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1097" r:id="rId2"/>
    <p:sldId id="1098" r:id="rId3"/>
  </p:sldIdLst>
  <p:sldSz cx="9144000" cy="6858000" type="screen4x3"/>
  <p:notesSz cx="9926638" cy="6797675"/>
  <p:embeddedFontLst>
    <p:embeddedFont>
      <p:font typeface="맑은 고딕" panose="020B0503020000020004" pitchFamily="50" charset="-127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86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1542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10" orient="horz" pos="255" userDrawn="1">
          <p15:clr>
            <a:srgbClr val="A4A3A4"/>
          </p15:clr>
        </p15:guide>
        <p15:guide id="11" pos="5397" userDrawn="1">
          <p15:clr>
            <a:srgbClr val="A4A3A4"/>
          </p15:clr>
        </p15:guide>
        <p15:guide id="13" pos="3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FFC904"/>
    <a:srgbClr val="FFFFFF"/>
    <a:srgbClr val="005E34"/>
    <a:srgbClr val="CCFF33"/>
    <a:srgbClr val="DEDEDE"/>
    <a:srgbClr val="E4E4E4"/>
    <a:srgbClr val="F9F9F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8" y="348"/>
      </p:cViewPr>
      <p:guideLst>
        <p:guide orient="horz" pos="1207"/>
        <p:guide pos="2857"/>
        <p:guide pos="862"/>
        <p:guide orient="horz" pos="2160"/>
        <p:guide pos="1542"/>
        <p:guide orient="horz" pos="4156"/>
        <p:guide orient="horz" pos="255"/>
        <p:guide pos="5397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465443B-6FF5-4623-B4EE-07783C66336A}" type="datetimeFigureOut">
              <a:rPr lang="ko-KR" altLang="en-US" smtClean="0"/>
              <a:t>2017-04-06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424"/>
            <a:ext cx="4302401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898" y="6456424"/>
            <a:ext cx="4302400" cy="34125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6999FB3-1BBE-4BC8-A87D-6B956E1B3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38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4" cy="341064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C43D7C7-BA4A-4270-9FBA-AF7CD6CAABFA}" type="datetimeFigureOut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59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4" cy="34106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4" cy="34106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7825302-3A8E-4CCB-87D5-CB34AFB6A6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81" y="6115050"/>
            <a:ext cx="1391246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064E-42BD-4128-BCEB-9FD8573C39DB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92B-310C-4104-9773-3A2813322AC4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92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29EC-9353-4DF6-8D91-F4FCCD9ED147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81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6356351"/>
            <a:ext cx="1028700" cy="26763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1" y="0"/>
            <a:ext cx="9144000" cy="550416"/>
          </a:xfrm>
          <a:prstGeom prst="rect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4915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1A03-9468-4629-8E18-C9181B6C9AA1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79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5668-84ED-459E-AB44-249FB859FCD5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8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9096-7439-4CE5-B847-DDDF9DFAF234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43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66-2122-4BBA-973E-89E55D3E2576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1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134-4BC1-48F3-8B7E-67147961991D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07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543E-1BF9-4FA3-A366-8AE21A4922D0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70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F5B6-6004-4EC7-A564-A4BA1BB27CE2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16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8BAD-167D-4D3F-A8E2-44A3D79A2E6C}" type="datetime1">
              <a:rPr lang="ko-KR" altLang="en-US" smtClean="0"/>
              <a:pPr/>
              <a:t>2017-04-06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0536-C8E0-4247-A6C3-5135EE3E1BC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49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1" y="1512761"/>
            <a:ext cx="4110771" cy="4110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6793" y="1144614"/>
            <a:ext cx="3373282" cy="27699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논산 딸기축제에서 한우 할인 행사를 진행</a:t>
            </a:r>
            <a:endParaRPr lang="ko-KR" altLang="en-US" sz="12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35124" r="31042" b="26877"/>
          <a:stretch/>
        </p:blipFill>
        <p:spPr>
          <a:xfrm rot="20700000">
            <a:off x="358973" y="993065"/>
            <a:ext cx="618151" cy="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0536-C8E0-4247-A6C3-5135EE3E1BC4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5" b="52083"/>
          <a:stretch/>
        </p:blipFill>
        <p:spPr>
          <a:xfrm>
            <a:off x="568157" y="1695450"/>
            <a:ext cx="3841918" cy="3286125"/>
          </a:xfrm>
          <a:prstGeom prst="rect">
            <a:avLst/>
          </a:prstGeom>
        </p:spPr>
      </p:pic>
      <p:sp>
        <p:nvSpPr>
          <p:cNvPr id="10" name="도넛 9"/>
          <p:cNvSpPr/>
          <p:nvPr/>
        </p:nvSpPr>
        <p:spPr>
          <a:xfrm>
            <a:off x="2016569" y="2614612"/>
            <a:ext cx="723900" cy="723900"/>
          </a:xfrm>
          <a:prstGeom prst="donut">
            <a:avLst>
              <a:gd name="adj" fmla="val 130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157" y="6217851"/>
            <a:ext cx="368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해당 부분 강조 표시 </a:t>
            </a:r>
            <a:r>
              <a:rPr lang="ko-KR" altLang="en-US" sz="1200" dirty="0" err="1" smtClean="0"/>
              <a:t>부탁드립니다</a:t>
            </a:r>
            <a:endParaRPr lang="ko-KR" altLang="en-US" sz="12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35124" r="31042" b="26877"/>
          <a:stretch/>
        </p:blipFill>
        <p:spPr>
          <a:xfrm rot="20700000">
            <a:off x="2229336" y="2406211"/>
            <a:ext cx="618151" cy="542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306" y="1144614"/>
            <a:ext cx="3878769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한우고기 무료시식 및 할인 행사는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구역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번 부스에서 진행됩니다  </a:t>
            </a:r>
            <a:endParaRPr lang="ko-KR" altLang="en-US" sz="1200" dirty="0"/>
          </a:p>
        </p:txBody>
      </p:sp>
      <p:sp>
        <p:nvSpPr>
          <p:cNvPr id="3" name="직사각형 2"/>
          <p:cNvSpPr/>
          <p:nvPr/>
        </p:nvSpPr>
        <p:spPr>
          <a:xfrm>
            <a:off x="270164" y="966355"/>
            <a:ext cx="4530436" cy="4416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7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49985</TotalTime>
  <Words>24</Words>
  <Application>Microsoft Office PowerPoint</Application>
  <PresentationFormat>화면 슬라이드 쇼(4:3)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Arial</vt:lpstr>
      <vt:lpstr>맑은 고딕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Young Choi</dc:creator>
  <cp:lastModifiedBy>홍유리</cp:lastModifiedBy>
  <cp:revision>2307</cp:revision>
  <cp:lastPrinted>2016-10-31T01:43:47Z</cp:lastPrinted>
  <dcterms:created xsi:type="dcterms:W3CDTF">2013-12-18T12:51:48Z</dcterms:created>
  <dcterms:modified xsi:type="dcterms:W3CDTF">2017-04-06T08:41:05Z</dcterms:modified>
</cp:coreProperties>
</file>