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80"/>
  </p:notesMasterIdLst>
  <p:sldIdLst>
    <p:sldId id="256" r:id="rId2"/>
    <p:sldId id="527" r:id="rId3"/>
    <p:sldId id="463" r:id="rId4"/>
    <p:sldId id="413" r:id="rId5"/>
    <p:sldId id="414" r:id="rId6"/>
    <p:sldId id="261" r:id="rId7"/>
    <p:sldId id="293" r:id="rId8"/>
    <p:sldId id="400" r:id="rId9"/>
    <p:sldId id="299" r:id="rId10"/>
    <p:sldId id="262" r:id="rId11"/>
    <p:sldId id="263" r:id="rId12"/>
    <p:sldId id="410" r:id="rId13"/>
    <p:sldId id="466" r:id="rId14"/>
    <p:sldId id="467" r:id="rId15"/>
    <p:sldId id="468" r:id="rId16"/>
    <p:sldId id="469" r:id="rId17"/>
    <p:sldId id="470" r:id="rId18"/>
    <p:sldId id="471" r:id="rId19"/>
    <p:sldId id="472" r:id="rId20"/>
    <p:sldId id="473" r:id="rId21"/>
    <p:sldId id="474" r:id="rId22"/>
    <p:sldId id="475" r:id="rId23"/>
    <p:sldId id="476" r:id="rId24"/>
    <p:sldId id="477" r:id="rId25"/>
    <p:sldId id="478" r:id="rId26"/>
    <p:sldId id="479" r:id="rId27"/>
    <p:sldId id="480" r:id="rId28"/>
    <p:sldId id="481" r:id="rId29"/>
    <p:sldId id="482" r:id="rId30"/>
    <p:sldId id="483" r:id="rId31"/>
    <p:sldId id="484" r:id="rId32"/>
    <p:sldId id="485" r:id="rId33"/>
    <p:sldId id="486" r:id="rId34"/>
    <p:sldId id="487" r:id="rId35"/>
    <p:sldId id="488" r:id="rId36"/>
    <p:sldId id="489" r:id="rId37"/>
    <p:sldId id="490" r:id="rId38"/>
    <p:sldId id="491" r:id="rId39"/>
    <p:sldId id="492" r:id="rId40"/>
    <p:sldId id="493" r:id="rId41"/>
    <p:sldId id="494" r:id="rId42"/>
    <p:sldId id="495" r:id="rId43"/>
    <p:sldId id="496" r:id="rId44"/>
    <p:sldId id="497" r:id="rId45"/>
    <p:sldId id="501" r:id="rId46"/>
    <p:sldId id="502" r:id="rId47"/>
    <p:sldId id="503" r:id="rId48"/>
    <p:sldId id="504" r:id="rId49"/>
    <p:sldId id="505" r:id="rId50"/>
    <p:sldId id="506" r:id="rId51"/>
    <p:sldId id="507" r:id="rId52"/>
    <p:sldId id="508" r:id="rId53"/>
    <p:sldId id="509" r:id="rId54"/>
    <p:sldId id="510" r:id="rId55"/>
    <p:sldId id="511" r:id="rId56"/>
    <p:sldId id="512" r:id="rId57"/>
    <p:sldId id="513" r:id="rId58"/>
    <p:sldId id="514" r:id="rId59"/>
    <p:sldId id="515" r:id="rId60"/>
    <p:sldId id="516" r:id="rId61"/>
    <p:sldId id="517" r:id="rId62"/>
    <p:sldId id="518" r:id="rId63"/>
    <p:sldId id="519" r:id="rId64"/>
    <p:sldId id="520" r:id="rId65"/>
    <p:sldId id="521" r:id="rId66"/>
    <p:sldId id="522" r:id="rId67"/>
    <p:sldId id="523" r:id="rId68"/>
    <p:sldId id="524" r:id="rId69"/>
    <p:sldId id="525" r:id="rId70"/>
    <p:sldId id="536" r:id="rId71"/>
    <p:sldId id="532" r:id="rId72"/>
    <p:sldId id="533" r:id="rId73"/>
    <p:sldId id="534" r:id="rId74"/>
    <p:sldId id="535" r:id="rId75"/>
    <p:sldId id="528" r:id="rId76"/>
    <p:sldId id="529" r:id="rId77"/>
    <p:sldId id="530" r:id="rId78"/>
    <p:sldId id="526" r:id="rId7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44221;&#44592;&#44053;&#50896;\Desktop\2016&#45380;_&#52649;&#48513;&#51060;&#47141;&#51228;\&#49324;&#50977;&#44060;&#52404;_&#52649;&#51452;&#52629;&#54801;_20160621(&#51333;&#44060;&#54801;)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&#51060;&#44600;&#54872;\AppData\Local\Microsoft\Windows\Temporary%20Internet%20Files\Content.IE5\5FMOBOET\&#54620;&#50864;_&#49884;&#46020;_&#49324;&#50977;&#44508;&#47784;&#48324;_&#44032;&#44396;&#49688;_&#48143;_&#47560;&#47532;&#49688;_2017032817130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51060;&#44600;&#54872;\AppData\Local\Microsoft\Windows\Temporary%20Internet%20Files\Content.IE5\5FMOBOET\&#54620;&#50864;_&#49884;&#46020;_&#49324;&#50977;&#44508;&#47784;&#48324;_&#44032;&#44396;&#49688;_&#48143;_&#47560;&#47532;&#49688;_2017032817130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51060;&#44600;&#54872;\AppData\Local\Microsoft\Windows\Temporary%20Internet%20Files\Content.IE5\90LQR6YW\&#51221;&#50529;&#54792;&#53685;&#51613;&#47749;&#48156;&#44553;&#54788;&#54889;(2017.3&#50900;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51060;&#44600;&#54872;\AppData\Roaming\Microsoft\Excel\&#54620;&#50864;_&#49884;&#46020;_&#50672;&#47161;_&#49457;&#48324;_&#47560;&#47532;&#49688;_20170328161311%20(version%201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84534596338104E-2"/>
          <c:y val="2.2478439214814998E-2"/>
          <c:w val="0.93014380460459234"/>
          <c:h val="0.907584887082260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년도</c:v>
                </c:pt>
              </c:strCache>
            </c:strRef>
          </c:tx>
          <c:invertIfNegative val="0"/>
          <c:cat>
            <c:strRef>
              <c:f>Sheet1!$A$2:$A$18</c:f>
              <c:strCache>
                <c:ptCount val="17"/>
                <c:pt idx="0">
                  <c:v>00</c:v>
                </c:pt>
                <c:pt idx="1">
                  <c:v>01</c:v>
                </c:pt>
                <c:pt idx="2">
                  <c:v>02</c:v>
                </c:pt>
                <c:pt idx="3">
                  <c:v>03</c:v>
                </c:pt>
                <c:pt idx="4">
                  <c:v>04</c:v>
                </c:pt>
                <c:pt idx="5">
                  <c:v>05</c:v>
                </c:pt>
                <c:pt idx="6">
                  <c:v>06</c:v>
                </c:pt>
                <c:pt idx="7">
                  <c:v>07</c:v>
                </c:pt>
                <c:pt idx="8">
                  <c:v>08</c:v>
                </c:pt>
                <c:pt idx="9">
                  <c:v>09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</c:strCache>
            </c:strRef>
          </c:cat>
          <c:val>
            <c:numRef>
              <c:f>Sheet1!$A$2:$A$18</c:f>
              <c:numCache>
                <c:formatCode>00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</c:numCache>
            </c:numRef>
          </c:val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두수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1872265966754632E-7"/>
                  <c:y val="-0.2372601341498994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1922258675998834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777777777778213E-3"/>
                  <c:y val="-0.2112201079031787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0.224175780110819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8616369768402943E-17"/>
                  <c:y val="-0.2324110527850699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0.255239136774568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0.2837769757946960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-0.280812554680667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-0.3041349518810148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4.2127435492364399E-3"/>
                  <c:y val="-0.3381350247885680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"/>
                  <c:y val="-0.3674048556430471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-0.399026319626715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0"/>
                  <c:y val="-0.3981022163896217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2.1063717746182212E-3"/>
                  <c:y val="-0.3859605570137088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0"/>
                  <c:y val="-0.3518325313502512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2.1063717746182212E-3"/>
                  <c:y val="-0.343497010790317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0"/>
                  <c:y val="-0.39475733633082188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1200" dirty="0" smtClean="0"/>
                      <a:t>2,585</a:t>
                    </a:r>
                    <a:endParaRPr lang="en-US" altLang="en-US" sz="1200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Sheet1!$A$2:$A$18</c:f>
              <c:strCache>
                <c:ptCount val="17"/>
                <c:pt idx="0">
                  <c:v>00</c:v>
                </c:pt>
                <c:pt idx="1">
                  <c:v>01</c:v>
                </c:pt>
                <c:pt idx="2">
                  <c:v>02</c:v>
                </c:pt>
                <c:pt idx="3">
                  <c:v>03</c:v>
                </c:pt>
                <c:pt idx="4">
                  <c:v>04</c:v>
                </c:pt>
                <c:pt idx="5">
                  <c:v>05</c:v>
                </c:pt>
                <c:pt idx="6">
                  <c:v>06</c:v>
                </c:pt>
                <c:pt idx="7">
                  <c:v>07</c:v>
                </c:pt>
                <c:pt idx="8">
                  <c:v>08</c:v>
                </c:pt>
                <c:pt idx="9">
                  <c:v>09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1590</c:v>
                </c:pt>
                <c:pt idx="1">
                  <c:v>1406</c:v>
                </c:pt>
                <c:pt idx="2">
                  <c:v>1410</c:v>
                </c:pt>
                <c:pt idx="3">
                  <c:v>1480</c:v>
                </c:pt>
                <c:pt idx="4">
                  <c:v>1666</c:v>
                </c:pt>
                <c:pt idx="5">
                  <c:v>1819</c:v>
                </c:pt>
                <c:pt idx="6">
                  <c:v>2020</c:v>
                </c:pt>
                <c:pt idx="7">
                  <c:v>2034</c:v>
                </c:pt>
                <c:pt idx="8">
                  <c:v>2269</c:v>
                </c:pt>
                <c:pt idx="9">
                  <c:v>2477</c:v>
                </c:pt>
                <c:pt idx="10">
                  <c:v>2762</c:v>
                </c:pt>
                <c:pt idx="11">
                  <c:v>2950</c:v>
                </c:pt>
                <c:pt idx="12">
                  <c:v>3059</c:v>
                </c:pt>
                <c:pt idx="13">
                  <c:v>2918</c:v>
                </c:pt>
                <c:pt idx="14">
                  <c:v>2670</c:v>
                </c:pt>
                <c:pt idx="15">
                  <c:v>2561</c:v>
                </c:pt>
                <c:pt idx="16">
                  <c:v>2478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5726104"/>
        <c:axId val="45672600"/>
      </c:barChart>
      <c:catAx>
        <c:axId val="45726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5672600"/>
        <c:crosses val="autoZero"/>
        <c:auto val="1"/>
        <c:lblAlgn val="ctr"/>
        <c:lblOffset val="100"/>
        <c:noMultiLvlLbl val="0"/>
      </c:catAx>
      <c:valAx>
        <c:axId val="45672600"/>
        <c:scaling>
          <c:orientation val="minMax"/>
        </c:scaling>
        <c:delete val="0"/>
        <c:axPos val="l"/>
        <c:majorGridlines/>
        <c:numFmt formatCode="00" sourceLinked="1"/>
        <c:majorTickMark val="out"/>
        <c:minorTickMark val="none"/>
        <c:tickLblPos val="nextTo"/>
        <c:crossAx val="45726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en-US" sz="1600" dirty="0" smtClean="0"/>
                      <a:t>120,326</a:t>
                    </a:r>
                    <a:endParaRPr lang="en-US" altLang="en-US" sz="1600" dirty="0"/>
                  </a:p>
                  <a:p>
                    <a:r>
                      <a:rPr lang="en-US" altLang="en-US" sz="1600" dirty="0"/>
                      <a:t>76%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591371364118518E-2"/>
                  <c:y val="0.17522270715679436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altLang="en-US" sz="1200"/>
                      <a:t>24,283</a:t>
                    </a:r>
                  </a:p>
                  <a:p>
                    <a:pPr>
                      <a:defRPr sz="1200"/>
                    </a:pPr>
                    <a:r>
                      <a:rPr lang="en-US" altLang="en-US" sz="1200"/>
                      <a:t> 15%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altLang="en-US" sz="1200"/>
                      <a:t>8,624</a:t>
                    </a:r>
                  </a:p>
                  <a:p>
                    <a:pPr>
                      <a:defRPr sz="1200"/>
                    </a:pPr>
                    <a:r>
                      <a:rPr lang="en-US" altLang="en-US" sz="1200"/>
                      <a:t> 6%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altLang="en-US" sz="1200" dirty="0" smtClean="0"/>
                      <a:t>4,326</a:t>
                    </a:r>
                    <a:endParaRPr lang="en-US" altLang="en-US" sz="1200" dirty="0"/>
                  </a:p>
                  <a:p>
                    <a:pPr>
                      <a:defRPr sz="1200"/>
                    </a:pPr>
                    <a:r>
                      <a:rPr lang="en-US" altLang="en-US" sz="1200" dirty="0"/>
                      <a:t>3%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데이터!$B$4:$B$7</c:f>
              <c:strCache>
                <c:ptCount val="4"/>
                <c:pt idx="0">
                  <c:v>20 미만</c:v>
                </c:pt>
                <c:pt idx="1">
                  <c:v>20~50</c:v>
                </c:pt>
                <c:pt idx="2">
                  <c:v>50~100</c:v>
                </c:pt>
                <c:pt idx="3">
                  <c:v>100 이상</c:v>
                </c:pt>
              </c:strCache>
            </c:strRef>
          </c:cat>
          <c:val>
            <c:numRef>
              <c:f>데이터!$C$4:$C$7</c:f>
              <c:numCache>
                <c:formatCode>#,##0</c:formatCode>
                <c:ptCount val="4"/>
                <c:pt idx="0">
                  <c:v>120326</c:v>
                </c:pt>
                <c:pt idx="1">
                  <c:v>24283</c:v>
                </c:pt>
                <c:pt idx="2">
                  <c:v>8624</c:v>
                </c:pt>
                <c:pt idx="3">
                  <c:v>4326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040419947506473"/>
          <c:y val="2.2380431612715086E-2"/>
          <c:w val="0.39292913385826839"/>
          <c:h val="0.14968358121901418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데이터!$J$2</c:f>
              <c:strCache>
                <c:ptCount val="1"/>
                <c:pt idx="0">
                  <c:v>16년도 가구수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altLang="en-US" sz="1600" dirty="0" smtClean="0"/>
                      <a:t>53,463</a:t>
                    </a:r>
                    <a:endParaRPr lang="en-US" altLang="en-US" sz="1600" dirty="0"/>
                  </a:p>
                  <a:p>
                    <a:pPr>
                      <a:defRPr sz="1600"/>
                    </a:pPr>
                    <a:r>
                      <a:rPr lang="en-US" altLang="en-US" sz="1600" dirty="0"/>
                      <a:t>63%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altLang="en-US" sz="1400"/>
                      <a:t>17,869</a:t>
                    </a:r>
                  </a:p>
                  <a:p>
                    <a:pPr>
                      <a:defRPr sz="1400"/>
                    </a:pPr>
                    <a:r>
                      <a:rPr lang="en-US" altLang="en-US" sz="1400"/>
                      <a:t> 21%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altLang="en-US" sz="1400" dirty="0" smtClean="0"/>
                      <a:t>7,937</a:t>
                    </a:r>
                    <a:endParaRPr lang="en-US" altLang="en-US" sz="1400" dirty="0"/>
                  </a:p>
                  <a:p>
                    <a:pPr>
                      <a:defRPr sz="1400"/>
                    </a:pPr>
                    <a:r>
                      <a:rPr lang="en-US" altLang="en-US" sz="1400" dirty="0"/>
                      <a:t>9%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1300" baseline="0"/>
                    </a:pPr>
                    <a:r>
                      <a:rPr lang="en-US" altLang="en-US" sz="1300" baseline="0" dirty="0" smtClean="0"/>
                      <a:t>5,771</a:t>
                    </a:r>
                    <a:endParaRPr lang="en-US" altLang="en-US" sz="1300" baseline="0" dirty="0"/>
                  </a:p>
                  <a:p>
                    <a:pPr>
                      <a:defRPr sz="1300" baseline="0"/>
                    </a:pPr>
                    <a:r>
                      <a:rPr lang="en-US" altLang="en-US" sz="1300" baseline="0" dirty="0"/>
                      <a:t>7%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데이터!$I$3:$I$6</c:f>
              <c:strCache>
                <c:ptCount val="4"/>
                <c:pt idx="0">
                  <c:v>20 미만</c:v>
                </c:pt>
                <c:pt idx="1">
                  <c:v>20~50</c:v>
                </c:pt>
                <c:pt idx="2">
                  <c:v>50~100</c:v>
                </c:pt>
                <c:pt idx="3">
                  <c:v>100 이상</c:v>
                </c:pt>
              </c:strCache>
            </c:strRef>
          </c:cat>
          <c:val>
            <c:numRef>
              <c:f>데이터!$J$3:$J$6</c:f>
              <c:numCache>
                <c:formatCode>#,##0</c:formatCode>
                <c:ptCount val="4"/>
                <c:pt idx="0">
                  <c:v>53463</c:v>
                </c:pt>
                <c:pt idx="1">
                  <c:v>17869</c:v>
                </c:pt>
                <c:pt idx="2">
                  <c:v>7937</c:v>
                </c:pt>
                <c:pt idx="3">
                  <c:v>5771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707086614173316"/>
          <c:y val="7.3584135316418803E-2"/>
          <c:w val="0.32626246719160179"/>
          <c:h val="0.1404243219597550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932800875055224E-2"/>
          <c:y val="3.5065548272414204E-2"/>
          <c:w val="0.88234935526090252"/>
          <c:h val="0.85165736948985971"/>
        </c:manualLayout>
      </c:layout>
      <c:lineChart>
        <c:grouping val="standard"/>
        <c:varyColors val="0"/>
        <c:ser>
          <c:idx val="0"/>
          <c:order val="0"/>
          <c:tx>
            <c:strRef>
              <c:f>한우정액혈통증명발급현황!$C$62</c:f>
              <c:strCache>
                <c:ptCount val="1"/>
                <c:pt idx="0">
                  <c:v>2017년</c:v>
                </c:pt>
              </c:strCache>
            </c:strRef>
          </c:tx>
          <c:cat>
            <c:strRef>
              <c:f>한우정액혈통증명발급현황!$D$61:$O$61</c:f>
              <c:strCache>
                <c:ptCount val="12"/>
                <c:pt idx="0">
                  <c:v>1월</c:v>
                </c:pt>
                <c:pt idx="1">
                  <c:v>2월</c:v>
                </c:pt>
                <c:pt idx="2">
                  <c:v>3월</c:v>
                </c:pt>
                <c:pt idx="3">
                  <c:v>4월</c:v>
                </c:pt>
                <c:pt idx="4">
                  <c:v>5월</c:v>
                </c:pt>
                <c:pt idx="5">
                  <c:v>6월</c:v>
                </c:pt>
                <c:pt idx="6">
                  <c:v>7월</c:v>
                </c:pt>
                <c:pt idx="7">
                  <c:v>8월</c:v>
                </c:pt>
                <c:pt idx="8">
                  <c:v>9월</c:v>
                </c:pt>
                <c:pt idx="9">
                  <c:v>10월</c:v>
                </c:pt>
                <c:pt idx="10">
                  <c:v>11월</c:v>
                </c:pt>
                <c:pt idx="11">
                  <c:v>12월</c:v>
                </c:pt>
              </c:strCache>
            </c:strRef>
          </c:cat>
          <c:val>
            <c:numRef>
              <c:f>한우정액혈통증명발급현황!$D$62:$O$62</c:f>
              <c:numCache>
                <c:formatCode>#,##0_);[Red]\(#,##0\)</c:formatCode>
                <c:ptCount val="12"/>
                <c:pt idx="0">
                  <c:v>122440</c:v>
                </c:pt>
                <c:pt idx="1">
                  <c:v>130031</c:v>
                </c:pt>
                <c:pt idx="2">
                  <c:v>99811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한우정액혈통증명발급현황!$C$63</c:f>
              <c:strCache>
                <c:ptCount val="1"/>
                <c:pt idx="0">
                  <c:v>2016년</c:v>
                </c:pt>
              </c:strCache>
            </c:strRef>
          </c:tx>
          <c:spPr>
            <a:ln w="53975"/>
          </c:spPr>
          <c:cat>
            <c:strRef>
              <c:f>한우정액혈통증명발급현황!$D$61:$O$61</c:f>
              <c:strCache>
                <c:ptCount val="12"/>
                <c:pt idx="0">
                  <c:v>1월</c:v>
                </c:pt>
                <c:pt idx="1">
                  <c:v>2월</c:v>
                </c:pt>
                <c:pt idx="2">
                  <c:v>3월</c:v>
                </c:pt>
                <c:pt idx="3">
                  <c:v>4월</c:v>
                </c:pt>
                <c:pt idx="4">
                  <c:v>5월</c:v>
                </c:pt>
                <c:pt idx="5">
                  <c:v>6월</c:v>
                </c:pt>
                <c:pt idx="6">
                  <c:v>7월</c:v>
                </c:pt>
                <c:pt idx="7">
                  <c:v>8월</c:v>
                </c:pt>
                <c:pt idx="8">
                  <c:v>9월</c:v>
                </c:pt>
                <c:pt idx="9">
                  <c:v>10월</c:v>
                </c:pt>
                <c:pt idx="10">
                  <c:v>11월</c:v>
                </c:pt>
                <c:pt idx="11">
                  <c:v>12월</c:v>
                </c:pt>
              </c:strCache>
            </c:strRef>
          </c:cat>
          <c:val>
            <c:numRef>
              <c:f>한우정액혈통증명발급현황!$D$63:$O$63</c:f>
              <c:numCache>
                <c:formatCode>_(* #,##0_);_(* \(#,##0\);_(* "-"_);_(@_)</c:formatCode>
                <c:ptCount val="12"/>
                <c:pt idx="0">
                  <c:v>113057</c:v>
                </c:pt>
                <c:pt idx="1">
                  <c:v>97540</c:v>
                </c:pt>
                <c:pt idx="2">
                  <c:v>146950</c:v>
                </c:pt>
                <c:pt idx="3">
                  <c:v>136874</c:v>
                </c:pt>
                <c:pt idx="4">
                  <c:v>144220</c:v>
                </c:pt>
                <c:pt idx="5">
                  <c:v>155557</c:v>
                </c:pt>
                <c:pt idx="6">
                  <c:v>214775</c:v>
                </c:pt>
                <c:pt idx="7">
                  <c:v>198939</c:v>
                </c:pt>
                <c:pt idx="8">
                  <c:v>189280</c:v>
                </c:pt>
                <c:pt idx="9">
                  <c:v>154330</c:v>
                </c:pt>
                <c:pt idx="10">
                  <c:v>157150</c:v>
                </c:pt>
                <c:pt idx="11">
                  <c:v>150240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한우정액혈통증명발급현황!$C$64</c:f>
              <c:strCache>
                <c:ptCount val="1"/>
                <c:pt idx="0">
                  <c:v>2015년</c:v>
                </c:pt>
              </c:strCache>
            </c:strRef>
          </c:tx>
          <c:cat>
            <c:strRef>
              <c:f>한우정액혈통증명발급현황!$D$61:$O$61</c:f>
              <c:strCache>
                <c:ptCount val="12"/>
                <c:pt idx="0">
                  <c:v>1월</c:v>
                </c:pt>
                <c:pt idx="1">
                  <c:v>2월</c:v>
                </c:pt>
                <c:pt idx="2">
                  <c:v>3월</c:v>
                </c:pt>
                <c:pt idx="3">
                  <c:v>4월</c:v>
                </c:pt>
                <c:pt idx="4">
                  <c:v>5월</c:v>
                </c:pt>
                <c:pt idx="5">
                  <c:v>6월</c:v>
                </c:pt>
                <c:pt idx="6">
                  <c:v>7월</c:v>
                </c:pt>
                <c:pt idx="7">
                  <c:v>8월</c:v>
                </c:pt>
                <c:pt idx="8">
                  <c:v>9월</c:v>
                </c:pt>
                <c:pt idx="9">
                  <c:v>10월</c:v>
                </c:pt>
                <c:pt idx="10">
                  <c:v>11월</c:v>
                </c:pt>
                <c:pt idx="11">
                  <c:v>12월</c:v>
                </c:pt>
              </c:strCache>
            </c:strRef>
          </c:cat>
          <c:val>
            <c:numRef>
              <c:f>한우정액혈통증명발급현황!$D$64:$O$64</c:f>
              <c:numCache>
                <c:formatCode>_(* #,##0_);_(* \(#,##0\);_(* "-"_);_(@_)</c:formatCode>
                <c:ptCount val="12"/>
                <c:pt idx="0">
                  <c:v>112150</c:v>
                </c:pt>
                <c:pt idx="1">
                  <c:v>119005</c:v>
                </c:pt>
                <c:pt idx="2">
                  <c:v>135580</c:v>
                </c:pt>
                <c:pt idx="3">
                  <c:v>136340</c:v>
                </c:pt>
                <c:pt idx="4">
                  <c:v>138740</c:v>
                </c:pt>
                <c:pt idx="5">
                  <c:v>180518</c:v>
                </c:pt>
                <c:pt idx="6">
                  <c:v>231178</c:v>
                </c:pt>
                <c:pt idx="7">
                  <c:v>194781</c:v>
                </c:pt>
                <c:pt idx="8">
                  <c:v>196624</c:v>
                </c:pt>
                <c:pt idx="9">
                  <c:v>179966</c:v>
                </c:pt>
                <c:pt idx="10">
                  <c:v>166459</c:v>
                </c:pt>
                <c:pt idx="11">
                  <c:v>145687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한우정액혈통증명발급현황!$C$65</c:f>
              <c:strCache>
                <c:ptCount val="1"/>
                <c:pt idx="0">
                  <c:v>2014년</c:v>
                </c:pt>
              </c:strCache>
            </c:strRef>
          </c:tx>
          <c:cat>
            <c:strRef>
              <c:f>한우정액혈통증명발급현황!$D$61:$O$61</c:f>
              <c:strCache>
                <c:ptCount val="12"/>
                <c:pt idx="0">
                  <c:v>1월</c:v>
                </c:pt>
                <c:pt idx="1">
                  <c:v>2월</c:v>
                </c:pt>
                <c:pt idx="2">
                  <c:v>3월</c:v>
                </c:pt>
                <c:pt idx="3">
                  <c:v>4월</c:v>
                </c:pt>
                <c:pt idx="4">
                  <c:v>5월</c:v>
                </c:pt>
                <c:pt idx="5">
                  <c:v>6월</c:v>
                </c:pt>
                <c:pt idx="6">
                  <c:v>7월</c:v>
                </c:pt>
                <c:pt idx="7">
                  <c:v>8월</c:v>
                </c:pt>
                <c:pt idx="8">
                  <c:v>9월</c:v>
                </c:pt>
                <c:pt idx="9">
                  <c:v>10월</c:v>
                </c:pt>
                <c:pt idx="10">
                  <c:v>11월</c:v>
                </c:pt>
                <c:pt idx="11">
                  <c:v>12월</c:v>
                </c:pt>
              </c:strCache>
            </c:strRef>
          </c:cat>
          <c:val>
            <c:numRef>
              <c:f>한우정액혈통증명발급현황!$D$65:$O$65</c:f>
              <c:numCache>
                <c:formatCode>_(* #,##0_);_(* \(#,##0\);_(* "-"_);_(@_)</c:formatCode>
                <c:ptCount val="12"/>
                <c:pt idx="0">
                  <c:v>111699</c:v>
                </c:pt>
                <c:pt idx="1">
                  <c:v>124390</c:v>
                </c:pt>
                <c:pt idx="2">
                  <c:v>134950</c:v>
                </c:pt>
                <c:pt idx="3">
                  <c:v>141310</c:v>
                </c:pt>
                <c:pt idx="4">
                  <c:v>151310</c:v>
                </c:pt>
                <c:pt idx="5">
                  <c:v>140757</c:v>
                </c:pt>
                <c:pt idx="6">
                  <c:v>178291</c:v>
                </c:pt>
                <c:pt idx="7">
                  <c:v>223030</c:v>
                </c:pt>
                <c:pt idx="8">
                  <c:v>205020</c:v>
                </c:pt>
                <c:pt idx="9">
                  <c:v>176950</c:v>
                </c:pt>
                <c:pt idx="10">
                  <c:v>175451</c:v>
                </c:pt>
                <c:pt idx="11">
                  <c:v>148900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659632"/>
        <c:axId val="195660016"/>
      </c:lineChart>
      <c:catAx>
        <c:axId val="195659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5660016"/>
        <c:crosses val="autoZero"/>
        <c:auto val="1"/>
        <c:lblAlgn val="ctr"/>
        <c:lblOffset val="100"/>
        <c:noMultiLvlLbl val="0"/>
      </c:catAx>
      <c:valAx>
        <c:axId val="195660016"/>
        <c:scaling>
          <c:orientation val="minMax"/>
        </c:scaling>
        <c:delete val="0"/>
        <c:axPos val="l"/>
        <c:majorGridlines/>
        <c:numFmt formatCode="#,##0_);[Red]\(#,##0\)" sourceLinked="1"/>
        <c:majorTickMark val="out"/>
        <c:minorTickMark val="none"/>
        <c:tickLblPos val="nextTo"/>
        <c:crossAx val="195659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5915493822875237"/>
          <c:y val="2.6569432975154356E-3"/>
          <c:w val="0.52145110713541087"/>
          <c:h val="0.1321244622316431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64129483814523"/>
          <c:y val="5.1400554097404488E-2"/>
          <c:w val="0.87484623797025374"/>
          <c:h val="0.65795603674540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데이터!$T$2</c:f>
              <c:strCache>
                <c:ptCount val="1"/>
                <c:pt idx="0">
                  <c:v>암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데이터!$S$3:$S$7</c:f>
              <c:strCache>
                <c:ptCount val="5"/>
                <c:pt idx="0">
                  <c:v>300KG 미만</c:v>
                </c:pt>
                <c:pt idx="1">
                  <c:v>300KG~350KG</c:v>
                </c:pt>
                <c:pt idx="2">
                  <c:v>350KG~400KG</c:v>
                </c:pt>
                <c:pt idx="3">
                  <c:v>400KG 이상</c:v>
                </c:pt>
                <c:pt idx="4">
                  <c:v>평균</c:v>
                </c:pt>
              </c:strCache>
            </c:strRef>
          </c:cat>
          <c:val>
            <c:numRef>
              <c:f>데이터!$T$3:$T$7</c:f>
              <c:numCache>
                <c:formatCode>_(* #,##0_);_(* \(#,##0\);_(* "-"_);_(@_)</c:formatCode>
                <c:ptCount val="5"/>
                <c:pt idx="0">
                  <c:v>3319.38</c:v>
                </c:pt>
                <c:pt idx="1">
                  <c:v>4801.92</c:v>
                </c:pt>
                <c:pt idx="2">
                  <c:v>5756.3280000000004</c:v>
                </c:pt>
                <c:pt idx="3">
                  <c:v>6672.9479999999985</c:v>
                </c:pt>
                <c:pt idx="4">
                  <c:v>5346.0140000000001</c:v>
                </c:pt>
              </c:numCache>
            </c:numRef>
          </c:val>
        </c:ser>
        <c:ser>
          <c:idx val="1"/>
          <c:order val="1"/>
          <c:tx>
            <c:strRef>
              <c:f>데이터!$U$2</c:f>
              <c:strCache>
                <c:ptCount val="1"/>
                <c:pt idx="0">
                  <c:v>거세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데이터!$S$3:$S$7</c:f>
              <c:strCache>
                <c:ptCount val="5"/>
                <c:pt idx="0">
                  <c:v>300KG 미만</c:v>
                </c:pt>
                <c:pt idx="1">
                  <c:v>300KG~350KG</c:v>
                </c:pt>
                <c:pt idx="2">
                  <c:v>350KG~400KG</c:v>
                </c:pt>
                <c:pt idx="3">
                  <c:v>400KG 이상</c:v>
                </c:pt>
                <c:pt idx="4">
                  <c:v>평균</c:v>
                </c:pt>
              </c:strCache>
            </c:strRef>
          </c:cat>
          <c:val>
            <c:numRef>
              <c:f>데이터!$U$3:$U$7</c:f>
              <c:numCache>
                <c:formatCode>_(* #,##0_);_(* \(#,##0\);_(* "-"_);_(@_)</c:formatCode>
                <c:ptCount val="5"/>
                <c:pt idx="0">
                  <c:v>2989.11</c:v>
                </c:pt>
                <c:pt idx="1">
                  <c:v>4993.4660000000003</c:v>
                </c:pt>
                <c:pt idx="2">
                  <c:v>6236.2079999999996</c:v>
                </c:pt>
                <c:pt idx="3">
                  <c:v>7702.8490000000002</c:v>
                </c:pt>
                <c:pt idx="4">
                  <c:v>7366.4040000000005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6139504"/>
        <c:axId val="196139888"/>
        <c:axId val="0"/>
      </c:bar3DChart>
      <c:catAx>
        <c:axId val="196139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ko-KR"/>
          </a:p>
        </c:txPr>
        <c:crossAx val="196139888"/>
        <c:crosses val="autoZero"/>
        <c:auto val="1"/>
        <c:lblAlgn val="ctr"/>
        <c:lblOffset val="100"/>
        <c:noMultiLvlLbl val="0"/>
      </c:catAx>
      <c:valAx>
        <c:axId val="196139888"/>
        <c:scaling>
          <c:orientation val="minMax"/>
        </c:scaling>
        <c:delete val="0"/>
        <c:axPos val="l"/>
        <c:majorGridlines/>
        <c:numFmt formatCode="_(* #,##0_);_(* \(#,##0\);_(* &quot;-&quot;_);_(@_)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ko-KR"/>
          </a:p>
        </c:txPr>
        <c:crossAx val="196139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2226531058617696"/>
          <c:y val="1.3505030621172361E-2"/>
          <c:w val="0.24440135608049027"/>
          <c:h val="0.12576771653543328"/>
        </c:manualLayout>
      </c:layout>
      <c:overlay val="0"/>
      <c:txPr>
        <a:bodyPr/>
        <a:lstStyle/>
        <a:p>
          <a:pPr>
            <a:defRPr sz="2000"/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6C2976-825E-4973-9C73-D36F1BF97BA2}" type="doc">
      <dgm:prSet loTypeId="urn:microsoft.com/office/officeart/2005/8/layout/vList2" loCatId="list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pPr latinLnBrk="1"/>
          <a:endParaRPr lang="ko-KR" altLang="en-US"/>
        </a:p>
      </dgm:t>
    </dgm:pt>
    <dgm:pt modelId="{F8D84B3F-B9E9-4606-B429-ADC7DC138990}">
      <dgm:prSet phldrT="[텍스트]" custT="1"/>
      <dgm:spPr/>
      <dgm:t>
        <a:bodyPr/>
        <a:lstStyle/>
        <a:p>
          <a:pPr algn="just" latinLnBrk="1"/>
          <a:r>
            <a:rPr kumimoji="1" lang="en-US" altLang="ko-KR" sz="2200" b="0" i="0" u="none" strike="noStrike" cap="none" normalizeH="0" baseline="0" dirty="0" smtClean="0">
              <a:ln/>
              <a:effectLst/>
              <a:latin typeface="HY헤드라인M" pitchFamily="18" charset="-127"/>
              <a:ea typeface="HY헤드라인M" pitchFamily="18" charset="-127"/>
              <a:cs typeface="굴림" pitchFamily="50" charset="-127"/>
            </a:rPr>
            <a:t>1. </a:t>
          </a:r>
          <a:r>
            <a:rPr kumimoji="1" lang="ko-KR" altLang="en-US" sz="2200" b="0" i="0" u="none" strike="noStrike" cap="none" normalizeH="0" baseline="0" dirty="0" smtClean="0">
              <a:ln/>
              <a:effectLst/>
              <a:latin typeface="HY헤드라인M" pitchFamily="18" charset="-127"/>
              <a:ea typeface="HY헤드라인M" pitchFamily="18" charset="-127"/>
              <a:cs typeface="굴림" pitchFamily="50" charset="-127"/>
            </a:rPr>
            <a:t>현장에서 </a:t>
          </a:r>
          <a:r>
            <a:rPr kumimoji="1" lang="ko-KR" altLang="en-US" sz="2200" b="0" i="0" u="none" strike="noStrike" cap="none" normalizeH="0" baseline="0" dirty="0" err="1" smtClean="0">
              <a:ln/>
              <a:effectLst/>
              <a:latin typeface="HY헤드라인M" pitchFamily="18" charset="-127"/>
              <a:ea typeface="HY헤드라인M" pitchFamily="18" charset="-127"/>
              <a:cs typeface="굴림" pitchFamily="50" charset="-127"/>
            </a:rPr>
            <a:t>스마트폰을</a:t>
          </a:r>
          <a:r>
            <a:rPr kumimoji="1" lang="ko-KR" altLang="en-US" sz="2200" b="0" i="0" u="none" strike="noStrike" cap="none" normalizeH="0" baseline="0" dirty="0" smtClean="0">
              <a:ln/>
              <a:effectLst/>
              <a:latin typeface="HY헤드라인M" pitchFamily="18" charset="-127"/>
              <a:ea typeface="HY헤드라인M" pitchFamily="18" charset="-127"/>
              <a:cs typeface="굴림" pitchFamily="50" charset="-127"/>
            </a:rPr>
            <a:t> 이용한 신속</a:t>
          </a:r>
          <a:r>
            <a:rPr kumimoji="1" lang="en-US" altLang="ko-KR" sz="2200" b="0" i="0" u="none" strike="noStrike" cap="none" normalizeH="0" baseline="0" dirty="0" smtClean="0">
              <a:ln/>
              <a:effectLst/>
              <a:latin typeface="HY헤드라인M"/>
              <a:ea typeface="HY헤드라인M"/>
              <a:cs typeface="굴림" pitchFamily="50" charset="-127"/>
            </a:rPr>
            <a:t>·</a:t>
          </a:r>
          <a:r>
            <a:rPr kumimoji="1" lang="ko-KR" altLang="en-US" sz="2200" b="0" i="0" u="none" strike="noStrike" cap="none" normalizeH="0" baseline="0" dirty="0" smtClean="0">
              <a:ln/>
              <a:effectLst/>
              <a:latin typeface="HY헤드라인M"/>
              <a:ea typeface="HY헤드라인M"/>
              <a:cs typeface="굴림" pitchFamily="50" charset="-127"/>
            </a:rPr>
            <a:t>정확한 서비스제공</a:t>
          </a:r>
          <a:endParaRPr lang="ko-KR" altLang="en-US" sz="2200" b="0" dirty="0">
            <a:latin typeface="HY헤드라인M" pitchFamily="18" charset="-127"/>
            <a:ea typeface="HY헤드라인M" pitchFamily="18" charset="-127"/>
          </a:endParaRPr>
        </a:p>
      </dgm:t>
    </dgm:pt>
    <dgm:pt modelId="{1D20FA9F-E9DA-48B3-871E-8239D5A2BEDC}" type="parTrans" cxnId="{35AAEB73-60EE-4820-AE44-E4DBEB1CB6F3}">
      <dgm:prSet/>
      <dgm:spPr/>
      <dgm:t>
        <a:bodyPr/>
        <a:lstStyle/>
        <a:p>
          <a:pPr algn="ctr" latinLnBrk="1"/>
          <a:endParaRPr lang="ko-KR" altLang="en-US"/>
        </a:p>
      </dgm:t>
    </dgm:pt>
    <dgm:pt modelId="{CBEDE3BF-A741-4578-AC6D-05D1C3C09C87}" type="sibTrans" cxnId="{35AAEB73-60EE-4820-AE44-E4DBEB1CB6F3}">
      <dgm:prSet/>
      <dgm:spPr/>
      <dgm:t>
        <a:bodyPr/>
        <a:lstStyle/>
        <a:p>
          <a:pPr algn="ctr" latinLnBrk="1"/>
          <a:endParaRPr lang="ko-KR" altLang="en-US"/>
        </a:p>
      </dgm:t>
    </dgm:pt>
    <dgm:pt modelId="{9CC95D84-1764-48D8-B101-1C39926FE6CE}">
      <dgm:prSet phldrT="[텍스트]" custT="1"/>
      <dgm:spPr/>
      <dgm:t>
        <a:bodyPr/>
        <a:lstStyle/>
        <a:p>
          <a:pPr algn="l" latinLnBrk="1"/>
          <a:r>
            <a:rPr lang="en-US" altLang="ko-KR" sz="2200" dirty="0" smtClean="0">
              <a:latin typeface="HY헤드라인M" pitchFamily="18" charset="-127"/>
              <a:ea typeface="HY헤드라인M" pitchFamily="18" charset="-127"/>
            </a:rPr>
            <a:t>2. </a:t>
          </a:r>
          <a:r>
            <a:rPr lang="ko-KR" altLang="en-US" sz="2200" dirty="0" smtClean="0">
              <a:latin typeface="HY헤드라인M" pitchFamily="18" charset="-127"/>
              <a:ea typeface="HY헤드라인M" pitchFamily="18" charset="-127"/>
            </a:rPr>
            <a:t>계획교배를 통한 우량송아지 생산으로 한우산업의 </a:t>
          </a:r>
          <a:endParaRPr lang="en-US" altLang="ko-KR" sz="2200" dirty="0" smtClean="0">
            <a:latin typeface="HY헤드라인M" pitchFamily="18" charset="-127"/>
            <a:ea typeface="HY헤드라인M" pitchFamily="18" charset="-127"/>
          </a:endParaRPr>
        </a:p>
        <a:p>
          <a:pPr algn="l" latinLnBrk="1"/>
          <a:r>
            <a:rPr lang="en-US" altLang="ko-KR" sz="2200" dirty="0" smtClean="0">
              <a:latin typeface="HY헤드라인M" pitchFamily="18" charset="-127"/>
              <a:ea typeface="HY헤드라인M" pitchFamily="18" charset="-127"/>
            </a:rPr>
            <a:t>   </a:t>
          </a:r>
          <a:r>
            <a:rPr lang="ko-KR" altLang="en-US" sz="2200" dirty="0" smtClean="0">
              <a:latin typeface="HY헤드라인M" pitchFamily="18" charset="-127"/>
              <a:ea typeface="HY헤드라인M" pitchFamily="18" charset="-127"/>
            </a:rPr>
            <a:t>경쟁력</a:t>
          </a:r>
          <a:r>
            <a:rPr lang="en-US" altLang="ko-KR" sz="2200" dirty="0" smtClean="0">
              <a:latin typeface="HY헤드라인M" pitchFamily="18" charset="-127"/>
              <a:ea typeface="HY헤드라인M" pitchFamily="18" charset="-127"/>
            </a:rPr>
            <a:t> </a:t>
          </a:r>
          <a:r>
            <a:rPr lang="ko-KR" altLang="en-US" sz="2200" dirty="0" smtClean="0">
              <a:latin typeface="HY헤드라인M" pitchFamily="18" charset="-127"/>
              <a:ea typeface="HY헤드라인M" pitchFamily="18" charset="-127"/>
            </a:rPr>
            <a:t>향상         </a:t>
          </a:r>
          <a:endParaRPr lang="ko-KR" altLang="en-US" sz="2200" dirty="0">
            <a:latin typeface="HY헤드라인M" pitchFamily="18" charset="-127"/>
            <a:ea typeface="HY헤드라인M" pitchFamily="18" charset="-127"/>
          </a:endParaRPr>
        </a:p>
      </dgm:t>
    </dgm:pt>
    <dgm:pt modelId="{0C0AF12B-A426-4B87-9BA3-42C72335097F}" type="parTrans" cxnId="{58C2DE77-2A54-4056-B708-7ADC852379E1}">
      <dgm:prSet/>
      <dgm:spPr/>
      <dgm:t>
        <a:bodyPr/>
        <a:lstStyle/>
        <a:p>
          <a:pPr algn="ctr" latinLnBrk="1"/>
          <a:endParaRPr lang="ko-KR" altLang="en-US"/>
        </a:p>
      </dgm:t>
    </dgm:pt>
    <dgm:pt modelId="{3A6B7648-FF68-4F06-9F75-0421FBBDC24E}" type="sibTrans" cxnId="{58C2DE77-2A54-4056-B708-7ADC852379E1}">
      <dgm:prSet/>
      <dgm:spPr/>
      <dgm:t>
        <a:bodyPr/>
        <a:lstStyle/>
        <a:p>
          <a:pPr algn="ctr" latinLnBrk="1"/>
          <a:endParaRPr lang="ko-KR" altLang="en-US"/>
        </a:p>
      </dgm:t>
    </dgm:pt>
    <dgm:pt modelId="{6A3C4451-CC3A-4A73-9E21-E6FF63BD4F89}">
      <dgm:prSet phldrT="[텍스트]"/>
      <dgm:spPr/>
      <dgm:t>
        <a:bodyPr/>
        <a:lstStyle/>
        <a:p>
          <a:pPr latinLnBrk="1"/>
          <a:r>
            <a:rPr lang="en-US" altLang="ko-KR" dirty="0" smtClean="0">
              <a:latin typeface="HY헤드라인M" pitchFamily="18" charset="-127"/>
              <a:ea typeface="HY헤드라인M" pitchFamily="18" charset="-127"/>
            </a:rPr>
            <a:t>3. </a:t>
          </a:r>
          <a:r>
            <a:rPr lang="ko-KR" altLang="en-US" dirty="0" err="1" smtClean="0">
              <a:latin typeface="HY헤드라인M" pitchFamily="18" charset="-127"/>
              <a:ea typeface="HY헤드라인M" pitchFamily="18" charset="-127"/>
            </a:rPr>
            <a:t>한우고급육</a:t>
          </a:r>
          <a:r>
            <a:rPr lang="ko-KR" altLang="en-US" dirty="0" smtClean="0">
              <a:latin typeface="HY헤드라인M" pitchFamily="18" charset="-127"/>
              <a:ea typeface="HY헤드라인M" pitchFamily="18" charset="-127"/>
            </a:rPr>
            <a:t> 생산을 위한 체계적인 맞춤교배 정보제공       </a:t>
          </a:r>
          <a:endParaRPr lang="ko-KR" altLang="en-US" dirty="0">
            <a:latin typeface="HY헤드라인M" pitchFamily="18" charset="-127"/>
            <a:ea typeface="HY헤드라인M" pitchFamily="18" charset="-127"/>
          </a:endParaRPr>
        </a:p>
      </dgm:t>
    </dgm:pt>
    <dgm:pt modelId="{B9E05B99-9082-45C9-878A-44A558F39D62}" type="parTrans" cxnId="{81437049-0B17-4DFA-AD19-4348F2CDC394}">
      <dgm:prSet/>
      <dgm:spPr/>
      <dgm:t>
        <a:bodyPr/>
        <a:lstStyle/>
        <a:p>
          <a:pPr latinLnBrk="1"/>
          <a:endParaRPr lang="ko-KR" altLang="en-US"/>
        </a:p>
      </dgm:t>
    </dgm:pt>
    <dgm:pt modelId="{06F168EE-F332-4CC8-8265-01F5F23D23DD}" type="sibTrans" cxnId="{81437049-0B17-4DFA-AD19-4348F2CDC394}">
      <dgm:prSet/>
      <dgm:spPr/>
      <dgm:t>
        <a:bodyPr/>
        <a:lstStyle/>
        <a:p>
          <a:pPr latinLnBrk="1"/>
          <a:endParaRPr lang="ko-KR" altLang="en-US"/>
        </a:p>
      </dgm:t>
    </dgm:pt>
    <dgm:pt modelId="{1193B1FE-3D91-4C2B-A80B-16FE4DFEFBD4}" type="pres">
      <dgm:prSet presAssocID="{1B6C2976-825E-4973-9C73-D36F1BF97B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8DD3BE9-1F35-4C3A-B975-CABA93DAB5CB}" type="pres">
      <dgm:prSet presAssocID="{F8D84B3F-B9E9-4606-B429-ADC7DC138990}" presName="parentText" presStyleLbl="node1" presStyleIdx="0" presStyleCnt="3" custScaleY="55694" custLinFactY="-1893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EF6F301-D2E6-4D07-A74C-7556C6DFDC21}" type="pres">
      <dgm:prSet presAssocID="{CBEDE3BF-A741-4578-AC6D-05D1C3C09C87}" presName="spacer" presStyleCnt="0"/>
      <dgm:spPr/>
    </dgm:pt>
    <dgm:pt modelId="{0B5C1A12-9C13-4A1F-8A7D-DD0C79D62539}" type="pres">
      <dgm:prSet presAssocID="{9CC95D84-1764-48D8-B101-1C39926FE6CE}" presName="parentText" presStyleLbl="node1" presStyleIdx="1" presStyleCnt="3" custScaleY="51846" custLinFactNeighborX="-576" custLinFactNeighborY="-88227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AE53DB0-7685-4700-856C-E9FF917EF970}" type="pres">
      <dgm:prSet presAssocID="{3A6B7648-FF68-4F06-9F75-0421FBBDC24E}" presName="spacer" presStyleCnt="0"/>
      <dgm:spPr/>
    </dgm:pt>
    <dgm:pt modelId="{D4BA8AD1-D8E1-4278-BBC0-D92CBEA0A707}" type="pres">
      <dgm:prSet presAssocID="{6A3C4451-CC3A-4A73-9E21-E6FF63BD4F89}" presName="parentText" presStyleLbl="node1" presStyleIdx="2" presStyleCnt="3" custScaleY="5184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81437049-0B17-4DFA-AD19-4348F2CDC394}" srcId="{1B6C2976-825E-4973-9C73-D36F1BF97BA2}" destId="{6A3C4451-CC3A-4A73-9E21-E6FF63BD4F89}" srcOrd="2" destOrd="0" parTransId="{B9E05B99-9082-45C9-878A-44A558F39D62}" sibTransId="{06F168EE-F332-4CC8-8265-01F5F23D23DD}"/>
    <dgm:cxn modelId="{3164AA25-0FE8-4ADC-A232-0AF341E1AF55}" type="presOf" srcId="{F8D84B3F-B9E9-4606-B429-ADC7DC138990}" destId="{78DD3BE9-1F35-4C3A-B975-CABA93DAB5CB}" srcOrd="0" destOrd="0" presId="urn:microsoft.com/office/officeart/2005/8/layout/vList2"/>
    <dgm:cxn modelId="{F87B3DAD-9A90-4585-8C33-EA6599BF752B}" type="presOf" srcId="{1B6C2976-825E-4973-9C73-D36F1BF97BA2}" destId="{1193B1FE-3D91-4C2B-A80B-16FE4DFEFBD4}" srcOrd="0" destOrd="0" presId="urn:microsoft.com/office/officeart/2005/8/layout/vList2"/>
    <dgm:cxn modelId="{87098004-E3D1-4FFF-9F13-3475AA81540D}" type="presOf" srcId="{6A3C4451-CC3A-4A73-9E21-E6FF63BD4F89}" destId="{D4BA8AD1-D8E1-4278-BBC0-D92CBEA0A707}" srcOrd="0" destOrd="0" presId="urn:microsoft.com/office/officeart/2005/8/layout/vList2"/>
    <dgm:cxn modelId="{D54710D1-2D91-4EBA-A605-66C09011D776}" type="presOf" srcId="{9CC95D84-1764-48D8-B101-1C39926FE6CE}" destId="{0B5C1A12-9C13-4A1F-8A7D-DD0C79D62539}" srcOrd="0" destOrd="0" presId="urn:microsoft.com/office/officeart/2005/8/layout/vList2"/>
    <dgm:cxn modelId="{58C2DE77-2A54-4056-B708-7ADC852379E1}" srcId="{1B6C2976-825E-4973-9C73-D36F1BF97BA2}" destId="{9CC95D84-1764-48D8-B101-1C39926FE6CE}" srcOrd="1" destOrd="0" parTransId="{0C0AF12B-A426-4B87-9BA3-42C72335097F}" sibTransId="{3A6B7648-FF68-4F06-9F75-0421FBBDC24E}"/>
    <dgm:cxn modelId="{35AAEB73-60EE-4820-AE44-E4DBEB1CB6F3}" srcId="{1B6C2976-825E-4973-9C73-D36F1BF97BA2}" destId="{F8D84B3F-B9E9-4606-B429-ADC7DC138990}" srcOrd="0" destOrd="0" parTransId="{1D20FA9F-E9DA-48B3-871E-8239D5A2BEDC}" sibTransId="{CBEDE3BF-A741-4578-AC6D-05D1C3C09C87}"/>
    <dgm:cxn modelId="{ABF07F9F-ACA9-4059-AB64-3AA0FC4D67A6}" type="presParOf" srcId="{1193B1FE-3D91-4C2B-A80B-16FE4DFEFBD4}" destId="{78DD3BE9-1F35-4C3A-B975-CABA93DAB5CB}" srcOrd="0" destOrd="0" presId="urn:microsoft.com/office/officeart/2005/8/layout/vList2"/>
    <dgm:cxn modelId="{671C0EEE-8C55-4C05-B64B-8BE64E7A1E9E}" type="presParOf" srcId="{1193B1FE-3D91-4C2B-A80B-16FE4DFEFBD4}" destId="{EEF6F301-D2E6-4D07-A74C-7556C6DFDC21}" srcOrd="1" destOrd="0" presId="urn:microsoft.com/office/officeart/2005/8/layout/vList2"/>
    <dgm:cxn modelId="{1E84DA86-5A14-4B76-8567-AC826F4B4DC0}" type="presParOf" srcId="{1193B1FE-3D91-4C2B-A80B-16FE4DFEFBD4}" destId="{0B5C1A12-9C13-4A1F-8A7D-DD0C79D62539}" srcOrd="2" destOrd="0" presId="urn:microsoft.com/office/officeart/2005/8/layout/vList2"/>
    <dgm:cxn modelId="{064666B8-D289-4E03-9405-46DC0C9A8F16}" type="presParOf" srcId="{1193B1FE-3D91-4C2B-A80B-16FE4DFEFBD4}" destId="{CAE53DB0-7685-4700-856C-E9FF917EF970}" srcOrd="3" destOrd="0" presId="urn:microsoft.com/office/officeart/2005/8/layout/vList2"/>
    <dgm:cxn modelId="{3AE493EE-0FD4-49FB-9D6B-D8DA996FC722}" type="presParOf" srcId="{1193B1FE-3D91-4C2B-A80B-16FE4DFEFBD4}" destId="{D4BA8AD1-D8E1-4278-BBC0-D92CBEA0A70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0.03362</cdr:x>
      <cdr:y>0.82486</cdr:y>
    </cdr:from>
    <cdr:to>
      <cdr:x>0.58831</cdr:x>
      <cdr:y>0.99653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" y="1728193"/>
          <a:ext cx="2376265" cy="359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ko-KR" sz="2000" dirty="0"/>
            <a:t>11</a:t>
          </a:r>
          <a:r>
            <a:rPr lang="ko-KR" altLang="en-US" sz="2000" dirty="0"/>
            <a:t>년도 가구수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803A2-0316-4481-992C-262EEAB9480D}" type="datetimeFigureOut">
              <a:rPr lang="ko-KR" altLang="en-US" smtClean="0"/>
              <a:pPr/>
              <a:t>2017-03-29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86F31-7897-4211-AC18-314237140F1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253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8802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FFE08-9AC0-47CE-AFF0-8261819B938D}" type="slidenum">
              <a:rPr lang="ko-KR" altLang="en-US" smtClean="0"/>
              <a:pPr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235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직사각형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직사각형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직사각형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직사각형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BD4F-129D-4A49-AA7F-87C56E7015E9}" type="datetimeFigureOut">
              <a:rPr lang="ko-KR" altLang="en-US" smtClean="0"/>
              <a:pPr/>
              <a:t>2017-03-29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직선 연결선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타원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타원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5879925-62C2-4E9F-9FD5-10082FA6A49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BD4F-129D-4A49-AA7F-87C56E7015E9}" type="datetimeFigureOut">
              <a:rPr lang="ko-KR" altLang="en-US" smtClean="0"/>
              <a:pPr/>
              <a:t>2017-03-29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79925-62C2-4E9F-9FD5-10082FA6A49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직사각형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직사각형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직사각형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직사각형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직선 연결선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타원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타원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5879925-62C2-4E9F-9FD5-10082FA6A49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BD4F-129D-4A49-AA7F-87C56E7015E9}" type="datetimeFigureOut">
              <a:rPr lang="ko-KR" altLang="en-US" smtClean="0"/>
              <a:pPr/>
              <a:t>2017-03-29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BD4F-129D-4A49-AA7F-87C56E7015E9}" type="datetimeFigureOut">
              <a:rPr lang="ko-KR" altLang="en-US" smtClean="0"/>
              <a:pPr/>
              <a:t>2017-03-29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5879925-62C2-4E9F-9FD5-10082FA6A49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직사각형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직사각형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직사각형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직사각형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직사각형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3" name="직사각형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직사각형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BD4F-129D-4A49-AA7F-87C56E7015E9}" type="datetimeFigureOut">
              <a:rPr lang="ko-KR" altLang="en-US" smtClean="0"/>
              <a:pPr/>
              <a:t>2017-03-29</a:t>
            </a:fld>
            <a:endParaRPr lang="ko-KR" altLang="en-US"/>
          </a:p>
        </p:txBody>
      </p:sp>
      <p:sp>
        <p:nvSpPr>
          <p:cNvPr id="8" name="직선 연결선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타원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타원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5879925-62C2-4E9F-9FD5-10082FA6A49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B9FBD4F-129D-4A49-AA7F-87C56E7015E9}" type="datetimeFigureOut">
              <a:rPr lang="ko-KR" altLang="en-US" smtClean="0"/>
              <a:pPr/>
              <a:t>2017-03-29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79925-62C2-4E9F-9FD5-10082FA6A49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직선 연결선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내용 개체 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2" name="내용 개체 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선 연결선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직사각형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직사각형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직사각형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직사각형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직사각형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BD4F-129D-4A49-AA7F-87C56E7015E9}" type="datetimeFigureOut">
              <a:rPr lang="ko-KR" altLang="en-US" smtClean="0"/>
              <a:pPr/>
              <a:t>2017-03-29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5" name="직선 연결선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직사각형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내용 개체 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6" name="내용 개체 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5" name="타원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타원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5879925-62C2-4E9F-9FD5-10082FA6A49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3" name="제목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BD4F-129D-4A49-AA7F-87C56E7015E9}" type="datetimeFigureOut">
              <a:rPr lang="ko-KR" altLang="en-US" smtClean="0"/>
              <a:pPr/>
              <a:t>2017-03-29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5879925-62C2-4E9F-9FD5-10082FA6A49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직사각형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직사각형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직사각형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직사각형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BD4F-129D-4A49-AA7F-87C56E7015E9}" type="datetimeFigureOut">
              <a:rPr lang="ko-KR" altLang="en-US" smtClean="0"/>
              <a:pPr/>
              <a:t>2017-03-29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879925-62C2-4E9F-9FD5-10082FA6A49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직사각형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직사각형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직사각형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직사각형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직사각형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사각형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내용 개체 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0" name="타원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타원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5879925-62C2-4E9F-9FD5-10082FA6A49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1" name="직사각형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BD4F-129D-4A49-AA7F-87C56E7015E9}" type="datetimeFigureOut">
              <a:rPr lang="ko-KR" altLang="en-US" smtClean="0"/>
              <a:pPr/>
              <a:t>2017-03-29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선 연결선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직사각형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직사각형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직사각형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직사각형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직사각형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직사각형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타원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타원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5879925-62C2-4E9F-9FD5-10082FA6A49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22" name="직사각형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B9FBD4F-129D-4A49-AA7F-87C56E7015E9}" type="datetimeFigureOut">
              <a:rPr lang="ko-KR" altLang="en-US" smtClean="0"/>
              <a:pPr/>
              <a:t>2017-03-29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직사각형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직사각형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직사각형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직사각형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B9FBD4F-129D-4A49-AA7F-87C56E7015E9}" type="datetimeFigureOut">
              <a:rPr lang="ko-KR" altLang="en-US" smtClean="0"/>
              <a:pPr/>
              <a:t>2017-03-29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8" name="직사각형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직선 연결선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타원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타원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5879925-62C2-4E9F-9FD5-10082FA6A49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1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1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1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1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1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1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1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1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1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3528" y="2819400"/>
            <a:ext cx="8640960" cy="2697832"/>
          </a:xfrm>
        </p:spPr>
        <p:txBody>
          <a:bodyPr>
            <a:normAutofit lnSpcReduction="10000"/>
          </a:bodyPr>
          <a:lstStyle/>
          <a:p>
            <a:r>
              <a:rPr lang="ko-KR" altLang="en-US" sz="5200" dirty="0" smtClean="0"/>
              <a:t>우량암소만이 경쟁력 이다</a:t>
            </a:r>
            <a:r>
              <a:rPr lang="en-US" altLang="ko-KR" sz="5200" dirty="0" smtClean="0"/>
              <a:t>.</a:t>
            </a:r>
          </a:p>
          <a:p>
            <a:endParaRPr lang="en-US" altLang="ko-KR" dirty="0" smtClean="0"/>
          </a:p>
          <a:p>
            <a:endParaRPr lang="en-US" altLang="ko-KR" sz="2800" dirty="0" smtClean="0"/>
          </a:p>
          <a:p>
            <a:r>
              <a:rPr lang="ko-KR" altLang="en-US" sz="2800" dirty="0" smtClean="0"/>
              <a:t>한국종축개량협회</a:t>
            </a:r>
            <a:endParaRPr lang="en-US" altLang="ko-KR" sz="2800" dirty="0" smtClean="0"/>
          </a:p>
          <a:p>
            <a:r>
              <a:rPr lang="ko-KR" altLang="en-US" sz="2800" dirty="0" smtClean="0"/>
              <a:t>이길환</a:t>
            </a:r>
            <a:endParaRPr lang="ko-KR" altLang="en-US" sz="2800" dirty="0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381000"/>
            <a:ext cx="8640960" cy="1752600"/>
          </a:xfrm>
        </p:spPr>
        <p:txBody>
          <a:bodyPr>
            <a:normAutofit/>
          </a:bodyPr>
          <a:lstStyle/>
          <a:p>
            <a:r>
              <a:rPr lang="ko-KR" altLang="en-US" sz="4800" dirty="0" smtClean="0"/>
              <a:t>한우개량 얼마나</a:t>
            </a:r>
            <a:r>
              <a:rPr lang="en-US" altLang="ko-KR" sz="4800" dirty="0" smtClean="0"/>
              <a:t> </a:t>
            </a:r>
            <a:r>
              <a:rPr lang="ko-KR" altLang="en-US" sz="4800" dirty="0" smtClean="0"/>
              <a:t>실천하고</a:t>
            </a:r>
            <a:r>
              <a:rPr lang="en-US" altLang="ko-KR" sz="4800" dirty="0" smtClean="0"/>
              <a:t> </a:t>
            </a:r>
            <a:r>
              <a:rPr lang="ko-KR" altLang="en-US" sz="4800" dirty="0" smtClean="0"/>
              <a:t>있나</a:t>
            </a:r>
            <a:endParaRPr lang="ko-KR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tx1"/>
                </a:solidFill>
              </a:rPr>
              <a:t>체중별 등급판정 결과 </a:t>
            </a:r>
            <a:r>
              <a:rPr lang="en-US" altLang="ko-KR" sz="1800" dirty="0" smtClean="0">
                <a:solidFill>
                  <a:schemeClr val="tx1"/>
                </a:solidFill>
              </a:rPr>
              <a:t>(17</a:t>
            </a:r>
            <a:r>
              <a:rPr lang="ko-KR" altLang="en-US" sz="1800" dirty="0" smtClean="0">
                <a:solidFill>
                  <a:schemeClr val="tx1"/>
                </a:solidFill>
              </a:rPr>
              <a:t>년 </a:t>
            </a:r>
            <a:r>
              <a:rPr lang="en-US" altLang="ko-KR" sz="1800" dirty="0" smtClean="0">
                <a:solidFill>
                  <a:schemeClr val="tx1"/>
                </a:solidFill>
              </a:rPr>
              <a:t>1</a:t>
            </a:r>
            <a:r>
              <a:rPr lang="ko-KR" altLang="en-US" sz="1800" dirty="0" smtClean="0">
                <a:solidFill>
                  <a:schemeClr val="tx1"/>
                </a:solidFill>
              </a:rPr>
              <a:t>월</a:t>
            </a:r>
            <a:r>
              <a:rPr lang="en-US" altLang="ko-KR" sz="1800" dirty="0" smtClean="0">
                <a:solidFill>
                  <a:schemeClr val="tx1"/>
                </a:solidFill>
              </a:rPr>
              <a:t>~3</a:t>
            </a:r>
            <a:r>
              <a:rPr lang="ko-KR" altLang="en-US" sz="1800" dirty="0" smtClean="0">
                <a:solidFill>
                  <a:schemeClr val="tx1"/>
                </a:solidFill>
              </a:rPr>
              <a:t>월</a:t>
            </a:r>
            <a:r>
              <a:rPr lang="en-US" altLang="ko-KR" sz="1800" dirty="0" smtClean="0">
                <a:solidFill>
                  <a:schemeClr val="tx1"/>
                </a:solidFill>
              </a:rPr>
              <a:t>)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sz="quarter" idx="1"/>
          </p:nvPr>
        </p:nvGraphicFramePr>
        <p:xfrm>
          <a:off x="107505" y="1268756"/>
          <a:ext cx="8856983" cy="5328596"/>
        </p:xfrm>
        <a:graphic>
          <a:graphicData uri="http://schemas.openxmlformats.org/drawingml/2006/table">
            <a:tbl>
              <a:tblPr/>
              <a:tblGrid>
                <a:gridCol w="635198"/>
                <a:gridCol w="1199819"/>
                <a:gridCol w="776353"/>
                <a:gridCol w="564621"/>
                <a:gridCol w="705776"/>
                <a:gridCol w="776353"/>
                <a:gridCol w="776353"/>
                <a:gridCol w="846931"/>
                <a:gridCol w="776353"/>
                <a:gridCol w="705776"/>
                <a:gridCol w="1093450"/>
              </a:tblGrid>
              <a:tr h="6200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성별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체중간격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두수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err="1">
                          <a:solidFill>
                            <a:schemeClr val="tx1"/>
                          </a:solidFill>
                          <a:latin typeface="돋움"/>
                        </a:rPr>
                        <a:t>생체중</a:t>
                      </a:r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(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kg)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err="1" smtClean="0">
                          <a:solidFill>
                            <a:schemeClr val="tx1"/>
                          </a:solidFill>
                          <a:latin typeface="돋움"/>
                        </a:rPr>
                        <a:t>도체중</a:t>
                      </a:r>
                      <a:endParaRPr lang="en-US" altLang="ko-KR" sz="1200" b="1" i="0" u="none" strike="noStrike" dirty="0" smtClean="0">
                        <a:solidFill>
                          <a:schemeClr val="tx1"/>
                        </a:solidFill>
                        <a:latin typeface="돋움"/>
                      </a:endParaRPr>
                    </a:p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chemeClr val="tx1"/>
                          </a:solidFill>
                          <a:latin typeface="돋움"/>
                        </a:rPr>
                        <a:t>(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kg)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err="1">
                          <a:solidFill>
                            <a:schemeClr val="tx1"/>
                          </a:solidFill>
                          <a:latin typeface="돋움"/>
                        </a:rPr>
                        <a:t>등지방두께</a:t>
                      </a:r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(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mm)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등심단면적</a:t>
                      </a:r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(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cm²)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육량지수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err="1">
                          <a:solidFill>
                            <a:schemeClr val="tx1"/>
                          </a:solidFill>
                          <a:latin typeface="돋움"/>
                        </a:rPr>
                        <a:t>근내지방도</a:t>
                      </a:r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(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No)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경락단가</a:t>
                      </a:r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원</a:t>
                      </a:r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가격</a:t>
                      </a:r>
                      <a:b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</a:br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천원</a:t>
                      </a:r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,</a:t>
                      </a:r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두</a:t>
                      </a:r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72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돋움"/>
                        </a:rPr>
                        <a:t>300KG </a:t>
                      </a:r>
                      <a:r>
                        <a:rPr lang="ko-KR" altLang="en-US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돋움"/>
                        </a:rPr>
                        <a:t>미만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8,424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494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270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10.1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68.5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67.5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3.1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12,294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       </a:t>
                      </a:r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3,319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159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300KG~ 350KG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25,495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579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328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80.2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65.9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14,640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       </a:t>
                      </a:r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4,802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7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latin typeface="돋움"/>
                        </a:rPr>
                        <a:t>350KG~400KG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29,876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643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372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14.9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86.7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64.4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4.5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15,474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       </a:t>
                      </a:r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5,756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7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돋움"/>
                        </a:rPr>
                        <a:t>400KG 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latin typeface="돋움"/>
                        </a:rPr>
                        <a:t>이상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14,462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722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428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93.4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62.4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4.9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15,591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       </a:t>
                      </a:r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6,673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7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>
                          <a:solidFill>
                            <a:schemeClr val="tx1"/>
                          </a:solidFill>
                          <a:latin typeface="돋움"/>
                        </a:rPr>
                        <a:t>전체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78,257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617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358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14.2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83.9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64.8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4.2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14,933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       </a:t>
                      </a:r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5,346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72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거세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300KG </a:t>
                      </a:r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돋움"/>
                        </a:rPr>
                        <a:t>미만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462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255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6.8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61.9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69.1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11,722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       </a:t>
                      </a:r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2,989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68000"/>
                      </a:schemeClr>
                    </a:solidFill>
                  </a:tcPr>
                </a:tc>
              </a:tr>
              <a:tr h="4547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latin typeface="돋움"/>
                        </a:rPr>
                        <a:t>300KG~350KG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2,413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584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331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9.5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67.5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4.5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15,086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       </a:t>
                      </a:r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4,993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7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latin typeface="돋움"/>
                        </a:rPr>
                        <a:t>350KG~400KG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14,283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658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381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11.6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84.5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16,368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       </a:t>
                      </a:r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6,236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7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돋움"/>
                        </a:rPr>
                        <a:t>400KG 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latin typeface="돋움"/>
                        </a:rPr>
                        <a:t>이상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80,937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772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461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14.8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94.4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63.4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5.9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16,709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       </a:t>
                      </a:r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7,703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7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>
                          <a:solidFill>
                            <a:schemeClr val="tx1"/>
                          </a:solidFill>
                          <a:latin typeface="돋움"/>
                        </a:rPr>
                        <a:t>전체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98,633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747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444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14.1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92.2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63.9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5.7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돋움"/>
                        </a:rPr>
                        <a:t>16,591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        </a:t>
                      </a:r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7,366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tx1"/>
                </a:solidFill>
              </a:rPr>
              <a:t>체중별 경락가격</a:t>
            </a:r>
            <a:r>
              <a:rPr lang="en-US" altLang="ko-KR" sz="2400" dirty="0" smtClean="0">
                <a:solidFill>
                  <a:schemeClr val="tx1"/>
                </a:solidFill>
              </a:rPr>
              <a:t>(1</a:t>
            </a:r>
            <a:r>
              <a:rPr lang="ko-KR" altLang="en-US" sz="2400" dirty="0" smtClean="0">
                <a:solidFill>
                  <a:schemeClr val="tx1"/>
                </a:solidFill>
              </a:rPr>
              <a:t>월</a:t>
            </a:r>
            <a:r>
              <a:rPr lang="en-US" altLang="ko-KR" sz="2400" dirty="0" smtClean="0">
                <a:solidFill>
                  <a:schemeClr val="tx1"/>
                </a:solidFill>
              </a:rPr>
              <a:t>~3</a:t>
            </a:r>
            <a:r>
              <a:rPr lang="ko-KR" altLang="en-US" sz="2400" dirty="0" smtClean="0">
                <a:solidFill>
                  <a:schemeClr val="tx1"/>
                </a:solidFill>
              </a:rPr>
              <a:t>월</a:t>
            </a:r>
            <a:r>
              <a:rPr lang="en-US" altLang="ko-KR" sz="2400" dirty="0" smtClean="0">
                <a:solidFill>
                  <a:schemeClr val="tx1"/>
                </a:solidFill>
              </a:rPr>
              <a:t>, </a:t>
            </a:r>
            <a:r>
              <a:rPr lang="ko-KR" altLang="en-US" sz="2400" dirty="0" smtClean="0">
                <a:solidFill>
                  <a:schemeClr val="tx1"/>
                </a:solidFill>
              </a:rPr>
              <a:t>단위 </a:t>
            </a:r>
            <a:r>
              <a:rPr lang="en-US" altLang="ko-KR" sz="2400" dirty="0" smtClean="0">
                <a:solidFill>
                  <a:schemeClr val="tx1"/>
                </a:solidFill>
              </a:rPr>
              <a:t>: </a:t>
            </a:r>
            <a:r>
              <a:rPr lang="ko-KR" altLang="en-US" sz="2400" dirty="0" smtClean="0">
                <a:solidFill>
                  <a:schemeClr val="tx1"/>
                </a:solidFill>
              </a:rPr>
              <a:t>천원</a:t>
            </a:r>
            <a:r>
              <a:rPr lang="en-US" altLang="ko-KR" sz="2400" dirty="0" smtClean="0">
                <a:solidFill>
                  <a:schemeClr val="tx1"/>
                </a:solidFill>
              </a:rPr>
              <a:t>)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5" name="차트 4"/>
          <p:cNvGraphicFramePr/>
          <p:nvPr/>
        </p:nvGraphicFramePr>
        <p:xfrm>
          <a:off x="179512" y="1484784"/>
          <a:ext cx="864096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/>
              <a:t>농가에서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한우개량이란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734744" cy="4782272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ko-KR" altLang="en-US" dirty="0" smtClean="0"/>
              <a:t>내 집의 </a:t>
            </a:r>
            <a:r>
              <a:rPr lang="ko-KR" altLang="en-US" dirty="0" err="1" smtClean="0">
                <a:solidFill>
                  <a:srgbClr val="FF0000"/>
                </a:solidFill>
              </a:rPr>
              <a:t>개체별</a:t>
            </a:r>
            <a:r>
              <a:rPr lang="ko-KR" altLang="en-US" dirty="0" smtClean="0">
                <a:solidFill>
                  <a:srgbClr val="FF0000"/>
                </a:solidFill>
              </a:rPr>
              <a:t> 성적 및 평균을 </a:t>
            </a:r>
            <a:r>
              <a:rPr lang="ko-KR" altLang="en-US" dirty="0" smtClean="0"/>
              <a:t>알자</a:t>
            </a:r>
            <a:endParaRPr lang="en-US" altLang="ko-KR" dirty="0" smtClean="0"/>
          </a:p>
          <a:p>
            <a:pPr>
              <a:lnSpc>
                <a:spcPct val="110000"/>
              </a:lnSpc>
              <a:buNone/>
            </a:pPr>
            <a:r>
              <a:rPr lang="en-US" altLang="ko-KR" dirty="0" smtClean="0"/>
              <a:t>   (</a:t>
            </a:r>
            <a:r>
              <a:rPr lang="ko-KR" altLang="en-US" dirty="0" smtClean="0"/>
              <a:t>등급</a:t>
            </a:r>
            <a:r>
              <a:rPr lang="en-US" altLang="ko-KR" dirty="0" smtClean="0"/>
              <a:t>, </a:t>
            </a:r>
            <a:r>
              <a:rPr lang="ko-KR" altLang="en-US" dirty="0" smtClean="0"/>
              <a:t>번식</a:t>
            </a:r>
            <a:r>
              <a:rPr lang="en-US" altLang="ko-KR" dirty="0" smtClean="0"/>
              <a:t>, </a:t>
            </a:r>
            <a:r>
              <a:rPr lang="ko-KR" altLang="en-US" dirty="0" smtClean="0"/>
              <a:t>포유능력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육종가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가성비등 </a:t>
            </a:r>
            <a:r>
              <a:rPr lang="ko-KR" altLang="en-US" dirty="0" smtClean="0">
                <a:solidFill>
                  <a:srgbClr val="FF0000"/>
                </a:solidFill>
              </a:rPr>
              <a:t>기록 관리</a:t>
            </a:r>
            <a:r>
              <a:rPr lang="en-US" altLang="ko-KR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dirty="0" err="1" smtClean="0"/>
              <a:t>우수축은</a:t>
            </a:r>
            <a:r>
              <a:rPr lang="ko-KR" altLang="en-US" dirty="0" smtClean="0"/>
              <a:t> </a:t>
            </a:r>
            <a:r>
              <a:rPr lang="ko-KR" altLang="en-US" dirty="0" smtClean="0">
                <a:solidFill>
                  <a:srgbClr val="FF0000"/>
                </a:solidFill>
              </a:rPr>
              <a:t>다산</a:t>
            </a:r>
            <a:r>
              <a:rPr lang="ko-KR" altLang="en-US" dirty="0" smtClean="0"/>
              <a:t> 유도</a:t>
            </a:r>
            <a:r>
              <a:rPr lang="en-US" altLang="ko-KR" dirty="0" smtClean="0"/>
              <a:t>(8</a:t>
            </a:r>
            <a:r>
              <a:rPr lang="ko-KR" altLang="en-US" dirty="0" smtClean="0"/>
              <a:t>산 암소도 비육하면 </a:t>
            </a:r>
            <a:r>
              <a:rPr lang="en-US" altLang="ko-KR" dirty="0" smtClean="0"/>
              <a:t>1+</a:t>
            </a:r>
            <a:r>
              <a:rPr lang="ko-KR" altLang="en-US" dirty="0" smtClean="0"/>
              <a:t>등급 출현</a:t>
            </a:r>
            <a:r>
              <a:rPr lang="en-US" altLang="ko-KR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FF0000"/>
                </a:solidFill>
              </a:rPr>
              <a:t>다산우의 </a:t>
            </a:r>
            <a:r>
              <a:rPr lang="ko-KR" altLang="en-US" dirty="0" err="1" smtClean="0">
                <a:solidFill>
                  <a:srgbClr val="FF0000"/>
                </a:solidFill>
              </a:rPr>
              <a:t>후대축이</a:t>
            </a:r>
            <a:r>
              <a:rPr lang="ko-KR" altLang="en-US" dirty="0" smtClean="0">
                <a:solidFill>
                  <a:srgbClr val="FF0000"/>
                </a:solidFill>
              </a:rPr>
              <a:t>  </a:t>
            </a:r>
            <a:r>
              <a:rPr lang="ko-KR" altLang="en-US" dirty="0" err="1" smtClean="0"/>
              <a:t>초산우</a:t>
            </a:r>
            <a:r>
              <a:rPr lang="ko-KR" altLang="en-US" dirty="0" smtClean="0"/>
              <a:t> 송아지 보다 건강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FF0000"/>
                </a:solidFill>
              </a:rPr>
              <a:t>번식과 비육을 </a:t>
            </a:r>
            <a:r>
              <a:rPr lang="ko-KR" altLang="en-US" dirty="0" smtClean="0"/>
              <a:t>동시에 할 수 없다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1</a:t>
            </a:r>
            <a:r>
              <a:rPr lang="ko-KR" altLang="en-US" dirty="0" smtClean="0"/>
              <a:t>만원</a:t>
            </a:r>
            <a:r>
              <a:rPr lang="en-US" altLang="ko-KR" dirty="0" smtClean="0"/>
              <a:t>(</a:t>
            </a:r>
            <a:r>
              <a:rPr lang="ko-KR" altLang="en-US" dirty="0" smtClean="0">
                <a:solidFill>
                  <a:srgbClr val="FF0000"/>
                </a:solidFill>
              </a:rPr>
              <a:t>조사료와 농후사료 비율</a:t>
            </a:r>
            <a:r>
              <a:rPr lang="en-US" altLang="ko-KR" dirty="0" smtClean="0"/>
              <a:t>)</a:t>
            </a:r>
            <a:r>
              <a:rPr lang="ko-KR" altLang="en-US" dirty="0" smtClean="0"/>
              <a:t>으로 어떻게 급여할 것인가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FF0000"/>
                </a:solidFill>
              </a:rPr>
              <a:t>송아지 때 관리가 </a:t>
            </a:r>
            <a:r>
              <a:rPr lang="ko-KR" altLang="en-US" dirty="0" smtClean="0"/>
              <a:t>농장 손익 결정</a:t>
            </a:r>
            <a:endParaRPr lang="en-US" altLang="ko-KR" dirty="0" smtClean="0"/>
          </a:p>
          <a:p>
            <a:endParaRPr lang="en-US" altLang="ko-KR" dirty="0" smtClean="0"/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13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1245095" y="2276872"/>
            <a:ext cx="6713361" cy="1368152"/>
          </a:xfrm>
          <a:prstGeom prst="rect">
            <a:avLst/>
          </a:prstGeom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한우의 종류</a:t>
            </a:r>
            <a:endParaRPr lang="ko-KR" alt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그룹 35"/>
          <p:cNvGrpSpPr/>
          <p:nvPr/>
        </p:nvGrpSpPr>
        <p:grpSpPr>
          <a:xfrm>
            <a:off x="982678" y="116632"/>
            <a:ext cx="2326412" cy="1916832"/>
            <a:chOff x="6300192" y="1988840"/>
            <a:chExt cx="1759211" cy="1403761"/>
          </a:xfrm>
        </p:grpSpPr>
        <p:pic>
          <p:nvPicPr>
            <p:cNvPr id="6" name="Picture 15" descr="C:\Users\이기환\AppData\Local\Microsoft\Windows\Temporary Internet Files\Content.IE5\ZA0LVTZM\MC900434845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00192" y="1988840"/>
              <a:ext cx="1282452" cy="1282452"/>
            </a:xfrm>
            <a:prstGeom prst="rect">
              <a:avLst/>
            </a:prstGeom>
            <a:noFill/>
          </p:spPr>
        </p:pic>
        <p:pic>
          <p:nvPicPr>
            <p:cNvPr id="7" name="Picture 12" descr="C:\Users\이기환\AppData\Local\Microsoft\Windows\Temporary Internet Files\Content.IE5\FM8JFMA4\MC900353980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4248" y="2348880"/>
              <a:ext cx="1255155" cy="1043721"/>
            </a:xfrm>
            <a:prstGeom prst="rect">
              <a:avLst/>
            </a:prstGeom>
            <a:noFill/>
          </p:spPr>
        </p:pic>
      </p:grpSp>
      <p:pic>
        <p:nvPicPr>
          <p:cNvPr id="8" name="Picture 26" descr="C:\Users\kihhwani\AppData\Local\Microsoft\Windows\Temporary Internet Files\Content.IE5\9TKTV2RT\MC90035613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778" y="4725144"/>
            <a:ext cx="202857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그룹 29"/>
          <p:cNvGrpSpPr>
            <a:grpSpLocks/>
          </p:cNvGrpSpPr>
          <p:nvPr/>
        </p:nvGrpSpPr>
        <p:grpSpPr bwMode="auto">
          <a:xfrm>
            <a:off x="7385896" y="4288040"/>
            <a:ext cx="775426" cy="1733249"/>
            <a:chOff x="2468563" y="0"/>
            <a:chExt cx="584200" cy="1141413"/>
          </a:xfrm>
        </p:grpSpPr>
        <p:sp>
          <p:nvSpPr>
            <p:cNvPr id="10" name="Freeform 123"/>
            <p:cNvSpPr>
              <a:spLocks/>
            </p:cNvSpPr>
            <p:nvPr/>
          </p:nvSpPr>
          <p:spPr bwMode="auto">
            <a:xfrm>
              <a:off x="2592388" y="995363"/>
              <a:ext cx="460375" cy="146050"/>
            </a:xfrm>
            <a:custGeom>
              <a:avLst/>
              <a:gdLst>
                <a:gd name="T0" fmla="*/ 2147483647 w 4346"/>
                <a:gd name="T1" fmla="*/ 2147483647 h 1389"/>
                <a:gd name="T2" fmla="*/ 2147483647 w 4346"/>
                <a:gd name="T3" fmla="*/ 2147483647 h 1389"/>
                <a:gd name="T4" fmla="*/ 2147483647 w 4346"/>
                <a:gd name="T5" fmla="*/ 2147483647 h 1389"/>
                <a:gd name="T6" fmla="*/ 2147483647 w 4346"/>
                <a:gd name="T7" fmla="*/ 2147483647 h 1389"/>
                <a:gd name="T8" fmla="*/ 2147483647 w 4346"/>
                <a:gd name="T9" fmla="*/ 2147483647 h 1389"/>
                <a:gd name="T10" fmla="*/ 2147483647 w 4346"/>
                <a:gd name="T11" fmla="*/ 2147483647 h 1389"/>
                <a:gd name="T12" fmla="*/ 2147483647 w 4346"/>
                <a:gd name="T13" fmla="*/ 2147483647 h 1389"/>
                <a:gd name="T14" fmla="*/ 2147483647 w 4346"/>
                <a:gd name="T15" fmla="*/ 2147483647 h 1389"/>
                <a:gd name="T16" fmla="*/ 2147483647 w 4346"/>
                <a:gd name="T17" fmla="*/ 2147483647 h 1389"/>
                <a:gd name="T18" fmla="*/ 2147483647 w 4346"/>
                <a:gd name="T19" fmla="*/ 2147483647 h 1389"/>
                <a:gd name="T20" fmla="*/ 2147483647 w 4346"/>
                <a:gd name="T21" fmla="*/ 2147483647 h 1389"/>
                <a:gd name="T22" fmla="*/ 2147483647 w 4346"/>
                <a:gd name="T23" fmla="*/ 2147483647 h 1389"/>
                <a:gd name="T24" fmla="*/ 2147483647 w 4346"/>
                <a:gd name="T25" fmla="*/ 2147483647 h 1389"/>
                <a:gd name="T26" fmla="*/ 2147483647 w 4346"/>
                <a:gd name="T27" fmla="*/ 2147483647 h 1389"/>
                <a:gd name="T28" fmla="*/ 2147483647 w 4346"/>
                <a:gd name="T29" fmla="*/ 2147483647 h 1389"/>
                <a:gd name="T30" fmla="*/ 2147483647 w 4346"/>
                <a:gd name="T31" fmla="*/ 2147483647 h 1389"/>
                <a:gd name="T32" fmla="*/ 2147483647 w 4346"/>
                <a:gd name="T33" fmla="*/ 2147483647 h 1389"/>
                <a:gd name="T34" fmla="*/ 2147483647 w 4346"/>
                <a:gd name="T35" fmla="*/ 2147483647 h 1389"/>
                <a:gd name="T36" fmla="*/ 2147483647 w 4346"/>
                <a:gd name="T37" fmla="*/ 2147483647 h 1389"/>
                <a:gd name="T38" fmla="*/ 2147483647 w 4346"/>
                <a:gd name="T39" fmla="*/ 2147483647 h 1389"/>
                <a:gd name="T40" fmla="*/ 2147483647 w 4346"/>
                <a:gd name="T41" fmla="*/ 2147483647 h 1389"/>
                <a:gd name="T42" fmla="*/ 2147483647 w 4346"/>
                <a:gd name="T43" fmla="*/ 2147483647 h 1389"/>
                <a:gd name="T44" fmla="*/ 2147483647 w 4346"/>
                <a:gd name="T45" fmla="*/ 2147483647 h 1389"/>
                <a:gd name="T46" fmla="*/ 2147483647 w 4346"/>
                <a:gd name="T47" fmla="*/ 2147483647 h 1389"/>
                <a:gd name="T48" fmla="*/ 2147483647 w 4346"/>
                <a:gd name="T49" fmla="*/ 2147483647 h 1389"/>
                <a:gd name="T50" fmla="*/ 2147483647 w 4346"/>
                <a:gd name="T51" fmla="*/ 2147483647 h 1389"/>
                <a:gd name="T52" fmla="*/ 2147483647 w 4346"/>
                <a:gd name="T53" fmla="*/ 2147483647 h 1389"/>
                <a:gd name="T54" fmla="*/ 2147483647 w 4346"/>
                <a:gd name="T55" fmla="*/ 2147483647 h 1389"/>
                <a:gd name="T56" fmla="*/ 2147483647 w 4346"/>
                <a:gd name="T57" fmla="*/ 2147483647 h 1389"/>
                <a:gd name="T58" fmla="*/ 2147483647 w 4346"/>
                <a:gd name="T59" fmla="*/ 2147483647 h 1389"/>
                <a:gd name="T60" fmla="*/ 2147483647 w 4346"/>
                <a:gd name="T61" fmla="*/ 2147483647 h 1389"/>
                <a:gd name="T62" fmla="*/ 2147483647 w 4346"/>
                <a:gd name="T63" fmla="*/ 2147483647 h 1389"/>
                <a:gd name="T64" fmla="*/ 2147483647 w 4346"/>
                <a:gd name="T65" fmla="*/ 2147483647 h 1389"/>
                <a:gd name="T66" fmla="*/ 2147483647 w 4346"/>
                <a:gd name="T67" fmla="*/ 2147483647 h 1389"/>
                <a:gd name="T68" fmla="*/ 2147483647 w 4346"/>
                <a:gd name="T69" fmla="*/ 2147483647 h 1389"/>
                <a:gd name="T70" fmla="*/ 2147483647 w 4346"/>
                <a:gd name="T71" fmla="*/ 2147483647 h 1389"/>
                <a:gd name="T72" fmla="*/ 2147483647 w 4346"/>
                <a:gd name="T73" fmla="*/ 2147483647 h 1389"/>
                <a:gd name="T74" fmla="*/ 2147483647 w 4346"/>
                <a:gd name="T75" fmla="*/ 2147483647 h 1389"/>
                <a:gd name="T76" fmla="*/ 2147483647 w 4346"/>
                <a:gd name="T77" fmla="*/ 2147483647 h 1389"/>
                <a:gd name="T78" fmla="*/ 2147483647 w 4346"/>
                <a:gd name="T79" fmla="*/ 2147483647 h 1389"/>
                <a:gd name="T80" fmla="*/ 2147483647 w 4346"/>
                <a:gd name="T81" fmla="*/ 2147483647 h 1389"/>
                <a:gd name="T82" fmla="*/ 2147483647 w 4346"/>
                <a:gd name="T83" fmla="*/ 2147483647 h 1389"/>
                <a:gd name="T84" fmla="*/ 2147483647 w 4346"/>
                <a:gd name="T85" fmla="*/ 2147483647 h 1389"/>
                <a:gd name="T86" fmla="*/ 2147483647 w 4346"/>
                <a:gd name="T87" fmla="*/ 2147483647 h 1389"/>
                <a:gd name="T88" fmla="*/ 2147483647 w 4346"/>
                <a:gd name="T89" fmla="*/ 2147483647 h 1389"/>
                <a:gd name="T90" fmla="*/ 2147483647 w 4346"/>
                <a:gd name="T91" fmla="*/ 2147483647 h 1389"/>
                <a:gd name="T92" fmla="*/ 2147483647 w 4346"/>
                <a:gd name="T93" fmla="*/ 2147483647 h 1389"/>
                <a:gd name="T94" fmla="*/ 2147483647 w 4346"/>
                <a:gd name="T95" fmla="*/ 2147483647 h 1389"/>
                <a:gd name="T96" fmla="*/ 2147483647 w 4346"/>
                <a:gd name="T97" fmla="*/ 2147483647 h 1389"/>
                <a:gd name="T98" fmla="*/ 2147483647 w 4346"/>
                <a:gd name="T99" fmla="*/ 2147483647 h 1389"/>
                <a:gd name="T100" fmla="*/ 2147483647 w 4346"/>
                <a:gd name="T101" fmla="*/ 2147483647 h 1389"/>
                <a:gd name="T102" fmla="*/ 2147483647 w 4346"/>
                <a:gd name="T103" fmla="*/ 2147483647 h 1389"/>
                <a:gd name="T104" fmla="*/ 2147483647 w 4346"/>
                <a:gd name="T105" fmla="*/ 2147483647 h 1389"/>
                <a:gd name="T106" fmla="*/ 2147483647 w 4346"/>
                <a:gd name="T107" fmla="*/ 2147483647 h 1389"/>
                <a:gd name="T108" fmla="*/ 2147483647 w 4346"/>
                <a:gd name="T109" fmla="*/ 2147483647 h 1389"/>
                <a:gd name="T110" fmla="*/ 2147483647 w 4346"/>
                <a:gd name="T111" fmla="*/ 2147483647 h 1389"/>
                <a:gd name="T112" fmla="*/ 2147483647 w 4346"/>
                <a:gd name="T113" fmla="*/ 2147483647 h 1389"/>
                <a:gd name="T114" fmla="*/ 2147483647 w 4346"/>
                <a:gd name="T115" fmla="*/ 2147483647 h 1389"/>
                <a:gd name="T116" fmla="*/ 2147483647 w 4346"/>
                <a:gd name="T117" fmla="*/ 2147483647 h 13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346"/>
                <a:gd name="T178" fmla="*/ 0 h 1389"/>
                <a:gd name="T179" fmla="*/ 4346 w 4346"/>
                <a:gd name="T180" fmla="*/ 1389 h 13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346" h="1389">
                  <a:moveTo>
                    <a:pt x="3881" y="1289"/>
                  </a:moveTo>
                  <a:lnTo>
                    <a:pt x="3850" y="1297"/>
                  </a:lnTo>
                  <a:lnTo>
                    <a:pt x="3821" y="1305"/>
                  </a:lnTo>
                  <a:lnTo>
                    <a:pt x="3790" y="1313"/>
                  </a:lnTo>
                  <a:lnTo>
                    <a:pt x="3760" y="1320"/>
                  </a:lnTo>
                  <a:lnTo>
                    <a:pt x="3730" y="1327"/>
                  </a:lnTo>
                  <a:lnTo>
                    <a:pt x="3700" y="1332"/>
                  </a:lnTo>
                  <a:lnTo>
                    <a:pt x="3669" y="1337"/>
                  </a:lnTo>
                  <a:lnTo>
                    <a:pt x="3638" y="1342"/>
                  </a:lnTo>
                  <a:lnTo>
                    <a:pt x="3578" y="1349"/>
                  </a:lnTo>
                  <a:lnTo>
                    <a:pt x="3518" y="1355"/>
                  </a:lnTo>
                  <a:lnTo>
                    <a:pt x="3457" y="1359"/>
                  </a:lnTo>
                  <a:lnTo>
                    <a:pt x="3397" y="1363"/>
                  </a:lnTo>
                  <a:lnTo>
                    <a:pt x="3336" y="1365"/>
                  </a:lnTo>
                  <a:lnTo>
                    <a:pt x="3275" y="1367"/>
                  </a:lnTo>
                  <a:lnTo>
                    <a:pt x="3215" y="1368"/>
                  </a:lnTo>
                  <a:lnTo>
                    <a:pt x="3154" y="1369"/>
                  </a:lnTo>
                  <a:lnTo>
                    <a:pt x="3093" y="1370"/>
                  </a:lnTo>
                  <a:lnTo>
                    <a:pt x="3032" y="1372"/>
                  </a:lnTo>
                  <a:lnTo>
                    <a:pt x="2970" y="1375"/>
                  </a:lnTo>
                  <a:lnTo>
                    <a:pt x="2908" y="1378"/>
                  </a:lnTo>
                  <a:lnTo>
                    <a:pt x="2841" y="1383"/>
                  </a:lnTo>
                  <a:lnTo>
                    <a:pt x="2774" y="1386"/>
                  </a:lnTo>
                  <a:lnTo>
                    <a:pt x="2707" y="1388"/>
                  </a:lnTo>
                  <a:lnTo>
                    <a:pt x="2640" y="1389"/>
                  </a:lnTo>
                  <a:lnTo>
                    <a:pt x="2573" y="1389"/>
                  </a:lnTo>
                  <a:lnTo>
                    <a:pt x="2506" y="1388"/>
                  </a:lnTo>
                  <a:lnTo>
                    <a:pt x="2439" y="1386"/>
                  </a:lnTo>
                  <a:lnTo>
                    <a:pt x="2372" y="1384"/>
                  </a:lnTo>
                  <a:lnTo>
                    <a:pt x="2305" y="1380"/>
                  </a:lnTo>
                  <a:lnTo>
                    <a:pt x="2238" y="1376"/>
                  </a:lnTo>
                  <a:lnTo>
                    <a:pt x="2170" y="1371"/>
                  </a:lnTo>
                  <a:lnTo>
                    <a:pt x="2104" y="1366"/>
                  </a:lnTo>
                  <a:lnTo>
                    <a:pt x="2037" y="1360"/>
                  </a:lnTo>
                  <a:lnTo>
                    <a:pt x="1970" y="1353"/>
                  </a:lnTo>
                  <a:lnTo>
                    <a:pt x="1904" y="1346"/>
                  </a:lnTo>
                  <a:lnTo>
                    <a:pt x="1836" y="1338"/>
                  </a:lnTo>
                  <a:lnTo>
                    <a:pt x="1758" y="1329"/>
                  </a:lnTo>
                  <a:lnTo>
                    <a:pt x="1679" y="1320"/>
                  </a:lnTo>
                  <a:lnTo>
                    <a:pt x="1600" y="1312"/>
                  </a:lnTo>
                  <a:lnTo>
                    <a:pt x="1522" y="1305"/>
                  </a:lnTo>
                  <a:lnTo>
                    <a:pt x="1442" y="1298"/>
                  </a:lnTo>
                  <a:lnTo>
                    <a:pt x="1364" y="1291"/>
                  </a:lnTo>
                  <a:lnTo>
                    <a:pt x="1286" y="1284"/>
                  </a:lnTo>
                  <a:lnTo>
                    <a:pt x="1207" y="1277"/>
                  </a:lnTo>
                  <a:lnTo>
                    <a:pt x="1129" y="1269"/>
                  </a:lnTo>
                  <a:lnTo>
                    <a:pt x="1049" y="1259"/>
                  </a:lnTo>
                  <a:lnTo>
                    <a:pt x="971" y="1250"/>
                  </a:lnTo>
                  <a:lnTo>
                    <a:pt x="893" y="1239"/>
                  </a:lnTo>
                  <a:lnTo>
                    <a:pt x="813" y="1228"/>
                  </a:lnTo>
                  <a:lnTo>
                    <a:pt x="735" y="1214"/>
                  </a:lnTo>
                  <a:lnTo>
                    <a:pt x="655" y="1199"/>
                  </a:lnTo>
                  <a:lnTo>
                    <a:pt x="576" y="1182"/>
                  </a:lnTo>
                  <a:lnTo>
                    <a:pt x="547" y="1177"/>
                  </a:lnTo>
                  <a:lnTo>
                    <a:pt x="518" y="1171"/>
                  </a:lnTo>
                  <a:lnTo>
                    <a:pt x="489" y="1165"/>
                  </a:lnTo>
                  <a:lnTo>
                    <a:pt x="460" y="1158"/>
                  </a:lnTo>
                  <a:lnTo>
                    <a:pt x="431" y="1150"/>
                  </a:lnTo>
                  <a:lnTo>
                    <a:pt x="403" y="1141"/>
                  </a:lnTo>
                  <a:lnTo>
                    <a:pt x="375" y="1133"/>
                  </a:lnTo>
                  <a:lnTo>
                    <a:pt x="347" y="1124"/>
                  </a:lnTo>
                  <a:lnTo>
                    <a:pt x="319" y="1114"/>
                  </a:lnTo>
                  <a:lnTo>
                    <a:pt x="292" y="1103"/>
                  </a:lnTo>
                  <a:lnTo>
                    <a:pt x="264" y="1091"/>
                  </a:lnTo>
                  <a:lnTo>
                    <a:pt x="238" y="1080"/>
                  </a:lnTo>
                  <a:lnTo>
                    <a:pt x="211" y="1067"/>
                  </a:lnTo>
                  <a:lnTo>
                    <a:pt x="184" y="1054"/>
                  </a:lnTo>
                  <a:lnTo>
                    <a:pt x="158" y="1041"/>
                  </a:lnTo>
                  <a:lnTo>
                    <a:pt x="132" y="1026"/>
                  </a:lnTo>
                  <a:lnTo>
                    <a:pt x="122" y="1018"/>
                  </a:lnTo>
                  <a:lnTo>
                    <a:pt x="113" y="1009"/>
                  </a:lnTo>
                  <a:lnTo>
                    <a:pt x="104" y="1000"/>
                  </a:lnTo>
                  <a:lnTo>
                    <a:pt x="95" y="990"/>
                  </a:lnTo>
                  <a:lnTo>
                    <a:pt x="87" y="979"/>
                  </a:lnTo>
                  <a:lnTo>
                    <a:pt x="80" y="969"/>
                  </a:lnTo>
                  <a:lnTo>
                    <a:pt x="74" y="959"/>
                  </a:lnTo>
                  <a:lnTo>
                    <a:pt x="68" y="948"/>
                  </a:lnTo>
                  <a:lnTo>
                    <a:pt x="57" y="926"/>
                  </a:lnTo>
                  <a:lnTo>
                    <a:pt x="48" y="902"/>
                  </a:lnTo>
                  <a:lnTo>
                    <a:pt x="39" y="878"/>
                  </a:lnTo>
                  <a:lnTo>
                    <a:pt x="33" y="852"/>
                  </a:lnTo>
                  <a:lnTo>
                    <a:pt x="28" y="828"/>
                  </a:lnTo>
                  <a:lnTo>
                    <a:pt x="23" y="801"/>
                  </a:lnTo>
                  <a:lnTo>
                    <a:pt x="20" y="776"/>
                  </a:lnTo>
                  <a:lnTo>
                    <a:pt x="17" y="750"/>
                  </a:lnTo>
                  <a:lnTo>
                    <a:pt x="12" y="700"/>
                  </a:lnTo>
                  <a:lnTo>
                    <a:pt x="7" y="650"/>
                  </a:lnTo>
                  <a:lnTo>
                    <a:pt x="3" y="624"/>
                  </a:lnTo>
                  <a:lnTo>
                    <a:pt x="1" y="600"/>
                  </a:lnTo>
                  <a:lnTo>
                    <a:pt x="0" y="576"/>
                  </a:lnTo>
                  <a:lnTo>
                    <a:pt x="1" y="555"/>
                  </a:lnTo>
                  <a:lnTo>
                    <a:pt x="2" y="544"/>
                  </a:lnTo>
                  <a:lnTo>
                    <a:pt x="4" y="533"/>
                  </a:lnTo>
                  <a:lnTo>
                    <a:pt x="6" y="521"/>
                  </a:lnTo>
                  <a:lnTo>
                    <a:pt x="9" y="511"/>
                  </a:lnTo>
                  <a:lnTo>
                    <a:pt x="13" y="500"/>
                  </a:lnTo>
                  <a:lnTo>
                    <a:pt x="18" y="489"/>
                  </a:lnTo>
                  <a:lnTo>
                    <a:pt x="24" y="477"/>
                  </a:lnTo>
                  <a:lnTo>
                    <a:pt x="31" y="465"/>
                  </a:lnTo>
                  <a:lnTo>
                    <a:pt x="39" y="453"/>
                  </a:lnTo>
                  <a:lnTo>
                    <a:pt x="49" y="442"/>
                  </a:lnTo>
                  <a:lnTo>
                    <a:pt x="58" y="431"/>
                  </a:lnTo>
                  <a:lnTo>
                    <a:pt x="68" y="421"/>
                  </a:lnTo>
                  <a:lnTo>
                    <a:pt x="79" y="412"/>
                  </a:lnTo>
                  <a:lnTo>
                    <a:pt x="90" y="401"/>
                  </a:lnTo>
                  <a:lnTo>
                    <a:pt x="102" y="393"/>
                  </a:lnTo>
                  <a:lnTo>
                    <a:pt x="114" y="384"/>
                  </a:lnTo>
                  <a:lnTo>
                    <a:pt x="127" y="376"/>
                  </a:lnTo>
                  <a:lnTo>
                    <a:pt x="140" y="369"/>
                  </a:lnTo>
                  <a:lnTo>
                    <a:pt x="153" y="362"/>
                  </a:lnTo>
                  <a:lnTo>
                    <a:pt x="167" y="355"/>
                  </a:lnTo>
                  <a:lnTo>
                    <a:pt x="195" y="342"/>
                  </a:lnTo>
                  <a:lnTo>
                    <a:pt x="225" y="331"/>
                  </a:lnTo>
                  <a:lnTo>
                    <a:pt x="255" y="321"/>
                  </a:lnTo>
                  <a:lnTo>
                    <a:pt x="285" y="313"/>
                  </a:lnTo>
                  <a:lnTo>
                    <a:pt x="315" y="305"/>
                  </a:lnTo>
                  <a:lnTo>
                    <a:pt x="346" y="298"/>
                  </a:lnTo>
                  <a:lnTo>
                    <a:pt x="404" y="286"/>
                  </a:lnTo>
                  <a:lnTo>
                    <a:pt x="458" y="277"/>
                  </a:lnTo>
                  <a:lnTo>
                    <a:pt x="514" y="268"/>
                  </a:lnTo>
                  <a:lnTo>
                    <a:pt x="570" y="261"/>
                  </a:lnTo>
                  <a:lnTo>
                    <a:pt x="625" y="254"/>
                  </a:lnTo>
                  <a:lnTo>
                    <a:pt x="680" y="249"/>
                  </a:lnTo>
                  <a:lnTo>
                    <a:pt x="735" y="244"/>
                  </a:lnTo>
                  <a:lnTo>
                    <a:pt x="789" y="240"/>
                  </a:lnTo>
                  <a:lnTo>
                    <a:pt x="843" y="234"/>
                  </a:lnTo>
                  <a:lnTo>
                    <a:pt x="897" y="229"/>
                  </a:lnTo>
                  <a:lnTo>
                    <a:pt x="951" y="224"/>
                  </a:lnTo>
                  <a:lnTo>
                    <a:pt x="1005" y="218"/>
                  </a:lnTo>
                  <a:lnTo>
                    <a:pt x="1059" y="210"/>
                  </a:lnTo>
                  <a:lnTo>
                    <a:pt x="1113" y="201"/>
                  </a:lnTo>
                  <a:lnTo>
                    <a:pt x="1139" y="196"/>
                  </a:lnTo>
                  <a:lnTo>
                    <a:pt x="1165" y="191"/>
                  </a:lnTo>
                  <a:lnTo>
                    <a:pt x="1193" y="185"/>
                  </a:lnTo>
                  <a:lnTo>
                    <a:pt x="1219" y="177"/>
                  </a:lnTo>
                  <a:lnTo>
                    <a:pt x="1247" y="170"/>
                  </a:lnTo>
                  <a:lnTo>
                    <a:pt x="1273" y="162"/>
                  </a:lnTo>
                  <a:lnTo>
                    <a:pt x="1301" y="153"/>
                  </a:lnTo>
                  <a:lnTo>
                    <a:pt x="1328" y="144"/>
                  </a:lnTo>
                  <a:lnTo>
                    <a:pt x="1360" y="133"/>
                  </a:lnTo>
                  <a:lnTo>
                    <a:pt x="1391" y="122"/>
                  </a:lnTo>
                  <a:lnTo>
                    <a:pt x="1423" y="113"/>
                  </a:lnTo>
                  <a:lnTo>
                    <a:pt x="1456" y="104"/>
                  </a:lnTo>
                  <a:lnTo>
                    <a:pt x="1488" y="96"/>
                  </a:lnTo>
                  <a:lnTo>
                    <a:pt x="1522" y="88"/>
                  </a:lnTo>
                  <a:lnTo>
                    <a:pt x="1554" y="81"/>
                  </a:lnTo>
                  <a:lnTo>
                    <a:pt x="1588" y="74"/>
                  </a:lnTo>
                  <a:lnTo>
                    <a:pt x="1655" y="61"/>
                  </a:lnTo>
                  <a:lnTo>
                    <a:pt x="1723" y="51"/>
                  </a:lnTo>
                  <a:lnTo>
                    <a:pt x="1793" y="42"/>
                  </a:lnTo>
                  <a:lnTo>
                    <a:pt x="1861" y="35"/>
                  </a:lnTo>
                  <a:lnTo>
                    <a:pt x="1930" y="29"/>
                  </a:lnTo>
                  <a:lnTo>
                    <a:pt x="1999" y="23"/>
                  </a:lnTo>
                  <a:lnTo>
                    <a:pt x="2069" y="19"/>
                  </a:lnTo>
                  <a:lnTo>
                    <a:pt x="2138" y="16"/>
                  </a:lnTo>
                  <a:lnTo>
                    <a:pt x="2206" y="12"/>
                  </a:lnTo>
                  <a:lnTo>
                    <a:pt x="2273" y="10"/>
                  </a:lnTo>
                  <a:lnTo>
                    <a:pt x="2340" y="6"/>
                  </a:lnTo>
                  <a:lnTo>
                    <a:pt x="2408" y="3"/>
                  </a:lnTo>
                  <a:lnTo>
                    <a:pt x="2471" y="1"/>
                  </a:lnTo>
                  <a:lnTo>
                    <a:pt x="2534" y="0"/>
                  </a:lnTo>
                  <a:lnTo>
                    <a:pt x="2596" y="1"/>
                  </a:lnTo>
                  <a:lnTo>
                    <a:pt x="2659" y="2"/>
                  </a:lnTo>
                  <a:lnTo>
                    <a:pt x="2722" y="5"/>
                  </a:lnTo>
                  <a:lnTo>
                    <a:pt x="2784" y="8"/>
                  </a:lnTo>
                  <a:lnTo>
                    <a:pt x="2846" y="14"/>
                  </a:lnTo>
                  <a:lnTo>
                    <a:pt x="2910" y="19"/>
                  </a:lnTo>
                  <a:lnTo>
                    <a:pt x="2972" y="26"/>
                  </a:lnTo>
                  <a:lnTo>
                    <a:pt x="3034" y="33"/>
                  </a:lnTo>
                  <a:lnTo>
                    <a:pt x="3096" y="41"/>
                  </a:lnTo>
                  <a:lnTo>
                    <a:pt x="3158" y="49"/>
                  </a:lnTo>
                  <a:lnTo>
                    <a:pt x="3220" y="58"/>
                  </a:lnTo>
                  <a:lnTo>
                    <a:pt x="3282" y="69"/>
                  </a:lnTo>
                  <a:lnTo>
                    <a:pt x="3344" y="80"/>
                  </a:lnTo>
                  <a:lnTo>
                    <a:pt x="3406" y="90"/>
                  </a:lnTo>
                  <a:lnTo>
                    <a:pt x="3477" y="102"/>
                  </a:lnTo>
                  <a:lnTo>
                    <a:pt x="3547" y="114"/>
                  </a:lnTo>
                  <a:lnTo>
                    <a:pt x="3582" y="121"/>
                  </a:lnTo>
                  <a:lnTo>
                    <a:pt x="3618" y="129"/>
                  </a:lnTo>
                  <a:lnTo>
                    <a:pt x="3654" y="136"/>
                  </a:lnTo>
                  <a:lnTo>
                    <a:pt x="3688" y="144"/>
                  </a:lnTo>
                  <a:lnTo>
                    <a:pt x="3724" y="153"/>
                  </a:lnTo>
                  <a:lnTo>
                    <a:pt x="3759" y="163"/>
                  </a:lnTo>
                  <a:lnTo>
                    <a:pt x="3792" y="175"/>
                  </a:lnTo>
                  <a:lnTo>
                    <a:pt x="3826" y="188"/>
                  </a:lnTo>
                  <a:lnTo>
                    <a:pt x="3858" y="202"/>
                  </a:lnTo>
                  <a:lnTo>
                    <a:pt x="3891" y="217"/>
                  </a:lnTo>
                  <a:lnTo>
                    <a:pt x="3923" y="234"/>
                  </a:lnTo>
                  <a:lnTo>
                    <a:pt x="3953" y="254"/>
                  </a:lnTo>
                  <a:lnTo>
                    <a:pt x="3983" y="276"/>
                  </a:lnTo>
                  <a:lnTo>
                    <a:pt x="4013" y="300"/>
                  </a:lnTo>
                  <a:lnTo>
                    <a:pt x="4043" y="327"/>
                  </a:lnTo>
                  <a:lnTo>
                    <a:pt x="4073" y="356"/>
                  </a:lnTo>
                  <a:lnTo>
                    <a:pt x="4102" y="386"/>
                  </a:lnTo>
                  <a:lnTo>
                    <a:pt x="4131" y="419"/>
                  </a:lnTo>
                  <a:lnTo>
                    <a:pt x="4159" y="452"/>
                  </a:lnTo>
                  <a:lnTo>
                    <a:pt x="4185" y="488"/>
                  </a:lnTo>
                  <a:lnTo>
                    <a:pt x="4211" y="523"/>
                  </a:lnTo>
                  <a:lnTo>
                    <a:pt x="4234" y="560"/>
                  </a:lnTo>
                  <a:lnTo>
                    <a:pt x="4256" y="597"/>
                  </a:lnTo>
                  <a:lnTo>
                    <a:pt x="4277" y="634"/>
                  </a:lnTo>
                  <a:lnTo>
                    <a:pt x="4295" y="672"/>
                  </a:lnTo>
                  <a:lnTo>
                    <a:pt x="4310" y="709"/>
                  </a:lnTo>
                  <a:lnTo>
                    <a:pt x="4318" y="727"/>
                  </a:lnTo>
                  <a:lnTo>
                    <a:pt x="4324" y="745"/>
                  </a:lnTo>
                  <a:lnTo>
                    <a:pt x="4330" y="764"/>
                  </a:lnTo>
                  <a:lnTo>
                    <a:pt x="4335" y="781"/>
                  </a:lnTo>
                  <a:lnTo>
                    <a:pt x="4340" y="807"/>
                  </a:lnTo>
                  <a:lnTo>
                    <a:pt x="4344" y="834"/>
                  </a:lnTo>
                  <a:lnTo>
                    <a:pt x="4346" y="858"/>
                  </a:lnTo>
                  <a:lnTo>
                    <a:pt x="4345" y="883"/>
                  </a:lnTo>
                  <a:lnTo>
                    <a:pt x="4343" y="906"/>
                  </a:lnTo>
                  <a:lnTo>
                    <a:pt x="4339" y="929"/>
                  </a:lnTo>
                  <a:lnTo>
                    <a:pt x="4333" y="951"/>
                  </a:lnTo>
                  <a:lnTo>
                    <a:pt x="4326" y="972"/>
                  </a:lnTo>
                  <a:lnTo>
                    <a:pt x="4317" y="993"/>
                  </a:lnTo>
                  <a:lnTo>
                    <a:pt x="4306" y="1012"/>
                  </a:lnTo>
                  <a:lnTo>
                    <a:pt x="4294" y="1031"/>
                  </a:lnTo>
                  <a:lnTo>
                    <a:pt x="4282" y="1050"/>
                  </a:lnTo>
                  <a:lnTo>
                    <a:pt x="4267" y="1068"/>
                  </a:lnTo>
                  <a:lnTo>
                    <a:pt x="4251" y="1084"/>
                  </a:lnTo>
                  <a:lnTo>
                    <a:pt x="4235" y="1101"/>
                  </a:lnTo>
                  <a:lnTo>
                    <a:pt x="4218" y="1117"/>
                  </a:lnTo>
                  <a:lnTo>
                    <a:pt x="4199" y="1132"/>
                  </a:lnTo>
                  <a:lnTo>
                    <a:pt x="4181" y="1146"/>
                  </a:lnTo>
                  <a:lnTo>
                    <a:pt x="4161" y="1161"/>
                  </a:lnTo>
                  <a:lnTo>
                    <a:pt x="4140" y="1174"/>
                  </a:lnTo>
                  <a:lnTo>
                    <a:pt x="4120" y="1186"/>
                  </a:lnTo>
                  <a:lnTo>
                    <a:pt x="4099" y="1198"/>
                  </a:lnTo>
                  <a:lnTo>
                    <a:pt x="4077" y="1211"/>
                  </a:lnTo>
                  <a:lnTo>
                    <a:pt x="4055" y="1221"/>
                  </a:lnTo>
                  <a:lnTo>
                    <a:pt x="4033" y="1231"/>
                  </a:lnTo>
                  <a:lnTo>
                    <a:pt x="4011" y="1241"/>
                  </a:lnTo>
                  <a:lnTo>
                    <a:pt x="3989" y="1250"/>
                  </a:lnTo>
                  <a:lnTo>
                    <a:pt x="3966" y="1259"/>
                  </a:lnTo>
                  <a:lnTo>
                    <a:pt x="3924" y="1275"/>
                  </a:lnTo>
                  <a:lnTo>
                    <a:pt x="3881" y="1289"/>
                  </a:lnTo>
                  <a:close/>
                </a:path>
              </a:pathLst>
            </a:custGeom>
            <a:solidFill>
              <a:srgbClr val="9D85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" name="Freeform 160"/>
            <p:cNvSpPr>
              <a:spLocks/>
            </p:cNvSpPr>
            <p:nvPr/>
          </p:nvSpPr>
          <p:spPr bwMode="auto">
            <a:xfrm>
              <a:off x="2532063" y="381000"/>
              <a:ext cx="227013" cy="239713"/>
            </a:xfrm>
            <a:custGeom>
              <a:avLst/>
              <a:gdLst>
                <a:gd name="T0" fmla="*/ 2147483647 w 2146"/>
                <a:gd name="T1" fmla="*/ 2147483647 h 2262"/>
                <a:gd name="T2" fmla="*/ 2147483647 w 2146"/>
                <a:gd name="T3" fmla="*/ 2147483647 h 2262"/>
                <a:gd name="T4" fmla="*/ 2147483647 w 2146"/>
                <a:gd name="T5" fmla="*/ 2147483647 h 2262"/>
                <a:gd name="T6" fmla="*/ 2147483647 w 2146"/>
                <a:gd name="T7" fmla="*/ 2147483647 h 2262"/>
                <a:gd name="T8" fmla="*/ 2147483647 w 2146"/>
                <a:gd name="T9" fmla="*/ 2147483647 h 2262"/>
                <a:gd name="T10" fmla="*/ 2147483647 w 2146"/>
                <a:gd name="T11" fmla="*/ 2147483647 h 2262"/>
                <a:gd name="T12" fmla="*/ 2147483647 w 2146"/>
                <a:gd name="T13" fmla="*/ 2147483647 h 2262"/>
                <a:gd name="T14" fmla="*/ 2147483647 w 2146"/>
                <a:gd name="T15" fmla="*/ 2147483647 h 2262"/>
                <a:gd name="T16" fmla="*/ 2147483647 w 2146"/>
                <a:gd name="T17" fmla="*/ 2147483647 h 2262"/>
                <a:gd name="T18" fmla="*/ 2147483647 w 2146"/>
                <a:gd name="T19" fmla="*/ 2147483647 h 2262"/>
                <a:gd name="T20" fmla="*/ 2147483647 w 2146"/>
                <a:gd name="T21" fmla="*/ 2147483647 h 2262"/>
                <a:gd name="T22" fmla="*/ 2147483647 w 2146"/>
                <a:gd name="T23" fmla="*/ 2147483647 h 2262"/>
                <a:gd name="T24" fmla="*/ 2147483647 w 2146"/>
                <a:gd name="T25" fmla="*/ 2147483647 h 2262"/>
                <a:gd name="T26" fmla="*/ 2147483647 w 2146"/>
                <a:gd name="T27" fmla="*/ 2147483647 h 2262"/>
                <a:gd name="T28" fmla="*/ 2147483647 w 2146"/>
                <a:gd name="T29" fmla="*/ 2147483647 h 2262"/>
                <a:gd name="T30" fmla="*/ 2147483647 w 2146"/>
                <a:gd name="T31" fmla="*/ 2147483647 h 2262"/>
                <a:gd name="T32" fmla="*/ 2147483647 w 2146"/>
                <a:gd name="T33" fmla="*/ 2147483647 h 2262"/>
                <a:gd name="T34" fmla="*/ 2147483647 w 2146"/>
                <a:gd name="T35" fmla="*/ 2147483647 h 2262"/>
                <a:gd name="T36" fmla="*/ 2147483647 w 2146"/>
                <a:gd name="T37" fmla="*/ 2147483647 h 2262"/>
                <a:gd name="T38" fmla="*/ 2147483647 w 2146"/>
                <a:gd name="T39" fmla="*/ 2147483647 h 2262"/>
                <a:gd name="T40" fmla="*/ 2147483647 w 2146"/>
                <a:gd name="T41" fmla="*/ 2147483647 h 2262"/>
                <a:gd name="T42" fmla="*/ 2147483647 w 2146"/>
                <a:gd name="T43" fmla="*/ 2147483647 h 2262"/>
                <a:gd name="T44" fmla="*/ 2147483647 w 2146"/>
                <a:gd name="T45" fmla="*/ 2147483647 h 2262"/>
                <a:gd name="T46" fmla="*/ 2147483647 w 2146"/>
                <a:gd name="T47" fmla="*/ 2147483647 h 2262"/>
                <a:gd name="T48" fmla="*/ 2147483647 w 2146"/>
                <a:gd name="T49" fmla="*/ 2147483647 h 2262"/>
                <a:gd name="T50" fmla="*/ 2147483647 w 2146"/>
                <a:gd name="T51" fmla="*/ 2147483647 h 2262"/>
                <a:gd name="T52" fmla="*/ 2147483647 w 2146"/>
                <a:gd name="T53" fmla="*/ 2147483647 h 2262"/>
                <a:gd name="T54" fmla="*/ 2147483647 w 2146"/>
                <a:gd name="T55" fmla="*/ 2147483647 h 2262"/>
                <a:gd name="T56" fmla="*/ 2147483647 w 2146"/>
                <a:gd name="T57" fmla="*/ 2147483647 h 2262"/>
                <a:gd name="T58" fmla="*/ 2147483647 w 2146"/>
                <a:gd name="T59" fmla="*/ 2147483647 h 2262"/>
                <a:gd name="T60" fmla="*/ 2147483647 w 2146"/>
                <a:gd name="T61" fmla="*/ 2147483647 h 2262"/>
                <a:gd name="T62" fmla="*/ 2147483647 w 2146"/>
                <a:gd name="T63" fmla="*/ 2147483647 h 2262"/>
                <a:gd name="T64" fmla="*/ 2147483647 w 2146"/>
                <a:gd name="T65" fmla="*/ 2147483647 h 2262"/>
                <a:gd name="T66" fmla="*/ 2147483647 w 2146"/>
                <a:gd name="T67" fmla="*/ 2147483647 h 2262"/>
                <a:gd name="T68" fmla="*/ 2147483647 w 2146"/>
                <a:gd name="T69" fmla="*/ 2147483647 h 2262"/>
                <a:gd name="T70" fmla="*/ 2147483647 w 2146"/>
                <a:gd name="T71" fmla="*/ 2147483647 h 2262"/>
                <a:gd name="T72" fmla="*/ 2147483647 w 2146"/>
                <a:gd name="T73" fmla="*/ 2147483647 h 2262"/>
                <a:gd name="T74" fmla="*/ 2147483647 w 2146"/>
                <a:gd name="T75" fmla="*/ 2147483647 h 2262"/>
                <a:gd name="T76" fmla="*/ 2147483647 w 2146"/>
                <a:gd name="T77" fmla="*/ 2147483647 h 2262"/>
                <a:gd name="T78" fmla="*/ 2147483647 w 2146"/>
                <a:gd name="T79" fmla="*/ 2147483647 h 2262"/>
                <a:gd name="T80" fmla="*/ 2147483647 w 2146"/>
                <a:gd name="T81" fmla="*/ 2147483647 h 2262"/>
                <a:gd name="T82" fmla="*/ 2147483647 w 2146"/>
                <a:gd name="T83" fmla="*/ 2147483647 h 2262"/>
                <a:gd name="T84" fmla="*/ 2147483647 w 2146"/>
                <a:gd name="T85" fmla="*/ 0 h 2262"/>
                <a:gd name="T86" fmla="*/ 2147483647 w 2146"/>
                <a:gd name="T87" fmla="*/ 2147483647 h 22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46"/>
                <a:gd name="T133" fmla="*/ 0 h 2262"/>
                <a:gd name="T134" fmla="*/ 2146 w 2146"/>
                <a:gd name="T135" fmla="*/ 2262 h 22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46" h="2262">
                  <a:moveTo>
                    <a:pt x="1690" y="82"/>
                  </a:moveTo>
                  <a:lnTo>
                    <a:pt x="1686" y="92"/>
                  </a:lnTo>
                  <a:lnTo>
                    <a:pt x="1677" y="116"/>
                  </a:lnTo>
                  <a:lnTo>
                    <a:pt x="1662" y="157"/>
                  </a:lnTo>
                  <a:lnTo>
                    <a:pt x="1643" y="210"/>
                  </a:lnTo>
                  <a:lnTo>
                    <a:pt x="1617" y="274"/>
                  </a:lnTo>
                  <a:lnTo>
                    <a:pt x="1588" y="348"/>
                  </a:lnTo>
                  <a:lnTo>
                    <a:pt x="1553" y="429"/>
                  </a:lnTo>
                  <a:lnTo>
                    <a:pt x="1515" y="518"/>
                  </a:lnTo>
                  <a:lnTo>
                    <a:pt x="1473" y="611"/>
                  </a:lnTo>
                  <a:lnTo>
                    <a:pt x="1428" y="705"/>
                  </a:lnTo>
                  <a:lnTo>
                    <a:pt x="1403" y="753"/>
                  </a:lnTo>
                  <a:lnTo>
                    <a:pt x="1379" y="801"/>
                  </a:lnTo>
                  <a:lnTo>
                    <a:pt x="1354" y="849"/>
                  </a:lnTo>
                  <a:lnTo>
                    <a:pt x="1327" y="897"/>
                  </a:lnTo>
                  <a:lnTo>
                    <a:pt x="1301" y="943"/>
                  </a:lnTo>
                  <a:lnTo>
                    <a:pt x="1273" y="989"/>
                  </a:lnTo>
                  <a:lnTo>
                    <a:pt x="1246" y="1034"/>
                  </a:lnTo>
                  <a:lnTo>
                    <a:pt x="1217" y="1078"/>
                  </a:lnTo>
                  <a:lnTo>
                    <a:pt x="1189" y="1120"/>
                  </a:lnTo>
                  <a:lnTo>
                    <a:pt x="1159" y="1160"/>
                  </a:lnTo>
                  <a:lnTo>
                    <a:pt x="1130" y="1198"/>
                  </a:lnTo>
                  <a:lnTo>
                    <a:pt x="1100" y="1235"/>
                  </a:lnTo>
                  <a:lnTo>
                    <a:pt x="1068" y="1267"/>
                  </a:lnTo>
                  <a:lnTo>
                    <a:pt x="1036" y="1297"/>
                  </a:lnTo>
                  <a:lnTo>
                    <a:pt x="1001" y="1321"/>
                  </a:lnTo>
                  <a:lnTo>
                    <a:pt x="966" y="1341"/>
                  </a:lnTo>
                  <a:lnTo>
                    <a:pt x="929" y="1358"/>
                  </a:lnTo>
                  <a:lnTo>
                    <a:pt x="891" y="1372"/>
                  </a:lnTo>
                  <a:lnTo>
                    <a:pt x="853" y="1382"/>
                  </a:lnTo>
                  <a:lnTo>
                    <a:pt x="813" y="1388"/>
                  </a:lnTo>
                  <a:lnTo>
                    <a:pt x="773" y="1393"/>
                  </a:lnTo>
                  <a:lnTo>
                    <a:pt x="734" y="1394"/>
                  </a:lnTo>
                  <a:lnTo>
                    <a:pt x="693" y="1394"/>
                  </a:lnTo>
                  <a:lnTo>
                    <a:pt x="653" y="1391"/>
                  </a:lnTo>
                  <a:lnTo>
                    <a:pt x="612" y="1386"/>
                  </a:lnTo>
                  <a:lnTo>
                    <a:pt x="574" y="1380"/>
                  </a:lnTo>
                  <a:lnTo>
                    <a:pt x="534" y="1371"/>
                  </a:lnTo>
                  <a:lnTo>
                    <a:pt x="496" y="1362"/>
                  </a:lnTo>
                  <a:lnTo>
                    <a:pt x="459" y="1352"/>
                  </a:lnTo>
                  <a:lnTo>
                    <a:pt x="423" y="1340"/>
                  </a:lnTo>
                  <a:lnTo>
                    <a:pt x="388" y="1328"/>
                  </a:lnTo>
                  <a:lnTo>
                    <a:pt x="355" y="1315"/>
                  </a:lnTo>
                  <a:lnTo>
                    <a:pt x="323" y="1303"/>
                  </a:lnTo>
                  <a:lnTo>
                    <a:pt x="294" y="1290"/>
                  </a:lnTo>
                  <a:lnTo>
                    <a:pt x="265" y="1277"/>
                  </a:lnTo>
                  <a:lnTo>
                    <a:pt x="240" y="1265"/>
                  </a:lnTo>
                  <a:lnTo>
                    <a:pt x="196" y="1243"/>
                  </a:lnTo>
                  <a:lnTo>
                    <a:pt x="162" y="1224"/>
                  </a:lnTo>
                  <a:lnTo>
                    <a:pt x="142" y="1212"/>
                  </a:lnTo>
                  <a:lnTo>
                    <a:pt x="134" y="1208"/>
                  </a:lnTo>
                  <a:lnTo>
                    <a:pt x="0" y="1932"/>
                  </a:lnTo>
                  <a:lnTo>
                    <a:pt x="11" y="1938"/>
                  </a:lnTo>
                  <a:lnTo>
                    <a:pt x="39" y="1954"/>
                  </a:lnTo>
                  <a:lnTo>
                    <a:pt x="85" y="1979"/>
                  </a:lnTo>
                  <a:lnTo>
                    <a:pt x="147" y="2010"/>
                  </a:lnTo>
                  <a:lnTo>
                    <a:pt x="183" y="2028"/>
                  </a:lnTo>
                  <a:lnTo>
                    <a:pt x="221" y="2047"/>
                  </a:lnTo>
                  <a:lnTo>
                    <a:pt x="264" y="2066"/>
                  </a:lnTo>
                  <a:lnTo>
                    <a:pt x="309" y="2085"/>
                  </a:lnTo>
                  <a:lnTo>
                    <a:pt x="356" y="2105"/>
                  </a:lnTo>
                  <a:lnTo>
                    <a:pt x="405" y="2125"/>
                  </a:lnTo>
                  <a:lnTo>
                    <a:pt x="457" y="2144"/>
                  </a:lnTo>
                  <a:lnTo>
                    <a:pt x="510" y="2163"/>
                  </a:lnTo>
                  <a:lnTo>
                    <a:pt x="565" y="2180"/>
                  </a:lnTo>
                  <a:lnTo>
                    <a:pt x="621" y="2197"/>
                  </a:lnTo>
                  <a:lnTo>
                    <a:pt x="678" y="2213"/>
                  </a:lnTo>
                  <a:lnTo>
                    <a:pt x="737" y="2226"/>
                  </a:lnTo>
                  <a:lnTo>
                    <a:pt x="795" y="2238"/>
                  </a:lnTo>
                  <a:lnTo>
                    <a:pt x="854" y="2247"/>
                  </a:lnTo>
                  <a:lnTo>
                    <a:pt x="914" y="2254"/>
                  </a:lnTo>
                  <a:lnTo>
                    <a:pt x="973" y="2259"/>
                  </a:lnTo>
                  <a:lnTo>
                    <a:pt x="1032" y="2262"/>
                  </a:lnTo>
                  <a:lnTo>
                    <a:pt x="1091" y="2259"/>
                  </a:lnTo>
                  <a:lnTo>
                    <a:pt x="1149" y="2255"/>
                  </a:lnTo>
                  <a:lnTo>
                    <a:pt x="1206" y="2247"/>
                  </a:lnTo>
                  <a:lnTo>
                    <a:pt x="1262" y="2235"/>
                  </a:lnTo>
                  <a:lnTo>
                    <a:pt x="1317" y="2219"/>
                  </a:lnTo>
                  <a:lnTo>
                    <a:pt x="1370" y="2197"/>
                  </a:lnTo>
                  <a:lnTo>
                    <a:pt x="1422" y="2173"/>
                  </a:lnTo>
                  <a:lnTo>
                    <a:pt x="1471" y="2142"/>
                  </a:lnTo>
                  <a:lnTo>
                    <a:pt x="1517" y="2106"/>
                  </a:lnTo>
                  <a:lnTo>
                    <a:pt x="1563" y="2065"/>
                  </a:lnTo>
                  <a:lnTo>
                    <a:pt x="1606" y="2020"/>
                  </a:lnTo>
                  <a:lnTo>
                    <a:pt x="1648" y="1970"/>
                  </a:lnTo>
                  <a:lnTo>
                    <a:pt x="1688" y="1917"/>
                  </a:lnTo>
                  <a:lnTo>
                    <a:pt x="1725" y="1860"/>
                  </a:lnTo>
                  <a:lnTo>
                    <a:pt x="1761" y="1801"/>
                  </a:lnTo>
                  <a:lnTo>
                    <a:pt x="1794" y="1739"/>
                  </a:lnTo>
                  <a:lnTo>
                    <a:pt x="1827" y="1675"/>
                  </a:lnTo>
                  <a:lnTo>
                    <a:pt x="1858" y="1610"/>
                  </a:lnTo>
                  <a:lnTo>
                    <a:pt x="1886" y="1543"/>
                  </a:lnTo>
                  <a:lnTo>
                    <a:pt x="1913" y="1475"/>
                  </a:lnTo>
                  <a:lnTo>
                    <a:pt x="1938" y="1408"/>
                  </a:lnTo>
                  <a:lnTo>
                    <a:pt x="1962" y="1339"/>
                  </a:lnTo>
                  <a:lnTo>
                    <a:pt x="1984" y="1271"/>
                  </a:lnTo>
                  <a:lnTo>
                    <a:pt x="2005" y="1205"/>
                  </a:lnTo>
                  <a:lnTo>
                    <a:pt x="2023" y="1140"/>
                  </a:lnTo>
                  <a:lnTo>
                    <a:pt x="2042" y="1076"/>
                  </a:lnTo>
                  <a:lnTo>
                    <a:pt x="2057" y="1014"/>
                  </a:lnTo>
                  <a:lnTo>
                    <a:pt x="2072" y="955"/>
                  </a:lnTo>
                  <a:lnTo>
                    <a:pt x="2086" y="899"/>
                  </a:lnTo>
                  <a:lnTo>
                    <a:pt x="2097" y="846"/>
                  </a:lnTo>
                  <a:lnTo>
                    <a:pt x="2107" y="797"/>
                  </a:lnTo>
                  <a:lnTo>
                    <a:pt x="2124" y="712"/>
                  </a:lnTo>
                  <a:lnTo>
                    <a:pt x="2137" y="647"/>
                  </a:lnTo>
                  <a:lnTo>
                    <a:pt x="2143" y="606"/>
                  </a:lnTo>
                  <a:lnTo>
                    <a:pt x="2146" y="591"/>
                  </a:lnTo>
                  <a:lnTo>
                    <a:pt x="2143" y="582"/>
                  </a:lnTo>
                  <a:lnTo>
                    <a:pt x="2135" y="556"/>
                  </a:lnTo>
                  <a:lnTo>
                    <a:pt x="2123" y="515"/>
                  </a:lnTo>
                  <a:lnTo>
                    <a:pt x="2108" y="463"/>
                  </a:lnTo>
                  <a:lnTo>
                    <a:pt x="2088" y="403"/>
                  </a:lnTo>
                  <a:lnTo>
                    <a:pt x="2064" y="339"/>
                  </a:lnTo>
                  <a:lnTo>
                    <a:pt x="2051" y="305"/>
                  </a:lnTo>
                  <a:lnTo>
                    <a:pt x="2038" y="272"/>
                  </a:lnTo>
                  <a:lnTo>
                    <a:pt x="2023" y="239"/>
                  </a:lnTo>
                  <a:lnTo>
                    <a:pt x="2007" y="207"/>
                  </a:lnTo>
                  <a:lnTo>
                    <a:pt x="1992" y="175"/>
                  </a:lnTo>
                  <a:lnTo>
                    <a:pt x="1975" y="144"/>
                  </a:lnTo>
                  <a:lnTo>
                    <a:pt x="1957" y="116"/>
                  </a:lnTo>
                  <a:lnTo>
                    <a:pt x="1940" y="91"/>
                  </a:lnTo>
                  <a:lnTo>
                    <a:pt x="1921" y="67"/>
                  </a:lnTo>
                  <a:lnTo>
                    <a:pt x="1902" y="46"/>
                  </a:lnTo>
                  <a:lnTo>
                    <a:pt x="1882" y="28"/>
                  </a:lnTo>
                  <a:lnTo>
                    <a:pt x="1863" y="15"/>
                  </a:lnTo>
                  <a:lnTo>
                    <a:pt x="1842" y="5"/>
                  </a:lnTo>
                  <a:lnTo>
                    <a:pt x="1821" y="0"/>
                  </a:lnTo>
                  <a:lnTo>
                    <a:pt x="1800" y="0"/>
                  </a:lnTo>
                  <a:lnTo>
                    <a:pt x="1778" y="4"/>
                  </a:lnTo>
                  <a:lnTo>
                    <a:pt x="1757" y="14"/>
                  </a:lnTo>
                  <a:lnTo>
                    <a:pt x="1734" y="31"/>
                  </a:lnTo>
                  <a:lnTo>
                    <a:pt x="1712" y="53"/>
                  </a:lnTo>
                  <a:lnTo>
                    <a:pt x="1690" y="82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2" name="Freeform 161"/>
            <p:cNvSpPr>
              <a:spLocks/>
            </p:cNvSpPr>
            <p:nvPr/>
          </p:nvSpPr>
          <p:spPr bwMode="auto">
            <a:xfrm>
              <a:off x="2843213" y="661988"/>
              <a:ext cx="139700" cy="373063"/>
            </a:xfrm>
            <a:custGeom>
              <a:avLst/>
              <a:gdLst>
                <a:gd name="T0" fmla="*/ 2147483647 w 1316"/>
                <a:gd name="T1" fmla="*/ 2147483647 h 3528"/>
                <a:gd name="T2" fmla="*/ 2147483647 w 1316"/>
                <a:gd name="T3" fmla="*/ 2147483647 h 3528"/>
                <a:gd name="T4" fmla="*/ 2147483647 w 1316"/>
                <a:gd name="T5" fmla="*/ 2147483647 h 3528"/>
                <a:gd name="T6" fmla="*/ 2147483647 w 1316"/>
                <a:gd name="T7" fmla="*/ 2147483647 h 3528"/>
                <a:gd name="T8" fmla="*/ 2147483647 w 1316"/>
                <a:gd name="T9" fmla="*/ 2147483647 h 3528"/>
                <a:gd name="T10" fmla="*/ 0 w 1316"/>
                <a:gd name="T11" fmla="*/ 2147483647 h 3528"/>
                <a:gd name="T12" fmla="*/ 2147483647 w 1316"/>
                <a:gd name="T13" fmla="*/ 2147483647 h 3528"/>
                <a:gd name="T14" fmla="*/ 2147483647 w 1316"/>
                <a:gd name="T15" fmla="*/ 2147483647 h 3528"/>
                <a:gd name="T16" fmla="*/ 2147483647 w 1316"/>
                <a:gd name="T17" fmla="*/ 2147483647 h 3528"/>
                <a:gd name="T18" fmla="*/ 2147483647 w 1316"/>
                <a:gd name="T19" fmla="*/ 2147483647 h 3528"/>
                <a:gd name="T20" fmla="*/ 2147483647 w 1316"/>
                <a:gd name="T21" fmla="*/ 2147483647 h 3528"/>
                <a:gd name="T22" fmla="*/ 2147483647 w 1316"/>
                <a:gd name="T23" fmla="*/ 2147483647 h 3528"/>
                <a:gd name="T24" fmla="*/ 2147483647 w 1316"/>
                <a:gd name="T25" fmla="*/ 2147483647 h 3528"/>
                <a:gd name="T26" fmla="*/ 2147483647 w 1316"/>
                <a:gd name="T27" fmla="*/ 2147483647 h 3528"/>
                <a:gd name="T28" fmla="*/ 2147483647 w 1316"/>
                <a:gd name="T29" fmla="*/ 2147483647 h 3528"/>
                <a:gd name="T30" fmla="*/ 2147483647 w 1316"/>
                <a:gd name="T31" fmla="*/ 2147483647 h 3528"/>
                <a:gd name="T32" fmla="*/ 2147483647 w 1316"/>
                <a:gd name="T33" fmla="*/ 2147483647 h 3528"/>
                <a:gd name="T34" fmla="*/ 2147483647 w 1316"/>
                <a:gd name="T35" fmla="*/ 2147483647 h 3528"/>
                <a:gd name="T36" fmla="*/ 2147483647 w 1316"/>
                <a:gd name="T37" fmla="*/ 2147483647 h 3528"/>
                <a:gd name="T38" fmla="*/ 2147483647 w 1316"/>
                <a:gd name="T39" fmla="*/ 2147483647 h 3528"/>
                <a:gd name="T40" fmla="*/ 2147483647 w 1316"/>
                <a:gd name="T41" fmla="*/ 2147483647 h 3528"/>
                <a:gd name="T42" fmla="*/ 2147483647 w 1316"/>
                <a:gd name="T43" fmla="*/ 2147483647 h 3528"/>
                <a:gd name="T44" fmla="*/ 2147483647 w 1316"/>
                <a:gd name="T45" fmla="*/ 2147483647 h 3528"/>
                <a:gd name="T46" fmla="*/ 2147483647 w 1316"/>
                <a:gd name="T47" fmla="*/ 2147483647 h 3528"/>
                <a:gd name="T48" fmla="*/ 2147483647 w 1316"/>
                <a:gd name="T49" fmla="*/ 2147483647 h 3528"/>
                <a:gd name="T50" fmla="*/ 2147483647 w 1316"/>
                <a:gd name="T51" fmla="*/ 2147483647 h 3528"/>
                <a:gd name="T52" fmla="*/ 2147483647 w 1316"/>
                <a:gd name="T53" fmla="*/ 2147483647 h 3528"/>
                <a:gd name="T54" fmla="*/ 2147483647 w 1316"/>
                <a:gd name="T55" fmla="*/ 2147483647 h 3528"/>
                <a:gd name="T56" fmla="*/ 2147483647 w 1316"/>
                <a:gd name="T57" fmla="*/ 2147483647 h 3528"/>
                <a:gd name="T58" fmla="*/ 2147483647 w 1316"/>
                <a:gd name="T59" fmla="*/ 2147483647 h 3528"/>
                <a:gd name="T60" fmla="*/ 2147483647 w 1316"/>
                <a:gd name="T61" fmla="*/ 2147483647 h 3528"/>
                <a:gd name="T62" fmla="*/ 2147483647 w 1316"/>
                <a:gd name="T63" fmla="*/ 2147483647 h 3528"/>
                <a:gd name="T64" fmla="*/ 2147483647 w 1316"/>
                <a:gd name="T65" fmla="*/ 2147483647 h 3528"/>
                <a:gd name="T66" fmla="*/ 2147483647 w 1316"/>
                <a:gd name="T67" fmla="*/ 2147483647 h 3528"/>
                <a:gd name="T68" fmla="*/ 2147483647 w 1316"/>
                <a:gd name="T69" fmla="*/ 2147483647 h 3528"/>
                <a:gd name="T70" fmla="*/ 2147483647 w 1316"/>
                <a:gd name="T71" fmla="*/ 2147483647 h 3528"/>
                <a:gd name="T72" fmla="*/ 2147483647 w 1316"/>
                <a:gd name="T73" fmla="*/ 2147483647 h 3528"/>
                <a:gd name="T74" fmla="*/ 2147483647 w 1316"/>
                <a:gd name="T75" fmla="*/ 2147483647 h 3528"/>
                <a:gd name="T76" fmla="*/ 2147483647 w 1316"/>
                <a:gd name="T77" fmla="*/ 2147483647 h 3528"/>
                <a:gd name="T78" fmla="*/ 2147483647 w 1316"/>
                <a:gd name="T79" fmla="*/ 2147483647 h 3528"/>
                <a:gd name="T80" fmla="*/ 2147483647 w 1316"/>
                <a:gd name="T81" fmla="*/ 2147483647 h 3528"/>
                <a:gd name="T82" fmla="*/ 2147483647 w 1316"/>
                <a:gd name="T83" fmla="*/ 0 h 3528"/>
                <a:gd name="T84" fmla="*/ 2147483647 w 1316"/>
                <a:gd name="T85" fmla="*/ 2147483647 h 3528"/>
                <a:gd name="T86" fmla="*/ 2147483647 w 1316"/>
                <a:gd name="T87" fmla="*/ 2147483647 h 3528"/>
                <a:gd name="T88" fmla="*/ 2147483647 w 1316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6"/>
                <a:gd name="T136" fmla="*/ 0 h 3528"/>
                <a:gd name="T137" fmla="*/ 1316 w 1316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6" h="3528">
                  <a:moveTo>
                    <a:pt x="85" y="40"/>
                  </a:moveTo>
                  <a:lnTo>
                    <a:pt x="84" y="54"/>
                  </a:lnTo>
                  <a:lnTo>
                    <a:pt x="81" y="93"/>
                  </a:lnTo>
                  <a:lnTo>
                    <a:pt x="78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3" y="457"/>
                  </a:lnTo>
                  <a:lnTo>
                    <a:pt x="57" y="589"/>
                  </a:lnTo>
                  <a:lnTo>
                    <a:pt x="50" y="731"/>
                  </a:lnTo>
                  <a:lnTo>
                    <a:pt x="44" y="882"/>
                  </a:lnTo>
                  <a:lnTo>
                    <a:pt x="37" y="1039"/>
                  </a:lnTo>
                  <a:lnTo>
                    <a:pt x="30" y="1200"/>
                  </a:lnTo>
                  <a:lnTo>
                    <a:pt x="22" y="1363"/>
                  </a:lnTo>
                  <a:lnTo>
                    <a:pt x="16" y="1525"/>
                  </a:lnTo>
                  <a:lnTo>
                    <a:pt x="10" y="1684"/>
                  </a:lnTo>
                  <a:lnTo>
                    <a:pt x="5" y="1836"/>
                  </a:lnTo>
                  <a:lnTo>
                    <a:pt x="0" y="1981"/>
                  </a:lnTo>
                  <a:lnTo>
                    <a:pt x="0" y="2051"/>
                  </a:lnTo>
                  <a:lnTo>
                    <a:pt x="1" y="2120"/>
                  </a:lnTo>
                  <a:lnTo>
                    <a:pt x="5" y="2190"/>
                  </a:lnTo>
                  <a:lnTo>
                    <a:pt x="11" y="2258"/>
                  </a:lnTo>
                  <a:lnTo>
                    <a:pt x="18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5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6" y="2941"/>
                  </a:lnTo>
                  <a:lnTo>
                    <a:pt x="184" y="2993"/>
                  </a:lnTo>
                  <a:lnTo>
                    <a:pt x="204" y="3042"/>
                  </a:lnTo>
                  <a:lnTo>
                    <a:pt x="222" y="3090"/>
                  </a:lnTo>
                  <a:lnTo>
                    <a:pt x="239" y="3135"/>
                  </a:lnTo>
                  <a:lnTo>
                    <a:pt x="258" y="3178"/>
                  </a:lnTo>
                  <a:lnTo>
                    <a:pt x="291" y="3255"/>
                  </a:lnTo>
                  <a:lnTo>
                    <a:pt x="322" y="3320"/>
                  </a:lnTo>
                  <a:lnTo>
                    <a:pt x="347" y="3373"/>
                  </a:lnTo>
                  <a:lnTo>
                    <a:pt x="368" y="3412"/>
                  </a:lnTo>
                  <a:lnTo>
                    <a:pt x="381" y="3435"/>
                  </a:lnTo>
                  <a:lnTo>
                    <a:pt x="385" y="3443"/>
                  </a:lnTo>
                  <a:lnTo>
                    <a:pt x="393" y="3446"/>
                  </a:lnTo>
                  <a:lnTo>
                    <a:pt x="415" y="3455"/>
                  </a:lnTo>
                  <a:lnTo>
                    <a:pt x="450" y="3467"/>
                  </a:lnTo>
                  <a:lnTo>
                    <a:pt x="496" y="3481"/>
                  </a:lnTo>
                  <a:lnTo>
                    <a:pt x="521" y="3488"/>
                  </a:lnTo>
                  <a:lnTo>
                    <a:pt x="550" y="3495"/>
                  </a:lnTo>
                  <a:lnTo>
                    <a:pt x="579" y="3502"/>
                  </a:lnTo>
                  <a:lnTo>
                    <a:pt x="610" y="3509"/>
                  </a:lnTo>
                  <a:lnTo>
                    <a:pt x="642" y="3515"/>
                  </a:lnTo>
                  <a:lnTo>
                    <a:pt x="675" y="3520"/>
                  </a:lnTo>
                  <a:lnTo>
                    <a:pt x="709" y="3524"/>
                  </a:lnTo>
                  <a:lnTo>
                    <a:pt x="743" y="3527"/>
                  </a:lnTo>
                  <a:lnTo>
                    <a:pt x="778" y="3528"/>
                  </a:lnTo>
                  <a:lnTo>
                    <a:pt x="811" y="3528"/>
                  </a:lnTo>
                  <a:lnTo>
                    <a:pt x="845" y="3526"/>
                  </a:lnTo>
                  <a:lnTo>
                    <a:pt x="879" y="3522"/>
                  </a:lnTo>
                  <a:lnTo>
                    <a:pt x="911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8" y="3466"/>
                  </a:lnTo>
                  <a:lnTo>
                    <a:pt x="1053" y="3446"/>
                  </a:lnTo>
                  <a:lnTo>
                    <a:pt x="1075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7" y="3294"/>
                  </a:lnTo>
                  <a:lnTo>
                    <a:pt x="1145" y="3251"/>
                  </a:lnTo>
                  <a:lnTo>
                    <a:pt x="1142" y="3243"/>
                  </a:lnTo>
                  <a:lnTo>
                    <a:pt x="1136" y="3220"/>
                  </a:lnTo>
                  <a:lnTo>
                    <a:pt x="1125" y="3181"/>
                  </a:lnTo>
                  <a:lnTo>
                    <a:pt x="1112" y="3131"/>
                  </a:lnTo>
                  <a:lnTo>
                    <a:pt x="1095" y="3069"/>
                  </a:lnTo>
                  <a:lnTo>
                    <a:pt x="1076" y="2997"/>
                  </a:lnTo>
                  <a:lnTo>
                    <a:pt x="1057" y="2916"/>
                  </a:lnTo>
                  <a:lnTo>
                    <a:pt x="1035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4" y="2534"/>
                  </a:lnTo>
                  <a:lnTo>
                    <a:pt x="956" y="2430"/>
                  </a:lnTo>
                  <a:lnTo>
                    <a:pt x="948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7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2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30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8" y="1420"/>
                  </a:lnTo>
                  <a:lnTo>
                    <a:pt x="995" y="1339"/>
                  </a:lnTo>
                  <a:lnTo>
                    <a:pt x="1011" y="1256"/>
                  </a:lnTo>
                  <a:lnTo>
                    <a:pt x="1029" y="1173"/>
                  </a:lnTo>
                  <a:lnTo>
                    <a:pt x="1048" y="1089"/>
                  </a:lnTo>
                  <a:lnTo>
                    <a:pt x="1066" y="1006"/>
                  </a:lnTo>
                  <a:lnTo>
                    <a:pt x="1085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2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8" y="179"/>
                  </a:lnTo>
                  <a:lnTo>
                    <a:pt x="1298" y="105"/>
                  </a:lnTo>
                  <a:lnTo>
                    <a:pt x="1312" y="57"/>
                  </a:lnTo>
                  <a:lnTo>
                    <a:pt x="1316" y="40"/>
                  </a:lnTo>
                  <a:lnTo>
                    <a:pt x="1306" y="39"/>
                  </a:lnTo>
                  <a:lnTo>
                    <a:pt x="1276" y="37"/>
                  </a:lnTo>
                  <a:lnTo>
                    <a:pt x="1229" y="33"/>
                  </a:lnTo>
                  <a:lnTo>
                    <a:pt x="1166" y="28"/>
                  </a:lnTo>
                  <a:lnTo>
                    <a:pt x="1090" y="23"/>
                  </a:lnTo>
                  <a:lnTo>
                    <a:pt x="1005" y="17"/>
                  </a:lnTo>
                  <a:lnTo>
                    <a:pt x="911" y="11"/>
                  </a:lnTo>
                  <a:lnTo>
                    <a:pt x="811" y="6"/>
                  </a:lnTo>
                  <a:lnTo>
                    <a:pt x="709" y="3"/>
                  </a:lnTo>
                  <a:lnTo>
                    <a:pt x="605" y="1"/>
                  </a:lnTo>
                  <a:lnTo>
                    <a:pt x="553" y="0"/>
                  </a:lnTo>
                  <a:lnTo>
                    <a:pt x="501" y="0"/>
                  </a:lnTo>
                  <a:lnTo>
                    <a:pt x="451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2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5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Freeform 162"/>
            <p:cNvSpPr>
              <a:spLocks/>
            </p:cNvSpPr>
            <p:nvPr/>
          </p:nvSpPr>
          <p:spPr bwMode="auto">
            <a:xfrm>
              <a:off x="2851151" y="655638"/>
              <a:ext cx="133350" cy="242888"/>
            </a:xfrm>
            <a:custGeom>
              <a:avLst/>
              <a:gdLst>
                <a:gd name="T0" fmla="*/ 2147483647 w 1268"/>
                <a:gd name="T1" fmla="*/ 0 h 2298"/>
                <a:gd name="T2" fmla="*/ 2147483647 w 1268"/>
                <a:gd name="T3" fmla="*/ 2147483647 h 2298"/>
                <a:gd name="T4" fmla="*/ 2147483647 w 1268"/>
                <a:gd name="T5" fmla="*/ 2147483647 h 2298"/>
                <a:gd name="T6" fmla="*/ 2147483647 w 1268"/>
                <a:gd name="T7" fmla="*/ 2147483647 h 2298"/>
                <a:gd name="T8" fmla="*/ 2147483647 w 1268"/>
                <a:gd name="T9" fmla="*/ 2147483647 h 2298"/>
                <a:gd name="T10" fmla="*/ 2147483647 w 1268"/>
                <a:gd name="T11" fmla="*/ 2147483647 h 2298"/>
                <a:gd name="T12" fmla="*/ 2147483647 w 1268"/>
                <a:gd name="T13" fmla="*/ 2147483647 h 2298"/>
                <a:gd name="T14" fmla="*/ 2147483647 w 1268"/>
                <a:gd name="T15" fmla="*/ 2147483647 h 2298"/>
                <a:gd name="T16" fmla="*/ 2147483647 w 1268"/>
                <a:gd name="T17" fmla="*/ 2147483647 h 2298"/>
                <a:gd name="T18" fmla="*/ 2147483647 w 1268"/>
                <a:gd name="T19" fmla="*/ 2147483647 h 2298"/>
                <a:gd name="T20" fmla="*/ 2147483647 w 1268"/>
                <a:gd name="T21" fmla="*/ 2147483647 h 2298"/>
                <a:gd name="T22" fmla="*/ 2147483647 w 1268"/>
                <a:gd name="T23" fmla="*/ 2147483647 h 2298"/>
                <a:gd name="T24" fmla="*/ 2147483647 w 1268"/>
                <a:gd name="T25" fmla="*/ 2147483647 h 2298"/>
                <a:gd name="T26" fmla="*/ 2147483647 w 1268"/>
                <a:gd name="T27" fmla="*/ 2147483647 h 2298"/>
                <a:gd name="T28" fmla="*/ 2147483647 w 1268"/>
                <a:gd name="T29" fmla="*/ 2147483647 h 2298"/>
                <a:gd name="T30" fmla="*/ 2147483647 w 1268"/>
                <a:gd name="T31" fmla="*/ 2147483647 h 2298"/>
                <a:gd name="T32" fmla="*/ 2147483647 w 1268"/>
                <a:gd name="T33" fmla="*/ 2147483647 h 2298"/>
                <a:gd name="T34" fmla="*/ 2147483647 w 1268"/>
                <a:gd name="T35" fmla="*/ 2147483647 h 2298"/>
                <a:gd name="T36" fmla="*/ 2147483647 w 1268"/>
                <a:gd name="T37" fmla="*/ 2147483647 h 2298"/>
                <a:gd name="T38" fmla="*/ 2147483647 w 1268"/>
                <a:gd name="T39" fmla="*/ 2147483647 h 2298"/>
                <a:gd name="T40" fmla="*/ 2147483647 w 1268"/>
                <a:gd name="T41" fmla="*/ 2147483647 h 2298"/>
                <a:gd name="T42" fmla="*/ 2147483647 w 1268"/>
                <a:gd name="T43" fmla="*/ 2147483647 h 2298"/>
                <a:gd name="T44" fmla="*/ 2147483647 w 1268"/>
                <a:gd name="T45" fmla="*/ 2147483647 h 2298"/>
                <a:gd name="T46" fmla="*/ 2147483647 w 1268"/>
                <a:gd name="T47" fmla="*/ 2147483647 h 2298"/>
                <a:gd name="T48" fmla="*/ 2147483647 w 1268"/>
                <a:gd name="T49" fmla="*/ 2147483647 h 2298"/>
                <a:gd name="T50" fmla="*/ 2147483647 w 1268"/>
                <a:gd name="T51" fmla="*/ 2147483647 h 2298"/>
                <a:gd name="T52" fmla="*/ 2147483647 w 1268"/>
                <a:gd name="T53" fmla="*/ 2147483647 h 2298"/>
                <a:gd name="T54" fmla="*/ 2147483647 w 1268"/>
                <a:gd name="T55" fmla="*/ 2147483647 h 2298"/>
                <a:gd name="T56" fmla="*/ 2147483647 w 1268"/>
                <a:gd name="T57" fmla="*/ 2147483647 h 2298"/>
                <a:gd name="T58" fmla="*/ 2147483647 w 1268"/>
                <a:gd name="T59" fmla="*/ 2147483647 h 2298"/>
                <a:gd name="T60" fmla="*/ 2147483647 w 1268"/>
                <a:gd name="T61" fmla="*/ 2147483647 h 2298"/>
                <a:gd name="T62" fmla="*/ 2147483647 w 1268"/>
                <a:gd name="T63" fmla="*/ 2147483647 h 2298"/>
                <a:gd name="T64" fmla="*/ 2147483647 w 1268"/>
                <a:gd name="T65" fmla="*/ 2147483647 h 2298"/>
                <a:gd name="T66" fmla="*/ 2147483647 w 1268"/>
                <a:gd name="T67" fmla="*/ 2147483647 h 2298"/>
                <a:gd name="T68" fmla="*/ 2147483647 w 1268"/>
                <a:gd name="T69" fmla="*/ 2147483647 h 2298"/>
                <a:gd name="T70" fmla="*/ 2147483647 w 1268"/>
                <a:gd name="T71" fmla="*/ 2147483647 h 2298"/>
                <a:gd name="T72" fmla="*/ 2147483647 w 1268"/>
                <a:gd name="T73" fmla="*/ 2147483647 h 2298"/>
                <a:gd name="T74" fmla="*/ 2147483647 w 1268"/>
                <a:gd name="T75" fmla="*/ 2147483647 h 2298"/>
                <a:gd name="T76" fmla="*/ 2147483647 w 1268"/>
                <a:gd name="T77" fmla="*/ 2147483647 h 2298"/>
                <a:gd name="T78" fmla="*/ 2147483647 w 1268"/>
                <a:gd name="T79" fmla="*/ 2147483647 h 2298"/>
                <a:gd name="T80" fmla="*/ 2147483647 w 1268"/>
                <a:gd name="T81" fmla="*/ 2147483647 h 2298"/>
                <a:gd name="T82" fmla="*/ 2147483647 w 1268"/>
                <a:gd name="T83" fmla="*/ 2147483647 h 2298"/>
                <a:gd name="T84" fmla="*/ 2147483647 w 1268"/>
                <a:gd name="T85" fmla="*/ 2147483647 h 2298"/>
                <a:gd name="T86" fmla="*/ 2147483647 w 1268"/>
                <a:gd name="T87" fmla="*/ 2147483647 h 2298"/>
                <a:gd name="T88" fmla="*/ 2147483647 w 1268"/>
                <a:gd name="T89" fmla="*/ 2147483647 h 2298"/>
                <a:gd name="T90" fmla="*/ 2147483647 w 1268"/>
                <a:gd name="T91" fmla="*/ 2147483647 h 2298"/>
                <a:gd name="T92" fmla="*/ 2147483647 w 1268"/>
                <a:gd name="T93" fmla="*/ 2147483647 h 2298"/>
                <a:gd name="T94" fmla="*/ 2147483647 w 1268"/>
                <a:gd name="T95" fmla="*/ 2147483647 h 2298"/>
                <a:gd name="T96" fmla="*/ 2147483647 w 1268"/>
                <a:gd name="T97" fmla="*/ 2147483647 h 2298"/>
                <a:gd name="T98" fmla="*/ 2147483647 w 1268"/>
                <a:gd name="T99" fmla="*/ 2147483647 h 2298"/>
                <a:gd name="T100" fmla="*/ 2147483647 w 1268"/>
                <a:gd name="T101" fmla="*/ 2147483647 h 2298"/>
                <a:gd name="T102" fmla="*/ 2147483647 w 1268"/>
                <a:gd name="T103" fmla="*/ 2147483647 h 2298"/>
                <a:gd name="T104" fmla="*/ 2147483647 w 1268"/>
                <a:gd name="T105" fmla="*/ 2147483647 h 2298"/>
                <a:gd name="T106" fmla="*/ 2147483647 w 1268"/>
                <a:gd name="T107" fmla="*/ 2147483647 h 2298"/>
                <a:gd name="T108" fmla="*/ 2147483647 w 1268"/>
                <a:gd name="T109" fmla="*/ 2147483647 h 2298"/>
                <a:gd name="T110" fmla="*/ 2147483647 w 1268"/>
                <a:gd name="T111" fmla="*/ 2147483647 h 2298"/>
                <a:gd name="T112" fmla="*/ 2147483647 w 1268"/>
                <a:gd name="T113" fmla="*/ 2147483647 h 2298"/>
                <a:gd name="T114" fmla="*/ 2147483647 w 1268"/>
                <a:gd name="T115" fmla="*/ 2147483647 h 2298"/>
                <a:gd name="T116" fmla="*/ 2147483647 w 1268"/>
                <a:gd name="T117" fmla="*/ 2147483647 h 2298"/>
                <a:gd name="T118" fmla="*/ 2147483647 w 1268"/>
                <a:gd name="T119" fmla="*/ 2147483647 h 2298"/>
                <a:gd name="T120" fmla="*/ 2147483647 w 1268"/>
                <a:gd name="T121" fmla="*/ 2147483647 h 22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68"/>
                <a:gd name="T184" fmla="*/ 0 h 2298"/>
                <a:gd name="T185" fmla="*/ 1268 w 1268"/>
                <a:gd name="T186" fmla="*/ 2298 h 22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68" h="2298">
                  <a:moveTo>
                    <a:pt x="1268" y="0"/>
                  </a:moveTo>
                  <a:lnTo>
                    <a:pt x="1257" y="0"/>
                  </a:lnTo>
                  <a:lnTo>
                    <a:pt x="1226" y="0"/>
                  </a:lnTo>
                  <a:lnTo>
                    <a:pt x="1178" y="1"/>
                  </a:lnTo>
                  <a:lnTo>
                    <a:pt x="1115" y="2"/>
                  </a:lnTo>
                  <a:lnTo>
                    <a:pt x="1038" y="3"/>
                  </a:lnTo>
                  <a:lnTo>
                    <a:pt x="951" y="5"/>
                  </a:lnTo>
                  <a:lnTo>
                    <a:pt x="856" y="8"/>
                  </a:lnTo>
                  <a:lnTo>
                    <a:pt x="756" y="13"/>
                  </a:lnTo>
                  <a:lnTo>
                    <a:pt x="651" y="18"/>
                  </a:lnTo>
                  <a:lnTo>
                    <a:pt x="545" y="23"/>
                  </a:lnTo>
                  <a:lnTo>
                    <a:pt x="441" y="31"/>
                  </a:lnTo>
                  <a:lnTo>
                    <a:pt x="340" y="39"/>
                  </a:lnTo>
                  <a:lnTo>
                    <a:pt x="291" y="44"/>
                  </a:lnTo>
                  <a:lnTo>
                    <a:pt x="246" y="49"/>
                  </a:lnTo>
                  <a:lnTo>
                    <a:pt x="201" y="55"/>
                  </a:lnTo>
                  <a:lnTo>
                    <a:pt x="159" y="61"/>
                  </a:lnTo>
                  <a:lnTo>
                    <a:pt x="119" y="69"/>
                  </a:lnTo>
                  <a:lnTo>
                    <a:pt x="83" y="76"/>
                  </a:lnTo>
                  <a:lnTo>
                    <a:pt x="50" y="83"/>
                  </a:lnTo>
                  <a:lnTo>
                    <a:pt x="21" y="91"/>
                  </a:lnTo>
                  <a:lnTo>
                    <a:pt x="20" y="99"/>
                  </a:lnTo>
                  <a:lnTo>
                    <a:pt x="19" y="120"/>
                  </a:lnTo>
                  <a:lnTo>
                    <a:pt x="16" y="155"/>
                  </a:lnTo>
                  <a:lnTo>
                    <a:pt x="14" y="202"/>
                  </a:lnTo>
                  <a:lnTo>
                    <a:pt x="11" y="260"/>
                  </a:lnTo>
                  <a:lnTo>
                    <a:pt x="8" y="328"/>
                  </a:lnTo>
                  <a:lnTo>
                    <a:pt x="4" y="405"/>
                  </a:lnTo>
                  <a:lnTo>
                    <a:pt x="0" y="491"/>
                  </a:lnTo>
                  <a:lnTo>
                    <a:pt x="19" y="486"/>
                  </a:lnTo>
                  <a:lnTo>
                    <a:pt x="38" y="482"/>
                  </a:lnTo>
                  <a:lnTo>
                    <a:pt x="57" y="479"/>
                  </a:lnTo>
                  <a:lnTo>
                    <a:pt x="77" y="479"/>
                  </a:lnTo>
                  <a:lnTo>
                    <a:pt x="96" y="480"/>
                  </a:lnTo>
                  <a:lnTo>
                    <a:pt x="116" y="482"/>
                  </a:lnTo>
                  <a:lnTo>
                    <a:pt x="138" y="486"/>
                  </a:lnTo>
                  <a:lnTo>
                    <a:pt x="158" y="490"/>
                  </a:lnTo>
                  <a:lnTo>
                    <a:pt x="202" y="502"/>
                  </a:lnTo>
                  <a:lnTo>
                    <a:pt x="247" y="517"/>
                  </a:lnTo>
                  <a:lnTo>
                    <a:pt x="294" y="534"/>
                  </a:lnTo>
                  <a:lnTo>
                    <a:pt x="344" y="550"/>
                  </a:lnTo>
                  <a:lnTo>
                    <a:pt x="370" y="558"/>
                  </a:lnTo>
                  <a:lnTo>
                    <a:pt x="396" y="566"/>
                  </a:lnTo>
                  <a:lnTo>
                    <a:pt x="423" y="573"/>
                  </a:lnTo>
                  <a:lnTo>
                    <a:pt x="450" y="580"/>
                  </a:lnTo>
                  <a:lnTo>
                    <a:pt x="479" y="587"/>
                  </a:lnTo>
                  <a:lnTo>
                    <a:pt x="508" y="591"/>
                  </a:lnTo>
                  <a:lnTo>
                    <a:pt x="538" y="595"/>
                  </a:lnTo>
                  <a:lnTo>
                    <a:pt x="568" y="598"/>
                  </a:lnTo>
                  <a:lnTo>
                    <a:pt x="599" y="599"/>
                  </a:lnTo>
                  <a:lnTo>
                    <a:pt x="631" y="599"/>
                  </a:lnTo>
                  <a:lnTo>
                    <a:pt x="664" y="597"/>
                  </a:lnTo>
                  <a:lnTo>
                    <a:pt x="698" y="594"/>
                  </a:lnTo>
                  <a:lnTo>
                    <a:pt x="732" y="589"/>
                  </a:lnTo>
                  <a:lnTo>
                    <a:pt x="767" y="580"/>
                  </a:lnTo>
                  <a:lnTo>
                    <a:pt x="803" y="571"/>
                  </a:lnTo>
                  <a:lnTo>
                    <a:pt x="840" y="559"/>
                  </a:lnTo>
                  <a:lnTo>
                    <a:pt x="814" y="615"/>
                  </a:lnTo>
                  <a:lnTo>
                    <a:pt x="791" y="675"/>
                  </a:lnTo>
                  <a:lnTo>
                    <a:pt x="771" y="738"/>
                  </a:lnTo>
                  <a:lnTo>
                    <a:pt x="753" y="804"/>
                  </a:lnTo>
                  <a:lnTo>
                    <a:pt x="737" y="874"/>
                  </a:lnTo>
                  <a:lnTo>
                    <a:pt x="724" y="945"/>
                  </a:lnTo>
                  <a:lnTo>
                    <a:pt x="713" y="1018"/>
                  </a:lnTo>
                  <a:lnTo>
                    <a:pt x="705" y="1092"/>
                  </a:lnTo>
                  <a:lnTo>
                    <a:pt x="698" y="1168"/>
                  </a:lnTo>
                  <a:lnTo>
                    <a:pt x="691" y="1244"/>
                  </a:lnTo>
                  <a:lnTo>
                    <a:pt x="687" y="1320"/>
                  </a:lnTo>
                  <a:lnTo>
                    <a:pt x="685" y="1397"/>
                  </a:lnTo>
                  <a:lnTo>
                    <a:pt x="684" y="1472"/>
                  </a:lnTo>
                  <a:lnTo>
                    <a:pt x="683" y="1546"/>
                  </a:lnTo>
                  <a:lnTo>
                    <a:pt x="684" y="1621"/>
                  </a:lnTo>
                  <a:lnTo>
                    <a:pt x="685" y="1692"/>
                  </a:lnTo>
                  <a:lnTo>
                    <a:pt x="689" y="1828"/>
                  </a:lnTo>
                  <a:lnTo>
                    <a:pt x="696" y="1955"/>
                  </a:lnTo>
                  <a:lnTo>
                    <a:pt x="701" y="2064"/>
                  </a:lnTo>
                  <a:lnTo>
                    <a:pt x="706" y="2157"/>
                  </a:lnTo>
                  <a:lnTo>
                    <a:pt x="707" y="2196"/>
                  </a:lnTo>
                  <a:lnTo>
                    <a:pt x="707" y="2229"/>
                  </a:lnTo>
                  <a:lnTo>
                    <a:pt x="707" y="2257"/>
                  </a:lnTo>
                  <a:lnTo>
                    <a:pt x="705" y="2277"/>
                  </a:lnTo>
                  <a:lnTo>
                    <a:pt x="703" y="2291"/>
                  </a:lnTo>
                  <a:lnTo>
                    <a:pt x="699" y="2298"/>
                  </a:lnTo>
                  <a:lnTo>
                    <a:pt x="693" y="2296"/>
                  </a:lnTo>
                  <a:lnTo>
                    <a:pt x="685" y="2287"/>
                  </a:lnTo>
                  <a:lnTo>
                    <a:pt x="685" y="2284"/>
                  </a:lnTo>
                  <a:lnTo>
                    <a:pt x="686" y="2280"/>
                  </a:lnTo>
                  <a:lnTo>
                    <a:pt x="688" y="2275"/>
                  </a:lnTo>
                  <a:lnTo>
                    <a:pt x="691" y="2270"/>
                  </a:lnTo>
                  <a:lnTo>
                    <a:pt x="699" y="2258"/>
                  </a:lnTo>
                  <a:lnTo>
                    <a:pt x="709" y="2244"/>
                  </a:lnTo>
                  <a:lnTo>
                    <a:pt x="735" y="2213"/>
                  </a:lnTo>
                  <a:lnTo>
                    <a:pt x="765" y="2180"/>
                  </a:lnTo>
                  <a:lnTo>
                    <a:pt x="795" y="2148"/>
                  </a:lnTo>
                  <a:lnTo>
                    <a:pt x="821" y="2117"/>
                  </a:lnTo>
                  <a:lnTo>
                    <a:pt x="831" y="2104"/>
                  </a:lnTo>
                  <a:lnTo>
                    <a:pt x="839" y="2092"/>
                  </a:lnTo>
                  <a:lnTo>
                    <a:pt x="842" y="2087"/>
                  </a:lnTo>
                  <a:lnTo>
                    <a:pt x="844" y="2083"/>
                  </a:lnTo>
                  <a:lnTo>
                    <a:pt x="845" y="2078"/>
                  </a:lnTo>
                  <a:lnTo>
                    <a:pt x="846" y="2075"/>
                  </a:lnTo>
                  <a:lnTo>
                    <a:pt x="845" y="2024"/>
                  </a:lnTo>
                  <a:lnTo>
                    <a:pt x="847" y="1968"/>
                  </a:lnTo>
                  <a:lnTo>
                    <a:pt x="851" y="1906"/>
                  </a:lnTo>
                  <a:lnTo>
                    <a:pt x="857" y="1839"/>
                  </a:lnTo>
                  <a:lnTo>
                    <a:pt x="867" y="1769"/>
                  </a:lnTo>
                  <a:lnTo>
                    <a:pt x="877" y="1695"/>
                  </a:lnTo>
                  <a:lnTo>
                    <a:pt x="889" y="1617"/>
                  </a:lnTo>
                  <a:lnTo>
                    <a:pt x="902" y="1536"/>
                  </a:lnTo>
                  <a:lnTo>
                    <a:pt x="918" y="1454"/>
                  </a:lnTo>
                  <a:lnTo>
                    <a:pt x="934" y="1368"/>
                  </a:lnTo>
                  <a:lnTo>
                    <a:pt x="951" y="1283"/>
                  </a:lnTo>
                  <a:lnTo>
                    <a:pt x="969" y="1195"/>
                  </a:lnTo>
                  <a:lnTo>
                    <a:pt x="1008" y="1020"/>
                  </a:lnTo>
                  <a:lnTo>
                    <a:pt x="1049" y="847"/>
                  </a:lnTo>
                  <a:lnTo>
                    <a:pt x="1089" y="680"/>
                  </a:lnTo>
                  <a:lnTo>
                    <a:pt x="1128" y="523"/>
                  </a:lnTo>
                  <a:lnTo>
                    <a:pt x="1165" y="379"/>
                  </a:lnTo>
                  <a:lnTo>
                    <a:pt x="1199" y="254"/>
                  </a:lnTo>
                  <a:lnTo>
                    <a:pt x="1227" y="149"/>
                  </a:lnTo>
                  <a:lnTo>
                    <a:pt x="1248" y="69"/>
                  </a:lnTo>
                  <a:lnTo>
                    <a:pt x="1263" y="19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Freeform 163"/>
            <p:cNvSpPr>
              <a:spLocks/>
            </p:cNvSpPr>
            <p:nvPr/>
          </p:nvSpPr>
          <p:spPr bwMode="auto">
            <a:xfrm>
              <a:off x="2733676" y="661988"/>
              <a:ext cx="139700" cy="373063"/>
            </a:xfrm>
            <a:custGeom>
              <a:avLst/>
              <a:gdLst>
                <a:gd name="T0" fmla="*/ 2147483647 w 1317"/>
                <a:gd name="T1" fmla="*/ 2147483647 h 3528"/>
                <a:gd name="T2" fmla="*/ 2147483647 w 1317"/>
                <a:gd name="T3" fmla="*/ 2147483647 h 3528"/>
                <a:gd name="T4" fmla="*/ 2147483647 w 1317"/>
                <a:gd name="T5" fmla="*/ 2147483647 h 3528"/>
                <a:gd name="T6" fmla="*/ 2147483647 w 1317"/>
                <a:gd name="T7" fmla="*/ 2147483647 h 3528"/>
                <a:gd name="T8" fmla="*/ 2147483647 w 1317"/>
                <a:gd name="T9" fmla="*/ 2147483647 h 3528"/>
                <a:gd name="T10" fmla="*/ 0 w 1317"/>
                <a:gd name="T11" fmla="*/ 2147483647 h 3528"/>
                <a:gd name="T12" fmla="*/ 2147483647 w 1317"/>
                <a:gd name="T13" fmla="*/ 2147483647 h 3528"/>
                <a:gd name="T14" fmla="*/ 2147483647 w 1317"/>
                <a:gd name="T15" fmla="*/ 2147483647 h 3528"/>
                <a:gd name="T16" fmla="*/ 2147483647 w 1317"/>
                <a:gd name="T17" fmla="*/ 2147483647 h 3528"/>
                <a:gd name="T18" fmla="*/ 2147483647 w 1317"/>
                <a:gd name="T19" fmla="*/ 2147483647 h 3528"/>
                <a:gd name="T20" fmla="*/ 2147483647 w 1317"/>
                <a:gd name="T21" fmla="*/ 2147483647 h 3528"/>
                <a:gd name="T22" fmla="*/ 2147483647 w 1317"/>
                <a:gd name="T23" fmla="*/ 2147483647 h 3528"/>
                <a:gd name="T24" fmla="*/ 2147483647 w 1317"/>
                <a:gd name="T25" fmla="*/ 2147483647 h 3528"/>
                <a:gd name="T26" fmla="*/ 2147483647 w 1317"/>
                <a:gd name="T27" fmla="*/ 2147483647 h 3528"/>
                <a:gd name="T28" fmla="*/ 2147483647 w 1317"/>
                <a:gd name="T29" fmla="*/ 2147483647 h 3528"/>
                <a:gd name="T30" fmla="*/ 2147483647 w 1317"/>
                <a:gd name="T31" fmla="*/ 2147483647 h 3528"/>
                <a:gd name="T32" fmla="*/ 2147483647 w 1317"/>
                <a:gd name="T33" fmla="*/ 2147483647 h 3528"/>
                <a:gd name="T34" fmla="*/ 2147483647 w 1317"/>
                <a:gd name="T35" fmla="*/ 2147483647 h 3528"/>
                <a:gd name="T36" fmla="*/ 2147483647 w 1317"/>
                <a:gd name="T37" fmla="*/ 2147483647 h 3528"/>
                <a:gd name="T38" fmla="*/ 2147483647 w 1317"/>
                <a:gd name="T39" fmla="*/ 2147483647 h 3528"/>
                <a:gd name="T40" fmla="*/ 2147483647 w 1317"/>
                <a:gd name="T41" fmla="*/ 2147483647 h 3528"/>
                <a:gd name="T42" fmla="*/ 2147483647 w 1317"/>
                <a:gd name="T43" fmla="*/ 2147483647 h 3528"/>
                <a:gd name="T44" fmla="*/ 2147483647 w 1317"/>
                <a:gd name="T45" fmla="*/ 2147483647 h 3528"/>
                <a:gd name="T46" fmla="*/ 2147483647 w 1317"/>
                <a:gd name="T47" fmla="*/ 2147483647 h 3528"/>
                <a:gd name="T48" fmla="*/ 2147483647 w 1317"/>
                <a:gd name="T49" fmla="*/ 2147483647 h 3528"/>
                <a:gd name="T50" fmla="*/ 2147483647 w 1317"/>
                <a:gd name="T51" fmla="*/ 2147483647 h 3528"/>
                <a:gd name="T52" fmla="*/ 2147483647 w 1317"/>
                <a:gd name="T53" fmla="*/ 2147483647 h 3528"/>
                <a:gd name="T54" fmla="*/ 2147483647 w 1317"/>
                <a:gd name="T55" fmla="*/ 2147483647 h 3528"/>
                <a:gd name="T56" fmla="*/ 2147483647 w 1317"/>
                <a:gd name="T57" fmla="*/ 2147483647 h 3528"/>
                <a:gd name="T58" fmla="*/ 2147483647 w 1317"/>
                <a:gd name="T59" fmla="*/ 2147483647 h 3528"/>
                <a:gd name="T60" fmla="*/ 2147483647 w 1317"/>
                <a:gd name="T61" fmla="*/ 2147483647 h 3528"/>
                <a:gd name="T62" fmla="*/ 2147483647 w 1317"/>
                <a:gd name="T63" fmla="*/ 2147483647 h 3528"/>
                <a:gd name="T64" fmla="*/ 2147483647 w 1317"/>
                <a:gd name="T65" fmla="*/ 2147483647 h 3528"/>
                <a:gd name="T66" fmla="*/ 2147483647 w 1317"/>
                <a:gd name="T67" fmla="*/ 2147483647 h 3528"/>
                <a:gd name="T68" fmla="*/ 2147483647 w 1317"/>
                <a:gd name="T69" fmla="*/ 2147483647 h 3528"/>
                <a:gd name="T70" fmla="*/ 2147483647 w 1317"/>
                <a:gd name="T71" fmla="*/ 2147483647 h 3528"/>
                <a:gd name="T72" fmla="*/ 2147483647 w 1317"/>
                <a:gd name="T73" fmla="*/ 2147483647 h 3528"/>
                <a:gd name="T74" fmla="*/ 2147483647 w 1317"/>
                <a:gd name="T75" fmla="*/ 2147483647 h 3528"/>
                <a:gd name="T76" fmla="*/ 2147483647 w 1317"/>
                <a:gd name="T77" fmla="*/ 2147483647 h 3528"/>
                <a:gd name="T78" fmla="*/ 2147483647 w 1317"/>
                <a:gd name="T79" fmla="*/ 2147483647 h 3528"/>
                <a:gd name="T80" fmla="*/ 2147483647 w 1317"/>
                <a:gd name="T81" fmla="*/ 2147483647 h 3528"/>
                <a:gd name="T82" fmla="*/ 2147483647 w 1317"/>
                <a:gd name="T83" fmla="*/ 0 h 3528"/>
                <a:gd name="T84" fmla="*/ 2147483647 w 1317"/>
                <a:gd name="T85" fmla="*/ 2147483647 h 3528"/>
                <a:gd name="T86" fmla="*/ 2147483647 w 1317"/>
                <a:gd name="T87" fmla="*/ 2147483647 h 3528"/>
                <a:gd name="T88" fmla="*/ 2147483647 w 1317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7"/>
                <a:gd name="T136" fmla="*/ 0 h 3528"/>
                <a:gd name="T137" fmla="*/ 1317 w 1317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7" h="3528">
                  <a:moveTo>
                    <a:pt x="84" y="40"/>
                  </a:moveTo>
                  <a:lnTo>
                    <a:pt x="84" y="54"/>
                  </a:lnTo>
                  <a:lnTo>
                    <a:pt x="82" y="93"/>
                  </a:lnTo>
                  <a:lnTo>
                    <a:pt x="79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4" y="457"/>
                  </a:lnTo>
                  <a:lnTo>
                    <a:pt x="58" y="589"/>
                  </a:lnTo>
                  <a:lnTo>
                    <a:pt x="50" y="731"/>
                  </a:lnTo>
                  <a:lnTo>
                    <a:pt x="43" y="882"/>
                  </a:lnTo>
                  <a:lnTo>
                    <a:pt x="36" y="1039"/>
                  </a:lnTo>
                  <a:lnTo>
                    <a:pt x="30" y="1200"/>
                  </a:lnTo>
                  <a:lnTo>
                    <a:pt x="23" y="1363"/>
                  </a:lnTo>
                  <a:lnTo>
                    <a:pt x="17" y="1525"/>
                  </a:lnTo>
                  <a:lnTo>
                    <a:pt x="11" y="1684"/>
                  </a:lnTo>
                  <a:lnTo>
                    <a:pt x="6" y="1836"/>
                  </a:lnTo>
                  <a:lnTo>
                    <a:pt x="1" y="1981"/>
                  </a:lnTo>
                  <a:lnTo>
                    <a:pt x="0" y="2051"/>
                  </a:lnTo>
                  <a:lnTo>
                    <a:pt x="2" y="2120"/>
                  </a:lnTo>
                  <a:lnTo>
                    <a:pt x="6" y="2190"/>
                  </a:lnTo>
                  <a:lnTo>
                    <a:pt x="11" y="2258"/>
                  </a:lnTo>
                  <a:lnTo>
                    <a:pt x="19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6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7" y="2941"/>
                  </a:lnTo>
                  <a:lnTo>
                    <a:pt x="185" y="2993"/>
                  </a:lnTo>
                  <a:lnTo>
                    <a:pt x="203" y="3042"/>
                  </a:lnTo>
                  <a:lnTo>
                    <a:pt x="222" y="3090"/>
                  </a:lnTo>
                  <a:lnTo>
                    <a:pt x="240" y="3135"/>
                  </a:lnTo>
                  <a:lnTo>
                    <a:pt x="258" y="3178"/>
                  </a:lnTo>
                  <a:lnTo>
                    <a:pt x="292" y="3255"/>
                  </a:lnTo>
                  <a:lnTo>
                    <a:pt x="322" y="3320"/>
                  </a:lnTo>
                  <a:lnTo>
                    <a:pt x="348" y="3373"/>
                  </a:lnTo>
                  <a:lnTo>
                    <a:pt x="368" y="3412"/>
                  </a:lnTo>
                  <a:lnTo>
                    <a:pt x="380" y="3435"/>
                  </a:lnTo>
                  <a:lnTo>
                    <a:pt x="385" y="3443"/>
                  </a:lnTo>
                  <a:lnTo>
                    <a:pt x="394" y="3446"/>
                  </a:lnTo>
                  <a:lnTo>
                    <a:pt x="416" y="3455"/>
                  </a:lnTo>
                  <a:lnTo>
                    <a:pt x="451" y="3467"/>
                  </a:lnTo>
                  <a:lnTo>
                    <a:pt x="495" y="3481"/>
                  </a:lnTo>
                  <a:lnTo>
                    <a:pt x="522" y="3488"/>
                  </a:lnTo>
                  <a:lnTo>
                    <a:pt x="549" y="3495"/>
                  </a:lnTo>
                  <a:lnTo>
                    <a:pt x="580" y="3502"/>
                  </a:lnTo>
                  <a:lnTo>
                    <a:pt x="610" y="3509"/>
                  </a:lnTo>
                  <a:lnTo>
                    <a:pt x="643" y="3515"/>
                  </a:lnTo>
                  <a:lnTo>
                    <a:pt x="676" y="3520"/>
                  </a:lnTo>
                  <a:lnTo>
                    <a:pt x="709" y="3524"/>
                  </a:lnTo>
                  <a:lnTo>
                    <a:pt x="744" y="3527"/>
                  </a:lnTo>
                  <a:lnTo>
                    <a:pt x="777" y="3528"/>
                  </a:lnTo>
                  <a:lnTo>
                    <a:pt x="812" y="3528"/>
                  </a:lnTo>
                  <a:lnTo>
                    <a:pt x="846" y="3526"/>
                  </a:lnTo>
                  <a:lnTo>
                    <a:pt x="879" y="3522"/>
                  </a:lnTo>
                  <a:lnTo>
                    <a:pt x="912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9" y="3466"/>
                  </a:lnTo>
                  <a:lnTo>
                    <a:pt x="1053" y="3446"/>
                  </a:lnTo>
                  <a:lnTo>
                    <a:pt x="1076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8" y="3294"/>
                  </a:lnTo>
                  <a:lnTo>
                    <a:pt x="1145" y="3251"/>
                  </a:lnTo>
                  <a:lnTo>
                    <a:pt x="1143" y="3243"/>
                  </a:lnTo>
                  <a:lnTo>
                    <a:pt x="1136" y="3220"/>
                  </a:lnTo>
                  <a:lnTo>
                    <a:pt x="1126" y="3181"/>
                  </a:lnTo>
                  <a:lnTo>
                    <a:pt x="1111" y="3131"/>
                  </a:lnTo>
                  <a:lnTo>
                    <a:pt x="1095" y="3069"/>
                  </a:lnTo>
                  <a:lnTo>
                    <a:pt x="1077" y="2997"/>
                  </a:lnTo>
                  <a:lnTo>
                    <a:pt x="1056" y="2916"/>
                  </a:lnTo>
                  <a:lnTo>
                    <a:pt x="1036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5" y="2534"/>
                  </a:lnTo>
                  <a:lnTo>
                    <a:pt x="957" y="2430"/>
                  </a:lnTo>
                  <a:lnTo>
                    <a:pt x="947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6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3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29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9" y="1420"/>
                  </a:lnTo>
                  <a:lnTo>
                    <a:pt x="994" y="1339"/>
                  </a:lnTo>
                  <a:lnTo>
                    <a:pt x="1012" y="1256"/>
                  </a:lnTo>
                  <a:lnTo>
                    <a:pt x="1029" y="1173"/>
                  </a:lnTo>
                  <a:lnTo>
                    <a:pt x="1047" y="1089"/>
                  </a:lnTo>
                  <a:lnTo>
                    <a:pt x="1067" y="1006"/>
                  </a:lnTo>
                  <a:lnTo>
                    <a:pt x="1086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3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7" y="179"/>
                  </a:lnTo>
                  <a:lnTo>
                    <a:pt x="1299" y="105"/>
                  </a:lnTo>
                  <a:lnTo>
                    <a:pt x="1312" y="57"/>
                  </a:lnTo>
                  <a:lnTo>
                    <a:pt x="1317" y="40"/>
                  </a:lnTo>
                  <a:lnTo>
                    <a:pt x="1307" y="39"/>
                  </a:lnTo>
                  <a:lnTo>
                    <a:pt x="1276" y="37"/>
                  </a:lnTo>
                  <a:lnTo>
                    <a:pt x="1228" y="33"/>
                  </a:lnTo>
                  <a:lnTo>
                    <a:pt x="1166" y="28"/>
                  </a:lnTo>
                  <a:lnTo>
                    <a:pt x="1091" y="23"/>
                  </a:lnTo>
                  <a:lnTo>
                    <a:pt x="1005" y="17"/>
                  </a:lnTo>
                  <a:lnTo>
                    <a:pt x="912" y="11"/>
                  </a:lnTo>
                  <a:lnTo>
                    <a:pt x="812" y="6"/>
                  </a:lnTo>
                  <a:lnTo>
                    <a:pt x="709" y="3"/>
                  </a:lnTo>
                  <a:lnTo>
                    <a:pt x="604" y="1"/>
                  </a:lnTo>
                  <a:lnTo>
                    <a:pt x="552" y="0"/>
                  </a:lnTo>
                  <a:lnTo>
                    <a:pt x="502" y="0"/>
                  </a:lnTo>
                  <a:lnTo>
                    <a:pt x="452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3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4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" name="Freeform 164"/>
            <p:cNvSpPr>
              <a:spLocks/>
            </p:cNvSpPr>
            <p:nvPr/>
          </p:nvSpPr>
          <p:spPr bwMode="auto">
            <a:xfrm>
              <a:off x="2741613" y="661988"/>
              <a:ext cx="131763" cy="236538"/>
            </a:xfrm>
            <a:custGeom>
              <a:avLst/>
              <a:gdLst>
                <a:gd name="T0" fmla="*/ 2147483647 w 1252"/>
                <a:gd name="T1" fmla="*/ 2147483647 h 2247"/>
                <a:gd name="T2" fmla="*/ 2147483647 w 1252"/>
                <a:gd name="T3" fmla="*/ 2147483647 h 2247"/>
                <a:gd name="T4" fmla="*/ 2147483647 w 1252"/>
                <a:gd name="T5" fmla="*/ 2147483647 h 2247"/>
                <a:gd name="T6" fmla="*/ 2147483647 w 1252"/>
                <a:gd name="T7" fmla="*/ 2147483647 h 2247"/>
                <a:gd name="T8" fmla="*/ 2147483647 w 1252"/>
                <a:gd name="T9" fmla="*/ 2147483647 h 2247"/>
                <a:gd name="T10" fmla="*/ 2147483647 w 1252"/>
                <a:gd name="T11" fmla="*/ 0 h 2247"/>
                <a:gd name="T12" fmla="*/ 2147483647 w 1252"/>
                <a:gd name="T13" fmla="*/ 2147483647 h 2247"/>
                <a:gd name="T14" fmla="*/ 2147483647 w 1252"/>
                <a:gd name="T15" fmla="*/ 2147483647 h 2247"/>
                <a:gd name="T16" fmla="*/ 2147483647 w 1252"/>
                <a:gd name="T17" fmla="*/ 2147483647 h 2247"/>
                <a:gd name="T18" fmla="*/ 2147483647 w 1252"/>
                <a:gd name="T19" fmla="*/ 2147483647 h 2247"/>
                <a:gd name="T20" fmla="*/ 2147483647 w 1252"/>
                <a:gd name="T21" fmla="*/ 2147483647 h 2247"/>
                <a:gd name="T22" fmla="*/ 2147483647 w 1252"/>
                <a:gd name="T23" fmla="*/ 2147483647 h 2247"/>
                <a:gd name="T24" fmla="*/ 2147483647 w 1252"/>
                <a:gd name="T25" fmla="*/ 2147483647 h 2247"/>
                <a:gd name="T26" fmla="*/ 2147483647 w 1252"/>
                <a:gd name="T27" fmla="*/ 2147483647 h 2247"/>
                <a:gd name="T28" fmla="*/ 2147483647 w 1252"/>
                <a:gd name="T29" fmla="*/ 2147483647 h 2247"/>
                <a:gd name="T30" fmla="*/ 2147483647 w 1252"/>
                <a:gd name="T31" fmla="*/ 2147483647 h 2247"/>
                <a:gd name="T32" fmla="*/ 2147483647 w 1252"/>
                <a:gd name="T33" fmla="*/ 2147483647 h 2247"/>
                <a:gd name="T34" fmla="*/ 2147483647 w 1252"/>
                <a:gd name="T35" fmla="*/ 2147483647 h 2247"/>
                <a:gd name="T36" fmla="*/ 2147483647 w 1252"/>
                <a:gd name="T37" fmla="*/ 2147483647 h 2247"/>
                <a:gd name="T38" fmla="*/ 2147483647 w 1252"/>
                <a:gd name="T39" fmla="*/ 2147483647 h 2247"/>
                <a:gd name="T40" fmla="*/ 2147483647 w 1252"/>
                <a:gd name="T41" fmla="*/ 2147483647 h 2247"/>
                <a:gd name="T42" fmla="*/ 2147483647 w 1252"/>
                <a:gd name="T43" fmla="*/ 2147483647 h 2247"/>
                <a:gd name="T44" fmla="*/ 2147483647 w 1252"/>
                <a:gd name="T45" fmla="*/ 2147483647 h 2247"/>
                <a:gd name="T46" fmla="*/ 2147483647 w 1252"/>
                <a:gd name="T47" fmla="*/ 2147483647 h 2247"/>
                <a:gd name="T48" fmla="*/ 2147483647 w 1252"/>
                <a:gd name="T49" fmla="*/ 2147483647 h 2247"/>
                <a:gd name="T50" fmla="*/ 2147483647 w 1252"/>
                <a:gd name="T51" fmla="*/ 2147483647 h 2247"/>
                <a:gd name="T52" fmla="*/ 2147483647 w 1252"/>
                <a:gd name="T53" fmla="*/ 2147483647 h 2247"/>
                <a:gd name="T54" fmla="*/ 2147483647 w 1252"/>
                <a:gd name="T55" fmla="*/ 2147483647 h 2247"/>
                <a:gd name="T56" fmla="*/ 2147483647 w 1252"/>
                <a:gd name="T57" fmla="*/ 2147483647 h 2247"/>
                <a:gd name="T58" fmla="*/ 2147483647 w 1252"/>
                <a:gd name="T59" fmla="*/ 2147483647 h 2247"/>
                <a:gd name="T60" fmla="*/ 2147483647 w 1252"/>
                <a:gd name="T61" fmla="*/ 2147483647 h 2247"/>
                <a:gd name="T62" fmla="*/ 2147483647 w 1252"/>
                <a:gd name="T63" fmla="*/ 2147483647 h 2247"/>
                <a:gd name="T64" fmla="*/ 2147483647 w 1252"/>
                <a:gd name="T65" fmla="*/ 2147483647 h 2247"/>
                <a:gd name="T66" fmla="*/ 2147483647 w 1252"/>
                <a:gd name="T67" fmla="*/ 2147483647 h 2247"/>
                <a:gd name="T68" fmla="*/ 2147483647 w 1252"/>
                <a:gd name="T69" fmla="*/ 2147483647 h 2247"/>
                <a:gd name="T70" fmla="*/ 2147483647 w 1252"/>
                <a:gd name="T71" fmla="*/ 2147483647 h 2247"/>
                <a:gd name="T72" fmla="*/ 2147483647 w 1252"/>
                <a:gd name="T73" fmla="*/ 2147483647 h 2247"/>
                <a:gd name="T74" fmla="*/ 2147483647 w 1252"/>
                <a:gd name="T75" fmla="*/ 2147483647 h 2247"/>
                <a:gd name="T76" fmla="*/ 2147483647 w 1252"/>
                <a:gd name="T77" fmla="*/ 2147483647 h 2247"/>
                <a:gd name="T78" fmla="*/ 2147483647 w 1252"/>
                <a:gd name="T79" fmla="*/ 2147483647 h 2247"/>
                <a:gd name="T80" fmla="*/ 2147483647 w 1252"/>
                <a:gd name="T81" fmla="*/ 2147483647 h 2247"/>
                <a:gd name="T82" fmla="*/ 2147483647 w 1252"/>
                <a:gd name="T83" fmla="*/ 2147483647 h 2247"/>
                <a:gd name="T84" fmla="*/ 2147483647 w 1252"/>
                <a:gd name="T85" fmla="*/ 2147483647 h 2247"/>
                <a:gd name="T86" fmla="*/ 2147483647 w 1252"/>
                <a:gd name="T87" fmla="*/ 2147483647 h 2247"/>
                <a:gd name="T88" fmla="*/ 2147483647 w 1252"/>
                <a:gd name="T89" fmla="*/ 2147483647 h 2247"/>
                <a:gd name="T90" fmla="*/ 2147483647 w 1252"/>
                <a:gd name="T91" fmla="*/ 2147483647 h 2247"/>
                <a:gd name="T92" fmla="*/ 2147483647 w 1252"/>
                <a:gd name="T93" fmla="*/ 2147483647 h 2247"/>
                <a:gd name="T94" fmla="*/ 2147483647 w 1252"/>
                <a:gd name="T95" fmla="*/ 2147483647 h 2247"/>
                <a:gd name="T96" fmla="*/ 2147483647 w 1252"/>
                <a:gd name="T97" fmla="*/ 2147483647 h 2247"/>
                <a:gd name="T98" fmla="*/ 2147483647 w 1252"/>
                <a:gd name="T99" fmla="*/ 2147483647 h 2247"/>
                <a:gd name="T100" fmla="*/ 2147483647 w 1252"/>
                <a:gd name="T101" fmla="*/ 2147483647 h 2247"/>
                <a:gd name="T102" fmla="*/ 2147483647 w 1252"/>
                <a:gd name="T103" fmla="*/ 2147483647 h 2247"/>
                <a:gd name="T104" fmla="*/ 2147483647 w 1252"/>
                <a:gd name="T105" fmla="*/ 2147483647 h 2247"/>
                <a:gd name="T106" fmla="*/ 2147483647 w 1252"/>
                <a:gd name="T107" fmla="*/ 2147483647 h 2247"/>
                <a:gd name="T108" fmla="*/ 2147483647 w 1252"/>
                <a:gd name="T109" fmla="*/ 2147483647 h 2247"/>
                <a:gd name="T110" fmla="*/ 2147483647 w 1252"/>
                <a:gd name="T111" fmla="*/ 2147483647 h 2247"/>
                <a:gd name="T112" fmla="*/ 2147483647 w 1252"/>
                <a:gd name="T113" fmla="*/ 2147483647 h 2247"/>
                <a:gd name="T114" fmla="*/ 2147483647 w 1252"/>
                <a:gd name="T115" fmla="*/ 2147483647 h 2247"/>
                <a:gd name="T116" fmla="*/ 2147483647 w 1252"/>
                <a:gd name="T117" fmla="*/ 2147483647 h 2247"/>
                <a:gd name="T118" fmla="*/ 2147483647 w 1252"/>
                <a:gd name="T119" fmla="*/ 2147483647 h 2247"/>
                <a:gd name="T120" fmla="*/ 2147483647 w 1252"/>
                <a:gd name="T121" fmla="*/ 2147483647 h 2247"/>
                <a:gd name="T122" fmla="*/ 2147483647 w 1252"/>
                <a:gd name="T123" fmla="*/ 2147483647 h 2247"/>
                <a:gd name="T124" fmla="*/ 2147483647 w 1252"/>
                <a:gd name="T125" fmla="*/ 2147483647 h 22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52"/>
                <a:gd name="T190" fmla="*/ 0 h 2247"/>
                <a:gd name="T191" fmla="*/ 1252 w 1252"/>
                <a:gd name="T192" fmla="*/ 2247 h 224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52" h="2247">
                  <a:moveTo>
                    <a:pt x="1252" y="40"/>
                  </a:moveTo>
                  <a:lnTo>
                    <a:pt x="1242" y="39"/>
                  </a:lnTo>
                  <a:lnTo>
                    <a:pt x="1211" y="37"/>
                  </a:lnTo>
                  <a:lnTo>
                    <a:pt x="1163" y="33"/>
                  </a:lnTo>
                  <a:lnTo>
                    <a:pt x="1101" y="28"/>
                  </a:lnTo>
                  <a:lnTo>
                    <a:pt x="1026" y="23"/>
                  </a:lnTo>
                  <a:lnTo>
                    <a:pt x="940" y="17"/>
                  </a:lnTo>
                  <a:lnTo>
                    <a:pt x="847" y="11"/>
                  </a:lnTo>
                  <a:lnTo>
                    <a:pt x="747" y="6"/>
                  </a:lnTo>
                  <a:lnTo>
                    <a:pt x="644" y="3"/>
                  </a:lnTo>
                  <a:lnTo>
                    <a:pt x="539" y="1"/>
                  </a:lnTo>
                  <a:lnTo>
                    <a:pt x="487" y="0"/>
                  </a:lnTo>
                  <a:lnTo>
                    <a:pt x="437" y="0"/>
                  </a:lnTo>
                  <a:lnTo>
                    <a:pt x="387" y="1"/>
                  </a:lnTo>
                  <a:lnTo>
                    <a:pt x="337" y="2"/>
                  </a:lnTo>
                  <a:lnTo>
                    <a:pt x="289" y="4"/>
                  </a:lnTo>
                  <a:lnTo>
                    <a:pt x="243" y="7"/>
                  </a:lnTo>
                  <a:lnTo>
                    <a:pt x="199" y="10"/>
                  </a:lnTo>
                  <a:lnTo>
                    <a:pt x="158" y="14"/>
                  </a:lnTo>
                  <a:lnTo>
                    <a:pt x="118" y="20"/>
                  </a:lnTo>
                  <a:lnTo>
                    <a:pt x="82" y="26"/>
                  </a:lnTo>
                  <a:lnTo>
                    <a:pt x="49" y="33"/>
                  </a:lnTo>
                  <a:lnTo>
                    <a:pt x="19" y="40"/>
                  </a:lnTo>
                  <a:lnTo>
                    <a:pt x="19" y="48"/>
                  </a:lnTo>
                  <a:lnTo>
                    <a:pt x="18" y="69"/>
                  </a:lnTo>
                  <a:lnTo>
                    <a:pt x="16" y="104"/>
                  </a:lnTo>
                  <a:lnTo>
                    <a:pt x="14" y="151"/>
                  </a:lnTo>
                  <a:lnTo>
                    <a:pt x="11" y="209"/>
                  </a:lnTo>
                  <a:lnTo>
                    <a:pt x="8" y="277"/>
                  </a:lnTo>
                  <a:lnTo>
                    <a:pt x="4" y="354"/>
                  </a:lnTo>
                  <a:lnTo>
                    <a:pt x="0" y="440"/>
                  </a:lnTo>
                  <a:lnTo>
                    <a:pt x="18" y="435"/>
                  </a:lnTo>
                  <a:lnTo>
                    <a:pt x="37" y="431"/>
                  </a:lnTo>
                  <a:lnTo>
                    <a:pt x="56" y="428"/>
                  </a:lnTo>
                  <a:lnTo>
                    <a:pt x="76" y="428"/>
                  </a:lnTo>
                  <a:lnTo>
                    <a:pt x="95" y="429"/>
                  </a:lnTo>
                  <a:lnTo>
                    <a:pt x="116" y="431"/>
                  </a:lnTo>
                  <a:lnTo>
                    <a:pt x="136" y="435"/>
                  </a:lnTo>
                  <a:lnTo>
                    <a:pt x="158" y="439"/>
                  </a:lnTo>
                  <a:lnTo>
                    <a:pt x="201" y="451"/>
                  </a:lnTo>
                  <a:lnTo>
                    <a:pt x="246" y="466"/>
                  </a:lnTo>
                  <a:lnTo>
                    <a:pt x="294" y="483"/>
                  </a:lnTo>
                  <a:lnTo>
                    <a:pt x="343" y="499"/>
                  </a:lnTo>
                  <a:lnTo>
                    <a:pt x="369" y="507"/>
                  </a:lnTo>
                  <a:lnTo>
                    <a:pt x="395" y="515"/>
                  </a:lnTo>
                  <a:lnTo>
                    <a:pt x="422" y="522"/>
                  </a:lnTo>
                  <a:lnTo>
                    <a:pt x="450" y="529"/>
                  </a:lnTo>
                  <a:lnTo>
                    <a:pt x="478" y="536"/>
                  </a:lnTo>
                  <a:lnTo>
                    <a:pt x="507" y="540"/>
                  </a:lnTo>
                  <a:lnTo>
                    <a:pt x="536" y="544"/>
                  </a:lnTo>
                  <a:lnTo>
                    <a:pt x="567" y="547"/>
                  </a:lnTo>
                  <a:lnTo>
                    <a:pt x="598" y="548"/>
                  </a:lnTo>
                  <a:lnTo>
                    <a:pt x="630" y="548"/>
                  </a:lnTo>
                  <a:lnTo>
                    <a:pt x="664" y="546"/>
                  </a:lnTo>
                  <a:lnTo>
                    <a:pt x="697" y="543"/>
                  </a:lnTo>
                  <a:lnTo>
                    <a:pt x="731" y="538"/>
                  </a:lnTo>
                  <a:lnTo>
                    <a:pt x="766" y="529"/>
                  </a:lnTo>
                  <a:lnTo>
                    <a:pt x="802" y="520"/>
                  </a:lnTo>
                  <a:lnTo>
                    <a:pt x="840" y="508"/>
                  </a:lnTo>
                  <a:lnTo>
                    <a:pt x="813" y="564"/>
                  </a:lnTo>
                  <a:lnTo>
                    <a:pt x="791" y="624"/>
                  </a:lnTo>
                  <a:lnTo>
                    <a:pt x="769" y="687"/>
                  </a:lnTo>
                  <a:lnTo>
                    <a:pt x="752" y="753"/>
                  </a:lnTo>
                  <a:lnTo>
                    <a:pt x="737" y="823"/>
                  </a:lnTo>
                  <a:lnTo>
                    <a:pt x="724" y="894"/>
                  </a:lnTo>
                  <a:lnTo>
                    <a:pt x="712" y="967"/>
                  </a:lnTo>
                  <a:lnTo>
                    <a:pt x="703" y="1041"/>
                  </a:lnTo>
                  <a:lnTo>
                    <a:pt x="696" y="1117"/>
                  </a:lnTo>
                  <a:lnTo>
                    <a:pt x="691" y="1193"/>
                  </a:lnTo>
                  <a:lnTo>
                    <a:pt x="687" y="1269"/>
                  </a:lnTo>
                  <a:lnTo>
                    <a:pt x="685" y="1346"/>
                  </a:lnTo>
                  <a:lnTo>
                    <a:pt x="683" y="1421"/>
                  </a:lnTo>
                  <a:lnTo>
                    <a:pt x="683" y="1495"/>
                  </a:lnTo>
                  <a:lnTo>
                    <a:pt x="684" y="1570"/>
                  </a:lnTo>
                  <a:lnTo>
                    <a:pt x="685" y="1641"/>
                  </a:lnTo>
                  <a:lnTo>
                    <a:pt x="689" y="1777"/>
                  </a:lnTo>
                  <a:lnTo>
                    <a:pt x="695" y="1904"/>
                  </a:lnTo>
                  <a:lnTo>
                    <a:pt x="700" y="2013"/>
                  </a:lnTo>
                  <a:lnTo>
                    <a:pt x="704" y="2106"/>
                  </a:lnTo>
                  <a:lnTo>
                    <a:pt x="705" y="2145"/>
                  </a:lnTo>
                  <a:lnTo>
                    <a:pt x="706" y="2178"/>
                  </a:lnTo>
                  <a:lnTo>
                    <a:pt x="705" y="2206"/>
                  </a:lnTo>
                  <a:lnTo>
                    <a:pt x="704" y="2226"/>
                  </a:lnTo>
                  <a:lnTo>
                    <a:pt x="701" y="2240"/>
                  </a:lnTo>
                  <a:lnTo>
                    <a:pt x="697" y="2247"/>
                  </a:lnTo>
                  <a:lnTo>
                    <a:pt x="692" y="2245"/>
                  </a:lnTo>
                  <a:lnTo>
                    <a:pt x="684" y="2236"/>
                  </a:lnTo>
                  <a:lnTo>
                    <a:pt x="685" y="2233"/>
                  </a:lnTo>
                  <a:lnTo>
                    <a:pt x="686" y="2229"/>
                  </a:lnTo>
                  <a:lnTo>
                    <a:pt x="688" y="2224"/>
                  </a:lnTo>
                  <a:lnTo>
                    <a:pt x="690" y="2219"/>
                  </a:lnTo>
                  <a:lnTo>
                    <a:pt x="698" y="2207"/>
                  </a:lnTo>
                  <a:lnTo>
                    <a:pt x="708" y="2193"/>
                  </a:lnTo>
                  <a:lnTo>
                    <a:pt x="734" y="2162"/>
                  </a:lnTo>
                  <a:lnTo>
                    <a:pt x="764" y="2129"/>
                  </a:lnTo>
                  <a:lnTo>
                    <a:pt x="794" y="2097"/>
                  </a:lnTo>
                  <a:lnTo>
                    <a:pt x="820" y="2066"/>
                  </a:lnTo>
                  <a:lnTo>
                    <a:pt x="831" y="2053"/>
                  </a:lnTo>
                  <a:lnTo>
                    <a:pt x="839" y="2041"/>
                  </a:lnTo>
                  <a:lnTo>
                    <a:pt x="842" y="2036"/>
                  </a:lnTo>
                  <a:lnTo>
                    <a:pt x="844" y="2032"/>
                  </a:lnTo>
                  <a:lnTo>
                    <a:pt x="845" y="2027"/>
                  </a:lnTo>
                  <a:lnTo>
                    <a:pt x="845" y="2024"/>
                  </a:lnTo>
                  <a:lnTo>
                    <a:pt x="844" y="1973"/>
                  </a:lnTo>
                  <a:lnTo>
                    <a:pt x="846" y="1918"/>
                  </a:lnTo>
                  <a:lnTo>
                    <a:pt x="850" y="1858"/>
                  </a:lnTo>
                  <a:lnTo>
                    <a:pt x="856" y="1793"/>
                  </a:lnTo>
                  <a:lnTo>
                    <a:pt x="864" y="1724"/>
                  </a:lnTo>
                  <a:lnTo>
                    <a:pt x="874" y="1652"/>
                  </a:lnTo>
                  <a:lnTo>
                    <a:pt x="886" y="1577"/>
                  </a:lnTo>
                  <a:lnTo>
                    <a:pt x="899" y="1499"/>
                  </a:lnTo>
                  <a:lnTo>
                    <a:pt x="914" y="1420"/>
                  </a:lnTo>
                  <a:lnTo>
                    <a:pt x="929" y="1339"/>
                  </a:lnTo>
                  <a:lnTo>
                    <a:pt x="947" y="1256"/>
                  </a:lnTo>
                  <a:lnTo>
                    <a:pt x="964" y="1173"/>
                  </a:lnTo>
                  <a:lnTo>
                    <a:pt x="982" y="1089"/>
                  </a:lnTo>
                  <a:lnTo>
                    <a:pt x="1002" y="1006"/>
                  </a:lnTo>
                  <a:lnTo>
                    <a:pt x="1021" y="923"/>
                  </a:lnTo>
                  <a:lnTo>
                    <a:pt x="1040" y="842"/>
                  </a:lnTo>
                  <a:lnTo>
                    <a:pt x="1079" y="683"/>
                  </a:lnTo>
                  <a:lnTo>
                    <a:pt x="1118" y="534"/>
                  </a:lnTo>
                  <a:lnTo>
                    <a:pt x="1153" y="398"/>
                  </a:lnTo>
                  <a:lnTo>
                    <a:pt x="1185" y="279"/>
                  </a:lnTo>
                  <a:lnTo>
                    <a:pt x="1212" y="179"/>
                  </a:lnTo>
                  <a:lnTo>
                    <a:pt x="1234" y="105"/>
                  </a:lnTo>
                  <a:lnTo>
                    <a:pt x="1247" y="57"/>
                  </a:lnTo>
                  <a:lnTo>
                    <a:pt x="1252" y="4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Freeform 165"/>
            <p:cNvSpPr>
              <a:spLocks/>
            </p:cNvSpPr>
            <p:nvPr/>
          </p:nvSpPr>
          <p:spPr bwMode="auto">
            <a:xfrm>
              <a:off x="2700338" y="874713"/>
              <a:ext cx="165100" cy="209550"/>
            </a:xfrm>
            <a:custGeom>
              <a:avLst/>
              <a:gdLst>
                <a:gd name="T0" fmla="*/ 2147483647 w 1561"/>
                <a:gd name="T1" fmla="*/ 2147483647 h 1979"/>
                <a:gd name="T2" fmla="*/ 2147483647 w 1561"/>
                <a:gd name="T3" fmla="*/ 2147483647 h 1979"/>
                <a:gd name="T4" fmla="*/ 2147483647 w 1561"/>
                <a:gd name="T5" fmla="*/ 2147483647 h 1979"/>
                <a:gd name="T6" fmla="*/ 2147483647 w 1561"/>
                <a:gd name="T7" fmla="*/ 2147483647 h 1979"/>
                <a:gd name="T8" fmla="*/ 2147483647 w 1561"/>
                <a:gd name="T9" fmla="*/ 2147483647 h 1979"/>
                <a:gd name="T10" fmla="*/ 2147483647 w 1561"/>
                <a:gd name="T11" fmla="*/ 2147483647 h 1979"/>
                <a:gd name="T12" fmla="*/ 2147483647 w 1561"/>
                <a:gd name="T13" fmla="*/ 2147483647 h 1979"/>
                <a:gd name="T14" fmla="*/ 2147483647 w 1561"/>
                <a:gd name="T15" fmla="*/ 2147483647 h 1979"/>
                <a:gd name="T16" fmla="*/ 2147483647 w 1561"/>
                <a:gd name="T17" fmla="*/ 2147483647 h 1979"/>
                <a:gd name="T18" fmla="*/ 2147483647 w 1561"/>
                <a:gd name="T19" fmla="*/ 2147483647 h 1979"/>
                <a:gd name="T20" fmla="*/ 2147483647 w 1561"/>
                <a:gd name="T21" fmla="*/ 2147483647 h 1979"/>
                <a:gd name="T22" fmla="*/ 2147483647 w 1561"/>
                <a:gd name="T23" fmla="*/ 2147483647 h 1979"/>
                <a:gd name="T24" fmla="*/ 2147483647 w 1561"/>
                <a:gd name="T25" fmla="*/ 2147483647 h 1979"/>
                <a:gd name="T26" fmla="*/ 2147483647 w 1561"/>
                <a:gd name="T27" fmla="*/ 2147483647 h 1979"/>
                <a:gd name="T28" fmla="*/ 2147483647 w 1561"/>
                <a:gd name="T29" fmla="*/ 2147483647 h 1979"/>
                <a:gd name="T30" fmla="*/ 2147483647 w 1561"/>
                <a:gd name="T31" fmla="*/ 2147483647 h 1979"/>
                <a:gd name="T32" fmla="*/ 2147483647 w 1561"/>
                <a:gd name="T33" fmla="*/ 2147483647 h 1979"/>
                <a:gd name="T34" fmla="*/ 2147483647 w 1561"/>
                <a:gd name="T35" fmla="*/ 2147483647 h 1979"/>
                <a:gd name="T36" fmla="*/ 2147483647 w 1561"/>
                <a:gd name="T37" fmla="*/ 2147483647 h 1979"/>
                <a:gd name="T38" fmla="*/ 2147483647 w 1561"/>
                <a:gd name="T39" fmla="*/ 2147483647 h 1979"/>
                <a:gd name="T40" fmla="*/ 2147483647 w 1561"/>
                <a:gd name="T41" fmla="*/ 2147483647 h 1979"/>
                <a:gd name="T42" fmla="*/ 2147483647 w 1561"/>
                <a:gd name="T43" fmla="*/ 2147483647 h 1979"/>
                <a:gd name="T44" fmla="*/ 2147483647 w 1561"/>
                <a:gd name="T45" fmla="*/ 2147483647 h 1979"/>
                <a:gd name="T46" fmla="*/ 2147483647 w 1561"/>
                <a:gd name="T47" fmla="*/ 2147483647 h 1979"/>
                <a:gd name="T48" fmla="*/ 2147483647 w 1561"/>
                <a:gd name="T49" fmla="*/ 2147483647 h 1979"/>
                <a:gd name="T50" fmla="*/ 2147483647 w 1561"/>
                <a:gd name="T51" fmla="*/ 2147483647 h 1979"/>
                <a:gd name="T52" fmla="*/ 2147483647 w 1561"/>
                <a:gd name="T53" fmla="*/ 2147483647 h 1979"/>
                <a:gd name="T54" fmla="*/ 2147483647 w 1561"/>
                <a:gd name="T55" fmla="*/ 2147483647 h 1979"/>
                <a:gd name="T56" fmla="*/ 2147483647 w 1561"/>
                <a:gd name="T57" fmla="*/ 2147483647 h 1979"/>
                <a:gd name="T58" fmla="*/ 2147483647 w 1561"/>
                <a:gd name="T59" fmla="*/ 2147483647 h 1979"/>
                <a:gd name="T60" fmla="*/ 2147483647 w 1561"/>
                <a:gd name="T61" fmla="*/ 2147483647 h 1979"/>
                <a:gd name="T62" fmla="*/ 2147483647 w 1561"/>
                <a:gd name="T63" fmla="*/ 2147483647 h 1979"/>
                <a:gd name="T64" fmla="*/ 2147483647 w 1561"/>
                <a:gd name="T65" fmla="*/ 2147483647 h 1979"/>
                <a:gd name="T66" fmla="*/ 2147483647 w 1561"/>
                <a:gd name="T67" fmla="*/ 2147483647 h 1979"/>
                <a:gd name="T68" fmla="*/ 2147483647 w 1561"/>
                <a:gd name="T69" fmla="*/ 2147483647 h 1979"/>
                <a:gd name="T70" fmla="*/ 2147483647 w 1561"/>
                <a:gd name="T71" fmla="*/ 2147483647 h 1979"/>
                <a:gd name="T72" fmla="*/ 2147483647 w 1561"/>
                <a:gd name="T73" fmla="*/ 2147483647 h 1979"/>
                <a:gd name="T74" fmla="*/ 2147483647 w 1561"/>
                <a:gd name="T75" fmla="*/ 2147483647 h 1979"/>
                <a:gd name="T76" fmla="*/ 2147483647 w 1561"/>
                <a:gd name="T77" fmla="*/ 2147483647 h 1979"/>
                <a:gd name="T78" fmla="*/ 2147483647 w 1561"/>
                <a:gd name="T79" fmla="*/ 2147483647 h 1979"/>
                <a:gd name="T80" fmla="*/ 2147483647 w 1561"/>
                <a:gd name="T81" fmla="*/ 2147483647 h 1979"/>
                <a:gd name="T82" fmla="*/ 2147483647 w 1561"/>
                <a:gd name="T83" fmla="*/ 2147483647 h 1979"/>
                <a:gd name="T84" fmla="*/ 2147483647 w 1561"/>
                <a:gd name="T85" fmla="*/ 2147483647 h 1979"/>
                <a:gd name="T86" fmla="*/ 2147483647 w 1561"/>
                <a:gd name="T87" fmla="*/ 2147483647 h 1979"/>
                <a:gd name="T88" fmla="*/ 2147483647 w 1561"/>
                <a:gd name="T89" fmla="*/ 2147483647 h 1979"/>
                <a:gd name="T90" fmla="*/ 2147483647 w 1561"/>
                <a:gd name="T91" fmla="*/ 2147483647 h 1979"/>
                <a:gd name="T92" fmla="*/ 2147483647 w 1561"/>
                <a:gd name="T93" fmla="*/ 2147483647 h 1979"/>
                <a:gd name="T94" fmla="*/ 2147483647 w 1561"/>
                <a:gd name="T95" fmla="*/ 2147483647 h 1979"/>
                <a:gd name="T96" fmla="*/ 2147483647 w 1561"/>
                <a:gd name="T97" fmla="*/ 2147483647 h 1979"/>
                <a:gd name="T98" fmla="*/ 2147483647 w 1561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1"/>
                <a:gd name="T151" fmla="*/ 0 h 1979"/>
                <a:gd name="T152" fmla="*/ 1561 w 1561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1" h="1979">
                  <a:moveTo>
                    <a:pt x="301" y="28"/>
                  </a:moveTo>
                  <a:lnTo>
                    <a:pt x="1293" y="0"/>
                  </a:lnTo>
                  <a:lnTo>
                    <a:pt x="1297" y="14"/>
                  </a:lnTo>
                  <a:lnTo>
                    <a:pt x="1307" y="55"/>
                  </a:lnTo>
                  <a:lnTo>
                    <a:pt x="1323" y="121"/>
                  </a:lnTo>
                  <a:lnTo>
                    <a:pt x="1344" y="206"/>
                  </a:lnTo>
                  <a:lnTo>
                    <a:pt x="1367" y="308"/>
                  </a:lnTo>
                  <a:lnTo>
                    <a:pt x="1394" y="422"/>
                  </a:lnTo>
                  <a:lnTo>
                    <a:pt x="1420" y="546"/>
                  </a:lnTo>
                  <a:lnTo>
                    <a:pt x="1449" y="675"/>
                  </a:lnTo>
                  <a:lnTo>
                    <a:pt x="1475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2" y="1127"/>
                  </a:lnTo>
                  <a:lnTo>
                    <a:pt x="1540" y="1185"/>
                  </a:lnTo>
                  <a:lnTo>
                    <a:pt x="1547" y="1241"/>
                  </a:lnTo>
                  <a:lnTo>
                    <a:pt x="1553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1" y="1424"/>
                  </a:lnTo>
                  <a:lnTo>
                    <a:pt x="1560" y="1459"/>
                  </a:lnTo>
                  <a:lnTo>
                    <a:pt x="1557" y="1489"/>
                  </a:lnTo>
                  <a:lnTo>
                    <a:pt x="1551" y="1511"/>
                  </a:lnTo>
                  <a:lnTo>
                    <a:pt x="1543" y="1536"/>
                  </a:lnTo>
                  <a:lnTo>
                    <a:pt x="1534" y="1560"/>
                  </a:lnTo>
                  <a:lnTo>
                    <a:pt x="1526" y="1583"/>
                  </a:lnTo>
                  <a:lnTo>
                    <a:pt x="1516" y="1606"/>
                  </a:lnTo>
                  <a:lnTo>
                    <a:pt x="1496" y="1649"/>
                  </a:lnTo>
                  <a:lnTo>
                    <a:pt x="1474" y="1696"/>
                  </a:lnTo>
                  <a:lnTo>
                    <a:pt x="1449" y="1746"/>
                  </a:lnTo>
                  <a:lnTo>
                    <a:pt x="1420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49" y="1840"/>
                  </a:lnTo>
                  <a:lnTo>
                    <a:pt x="1021" y="1859"/>
                  </a:lnTo>
                  <a:lnTo>
                    <a:pt x="1001" y="1871"/>
                  </a:lnTo>
                  <a:lnTo>
                    <a:pt x="976" y="1885"/>
                  </a:lnTo>
                  <a:lnTo>
                    <a:pt x="947" y="1900"/>
                  </a:lnTo>
                  <a:lnTo>
                    <a:pt x="915" y="1913"/>
                  </a:lnTo>
                  <a:lnTo>
                    <a:pt x="897" y="1920"/>
                  </a:lnTo>
                  <a:lnTo>
                    <a:pt x="878" y="1926"/>
                  </a:lnTo>
                  <a:lnTo>
                    <a:pt x="859" y="1932"/>
                  </a:lnTo>
                  <a:lnTo>
                    <a:pt x="839" y="1937"/>
                  </a:lnTo>
                  <a:lnTo>
                    <a:pt x="817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0" y="1955"/>
                  </a:lnTo>
                  <a:lnTo>
                    <a:pt x="726" y="1957"/>
                  </a:lnTo>
                  <a:lnTo>
                    <a:pt x="701" y="1959"/>
                  </a:lnTo>
                  <a:lnTo>
                    <a:pt x="675" y="1959"/>
                  </a:lnTo>
                  <a:lnTo>
                    <a:pt x="649" y="1959"/>
                  </a:lnTo>
                  <a:lnTo>
                    <a:pt x="622" y="1957"/>
                  </a:lnTo>
                  <a:lnTo>
                    <a:pt x="594" y="1954"/>
                  </a:lnTo>
                  <a:lnTo>
                    <a:pt x="567" y="1950"/>
                  </a:lnTo>
                  <a:lnTo>
                    <a:pt x="537" y="1945"/>
                  </a:lnTo>
                  <a:lnTo>
                    <a:pt x="522" y="1945"/>
                  </a:lnTo>
                  <a:lnTo>
                    <a:pt x="480" y="1947"/>
                  </a:lnTo>
                  <a:lnTo>
                    <a:pt x="451" y="1947"/>
                  </a:lnTo>
                  <a:lnTo>
                    <a:pt x="418" y="1947"/>
                  </a:lnTo>
                  <a:lnTo>
                    <a:pt x="382" y="1946"/>
                  </a:lnTo>
                  <a:lnTo>
                    <a:pt x="344" y="1945"/>
                  </a:lnTo>
                  <a:lnTo>
                    <a:pt x="303" y="1942"/>
                  </a:lnTo>
                  <a:lnTo>
                    <a:pt x="262" y="1938"/>
                  </a:lnTo>
                  <a:lnTo>
                    <a:pt x="222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5" y="1920"/>
                  </a:lnTo>
                  <a:lnTo>
                    <a:pt x="127" y="1915"/>
                  </a:lnTo>
                  <a:lnTo>
                    <a:pt x="111" y="1910"/>
                  </a:lnTo>
                  <a:lnTo>
                    <a:pt x="94" y="1905"/>
                  </a:lnTo>
                  <a:lnTo>
                    <a:pt x="79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1" y="1869"/>
                  </a:lnTo>
                  <a:lnTo>
                    <a:pt x="23" y="1862"/>
                  </a:lnTo>
                  <a:lnTo>
                    <a:pt x="16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3" y="1831"/>
                  </a:lnTo>
                  <a:lnTo>
                    <a:pt x="1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2" y="1753"/>
                  </a:lnTo>
                  <a:lnTo>
                    <a:pt x="31" y="1742"/>
                  </a:lnTo>
                  <a:lnTo>
                    <a:pt x="41" y="1732"/>
                  </a:lnTo>
                  <a:lnTo>
                    <a:pt x="50" y="1724"/>
                  </a:lnTo>
                  <a:lnTo>
                    <a:pt x="65" y="1711"/>
                  </a:lnTo>
                  <a:lnTo>
                    <a:pt x="71" y="1707"/>
                  </a:lnTo>
                  <a:lnTo>
                    <a:pt x="85" y="1709"/>
                  </a:lnTo>
                  <a:lnTo>
                    <a:pt x="125" y="1714"/>
                  </a:lnTo>
                  <a:lnTo>
                    <a:pt x="154" y="1717"/>
                  </a:lnTo>
                  <a:lnTo>
                    <a:pt x="188" y="1717"/>
                  </a:lnTo>
                  <a:lnTo>
                    <a:pt x="206" y="1716"/>
                  </a:lnTo>
                  <a:lnTo>
                    <a:pt x="227" y="1714"/>
                  </a:lnTo>
                  <a:lnTo>
                    <a:pt x="248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19" y="1703"/>
                  </a:lnTo>
                  <a:lnTo>
                    <a:pt x="346" y="1698"/>
                  </a:lnTo>
                  <a:lnTo>
                    <a:pt x="372" y="1692"/>
                  </a:lnTo>
                  <a:lnTo>
                    <a:pt x="400" y="1685"/>
                  </a:lnTo>
                  <a:lnTo>
                    <a:pt x="428" y="1677"/>
                  </a:lnTo>
                  <a:lnTo>
                    <a:pt x="458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4" y="1615"/>
                  </a:lnTo>
                  <a:lnTo>
                    <a:pt x="617" y="1598"/>
                  </a:lnTo>
                  <a:lnTo>
                    <a:pt x="650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5" y="1513"/>
                  </a:lnTo>
                  <a:lnTo>
                    <a:pt x="711" y="1457"/>
                  </a:lnTo>
                  <a:lnTo>
                    <a:pt x="672" y="1399"/>
                  </a:lnTo>
                  <a:lnTo>
                    <a:pt x="634" y="1341"/>
                  </a:lnTo>
                  <a:lnTo>
                    <a:pt x="599" y="1280"/>
                  </a:lnTo>
                  <a:lnTo>
                    <a:pt x="567" y="1220"/>
                  </a:lnTo>
                  <a:lnTo>
                    <a:pt x="536" y="1158"/>
                  </a:lnTo>
                  <a:lnTo>
                    <a:pt x="509" y="1096"/>
                  </a:lnTo>
                  <a:lnTo>
                    <a:pt x="483" y="1033"/>
                  </a:lnTo>
                  <a:lnTo>
                    <a:pt x="460" y="970"/>
                  </a:lnTo>
                  <a:lnTo>
                    <a:pt x="440" y="908"/>
                  </a:lnTo>
                  <a:lnTo>
                    <a:pt x="420" y="846"/>
                  </a:lnTo>
                  <a:lnTo>
                    <a:pt x="403" y="784"/>
                  </a:lnTo>
                  <a:lnTo>
                    <a:pt x="387" y="724"/>
                  </a:lnTo>
                  <a:lnTo>
                    <a:pt x="373" y="665"/>
                  </a:lnTo>
                  <a:lnTo>
                    <a:pt x="360" y="607"/>
                  </a:lnTo>
                  <a:lnTo>
                    <a:pt x="350" y="550"/>
                  </a:lnTo>
                  <a:lnTo>
                    <a:pt x="340" y="495"/>
                  </a:lnTo>
                  <a:lnTo>
                    <a:pt x="332" y="442"/>
                  </a:lnTo>
                  <a:lnTo>
                    <a:pt x="326" y="391"/>
                  </a:lnTo>
                  <a:lnTo>
                    <a:pt x="319" y="343"/>
                  </a:lnTo>
                  <a:lnTo>
                    <a:pt x="314" y="297"/>
                  </a:lnTo>
                  <a:lnTo>
                    <a:pt x="310" y="254"/>
                  </a:lnTo>
                  <a:lnTo>
                    <a:pt x="307" y="214"/>
                  </a:lnTo>
                  <a:lnTo>
                    <a:pt x="305" y="178"/>
                  </a:lnTo>
                  <a:lnTo>
                    <a:pt x="302" y="115"/>
                  </a:lnTo>
                  <a:lnTo>
                    <a:pt x="301" y="68"/>
                  </a:lnTo>
                  <a:lnTo>
                    <a:pt x="300" y="38"/>
                  </a:lnTo>
                  <a:lnTo>
                    <a:pt x="301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Freeform 166"/>
            <p:cNvSpPr>
              <a:spLocks/>
            </p:cNvSpPr>
            <p:nvPr/>
          </p:nvSpPr>
          <p:spPr bwMode="auto">
            <a:xfrm>
              <a:off x="2816226" y="874713"/>
              <a:ext cx="49213" cy="207963"/>
            </a:xfrm>
            <a:custGeom>
              <a:avLst/>
              <a:gdLst>
                <a:gd name="T0" fmla="*/ 2147483647 w 459"/>
                <a:gd name="T1" fmla="*/ 2147483647 h 1964"/>
                <a:gd name="T2" fmla="*/ 2147483647 w 459"/>
                <a:gd name="T3" fmla="*/ 2147483647 h 1964"/>
                <a:gd name="T4" fmla="*/ 2147483647 w 459"/>
                <a:gd name="T5" fmla="*/ 2147483647 h 1964"/>
                <a:gd name="T6" fmla="*/ 2147483647 w 459"/>
                <a:gd name="T7" fmla="*/ 2147483647 h 1964"/>
                <a:gd name="T8" fmla="*/ 2147483647 w 459"/>
                <a:gd name="T9" fmla="*/ 2147483647 h 1964"/>
                <a:gd name="T10" fmla="*/ 2147483647 w 459"/>
                <a:gd name="T11" fmla="*/ 2147483647 h 1964"/>
                <a:gd name="T12" fmla="*/ 2147483647 w 459"/>
                <a:gd name="T13" fmla="*/ 2147483647 h 1964"/>
                <a:gd name="T14" fmla="*/ 2147483647 w 459"/>
                <a:gd name="T15" fmla="*/ 2147483647 h 1964"/>
                <a:gd name="T16" fmla="*/ 2147483647 w 459"/>
                <a:gd name="T17" fmla="*/ 2147483647 h 1964"/>
                <a:gd name="T18" fmla="*/ 2147483647 w 459"/>
                <a:gd name="T19" fmla="*/ 2147483647 h 1964"/>
                <a:gd name="T20" fmla="*/ 2147483647 w 459"/>
                <a:gd name="T21" fmla="*/ 2147483647 h 1964"/>
                <a:gd name="T22" fmla="*/ 0 w 459"/>
                <a:gd name="T23" fmla="*/ 2147483647 h 1964"/>
                <a:gd name="T24" fmla="*/ 2147483647 w 459"/>
                <a:gd name="T25" fmla="*/ 2147483647 h 1964"/>
                <a:gd name="T26" fmla="*/ 2147483647 w 459"/>
                <a:gd name="T27" fmla="*/ 2147483647 h 1964"/>
                <a:gd name="T28" fmla="*/ 2147483647 w 459"/>
                <a:gd name="T29" fmla="*/ 2147483647 h 1964"/>
                <a:gd name="T30" fmla="*/ 2147483647 w 459"/>
                <a:gd name="T31" fmla="*/ 2147483647 h 1964"/>
                <a:gd name="T32" fmla="*/ 2147483647 w 459"/>
                <a:gd name="T33" fmla="*/ 2147483647 h 1964"/>
                <a:gd name="T34" fmla="*/ 2147483647 w 459"/>
                <a:gd name="T35" fmla="*/ 2147483647 h 1964"/>
                <a:gd name="T36" fmla="*/ 2147483647 w 459"/>
                <a:gd name="T37" fmla="*/ 2147483647 h 1964"/>
                <a:gd name="T38" fmla="*/ 2147483647 w 459"/>
                <a:gd name="T39" fmla="*/ 2147483647 h 1964"/>
                <a:gd name="T40" fmla="*/ 2147483647 w 459"/>
                <a:gd name="T41" fmla="*/ 2147483647 h 1964"/>
                <a:gd name="T42" fmla="*/ 2147483647 w 459"/>
                <a:gd name="T43" fmla="*/ 2147483647 h 1964"/>
                <a:gd name="T44" fmla="*/ 2147483647 w 459"/>
                <a:gd name="T45" fmla="*/ 2147483647 h 1964"/>
                <a:gd name="T46" fmla="*/ 2147483647 w 459"/>
                <a:gd name="T47" fmla="*/ 2147483647 h 1964"/>
                <a:gd name="T48" fmla="*/ 2147483647 w 459"/>
                <a:gd name="T49" fmla="*/ 2147483647 h 1964"/>
                <a:gd name="T50" fmla="*/ 2147483647 w 459"/>
                <a:gd name="T51" fmla="*/ 2147483647 h 1964"/>
                <a:gd name="T52" fmla="*/ 2147483647 w 459"/>
                <a:gd name="T53" fmla="*/ 2147483647 h 1964"/>
                <a:gd name="T54" fmla="*/ 2147483647 w 459"/>
                <a:gd name="T55" fmla="*/ 2147483647 h 1964"/>
                <a:gd name="T56" fmla="*/ 2147483647 w 459"/>
                <a:gd name="T57" fmla="*/ 2147483647 h 1964"/>
                <a:gd name="T58" fmla="*/ 2147483647 w 459"/>
                <a:gd name="T59" fmla="*/ 2147483647 h 1964"/>
                <a:gd name="T60" fmla="*/ 2147483647 w 459"/>
                <a:gd name="T61" fmla="*/ 2147483647 h 1964"/>
                <a:gd name="T62" fmla="*/ 2147483647 w 459"/>
                <a:gd name="T63" fmla="*/ 2147483647 h 1964"/>
                <a:gd name="T64" fmla="*/ 2147483647 w 459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9"/>
                <a:gd name="T100" fmla="*/ 0 h 1964"/>
                <a:gd name="T101" fmla="*/ 459 w 459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9" h="1964">
                  <a:moveTo>
                    <a:pt x="449" y="1511"/>
                  </a:moveTo>
                  <a:lnTo>
                    <a:pt x="455" y="1489"/>
                  </a:lnTo>
                  <a:lnTo>
                    <a:pt x="458" y="1459"/>
                  </a:lnTo>
                  <a:lnTo>
                    <a:pt x="459" y="1424"/>
                  </a:lnTo>
                  <a:lnTo>
                    <a:pt x="459" y="1386"/>
                  </a:lnTo>
                  <a:lnTo>
                    <a:pt x="456" y="1341"/>
                  </a:lnTo>
                  <a:lnTo>
                    <a:pt x="451" y="1293"/>
                  </a:lnTo>
                  <a:lnTo>
                    <a:pt x="445" y="1241"/>
                  </a:lnTo>
                  <a:lnTo>
                    <a:pt x="438" y="1185"/>
                  </a:lnTo>
                  <a:lnTo>
                    <a:pt x="430" y="1127"/>
                  </a:lnTo>
                  <a:lnTo>
                    <a:pt x="420" y="1066"/>
                  </a:lnTo>
                  <a:lnTo>
                    <a:pt x="410" y="1004"/>
                  </a:lnTo>
                  <a:lnTo>
                    <a:pt x="399" y="940"/>
                  </a:lnTo>
                  <a:lnTo>
                    <a:pt x="373" y="809"/>
                  </a:lnTo>
                  <a:lnTo>
                    <a:pt x="347" y="675"/>
                  </a:lnTo>
                  <a:lnTo>
                    <a:pt x="318" y="546"/>
                  </a:lnTo>
                  <a:lnTo>
                    <a:pt x="292" y="422"/>
                  </a:lnTo>
                  <a:lnTo>
                    <a:pt x="265" y="308"/>
                  </a:lnTo>
                  <a:lnTo>
                    <a:pt x="242" y="206"/>
                  </a:lnTo>
                  <a:lnTo>
                    <a:pt x="221" y="121"/>
                  </a:lnTo>
                  <a:lnTo>
                    <a:pt x="205" y="55"/>
                  </a:lnTo>
                  <a:lnTo>
                    <a:pt x="195" y="14"/>
                  </a:lnTo>
                  <a:lnTo>
                    <a:pt x="191" y="0"/>
                  </a:lnTo>
                  <a:lnTo>
                    <a:pt x="0" y="5"/>
                  </a:lnTo>
                  <a:lnTo>
                    <a:pt x="21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7" y="230"/>
                  </a:lnTo>
                  <a:lnTo>
                    <a:pt x="93" y="287"/>
                  </a:lnTo>
                  <a:lnTo>
                    <a:pt x="109" y="345"/>
                  </a:lnTo>
                  <a:lnTo>
                    <a:pt x="125" y="403"/>
                  </a:lnTo>
                  <a:lnTo>
                    <a:pt x="138" y="462"/>
                  </a:lnTo>
                  <a:lnTo>
                    <a:pt x="151" y="521"/>
                  </a:lnTo>
                  <a:lnTo>
                    <a:pt x="162" y="581"/>
                  </a:lnTo>
                  <a:lnTo>
                    <a:pt x="174" y="641"/>
                  </a:lnTo>
                  <a:lnTo>
                    <a:pt x="183" y="701"/>
                  </a:lnTo>
                  <a:lnTo>
                    <a:pt x="191" y="762"/>
                  </a:lnTo>
                  <a:lnTo>
                    <a:pt x="198" y="823"/>
                  </a:lnTo>
                  <a:lnTo>
                    <a:pt x="204" y="885"/>
                  </a:lnTo>
                  <a:lnTo>
                    <a:pt x="209" y="946"/>
                  </a:lnTo>
                  <a:lnTo>
                    <a:pt x="212" y="1008"/>
                  </a:lnTo>
                  <a:lnTo>
                    <a:pt x="214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1" y="1260"/>
                  </a:lnTo>
                  <a:lnTo>
                    <a:pt x="207" y="1323"/>
                  </a:lnTo>
                  <a:lnTo>
                    <a:pt x="202" y="1387"/>
                  </a:lnTo>
                  <a:lnTo>
                    <a:pt x="195" y="1450"/>
                  </a:lnTo>
                  <a:lnTo>
                    <a:pt x="187" y="1514"/>
                  </a:lnTo>
                  <a:lnTo>
                    <a:pt x="177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6" y="1770"/>
                  </a:lnTo>
                  <a:lnTo>
                    <a:pt x="120" y="1835"/>
                  </a:lnTo>
                  <a:lnTo>
                    <a:pt x="100" y="1899"/>
                  </a:lnTo>
                  <a:lnTo>
                    <a:pt x="80" y="1964"/>
                  </a:lnTo>
                  <a:lnTo>
                    <a:pt x="248" y="1950"/>
                  </a:lnTo>
                  <a:lnTo>
                    <a:pt x="286" y="1870"/>
                  </a:lnTo>
                  <a:lnTo>
                    <a:pt x="318" y="1804"/>
                  </a:lnTo>
                  <a:lnTo>
                    <a:pt x="347" y="1746"/>
                  </a:lnTo>
                  <a:lnTo>
                    <a:pt x="372" y="1696"/>
                  </a:lnTo>
                  <a:lnTo>
                    <a:pt x="394" y="1649"/>
                  </a:lnTo>
                  <a:lnTo>
                    <a:pt x="414" y="1606"/>
                  </a:lnTo>
                  <a:lnTo>
                    <a:pt x="424" y="1583"/>
                  </a:lnTo>
                  <a:lnTo>
                    <a:pt x="432" y="1560"/>
                  </a:lnTo>
                  <a:lnTo>
                    <a:pt x="441" y="1536"/>
                  </a:lnTo>
                  <a:lnTo>
                    <a:pt x="449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Freeform 167"/>
            <p:cNvSpPr>
              <a:spLocks/>
            </p:cNvSpPr>
            <p:nvPr/>
          </p:nvSpPr>
          <p:spPr bwMode="auto">
            <a:xfrm>
              <a:off x="2679701" y="327025"/>
              <a:ext cx="307975" cy="377825"/>
            </a:xfrm>
            <a:custGeom>
              <a:avLst/>
              <a:gdLst>
                <a:gd name="T0" fmla="*/ 2147483647 w 2922"/>
                <a:gd name="T1" fmla="*/ 2147483647 h 3564"/>
                <a:gd name="T2" fmla="*/ 2147483647 w 2922"/>
                <a:gd name="T3" fmla="*/ 2147483647 h 3564"/>
                <a:gd name="T4" fmla="*/ 2147483647 w 2922"/>
                <a:gd name="T5" fmla="*/ 2147483647 h 3564"/>
                <a:gd name="T6" fmla="*/ 2147483647 w 2922"/>
                <a:gd name="T7" fmla="*/ 2147483647 h 3564"/>
                <a:gd name="T8" fmla="*/ 2147483647 w 2922"/>
                <a:gd name="T9" fmla="*/ 2147483647 h 3564"/>
                <a:gd name="T10" fmla="*/ 2147483647 w 2922"/>
                <a:gd name="T11" fmla="*/ 2147483647 h 3564"/>
                <a:gd name="T12" fmla="*/ 2147483647 w 2922"/>
                <a:gd name="T13" fmla="*/ 2147483647 h 3564"/>
                <a:gd name="T14" fmla="*/ 2147483647 w 2922"/>
                <a:gd name="T15" fmla="*/ 2147483647 h 3564"/>
                <a:gd name="T16" fmla="*/ 2147483647 w 2922"/>
                <a:gd name="T17" fmla="*/ 2147483647 h 3564"/>
                <a:gd name="T18" fmla="*/ 2147483647 w 2922"/>
                <a:gd name="T19" fmla="*/ 2147483647 h 3564"/>
                <a:gd name="T20" fmla="*/ 2147483647 w 2922"/>
                <a:gd name="T21" fmla="*/ 2147483647 h 3564"/>
                <a:gd name="T22" fmla="*/ 2147483647 w 2922"/>
                <a:gd name="T23" fmla="*/ 2147483647 h 3564"/>
                <a:gd name="T24" fmla="*/ 2147483647 w 2922"/>
                <a:gd name="T25" fmla="*/ 2147483647 h 3564"/>
                <a:gd name="T26" fmla="*/ 2147483647 w 2922"/>
                <a:gd name="T27" fmla="*/ 2147483647 h 3564"/>
                <a:gd name="T28" fmla="*/ 2147483647 w 2922"/>
                <a:gd name="T29" fmla="*/ 2147483647 h 3564"/>
                <a:gd name="T30" fmla="*/ 2147483647 w 2922"/>
                <a:gd name="T31" fmla="*/ 2147483647 h 3564"/>
                <a:gd name="T32" fmla="*/ 2147483647 w 2922"/>
                <a:gd name="T33" fmla="*/ 2147483647 h 3564"/>
                <a:gd name="T34" fmla="*/ 2147483647 w 2922"/>
                <a:gd name="T35" fmla="*/ 2147483647 h 3564"/>
                <a:gd name="T36" fmla="*/ 2147483647 w 2922"/>
                <a:gd name="T37" fmla="*/ 2147483647 h 3564"/>
                <a:gd name="T38" fmla="*/ 2147483647 w 2922"/>
                <a:gd name="T39" fmla="*/ 2147483647 h 3564"/>
                <a:gd name="T40" fmla="*/ 2147483647 w 2922"/>
                <a:gd name="T41" fmla="*/ 2147483647 h 3564"/>
                <a:gd name="T42" fmla="*/ 2147483647 w 2922"/>
                <a:gd name="T43" fmla="*/ 2147483647 h 3564"/>
                <a:gd name="T44" fmla="*/ 2147483647 w 2922"/>
                <a:gd name="T45" fmla="*/ 2147483647 h 3564"/>
                <a:gd name="T46" fmla="*/ 2147483647 w 2922"/>
                <a:gd name="T47" fmla="*/ 2147483647 h 3564"/>
                <a:gd name="T48" fmla="*/ 2147483647 w 2922"/>
                <a:gd name="T49" fmla="*/ 2147483647 h 3564"/>
                <a:gd name="T50" fmla="*/ 2147483647 w 2922"/>
                <a:gd name="T51" fmla="*/ 2147483647 h 3564"/>
                <a:gd name="T52" fmla="*/ 2147483647 w 2922"/>
                <a:gd name="T53" fmla="*/ 2147483647 h 3564"/>
                <a:gd name="T54" fmla="*/ 2147483647 w 2922"/>
                <a:gd name="T55" fmla="*/ 2147483647 h 3564"/>
                <a:gd name="T56" fmla="*/ 2147483647 w 2922"/>
                <a:gd name="T57" fmla="*/ 2147483647 h 3564"/>
                <a:gd name="T58" fmla="*/ 2147483647 w 2922"/>
                <a:gd name="T59" fmla="*/ 2147483647 h 3564"/>
                <a:gd name="T60" fmla="*/ 2147483647 w 2922"/>
                <a:gd name="T61" fmla="*/ 2147483647 h 3564"/>
                <a:gd name="T62" fmla="*/ 2147483647 w 2922"/>
                <a:gd name="T63" fmla="*/ 2147483647 h 3564"/>
                <a:gd name="T64" fmla="*/ 2147483647 w 2922"/>
                <a:gd name="T65" fmla="*/ 2147483647 h 3564"/>
                <a:gd name="T66" fmla="*/ 2147483647 w 2922"/>
                <a:gd name="T67" fmla="*/ 2147483647 h 3564"/>
                <a:gd name="T68" fmla="*/ 2147483647 w 2922"/>
                <a:gd name="T69" fmla="*/ 2147483647 h 3564"/>
                <a:gd name="T70" fmla="*/ 2147483647 w 2922"/>
                <a:gd name="T71" fmla="*/ 2147483647 h 3564"/>
                <a:gd name="T72" fmla="*/ 2147483647 w 2922"/>
                <a:gd name="T73" fmla="*/ 2147483647 h 3564"/>
                <a:gd name="T74" fmla="*/ 2147483647 w 2922"/>
                <a:gd name="T75" fmla="*/ 2147483647 h 3564"/>
                <a:gd name="T76" fmla="*/ 2147483647 w 2922"/>
                <a:gd name="T77" fmla="*/ 0 h 3564"/>
                <a:gd name="T78" fmla="*/ 2147483647 w 2922"/>
                <a:gd name="T79" fmla="*/ 2147483647 h 3564"/>
                <a:gd name="T80" fmla="*/ 2147483647 w 2922"/>
                <a:gd name="T81" fmla="*/ 2147483647 h 3564"/>
                <a:gd name="T82" fmla="*/ 2147483647 w 2922"/>
                <a:gd name="T83" fmla="*/ 2147483647 h 3564"/>
                <a:gd name="T84" fmla="*/ 2147483647 w 2922"/>
                <a:gd name="T85" fmla="*/ 2147483647 h 3564"/>
                <a:gd name="T86" fmla="*/ 2147483647 w 2922"/>
                <a:gd name="T87" fmla="*/ 2147483647 h 3564"/>
                <a:gd name="T88" fmla="*/ 2147483647 w 2922"/>
                <a:gd name="T89" fmla="*/ 2147483647 h 3564"/>
                <a:gd name="T90" fmla="*/ 2147483647 w 2922"/>
                <a:gd name="T91" fmla="*/ 2147483647 h 3564"/>
                <a:gd name="T92" fmla="*/ 2147483647 w 2922"/>
                <a:gd name="T93" fmla="*/ 2147483647 h 3564"/>
                <a:gd name="T94" fmla="*/ 2147483647 w 2922"/>
                <a:gd name="T95" fmla="*/ 2147483647 h 35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22"/>
                <a:gd name="T145" fmla="*/ 0 h 3564"/>
                <a:gd name="T146" fmla="*/ 2922 w 2922"/>
                <a:gd name="T147" fmla="*/ 3564 h 35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22" h="3564">
                  <a:moveTo>
                    <a:pt x="22" y="617"/>
                  </a:moveTo>
                  <a:lnTo>
                    <a:pt x="27" y="627"/>
                  </a:lnTo>
                  <a:lnTo>
                    <a:pt x="43" y="661"/>
                  </a:lnTo>
                  <a:lnTo>
                    <a:pt x="55" y="685"/>
                  </a:lnTo>
                  <a:lnTo>
                    <a:pt x="69" y="716"/>
                  </a:lnTo>
                  <a:lnTo>
                    <a:pt x="84" y="751"/>
                  </a:lnTo>
                  <a:lnTo>
                    <a:pt x="101" y="792"/>
                  </a:lnTo>
                  <a:lnTo>
                    <a:pt x="119" y="839"/>
                  </a:lnTo>
                  <a:lnTo>
                    <a:pt x="139" y="891"/>
                  </a:lnTo>
                  <a:lnTo>
                    <a:pt x="159" y="948"/>
                  </a:lnTo>
                  <a:lnTo>
                    <a:pt x="179" y="1011"/>
                  </a:lnTo>
                  <a:lnTo>
                    <a:pt x="201" y="1079"/>
                  </a:lnTo>
                  <a:lnTo>
                    <a:pt x="222" y="1152"/>
                  </a:lnTo>
                  <a:lnTo>
                    <a:pt x="245" y="1231"/>
                  </a:lnTo>
                  <a:lnTo>
                    <a:pt x="266" y="1315"/>
                  </a:lnTo>
                  <a:lnTo>
                    <a:pt x="286" y="1404"/>
                  </a:lnTo>
                  <a:lnTo>
                    <a:pt x="307" y="1498"/>
                  </a:lnTo>
                  <a:lnTo>
                    <a:pt x="326" y="1598"/>
                  </a:lnTo>
                  <a:lnTo>
                    <a:pt x="345" y="1703"/>
                  </a:lnTo>
                  <a:lnTo>
                    <a:pt x="362" y="1813"/>
                  </a:lnTo>
                  <a:lnTo>
                    <a:pt x="378" y="1929"/>
                  </a:lnTo>
                  <a:lnTo>
                    <a:pt x="391" y="2049"/>
                  </a:lnTo>
                  <a:lnTo>
                    <a:pt x="403" y="2175"/>
                  </a:lnTo>
                  <a:lnTo>
                    <a:pt x="414" y="2305"/>
                  </a:lnTo>
                  <a:lnTo>
                    <a:pt x="421" y="2442"/>
                  </a:lnTo>
                  <a:lnTo>
                    <a:pt x="426" y="2582"/>
                  </a:lnTo>
                  <a:lnTo>
                    <a:pt x="428" y="2729"/>
                  </a:lnTo>
                  <a:lnTo>
                    <a:pt x="427" y="2880"/>
                  </a:lnTo>
                  <a:lnTo>
                    <a:pt x="423" y="3036"/>
                  </a:lnTo>
                  <a:lnTo>
                    <a:pt x="415" y="3198"/>
                  </a:lnTo>
                  <a:lnTo>
                    <a:pt x="403" y="3364"/>
                  </a:lnTo>
                  <a:lnTo>
                    <a:pt x="424" y="3371"/>
                  </a:lnTo>
                  <a:lnTo>
                    <a:pt x="484" y="3388"/>
                  </a:lnTo>
                  <a:lnTo>
                    <a:pt x="527" y="3401"/>
                  </a:lnTo>
                  <a:lnTo>
                    <a:pt x="578" y="3415"/>
                  </a:lnTo>
                  <a:lnTo>
                    <a:pt x="636" y="3429"/>
                  </a:lnTo>
                  <a:lnTo>
                    <a:pt x="702" y="3445"/>
                  </a:lnTo>
                  <a:lnTo>
                    <a:pt x="773" y="3462"/>
                  </a:lnTo>
                  <a:lnTo>
                    <a:pt x="850" y="3478"/>
                  </a:lnTo>
                  <a:lnTo>
                    <a:pt x="934" y="3493"/>
                  </a:lnTo>
                  <a:lnTo>
                    <a:pt x="1021" y="3508"/>
                  </a:lnTo>
                  <a:lnTo>
                    <a:pt x="1113" y="3523"/>
                  </a:lnTo>
                  <a:lnTo>
                    <a:pt x="1209" y="3536"/>
                  </a:lnTo>
                  <a:lnTo>
                    <a:pt x="1308" y="3546"/>
                  </a:lnTo>
                  <a:lnTo>
                    <a:pt x="1408" y="3555"/>
                  </a:lnTo>
                  <a:lnTo>
                    <a:pt x="1512" y="3561"/>
                  </a:lnTo>
                  <a:lnTo>
                    <a:pt x="1616" y="3564"/>
                  </a:lnTo>
                  <a:lnTo>
                    <a:pt x="1722" y="3564"/>
                  </a:lnTo>
                  <a:lnTo>
                    <a:pt x="1828" y="3560"/>
                  </a:lnTo>
                  <a:lnTo>
                    <a:pt x="1933" y="3552"/>
                  </a:lnTo>
                  <a:lnTo>
                    <a:pt x="2038" y="3539"/>
                  </a:lnTo>
                  <a:lnTo>
                    <a:pt x="2141" y="3522"/>
                  </a:lnTo>
                  <a:lnTo>
                    <a:pt x="2243" y="3498"/>
                  </a:lnTo>
                  <a:lnTo>
                    <a:pt x="2342" y="3470"/>
                  </a:lnTo>
                  <a:lnTo>
                    <a:pt x="2439" y="3435"/>
                  </a:lnTo>
                  <a:lnTo>
                    <a:pt x="2531" y="3393"/>
                  </a:lnTo>
                  <a:lnTo>
                    <a:pt x="2620" y="3346"/>
                  </a:lnTo>
                  <a:lnTo>
                    <a:pt x="2703" y="3291"/>
                  </a:lnTo>
                  <a:lnTo>
                    <a:pt x="2783" y="3228"/>
                  </a:lnTo>
                  <a:lnTo>
                    <a:pt x="2856" y="3156"/>
                  </a:lnTo>
                  <a:lnTo>
                    <a:pt x="2922" y="3077"/>
                  </a:ln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Freeform 168"/>
            <p:cNvSpPr>
              <a:spLocks/>
            </p:cNvSpPr>
            <p:nvPr/>
          </p:nvSpPr>
          <p:spPr bwMode="auto">
            <a:xfrm>
              <a:off x="2679701" y="363538"/>
              <a:ext cx="53975" cy="323850"/>
            </a:xfrm>
            <a:custGeom>
              <a:avLst/>
              <a:gdLst>
                <a:gd name="T0" fmla="*/ 2147483647 w 522"/>
                <a:gd name="T1" fmla="*/ 2147483647 h 3051"/>
                <a:gd name="T2" fmla="*/ 2147483647 w 522"/>
                <a:gd name="T3" fmla="*/ 2147483647 h 3051"/>
                <a:gd name="T4" fmla="*/ 2147483647 w 522"/>
                <a:gd name="T5" fmla="*/ 2147483647 h 3051"/>
                <a:gd name="T6" fmla="*/ 2147483647 w 522"/>
                <a:gd name="T7" fmla="*/ 2147483647 h 3051"/>
                <a:gd name="T8" fmla="*/ 2147483647 w 522"/>
                <a:gd name="T9" fmla="*/ 2147483647 h 3051"/>
                <a:gd name="T10" fmla="*/ 2147483647 w 522"/>
                <a:gd name="T11" fmla="*/ 2147483647 h 3051"/>
                <a:gd name="T12" fmla="*/ 2147483647 w 522"/>
                <a:gd name="T13" fmla="*/ 2147483647 h 3051"/>
                <a:gd name="T14" fmla="*/ 0 w 522"/>
                <a:gd name="T15" fmla="*/ 2147483647 h 3051"/>
                <a:gd name="T16" fmla="*/ 0 w 522"/>
                <a:gd name="T17" fmla="*/ 2147483647 h 3051"/>
                <a:gd name="T18" fmla="*/ 2147483647 w 522"/>
                <a:gd name="T19" fmla="*/ 2147483647 h 3051"/>
                <a:gd name="T20" fmla="*/ 2147483647 w 522"/>
                <a:gd name="T21" fmla="*/ 2147483647 h 3051"/>
                <a:gd name="T22" fmla="*/ 2147483647 w 522"/>
                <a:gd name="T23" fmla="*/ 2147483647 h 3051"/>
                <a:gd name="T24" fmla="*/ 2147483647 w 522"/>
                <a:gd name="T25" fmla="*/ 2147483647 h 3051"/>
                <a:gd name="T26" fmla="*/ 2147483647 w 522"/>
                <a:gd name="T27" fmla="*/ 2147483647 h 3051"/>
                <a:gd name="T28" fmla="*/ 2147483647 w 522"/>
                <a:gd name="T29" fmla="*/ 2147483647 h 3051"/>
                <a:gd name="T30" fmla="*/ 2147483647 w 522"/>
                <a:gd name="T31" fmla="*/ 2147483647 h 3051"/>
                <a:gd name="T32" fmla="*/ 2147483647 w 522"/>
                <a:gd name="T33" fmla="*/ 2147483647 h 3051"/>
                <a:gd name="T34" fmla="*/ 2147483647 w 522"/>
                <a:gd name="T35" fmla="*/ 2147483647 h 3051"/>
                <a:gd name="T36" fmla="*/ 2147483647 w 522"/>
                <a:gd name="T37" fmla="*/ 2147483647 h 3051"/>
                <a:gd name="T38" fmla="*/ 2147483647 w 522"/>
                <a:gd name="T39" fmla="*/ 2147483647 h 3051"/>
                <a:gd name="T40" fmla="*/ 2147483647 w 522"/>
                <a:gd name="T41" fmla="*/ 2147483647 h 3051"/>
                <a:gd name="T42" fmla="*/ 2147483647 w 522"/>
                <a:gd name="T43" fmla="*/ 2147483647 h 3051"/>
                <a:gd name="T44" fmla="*/ 2147483647 w 522"/>
                <a:gd name="T45" fmla="*/ 2147483647 h 3051"/>
                <a:gd name="T46" fmla="*/ 2147483647 w 522"/>
                <a:gd name="T47" fmla="*/ 2147483647 h 3051"/>
                <a:gd name="T48" fmla="*/ 2147483647 w 522"/>
                <a:gd name="T49" fmla="*/ 2147483647 h 3051"/>
                <a:gd name="T50" fmla="*/ 2147483647 w 522"/>
                <a:gd name="T51" fmla="*/ 2147483647 h 3051"/>
                <a:gd name="T52" fmla="*/ 2147483647 w 522"/>
                <a:gd name="T53" fmla="*/ 2147483647 h 3051"/>
                <a:gd name="T54" fmla="*/ 2147483647 w 522"/>
                <a:gd name="T55" fmla="*/ 2147483647 h 3051"/>
                <a:gd name="T56" fmla="*/ 2147483647 w 522"/>
                <a:gd name="T57" fmla="*/ 2147483647 h 3051"/>
                <a:gd name="T58" fmla="*/ 2147483647 w 522"/>
                <a:gd name="T59" fmla="*/ 2147483647 h 3051"/>
                <a:gd name="T60" fmla="*/ 2147483647 w 522"/>
                <a:gd name="T61" fmla="*/ 2147483647 h 3051"/>
                <a:gd name="T62" fmla="*/ 2147483647 w 522"/>
                <a:gd name="T63" fmla="*/ 2147483647 h 3051"/>
                <a:gd name="T64" fmla="*/ 2147483647 w 522"/>
                <a:gd name="T65" fmla="*/ 2147483647 h 3051"/>
                <a:gd name="T66" fmla="*/ 2147483647 w 522"/>
                <a:gd name="T67" fmla="*/ 2147483647 h 3051"/>
                <a:gd name="T68" fmla="*/ 2147483647 w 522"/>
                <a:gd name="T69" fmla="*/ 2147483647 h 3051"/>
                <a:gd name="T70" fmla="*/ 2147483647 w 522"/>
                <a:gd name="T71" fmla="*/ 2147483647 h 3051"/>
                <a:gd name="T72" fmla="*/ 2147483647 w 522"/>
                <a:gd name="T73" fmla="*/ 2147483647 h 3051"/>
                <a:gd name="T74" fmla="*/ 2147483647 w 522"/>
                <a:gd name="T75" fmla="*/ 2147483647 h 3051"/>
                <a:gd name="T76" fmla="*/ 2147483647 w 522"/>
                <a:gd name="T77" fmla="*/ 2147483647 h 3051"/>
                <a:gd name="T78" fmla="*/ 2147483647 w 522"/>
                <a:gd name="T79" fmla="*/ 2147483647 h 3051"/>
                <a:gd name="T80" fmla="*/ 2147483647 w 522"/>
                <a:gd name="T81" fmla="*/ 2147483647 h 3051"/>
                <a:gd name="T82" fmla="*/ 2147483647 w 522"/>
                <a:gd name="T83" fmla="*/ 2147483647 h 3051"/>
                <a:gd name="T84" fmla="*/ 2147483647 w 522"/>
                <a:gd name="T85" fmla="*/ 2147483647 h 3051"/>
                <a:gd name="T86" fmla="*/ 2147483647 w 522"/>
                <a:gd name="T87" fmla="*/ 2147483647 h 3051"/>
                <a:gd name="T88" fmla="*/ 2147483647 w 522"/>
                <a:gd name="T89" fmla="*/ 2147483647 h 30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22"/>
                <a:gd name="T136" fmla="*/ 0 h 3051"/>
                <a:gd name="T137" fmla="*/ 522 w 522"/>
                <a:gd name="T138" fmla="*/ 3051 h 305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22" h="3051">
                  <a:moveTo>
                    <a:pt x="156" y="0"/>
                  </a:moveTo>
                  <a:lnTo>
                    <a:pt x="133" y="15"/>
                  </a:lnTo>
                  <a:lnTo>
                    <a:pt x="111" y="30"/>
                  </a:lnTo>
                  <a:lnTo>
                    <a:pt x="91" y="46"/>
                  </a:lnTo>
                  <a:lnTo>
                    <a:pt x="73" y="61"/>
                  </a:lnTo>
                  <a:lnTo>
                    <a:pt x="56" y="77"/>
                  </a:lnTo>
                  <a:lnTo>
                    <a:pt x="42" y="94"/>
                  </a:lnTo>
                  <a:lnTo>
                    <a:pt x="29" y="110"/>
                  </a:lnTo>
                  <a:lnTo>
                    <a:pt x="19" y="127"/>
                  </a:lnTo>
                  <a:lnTo>
                    <a:pt x="15" y="135"/>
                  </a:lnTo>
                  <a:lnTo>
                    <a:pt x="10" y="145"/>
                  </a:lnTo>
                  <a:lnTo>
                    <a:pt x="7" y="154"/>
                  </a:lnTo>
                  <a:lnTo>
                    <a:pt x="4" y="162"/>
                  </a:lnTo>
                  <a:lnTo>
                    <a:pt x="2" y="171"/>
                  </a:lnTo>
                  <a:lnTo>
                    <a:pt x="1" y="180"/>
                  </a:lnTo>
                  <a:lnTo>
                    <a:pt x="0" y="189"/>
                  </a:lnTo>
                  <a:lnTo>
                    <a:pt x="0" y="199"/>
                  </a:lnTo>
                  <a:lnTo>
                    <a:pt x="0" y="208"/>
                  </a:lnTo>
                  <a:lnTo>
                    <a:pt x="1" y="217"/>
                  </a:lnTo>
                  <a:lnTo>
                    <a:pt x="2" y="227"/>
                  </a:lnTo>
                  <a:lnTo>
                    <a:pt x="5" y="236"/>
                  </a:lnTo>
                  <a:lnTo>
                    <a:pt x="8" y="246"/>
                  </a:lnTo>
                  <a:lnTo>
                    <a:pt x="11" y="256"/>
                  </a:lnTo>
                  <a:lnTo>
                    <a:pt x="17" y="266"/>
                  </a:lnTo>
                  <a:lnTo>
                    <a:pt x="22" y="276"/>
                  </a:lnTo>
                  <a:lnTo>
                    <a:pt x="27" y="286"/>
                  </a:lnTo>
                  <a:lnTo>
                    <a:pt x="43" y="320"/>
                  </a:lnTo>
                  <a:lnTo>
                    <a:pt x="55" y="344"/>
                  </a:lnTo>
                  <a:lnTo>
                    <a:pt x="69" y="375"/>
                  </a:lnTo>
                  <a:lnTo>
                    <a:pt x="84" y="410"/>
                  </a:lnTo>
                  <a:lnTo>
                    <a:pt x="101" y="451"/>
                  </a:lnTo>
                  <a:lnTo>
                    <a:pt x="119" y="498"/>
                  </a:lnTo>
                  <a:lnTo>
                    <a:pt x="139" y="550"/>
                  </a:lnTo>
                  <a:lnTo>
                    <a:pt x="159" y="607"/>
                  </a:lnTo>
                  <a:lnTo>
                    <a:pt x="179" y="670"/>
                  </a:lnTo>
                  <a:lnTo>
                    <a:pt x="201" y="738"/>
                  </a:lnTo>
                  <a:lnTo>
                    <a:pt x="222" y="811"/>
                  </a:lnTo>
                  <a:lnTo>
                    <a:pt x="245" y="890"/>
                  </a:lnTo>
                  <a:lnTo>
                    <a:pt x="266" y="974"/>
                  </a:lnTo>
                  <a:lnTo>
                    <a:pt x="286" y="1063"/>
                  </a:lnTo>
                  <a:lnTo>
                    <a:pt x="307" y="1157"/>
                  </a:lnTo>
                  <a:lnTo>
                    <a:pt x="326" y="1257"/>
                  </a:lnTo>
                  <a:lnTo>
                    <a:pt x="345" y="1362"/>
                  </a:lnTo>
                  <a:lnTo>
                    <a:pt x="362" y="1472"/>
                  </a:lnTo>
                  <a:lnTo>
                    <a:pt x="378" y="1588"/>
                  </a:lnTo>
                  <a:lnTo>
                    <a:pt x="391" y="1708"/>
                  </a:lnTo>
                  <a:lnTo>
                    <a:pt x="403" y="1834"/>
                  </a:lnTo>
                  <a:lnTo>
                    <a:pt x="414" y="1964"/>
                  </a:lnTo>
                  <a:lnTo>
                    <a:pt x="421" y="2101"/>
                  </a:lnTo>
                  <a:lnTo>
                    <a:pt x="426" y="2241"/>
                  </a:lnTo>
                  <a:lnTo>
                    <a:pt x="428" y="2388"/>
                  </a:lnTo>
                  <a:lnTo>
                    <a:pt x="427" y="2539"/>
                  </a:lnTo>
                  <a:lnTo>
                    <a:pt x="423" y="2695"/>
                  </a:lnTo>
                  <a:lnTo>
                    <a:pt x="415" y="2857"/>
                  </a:lnTo>
                  <a:lnTo>
                    <a:pt x="403" y="3023"/>
                  </a:lnTo>
                  <a:lnTo>
                    <a:pt x="410" y="3025"/>
                  </a:lnTo>
                  <a:lnTo>
                    <a:pt x="428" y="3031"/>
                  </a:lnTo>
                  <a:lnTo>
                    <a:pt x="457" y="3040"/>
                  </a:lnTo>
                  <a:lnTo>
                    <a:pt x="498" y="3051"/>
                  </a:lnTo>
                  <a:lnTo>
                    <a:pt x="504" y="2956"/>
                  </a:lnTo>
                  <a:lnTo>
                    <a:pt x="510" y="2859"/>
                  </a:lnTo>
                  <a:lnTo>
                    <a:pt x="514" y="2762"/>
                  </a:lnTo>
                  <a:lnTo>
                    <a:pt x="519" y="2667"/>
                  </a:lnTo>
                  <a:lnTo>
                    <a:pt x="521" y="2570"/>
                  </a:lnTo>
                  <a:lnTo>
                    <a:pt x="522" y="2473"/>
                  </a:lnTo>
                  <a:lnTo>
                    <a:pt x="522" y="2377"/>
                  </a:lnTo>
                  <a:lnTo>
                    <a:pt x="521" y="2281"/>
                  </a:lnTo>
                  <a:lnTo>
                    <a:pt x="519" y="2184"/>
                  </a:lnTo>
                  <a:lnTo>
                    <a:pt x="514" y="2088"/>
                  </a:lnTo>
                  <a:lnTo>
                    <a:pt x="510" y="1992"/>
                  </a:lnTo>
                  <a:lnTo>
                    <a:pt x="504" y="1895"/>
                  </a:lnTo>
                  <a:lnTo>
                    <a:pt x="497" y="1799"/>
                  </a:lnTo>
                  <a:lnTo>
                    <a:pt x="490" y="1703"/>
                  </a:lnTo>
                  <a:lnTo>
                    <a:pt x="481" y="1607"/>
                  </a:lnTo>
                  <a:lnTo>
                    <a:pt x="471" y="1510"/>
                  </a:lnTo>
                  <a:lnTo>
                    <a:pt x="459" y="1415"/>
                  </a:lnTo>
                  <a:lnTo>
                    <a:pt x="447" y="1319"/>
                  </a:lnTo>
                  <a:lnTo>
                    <a:pt x="433" y="1223"/>
                  </a:lnTo>
                  <a:lnTo>
                    <a:pt x="419" y="1129"/>
                  </a:lnTo>
                  <a:lnTo>
                    <a:pt x="403" y="1033"/>
                  </a:lnTo>
                  <a:lnTo>
                    <a:pt x="386" y="938"/>
                  </a:lnTo>
                  <a:lnTo>
                    <a:pt x="368" y="844"/>
                  </a:lnTo>
                  <a:lnTo>
                    <a:pt x="348" y="748"/>
                  </a:lnTo>
                  <a:lnTo>
                    <a:pt x="329" y="655"/>
                  </a:lnTo>
                  <a:lnTo>
                    <a:pt x="308" y="560"/>
                  </a:lnTo>
                  <a:lnTo>
                    <a:pt x="285" y="466"/>
                  </a:lnTo>
                  <a:lnTo>
                    <a:pt x="261" y="373"/>
                  </a:lnTo>
                  <a:lnTo>
                    <a:pt x="236" y="279"/>
                  </a:lnTo>
                  <a:lnTo>
                    <a:pt x="211" y="185"/>
                  </a:lnTo>
                  <a:lnTo>
                    <a:pt x="184" y="93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Freeform 169"/>
            <p:cNvSpPr>
              <a:spLocks/>
            </p:cNvSpPr>
            <p:nvPr/>
          </p:nvSpPr>
          <p:spPr bwMode="auto">
            <a:xfrm>
              <a:off x="2679701" y="327025"/>
              <a:ext cx="307975" cy="363538"/>
            </a:xfrm>
            <a:custGeom>
              <a:avLst/>
              <a:gdLst>
                <a:gd name="T0" fmla="*/ 2147483647 w 2922"/>
                <a:gd name="T1" fmla="*/ 2147483647 h 3422"/>
                <a:gd name="T2" fmla="*/ 2147483647 w 2922"/>
                <a:gd name="T3" fmla="*/ 2147483647 h 3422"/>
                <a:gd name="T4" fmla="*/ 2147483647 w 2922"/>
                <a:gd name="T5" fmla="*/ 2147483647 h 3422"/>
                <a:gd name="T6" fmla="*/ 2147483647 w 2922"/>
                <a:gd name="T7" fmla="*/ 2147483647 h 3422"/>
                <a:gd name="T8" fmla="*/ 2147483647 w 2922"/>
                <a:gd name="T9" fmla="*/ 2147483647 h 3422"/>
                <a:gd name="T10" fmla="*/ 2147483647 w 2922"/>
                <a:gd name="T11" fmla="*/ 2147483647 h 3422"/>
                <a:gd name="T12" fmla="*/ 2147483647 w 2922"/>
                <a:gd name="T13" fmla="*/ 2147483647 h 3422"/>
                <a:gd name="T14" fmla="*/ 2147483647 w 2922"/>
                <a:gd name="T15" fmla="*/ 2147483647 h 3422"/>
                <a:gd name="T16" fmla="*/ 2147483647 w 2922"/>
                <a:gd name="T17" fmla="*/ 2147483647 h 3422"/>
                <a:gd name="T18" fmla="*/ 2147483647 w 2922"/>
                <a:gd name="T19" fmla="*/ 2147483647 h 3422"/>
                <a:gd name="T20" fmla="*/ 2147483647 w 2922"/>
                <a:gd name="T21" fmla="*/ 2147483647 h 3422"/>
                <a:gd name="T22" fmla="*/ 2147483647 w 2922"/>
                <a:gd name="T23" fmla="*/ 2147483647 h 3422"/>
                <a:gd name="T24" fmla="*/ 2147483647 w 2922"/>
                <a:gd name="T25" fmla="*/ 2147483647 h 3422"/>
                <a:gd name="T26" fmla="*/ 2147483647 w 2922"/>
                <a:gd name="T27" fmla="*/ 2147483647 h 3422"/>
                <a:gd name="T28" fmla="*/ 2147483647 w 2922"/>
                <a:gd name="T29" fmla="*/ 2147483647 h 3422"/>
                <a:gd name="T30" fmla="*/ 2147483647 w 2922"/>
                <a:gd name="T31" fmla="*/ 2147483647 h 3422"/>
                <a:gd name="T32" fmla="*/ 2147483647 w 2922"/>
                <a:gd name="T33" fmla="*/ 2147483647 h 3422"/>
                <a:gd name="T34" fmla="*/ 2147483647 w 2922"/>
                <a:gd name="T35" fmla="*/ 2147483647 h 3422"/>
                <a:gd name="T36" fmla="*/ 2147483647 w 2922"/>
                <a:gd name="T37" fmla="*/ 0 h 3422"/>
                <a:gd name="T38" fmla="*/ 2147483647 w 2922"/>
                <a:gd name="T39" fmla="*/ 2147483647 h 3422"/>
                <a:gd name="T40" fmla="*/ 2147483647 w 2922"/>
                <a:gd name="T41" fmla="*/ 2147483647 h 3422"/>
                <a:gd name="T42" fmla="*/ 2147483647 w 2922"/>
                <a:gd name="T43" fmla="*/ 2147483647 h 3422"/>
                <a:gd name="T44" fmla="*/ 2147483647 w 2922"/>
                <a:gd name="T45" fmla="*/ 2147483647 h 3422"/>
                <a:gd name="T46" fmla="*/ 2147483647 w 2922"/>
                <a:gd name="T47" fmla="*/ 2147483647 h 3422"/>
                <a:gd name="T48" fmla="*/ 2147483647 w 2922"/>
                <a:gd name="T49" fmla="*/ 2147483647 h 3422"/>
                <a:gd name="T50" fmla="*/ 2147483647 w 2922"/>
                <a:gd name="T51" fmla="*/ 2147483647 h 3422"/>
                <a:gd name="T52" fmla="*/ 2147483647 w 2922"/>
                <a:gd name="T53" fmla="*/ 2147483647 h 3422"/>
                <a:gd name="T54" fmla="*/ 2147483647 w 2922"/>
                <a:gd name="T55" fmla="*/ 2147483647 h 3422"/>
                <a:gd name="T56" fmla="*/ 2147483647 w 2922"/>
                <a:gd name="T57" fmla="*/ 2147483647 h 3422"/>
                <a:gd name="T58" fmla="*/ 2147483647 w 2922"/>
                <a:gd name="T59" fmla="*/ 2147483647 h 3422"/>
                <a:gd name="T60" fmla="*/ 2147483647 w 2922"/>
                <a:gd name="T61" fmla="*/ 2147483647 h 3422"/>
                <a:gd name="T62" fmla="*/ 2147483647 w 2922"/>
                <a:gd name="T63" fmla="*/ 2147483647 h 3422"/>
                <a:gd name="T64" fmla="*/ 2147483647 w 2922"/>
                <a:gd name="T65" fmla="*/ 2147483647 h 3422"/>
                <a:gd name="T66" fmla="*/ 2147483647 w 2922"/>
                <a:gd name="T67" fmla="*/ 2147483647 h 3422"/>
                <a:gd name="T68" fmla="*/ 2147483647 w 2922"/>
                <a:gd name="T69" fmla="*/ 2147483647 h 3422"/>
                <a:gd name="T70" fmla="*/ 2147483647 w 2922"/>
                <a:gd name="T71" fmla="*/ 2147483647 h 3422"/>
                <a:gd name="T72" fmla="*/ 2147483647 w 2922"/>
                <a:gd name="T73" fmla="*/ 2147483647 h 3422"/>
                <a:gd name="T74" fmla="*/ 2147483647 w 2922"/>
                <a:gd name="T75" fmla="*/ 2147483647 h 3422"/>
                <a:gd name="T76" fmla="*/ 2147483647 w 2922"/>
                <a:gd name="T77" fmla="*/ 2147483647 h 3422"/>
                <a:gd name="T78" fmla="*/ 2147483647 w 2922"/>
                <a:gd name="T79" fmla="*/ 2147483647 h 3422"/>
                <a:gd name="T80" fmla="*/ 2147483647 w 2922"/>
                <a:gd name="T81" fmla="*/ 2147483647 h 3422"/>
                <a:gd name="T82" fmla="*/ 2147483647 w 2922"/>
                <a:gd name="T83" fmla="*/ 2147483647 h 3422"/>
                <a:gd name="T84" fmla="*/ 2147483647 w 2922"/>
                <a:gd name="T85" fmla="*/ 2147483647 h 3422"/>
                <a:gd name="T86" fmla="*/ 2147483647 w 2922"/>
                <a:gd name="T87" fmla="*/ 2147483647 h 3422"/>
                <a:gd name="T88" fmla="*/ 2147483647 w 2922"/>
                <a:gd name="T89" fmla="*/ 2147483647 h 3422"/>
                <a:gd name="T90" fmla="*/ 2147483647 w 2922"/>
                <a:gd name="T91" fmla="*/ 2147483647 h 3422"/>
                <a:gd name="T92" fmla="*/ 2147483647 w 2922"/>
                <a:gd name="T93" fmla="*/ 2147483647 h 3422"/>
                <a:gd name="T94" fmla="*/ 2147483647 w 2922"/>
                <a:gd name="T95" fmla="*/ 2147483647 h 3422"/>
                <a:gd name="T96" fmla="*/ 2147483647 w 2922"/>
                <a:gd name="T97" fmla="*/ 2147483647 h 3422"/>
                <a:gd name="T98" fmla="*/ 2147483647 w 2922"/>
                <a:gd name="T99" fmla="*/ 2147483647 h 3422"/>
                <a:gd name="T100" fmla="*/ 2147483647 w 2922"/>
                <a:gd name="T101" fmla="*/ 2147483647 h 3422"/>
                <a:gd name="T102" fmla="*/ 2147483647 w 2922"/>
                <a:gd name="T103" fmla="*/ 2147483647 h 3422"/>
                <a:gd name="T104" fmla="*/ 2147483647 w 2922"/>
                <a:gd name="T105" fmla="*/ 2147483647 h 3422"/>
                <a:gd name="T106" fmla="*/ 2147483647 w 2922"/>
                <a:gd name="T107" fmla="*/ 2147483647 h 3422"/>
                <a:gd name="T108" fmla="*/ 2147483647 w 2922"/>
                <a:gd name="T109" fmla="*/ 2147483647 h 3422"/>
                <a:gd name="T110" fmla="*/ 2147483647 w 2922"/>
                <a:gd name="T111" fmla="*/ 2147483647 h 342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22"/>
                <a:gd name="T169" fmla="*/ 0 h 3422"/>
                <a:gd name="T170" fmla="*/ 2922 w 2922"/>
                <a:gd name="T171" fmla="*/ 3422 h 342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22" h="3422">
                  <a:moveTo>
                    <a:pt x="2922" y="3077"/>
                  </a:move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lnTo>
                    <a:pt x="23" y="620"/>
                  </a:lnTo>
                  <a:lnTo>
                    <a:pt x="29" y="631"/>
                  </a:lnTo>
                  <a:lnTo>
                    <a:pt x="38" y="649"/>
                  </a:lnTo>
                  <a:lnTo>
                    <a:pt x="50" y="676"/>
                  </a:lnTo>
                  <a:lnTo>
                    <a:pt x="65" y="708"/>
                  </a:lnTo>
                  <a:lnTo>
                    <a:pt x="83" y="749"/>
                  </a:lnTo>
                  <a:lnTo>
                    <a:pt x="103" y="797"/>
                  </a:lnTo>
                  <a:lnTo>
                    <a:pt x="124" y="852"/>
                  </a:lnTo>
                  <a:lnTo>
                    <a:pt x="174" y="861"/>
                  </a:lnTo>
                  <a:lnTo>
                    <a:pt x="225" y="867"/>
                  </a:lnTo>
                  <a:lnTo>
                    <a:pt x="277" y="873"/>
                  </a:lnTo>
                  <a:lnTo>
                    <a:pt x="329" y="877"/>
                  </a:lnTo>
                  <a:lnTo>
                    <a:pt x="382" y="881"/>
                  </a:lnTo>
                  <a:lnTo>
                    <a:pt x="435" y="883"/>
                  </a:lnTo>
                  <a:lnTo>
                    <a:pt x="488" y="883"/>
                  </a:lnTo>
                  <a:lnTo>
                    <a:pt x="542" y="883"/>
                  </a:lnTo>
                  <a:lnTo>
                    <a:pt x="595" y="883"/>
                  </a:lnTo>
                  <a:lnTo>
                    <a:pt x="649" y="881"/>
                  </a:lnTo>
                  <a:lnTo>
                    <a:pt x="702" y="879"/>
                  </a:lnTo>
                  <a:lnTo>
                    <a:pt x="756" y="876"/>
                  </a:lnTo>
                  <a:lnTo>
                    <a:pt x="862" y="871"/>
                  </a:lnTo>
                  <a:lnTo>
                    <a:pt x="966" y="866"/>
                  </a:lnTo>
                  <a:lnTo>
                    <a:pt x="1068" y="861"/>
                  </a:lnTo>
                  <a:lnTo>
                    <a:pt x="1168" y="859"/>
                  </a:lnTo>
                  <a:lnTo>
                    <a:pt x="1216" y="858"/>
                  </a:lnTo>
                  <a:lnTo>
                    <a:pt x="1263" y="858"/>
                  </a:lnTo>
                  <a:lnTo>
                    <a:pt x="1310" y="860"/>
                  </a:lnTo>
                  <a:lnTo>
                    <a:pt x="1354" y="862"/>
                  </a:lnTo>
                  <a:lnTo>
                    <a:pt x="1398" y="865"/>
                  </a:lnTo>
                  <a:lnTo>
                    <a:pt x="1441" y="870"/>
                  </a:lnTo>
                  <a:lnTo>
                    <a:pt x="1482" y="876"/>
                  </a:lnTo>
                  <a:lnTo>
                    <a:pt x="1521" y="884"/>
                  </a:lnTo>
                  <a:lnTo>
                    <a:pt x="1559" y="894"/>
                  </a:lnTo>
                  <a:lnTo>
                    <a:pt x="1596" y="904"/>
                  </a:lnTo>
                  <a:lnTo>
                    <a:pt x="1630" y="917"/>
                  </a:lnTo>
                  <a:lnTo>
                    <a:pt x="1663" y="931"/>
                  </a:lnTo>
                  <a:lnTo>
                    <a:pt x="1736" y="973"/>
                  </a:lnTo>
                  <a:lnTo>
                    <a:pt x="1806" y="1018"/>
                  </a:lnTo>
                  <a:lnTo>
                    <a:pt x="1874" y="1068"/>
                  </a:lnTo>
                  <a:lnTo>
                    <a:pt x="1938" y="1120"/>
                  </a:lnTo>
                  <a:lnTo>
                    <a:pt x="1999" y="1176"/>
                  </a:lnTo>
                  <a:lnTo>
                    <a:pt x="2057" y="1235"/>
                  </a:lnTo>
                  <a:lnTo>
                    <a:pt x="2112" y="1297"/>
                  </a:lnTo>
                  <a:lnTo>
                    <a:pt x="2164" y="1362"/>
                  </a:lnTo>
                  <a:lnTo>
                    <a:pt x="2213" y="1430"/>
                  </a:lnTo>
                  <a:lnTo>
                    <a:pt x="2257" y="1500"/>
                  </a:lnTo>
                  <a:lnTo>
                    <a:pt x="2300" y="1574"/>
                  </a:lnTo>
                  <a:lnTo>
                    <a:pt x="2340" y="1649"/>
                  </a:lnTo>
                  <a:lnTo>
                    <a:pt x="2377" y="1726"/>
                  </a:lnTo>
                  <a:lnTo>
                    <a:pt x="2409" y="1806"/>
                  </a:lnTo>
                  <a:lnTo>
                    <a:pt x="2440" y="1888"/>
                  </a:lnTo>
                  <a:lnTo>
                    <a:pt x="2467" y="1971"/>
                  </a:lnTo>
                  <a:lnTo>
                    <a:pt x="2491" y="2056"/>
                  </a:lnTo>
                  <a:lnTo>
                    <a:pt x="2511" y="2143"/>
                  </a:lnTo>
                  <a:lnTo>
                    <a:pt x="2528" y="2230"/>
                  </a:lnTo>
                  <a:lnTo>
                    <a:pt x="2544" y="2319"/>
                  </a:lnTo>
                  <a:lnTo>
                    <a:pt x="2555" y="2409"/>
                  </a:lnTo>
                  <a:lnTo>
                    <a:pt x="2563" y="2500"/>
                  </a:lnTo>
                  <a:lnTo>
                    <a:pt x="2567" y="2591"/>
                  </a:lnTo>
                  <a:lnTo>
                    <a:pt x="2569" y="2683"/>
                  </a:lnTo>
                  <a:lnTo>
                    <a:pt x="2568" y="2776"/>
                  </a:lnTo>
                  <a:lnTo>
                    <a:pt x="2563" y="2868"/>
                  </a:lnTo>
                  <a:lnTo>
                    <a:pt x="2555" y="2961"/>
                  </a:lnTo>
                  <a:lnTo>
                    <a:pt x="2544" y="3053"/>
                  </a:lnTo>
                  <a:lnTo>
                    <a:pt x="2529" y="3147"/>
                  </a:lnTo>
                  <a:lnTo>
                    <a:pt x="2512" y="3239"/>
                  </a:lnTo>
                  <a:lnTo>
                    <a:pt x="2492" y="3330"/>
                  </a:lnTo>
                  <a:lnTo>
                    <a:pt x="2467" y="3422"/>
                  </a:lnTo>
                  <a:lnTo>
                    <a:pt x="2501" y="3408"/>
                  </a:lnTo>
                  <a:lnTo>
                    <a:pt x="2533" y="3391"/>
                  </a:lnTo>
                  <a:lnTo>
                    <a:pt x="2565" y="3375"/>
                  </a:lnTo>
                  <a:lnTo>
                    <a:pt x="2597" y="3359"/>
                  </a:lnTo>
                  <a:lnTo>
                    <a:pt x="2627" y="3340"/>
                  </a:lnTo>
                  <a:lnTo>
                    <a:pt x="2658" y="3321"/>
                  </a:lnTo>
                  <a:lnTo>
                    <a:pt x="2687" y="3302"/>
                  </a:lnTo>
                  <a:lnTo>
                    <a:pt x="2717" y="3280"/>
                  </a:lnTo>
                  <a:lnTo>
                    <a:pt x="2745" y="3259"/>
                  </a:lnTo>
                  <a:lnTo>
                    <a:pt x="2773" y="3236"/>
                  </a:lnTo>
                  <a:lnTo>
                    <a:pt x="2799" y="3212"/>
                  </a:lnTo>
                  <a:lnTo>
                    <a:pt x="2826" y="3187"/>
                  </a:lnTo>
                  <a:lnTo>
                    <a:pt x="2851" y="3161"/>
                  </a:lnTo>
                  <a:lnTo>
                    <a:pt x="2875" y="3134"/>
                  </a:lnTo>
                  <a:lnTo>
                    <a:pt x="2900" y="3106"/>
                  </a:lnTo>
                  <a:lnTo>
                    <a:pt x="2922" y="3077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" name="Freeform 170"/>
            <p:cNvSpPr>
              <a:spLocks/>
            </p:cNvSpPr>
            <p:nvPr/>
          </p:nvSpPr>
          <p:spPr bwMode="auto">
            <a:xfrm>
              <a:off x="2822576" y="244475"/>
              <a:ext cx="71438" cy="93663"/>
            </a:xfrm>
            <a:custGeom>
              <a:avLst/>
              <a:gdLst>
                <a:gd name="T0" fmla="*/ 2147483647 w 671"/>
                <a:gd name="T1" fmla="*/ 2147483647 h 886"/>
                <a:gd name="T2" fmla="*/ 2147483647 w 671"/>
                <a:gd name="T3" fmla="*/ 2147483647 h 886"/>
                <a:gd name="T4" fmla="*/ 2147483647 w 671"/>
                <a:gd name="T5" fmla="*/ 2147483647 h 886"/>
                <a:gd name="T6" fmla="*/ 2147483647 w 671"/>
                <a:gd name="T7" fmla="*/ 2147483647 h 886"/>
                <a:gd name="T8" fmla="*/ 2147483647 w 671"/>
                <a:gd name="T9" fmla="*/ 2147483647 h 886"/>
                <a:gd name="T10" fmla="*/ 2147483647 w 671"/>
                <a:gd name="T11" fmla="*/ 2147483647 h 886"/>
                <a:gd name="T12" fmla="*/ 2147483647 w 671"/>
                <a:gd name="T13" fmla="*/ 2147483647 h 886"/>
                <a:gd name="T14" fmla="*/ 2147483647 w 671"/>
                <a:gd name="T15" fmla="*/ 2147483647 h 886"/>
                <a:gd name="T16" fmla="*/ 2147483647 w 671"/>
                <a:gd name="T17" fmla="*/ 2147483647 h 886"/>
                <a:gd name="T18" fmla="*/ 2147483647 w 671"/>
                <a:gd name="T19" fmla="*/ 2147483647 h 886"/>
                <a:gd name="T20" fmla="*/ 2147483647 w 671"/>
                <a:gd name="T21" fmla="*/ 0 h 886"/>
                <a:gd name="T22" fmla="*/ 2147483647 w 671"/>
                <a:gd name="T23" fmla="*/ 2147483647 h 886"/>
                <a:gd name="T24" fmla="*/ 2147483647 w 671"/>
                <a:gd name="T25" fmla="*/ 2147483647 h 886"/>
                <a:gd name="T26" fmla="*/ 2147483647 w 671"/>
                <a:gd name="T27" fmla="*/ 2147483647 h 886"/>
                <a:gd name="T28" fmla="*/ 2147483647 w 671"/>
                <a:gd name="T29" fmla="*/ 2147483647 h 886"/>
                <a:gd name="T30" fmla="*/ 2147483647 w 671"/>
                <a:gd name="T31" fmla="*/ 2147483647 h 886"/>
                <a:gd name="T32" fmla="*/ 2147483647 w 671"/>
                <a:gd name="T33" fmla="*/ 2147483647 h 886"/>
                <a:gd name="T34" fmla="*/ 2147483647 w 671"/>
                <a:gd name="T35" fmla="*/ 2147483647 h 886"/>
                <a:gd name="T36" fmla="*/ 2147483647 w 671"/>
                <a:gd name="T37" fmla="*/ 2147483647 h 886"/>
                <a:gd name="T38" fmla="*/ 2147483647 w 671"/>
                <a:gd name="T39" fmla="*/ 2147483647 h 886"/>
                <a:gd name="T40" fmla="*/ 2147483647 w 671"/>
                <a:gd name="T41" fmla="*/ 2147483647 h 886"/>
                <a:gd name="T42" fmla="*/ 2147483647 w 671"/>
                <a:gd name="T43" fmla="*/ 2147483647 h 886"/>
                <a:gd name="T44" fmla="*/ 2147483647 w 671"/>
                <a:gd name="T45" fmla="*/ 2147483647 h 886"/>
                <a:gd name="T46" fmla="*/ 2147483647 w 671"/>
                <a:gd name="T47" fmla="*/ 2147483647 h 886"/>
                <a:gd name="T48" fmla="*/ 2147483647 w 671"/>
                <a:gd name="T49" fmla="*/ 2147483647 h 886"/>
                <a:gd name="T50" fmla="*/ 2147483647 w 671"/>
                <a:gd name="T51" fmla="*/ 2147483647 h 886"/>
                <a:gd name="T52" fmla="*/ 2147483647 w 671"/>
                <a:gd name="T53" fmla="*/ 2147483647 h 886"/>
                <a:gd name="T54" fmla="*/ 2147483647 w 671"/>
                <a:gd name="T55" fmla="*/ 2147483647 h 886"/>
                <a:gd name="T56" fmla="*/ 2147483647 w 671"/>
                <a:gd name="T57" fmla="*/ 2147483647 h 886"/>
                <a:gd name="T58" fmla="*/ 2147483647 w 671"/>
                <a:gd name="T59" fmla="*/ 2147483647 h 886"/>
                <a:gd name="T60" fmla="*/ 2147483647 w 671"/>
                <a:gd name="T61" fmla="*/ 2147483647 h 886"/>
                <a:gd name="T62" fmla="*/ 2147483647 w 671"/>
                <a:gd name="T63" fmla="*/ 2147483647 h 886"/>
                <a:gd name="T64" fmla="*/ 2147483647 w 671"/>
                <a:gd name="T65" fmla="*/ 2147483647 h 886"/>
                <a:gd name="T66" fmla="*/ 2147483647 w 671"/>
                <a:gd name="T67" fmla="*/ 2147483647 h 886"/>
                <a:gd name="T68" fmla="*/ 2147483647 w 671"/>
                <a:gd name="T69" fmla="*/ 2147483647 h 886"/>
                <a:gd name="T70" fmla="*/ 2147483647 w 671"/>
                <a:gd name="T71" fmla="*/ 2147483647 h 886"/>
                <a:gd name="T72" fmla="*/ 2147483647 w 671"/>
                <a:gd name="T73" fmla="*/ 2147483647 h 886"/>
                <a:gd name="T74" fmla="*/ 2147483647 w 671"/>
                <a:gd name="T75" fmla="*/ 2147483647 h 886"/>
                <a:gd name="T76" fmla="*/ 2147483647 w 671"/>
                <a:gd name="T77" fmla="*/ 2147483647 h 886"/>
                <a:gd name="T78" fmla="*/ 2147483647 w 671"/>
                <a:gd name="T79" fmla="*/ 2147483647 h 886"/>
                <a:gd name="T80" fmla="*/ 2147483647 w 671"/>
                <a:gd name="T81" fmla="*/ 2147483647 h 886"/>
                <a:gd name="T82" fmla="*/ 2147483647 w 671"/>
                <a:gd name="T83" fmla="*/ 2147483647 h 886"/>
                <a:gd name="T84" fmla="*/ 2147483647 w 671"/>
                <a:gd name="T85" fmla="*/ 2147483647 h 886"/>
                <a:gd name="T86" fmla="*/ 2147483647 w 671"/>
                <a:gd name="T87" fmla="*/ 2147483647 h 886"/>
                <a:gd name="T88" fmla="*/ 2147483647 w 671"/>
                <a:gd name="T89" fmla="*/ 2147483647 h 886"/>
                <a:gd name="T90" fmla="*/ 2147483647 w 671"/>
                <a:gd name="T91" fmla="*/ 2147483647 h 8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71"/>
                <a:gd name="T139" fmla="*/ 0 h 886"/>
                <a:gd name="T140" fmla="*/ 671 w 671"/>
                <a:gd name="T141" fmla="*/ 886 h 8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71" h="886">
                  <a:moveTo>
                    <a:pt x="5" y="275"/>
                  </a:moveTo>
                  <a:lnTo>
                    <a:pt x="20" y="244"/>
                  </a:lnTo>
                  <a:lnTo>
                    <a:pt x="35" y="213"/>
                  </a:lnTo>
                  <a:lnTo>
                    <a:pt x="50" y="184"/>
                  </a:lnTo>
                  <a:lnTo>
                    <a:pt x="67" y="155"/>
                  </a:lnTo>
                  <a:lnTo>
                    <a:pt x="83" y="128"/>
                  </a:lnTo>
                  <a:lnTo>
                    <a:pt x="100" y="103"/>
                  </a:lnTo>
                  <a:lnTo>
                    <a:pt x="108" y="91"/>
                  </a:lnTo>
                  <a:lnTo>
                    <a:pt x="118" y="80"/>
                  </a:lnTo>
                  <a:lnTo>
                    <a:pt x="127" y="70"/>
                  </a:lnTo>
                  <a:lnTo>
                    <a:pt x="137" y="59"/>
                  </a:lnTo>
                  <a:lnTo>
                    <a:pt x="147" y="50"/>
                  </a:lnTo>
                  <a:lnTo>
                    <a:pt x="157" y="42"/>
                  </a:lnTo>
                  <a:lnTo>
                    <a:pt x="168" y="34"/>
                  </a:lnTo>
                  <a:lnTo>
                    <a:pt x="179" y="27"/>
                  </a:lnTo>
                  <a:lnTo>
                    <a:pt x="191" y="21"/>
                  </a:lnTo>
                  <a:lnTo>
                    <a:pt x="202" y="15"/>
                  </a:lnTo>
                  <a:lnTo>
                    <a:pt x="215" y="11"/>
                  </a:lnTo>
                  <a:lnTo>
                    <a:pt x="229" y="7"/>
                  </a:lnTo>
                  <a:lnTo>
                    <a:pt x="242" y="4"/>
                  </a:lnTo>
                  <a:lnTo>
                    <a:pt x="256" y="1"/>
                  </a:lnTo>
                  <a:lnTo>
                    <a:pt x="270" y="0"/>
                  </a:lnTo>
                  <a:lnTo>
                    <a:pt x="287" y="0"/>
                  </a:lnTo>
                  <a:lnTo>
                    <a:pt x="302" y="1"/>
                  </a:lnTo>
                  <a:lnTo>
                    <a:pt x="319" y="4"/>
                  </a:lnTo>
                  <a:lnTo>
                    <a:pt x="337" y="7"/>
                  </a:lnTo>
                  <a:lnTo>
                    <a:pt x="355" y="12"/>
                  </a:lnTo>
                  <a:lnTo>
                    <a:pt x="372" y="16"/>
                  </a:lnTo>
                  <a:lnTo>
                    <a:pt x="389" y="22"/>
                  </a:lnTo>
                  <a:lnTo>
                    <a:pt x="406" y="29"/>
                  </a:lnTo>
                  <a:lnTo>
                    <a:pt x="423" y="36"/>
                  </a:lnTo>
                  <a:lnTo>
                    <a:pt x="438" y="44"/>
                  </a:lnTo>
                  <a:lnTo>
                    <a:pt x="455" y="52"/>
                  </a:lnTo>
                  <a:lnTo>
                    <a:pt x="471" y="62"/>
                  </a:lnTo>
                  <a:lnTo>
                    <a:pt x="486" y="72"/>
                  </a:lnTo>
                  <a:lnTo>
                    <a:pt x="500" y="83"/>
                  </a:lnTo>
                  <a:lnTo>
                    <a:pt x="515" y="94"/>
                  </a:lnTo>
                  <a:lnTo>
                    <a:pt x="529" y="106"/>
                  </a:lnTo>
                  <a:lnTo>
                    <a:pt x="542" y="119"/>
                  </a:lnTo>
                  <a:lnTo>
                    <a:pt x="555" y="132"/>
                  </a:lnTo>
                  <a:lnTo>
                    <a:pt x="568" y="146"/>
                  </a:lnTo>
                  <a:lnTo>
                    <a:pt x="580" y="160"/>
                  </a:lnTo>
                  <a:lnTo>
                    <a:pt x="591" y="174"/>
                  </a:lnTo>
                  <a:lnTo>
                    <a:pt x="601" y="190"/>
                  </a:lnTo>
                  <a:lnTo>
                    <a:pt x="611" y="206"/>
                  </a:lnTo>
                  <a:lnTo>
                    <a:pt x="621" y="222"/>
                  </a:lnTo>
                  <a:lnTo>
                    <a:pt x="629" y="239"/>
                  </a:lnTo>
                  <a:lnTo>
                    <a:pt x="637" y="256"/>
                  </a:lnTo>
                  <a:lnTo>
                    <a:pt x="644" y="273"/>
                  </a:lnTo>
                  <a:lnTo>
                    <a:pt x="651" y="292"/>
                  </a:lnTo>
                  <a:lnTo>
                    <a:pt x="656" y="310"/>
                  </a:lnTo>
                  <a:lnTo>
                    <a:pt x="661" y="328"/>
                  </a:lnTo>
                  <a:lnTo>
                    <a:pt x="665" y="348"/>
                  </a:lnTo>
                  <a:lnTo>
                    <a:pt x="668" y="367"/>
                  </a:lnTo>
                  <a:lnTo>
                    <a:pt x="670" y="386"/>
                  </a:lnTo>
                  <a:lnTo>
                    <a:pt x="671" y="407"/>
                  </a:lnTo>
                  <a:lnTo>
                    <a:pt x="671" y="427"/>
                  </a:lnTo>
                  <a:lnTo>
                    <a:pt x="671" y="447"/>
                  </a:lnTo>
                  <a:lnTo>
                    <a:pt x="669" y="468"/>
                  </a:lnTo>
                  <a:lnTo>
                    <a:pt x="665" y="493"/>
                  </a:lnTo>
                  <a:lnTo>
                    <a:pt x="660" y="519"/>
                  </a:lnTo>
                  <a:lnTo>
                    <a:pt x="652" y="544"/>
                  </a:lnTo>
                  <a:lnTo>
                    <a:pt x="643" y="568"/>
                  </a:lnTo>
                  <a:lnTo>
                    <a:pt x="632" y="593"/>
                  </a:lnTo>
                  <a:lnTo>
                    <a:pt x="619" y="616"/>
                  </a:lnTo>
                  <a:lnTo>
                    <a:pt x="604" y="640"/>
                  </a:lnTo>
                  <a:lnTo>
                    <a:pt x="588" y="662"/>
                  </a:lnTo>
                  <a:lnTo>
                    <a:pt x="571" y="684"/>
                  </a:lnTo>
                  <a:lnTo>
                    <a:pt x="552" y="706"/>
                  </a:lnTo>
                  <a:lnTo>
                    <a:pt x="532" y="726"/>
                  </a:lnTo>
                  <a:lnTo>
                    <a:pt x="512" y="745"/>
                  </a:lnTo>
                  <a:lnTo>
                    <a:pt x="489" y="764"/>
                  </a:lnTo>
                  <a:lnTo>
                    <a:pt x="467" y="781"/>
                  </a:lnTo>
                  <a:lnTo>
                    <a:pt x="442" y="797"/>
                  </a:lnTo>
                  <a:lnTo>
                    <a:pt x="418" y="813"/>
                  </a:lnTo>
                  <a:lnTo>
                    <a:pt x="394" y="827"/>
                  </a:lnTo>
                  <a:lnTo>
                    <a:pt x="367" y="839"/>
                  </a:lnTo>
                  <a:lnTo>
                    <a:pt x="342" y="850"/>
                  </a:lnTo>
                  <a:lnTo>
                    <a:pt x="315" y="860"/>
                  </a:lnTo>
                  <a:lnTo>
                    <a:pt x="288" y="869"/>
                  </a:lnTo>
                  <a:lnTo>
                    <a:pt x="261" y="876"/>
                  </a:lnTo>
                  <a:lnTo>
                    <a:pt x="234" y="881"/>
                  </a:lnTo>
                  <a:lnTo>
                    <a:pt x="206" y="885"/>
                  </a:lnTo>
                  <a:lnTo>
                    <a:pt x="180" y="886"/>
                  </a:lnTo>
                  <a:lnTo>
                    <a:pt x="152" y="886"/>
                  </a:lnTo>
                  <a:lnTo>
                    <a:pt x="126" y="884"/>
                  </a:lnTo>
                  <a:lnTo>
                    <a:pt x="99" y="880"/>
                  </a:lnTo>
                  <a:lnTo>
                    <a:pt x="74" y="875"/>
                  </a:lnTo>
                  <a:lnTo>
                    <a:pt x="48" y="867"/>
                  </a:lnTo>
                  <a:lnTo>
                    <a:pt x="24" y="856"/>
                  </a:lnTo>
                  <a:lnTo>
                    <a:pt x="0" y="843"/>
                  </a:lnTo>
                  <a:lnTo>
                    <a:pt x="5" y="27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Freeform 171"/>
            <p:cNvSpPr>
              <a:spLocks/>
            </p:cNvSpPr>
            <p:nvPr/>
          </p:nvSpPr>
          <p:spPr bwMode="auto">
            <a:xfrm>
              <a:off x="2825751" y="282575"/>
              <a:ext cx="47625" cy="36513"/>
            </a:xfrm>
            <a:custGeom>
              <a:avLst/>
              <a:gdLst>
                <a:gd name="T0" fmla="*/ 0 w 453"/>
                <a:gd name="T1" fmla="*/ 2147483647 h 341"/>
                <a:gd name="T2" fmla="*/ 2147483647 w 453"/>
                <a:gd name="T3" fmla="*/ 2147483647 h 341"/>
                <a:gd name="T4" fmla="*/ 2147483647 w 453"/>
                <a:gd name="T5" fmla="*/ 2147483647 h 341"/>
                <a:gd name="T6" fmla="*/ 2147483647 w 453"/>
                <a:gd name="T7" fmla="*/ 2147483647 h 341"/>
                <a:gd name="T8" fmla="*/ 2147483647 w 453"/>
                <a:gd name="T9" fmla="*/ 2147483647 h 341"/>
                <a:gd name="T10" fmla="*/ 2147483647 w 453"/>
                <a:gd name="T11" fmla="*/ 2147483647 h 341"/>
                <a:gd name="T12" fmla="*/ 2147483647 w 453"/>
                <a:gd name="T13" fmla="*/ 2147483647 h 341"/>
                <a:gd name="T14" fmla="*/ 2147483647 w 453"/>
                <a:gd name="T15" fmla="*/ 2147483647 h 341"/>
                <a:gd name="T16" fmla="*/ 2147483647 w 453"/>
                <a:gd name="T17" fmla="*/ 2147483647 h 341"/>
                <a:gd name="T18" fmla="*/ 2147483647 w 453"/>
                <a:gd name="T19" fmla="*/ 2147483647 h 341"/>
                <a:gd name="T20" fmla="*/ 2147483647 w 453"/>
                <a:gd name="T21" fmla="*/ 2147483647 h 341"/>
                <a:gd name="T22" fmla="*/ 2147483647 w 453"/>
                <a:gd name="T23" fmla="*/ 2147483647 h 341"/>
                <a:gd name="T24" fmla="*/ 2147483647 w 453"/>
                <a:gd name="T25" fmla="*/ 2147483647 h 341"/>
                <a:gd name="T26" fmla="*/ 2147483647 w 453"/>
                <a:gd name="T27" fmla="*/ 2147483647 h 341"/>
                <a:gd name="T28" fmla="*/ 2147483647 w 453"/>
                <a:gd name="T29" fmla="*/ 0 h 341"/>
                <a:gd name="T30" fmla="*/ 2147483647 w 453"/>
                <a:gd name="T31" fmla="*/ 0 h 341"/>
                <a:gd name="T32" fmla="*/ 2147483647 w 453"/>
                <a:gd name="T33" fmla="*/ 2147483647 h 341"/>
                <a:gd name="T34" fmla="*/ 2147483647 w 453"/>
                <a:gd name="T35" fmla="*/ 2147483647 h 341"/>
                <a:gd name="T36" fmla="*/ 2147483647 w 453"/>
                <a:gd name="T37" fmla="*/ 2147483647 h 341"/>
                <a:gd name="T38" fmla="*/ 2147483647 w 453"/>
                <a:gd name="T39" fmla="*/ 2147483647 h 341"/>
                <a:gd name="T40" fmla="*/ 2147483647 w 453"/>
                <a:gd name="T41" fmla="*/ 2147483647 h 341"/>
                <a:gd name="T42" fmla="*/ 2147483647 w 453"/>
                <a:gd name="T43" fmla="*/ 2147483647 h 341"/>
                <a:gd name="T44" fmla="*/ 2147483647 w 453"/>
                <a:gd name="T45" fmla="*/ 2147483647 h 341"/>
                <a:gd name="T46" fmla="*/ 2147483647 w 453"/>
                <a:gd name="T47" fmla="*/ 2147483647 h 341"/>
                <a:gd name="T48" fmla="*/ 2147483647 w 453"/>
                <a:gd name="T49" fmla="*/ 2147483647 h 341"/>
                <a:gd name="T50" fmla="*/ 2147483647 w 453"/>
                <a:gd name="T51" fmla="*/ 2147483647 h 341"/>
                <a:gd name="T52" fmla="*/ 2147483647 w 453"/>
                <a:gd name="T53" fmla="*/ 2147483647 h 341"/>
                <a:gd name="T54" fmla="*/ 2147483647 w 453"/>
                <a:gd name="T55" fmla="*/ 2147483647 h 341"/>
                <a:gd name="T56" fmla="*/ 2147483647 w 453"/>
                <a:gd name="T57" fmla="*/ 2147483647 h 341"/>
                <a:gd name="T58" fmla="*/ 2147483647 w 453"/>
                <a:gd name="T59" fmla="*/ 2147483647 h 341"/>
                <a:gd name="T60" fmla="*/ 2147483647 w 453"/>
                <a:gd name="T61" fmla="*/ 2147483647 h 341"/>
                <a:gd name="T62" fmla="*/ 2147483647 w 453"/>
                <a:gd name="T63" fmla="*/ 2147483647 h 341"/>
                <a:gd name="T64" fmla="*/ 2147483647 w 453"/>
                <a:gd name="T65" fmla="*/ 2147483647 h 341"/>
                <a:gd name="T66" fmla="*/ 2147483647 w 453"/>
                <a:gd name="T67" fmla="*/ 2147483647 h 341"/>
                <a:gd name="T68" fmla="*/ 2147483647 w 453"/>
                <a:gd name="T69" fmla="*/ 2147483647 h 341"/>
                <a:gd name="T70" fmla="*/ 2147483647 w 453"/>
                <a:gd name="T71" fmla="*/ 2147483647 h 341"/>
                <a:gd name="T72" fmla="*/ 2147483647 w 453"/>
                <a:gd name="T73" fmla="*/ 2147483647 h 341"/>
                <a:gd name="T74" fmla="*/ 2147483647 w 453"/>
                <a:gd name="T75" fmla="*/ 2147483647 h 341"/>
                <a:gd name="T76" fmla="*/ 2147483647 w 453"/>
                <a:gd name="T77" fmla="*/ 2147483647 h 341"/>
                <a:gd name="T78" fmla="*/ 2147483647 w 453"/>
                <a:gd name="T79" fmla="*/ 2147483647 h 341"/>
                <a:gd name="T80" fmla="*/ 2147483647 w 453"/>
                <a:gd name="T81" fmla="*/ 2147483647 h 341"/>
                <a:gd name="T82" fmla="*/ 2147483647 w 453"/>
                <a:gd name="T83" fmla="*/ 2147483647 h 341"/>
                <a:gd name="T84" fmla="*/ 2147483647 w 453"/>
                <a:gd name="T85" fmla="*/ 2147483647 h 341"/>
                <a:gd name="T86" fmla="*/ 2147483647 w 453"/>
                <a:gd name="T87" fmla="*/ 2147483647 h 341"/>
                <a:gd name="T88" fmla="*/ 2147483647 w 453"/>
                <a:gd name="T89" fmla="*/ 2147483647 h 341"/>
                <a:gd name="T90" fmla="*/ 2147483647 w 453"/>
                <a:gd name="T91" fmla="*/ 2147483647 h 341"/>
                <a:gd name="T92" fmla="*/ 2147483647 w 453"/>
                <a:gd name="T93" fmla="*/ 2147483647 h 341"/>
                <a:gd name="T94" fmla="*/ 2147483647 w 453"/>
                <a:gd name="T95" fmla="*/ 2147483647 h 341"/>
                <a:gd name="T96" fmla="*/ 2147483647 w 453"/>
                <a:gd name="T97" fmla="*/ 2147483647 h 341"/>
                <a:gd name="T98" fmla="*/ 0 w 453"/>
                <a:gd name="T99" fmla="*/ 2147483647 h 3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53"/>
                <a:gd name="T151" fmla="*/ 0 h 341"/>
                <a:gd name="T152" fmla="*/ 453 w 453"/>
                <a:gd name="T153" fmla="*/ 341 h 3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53" h="341">
                  <a:moveTo>
                    <a:pt x="0" y="171"/>
                  </a:moveTo>
                  <a:lnTo>
                    <a:pt x="12" y="156"/>
                  </a:lnTo>
                  <a:lnTo>
                    <a:pt x="45" y="121"/>
                  </a:lnTo>
                  <a:lnTo>
                    <a:pt x="68" y="99"/>
                  </a:lnTo>
                  <a:lnTo>
                    <a:pt x="95" y="76"/>
                  </a:lnTo>
                  <a:lnTo>
                    <a:pt x="109" y="65"/>
                  </a:lnTo>
                  <a:lnTo>
                    <a:pt x="124" y="55"/>
                  </a:lnTo>
                  <a:lnTo>
                    <a:pt x="140" y="43"/>
                  </a:lnTo>
                  <a:lnTo>
                    <a:pt x="157" y="34"/>
                  </a:lnTo>
                  <a:lnTo>
                    <a:pt x="174" y="25"/>
                  </a:lnTo>
                  <a:lnTo>
                    <a:pt x="191" y="17"/>
                  </a:lnTo>
                  <a:lnTo>
                    <a:pt x="210" y="11"/>
                  </a:lnTo>
                  <a:lnTo>
                    <a:pt x="228" y="6"/>
                  </a:lnTo>
                  <a:lnTo>
                    <a:pt x="246" y="2"/>
                  </a:lnTo>
                  <a:lnTo>
                    <a:pt x="266" y="0"/>
                  </a:lnTo>
                  <a:lnTo>
                    <a:pt x="285" y="0"/>
                  </a:lnTo>
                  <a:lnTo>
                    <a:pt x="304" y="3"/>
                  </a:lnTo>
                  <a:lnTo>
                    <a:pt x="323" y="7"/>
                  </a:lnTo>
                  <a:lnTo>
                    <a:pt x="342" y="14"/>
                  </a:lnTo>
                  <a:lnTo>
                    <a:pt x="361" y="23"/>
                  </a:lnTo>
                  <a:lnTo>
                    <a:pt x="380" y="36"/>
                  </a:lnTo>
                  <a:lnTo>
                    <a:pt x="399" y="52"/>
                  </a:lnTo>
                  <a:lnTo>
                    <a:pt x="417" y="70"/>
                  </a:lnTo>
                  <a:lnTo>
                    <a:pt x="435" y="92"/>
                  </a:lnTo>
                  <a:lnTo>
                    <a:pt x="453" y="118"/>
                  </a:lnTo>
                  <a:lnTo>
                    <a:pt x="442" y="115"/>
                  </a:lnTo>
                  <a:lnTo>
                    <a:pt x="411" y="107"/>
                  </a:lnTo>
                  <a:lnTo>
                    <a:pt x="390" y="105"/>
                  </a:lnTo>
                  <a:lnTo>
                    <a:pt x="364" y="102"/>
                  </a:lnTo>
                  <a:lnTo>
                    <a:pt x="351" y="102"/>
                  </a:lnTo>
                  <a:lnTo>
                    <a:pt x="337" y="104"/>
                  </a:lnTo>
                  <a:lnTo>
                    <a:pt x="322" y="105"/>
                  </a:lnTo>
                  <a:lnTo>
                    <a:pt x="306" y="107"/>
                  </a:lnTo>
                  <a:lnTo>
                    <a:pt x="290" y="111"/>
                  </a:lnTo>
                  <a:lnTo>
                    <a:pt x="274" y="115"/>
                  </a:lnTo>
                  <a:lnTo>
                    <a:pt x="256" y="120"/>
                  </a:lnTo>
                  <a:lnTo>
                    <a:pt x="240" y="127"/>
                  </a:lnTo>
                  <a:lnTo>
                    <a:pt x="222" y="135"/>
                  </a:lnTo>
                  <a:lnTo>
                    <a:pt x="205" y="144"/>
                  </a:lnTo>
                  <a:lnTo>
                    <a:pt x="187" y="155"/>
                  </a:lnTo>
                  <a:lnTo>
                    <a:pt x="169" y="169"/>
                  </a:lnTo>
                  <a:lnTo>
                    <a:pt x="152" y="183"/>
                  </a:lnTo>
                  <a:lnTo>
                    <a:pt x="133" y="199"/>
                  </a:lnTo>
                  <a:lnTo>
                    <a:pt x="116" y="218"/>
                  </a:lnTo>
                  <a:lnTo>
                    <a:pt x="99" y="238"/>
                  </a:lnTo>
                  <a:lnTo>
                    <a:pt x="81" y="260"/>
                  </a:lnTo>
                  <a:lnTo>
                    <a:pt x="64" y="285"/>
                  </a:lnTo>
                  <a:lnTo>
                    <a:pt x="48" y="312"/>
                  </a:lnTo>
                  <a:lnTo>
                    <a:pt x="31" y="341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Freeform 172"/>
            <p:cNvSpPr>
              <a:spLocks/>
            </p:cNvSpPr>
            <p:nvPr/>
          </p:nvSpPr>
          <p:spPr bwMode="auto">
            <a:xfrm>
              <a:off x="2535238" y="28575"/>
              <a:ext cx="287338" cy="192088"/>
            </a:xfrm>
            <a:custGeom>
              <a:avLst/>
              <a:gdLst>
                <a:gd name="T0" fmla="*/ 2147483647 w 2725"/>
                <a:gd name="T1" fmla="*/ 2147483647 h 1822"/>
                <a:gd name="T2" fmla="*/ 2147483647 w 2725"/>
                <a:gd name="T3" fmla="*/ 2147483647 h 1822"/>
                <a:gd name="T4" fmla="*/ 2147483647 w 2725"/>
                <a:gd name="T5" fmla="*/ 2147483647 h 1822"/>
                <a:gd name="T6" fmla="*/ 2147483647 w 2725"/>
                <a:gd name="T7" fmla="*/ 2147483647 h 1822"/>
                <a:gd name="T8" fmla="*/ 2147483647 w 2725"/>
                <a:gd name="T9" fmla="*/ 2147483647 h 1822"/>
                <a:gd name="T10" fmla="*/ 2147483647 w 2725"/>
                <a:gd name="T11" fmla="*/ 2147483647 h 1822"/>
                <a:gd name="T12" fmla="*/ 2147483647 w 2725"/>
                <a:gd name="T13" fmla="*/ 2147483647 h 1822"/>
                <a:gd name="T14" fmla="*/ 2147483647 w 2725"/>
                <a:gd name="T15" fmla="*/ 2147483647 h 1822"/>
                <a:gd name="T16" fmla="*/ 2147483647 w 2725"/>
                <a:gd name="T17" fmla="*/ 2147483647 h 1822"/>
                <a:gd name="T18" fmla="*/ 2147483647 w 2725"/>
                <a:gd name="T19" fmla="*/ 2147483647 h 1822"/>
                <a:gd name="T20" fmla="*/ 2147483647 w 2725"/>
                <a:gd name="T21" fmla="*/ 2147483647 h 1822"/>
                <a:gd name="T22" fmla="*/ 2147483647 w 2725"/>
                <a:gd name="T23" fmla="*/ 2147483647 h 1822"/>
                <a:gd name="T24" fmla="*/ 2147483647 w 2725"/>
                <a:gd name="T25" fmla="*/ 2147483647 h 1822"/>
                <a:gd name="T26" fmla="*/ 2147483647 w 2725"/>
                <a:gd name="T27" fmla="*/ 2147483647 h 1822"/>
                <a:gd name="T28" fmla="*/ 2147483647 w 2725"/>
                <a:gd name="T29" fmla="*/ 2147483647 h 1822"/>
                <a:gd name="T30" fmla="*/ 2147483647 w 2725"/>
                <a:gd name="T31" fmla="*/ 2147483647 h 1822"/>
                <a:gd name="T32" fmla="*/ 2147483647 w 2725"/>
                <a:gd name="T33" fmla="*/ 2147483647 h 1822"/>
                <a:gd name="T34" fmla="*/ 2147483647 w 2725"/>
                <a:gd name="T35" fmla="*/ 2147483647 h 1822"/>
                <a:gd name="T36" fmla="*/ 2147483647 w 2725"/>
                <a:gd name="T37" fmla="*/ 2147483647 h 1822"/>
                <a:gd name="T38" fmla="*/ 2147483647 w 2725"/>
                <a:gd name="T39" fmla="*/ 2147483647 h 1822"/>
                <a:gd name="T40" fmla="*/ 2147483647 w 2725"/>
                <a:gd name="T41" fmla="*/ 2147483647 h 1822"/>
                <a:gd name="T42" fmla="*/ 0 w 2725"/>
                <a:gd name="T43" fmla="*/ 2147483647 h 1822"/>
                <a:gd name="T44" fmla="*/ 2147483647 w 2725"/>
                <a:gd name="T45" fmla="*/ 2147483647 h 1822"/>
                <a:gd name="T46" fmla="*/ 2147483647 w 2725"/>
                <a:gd name="T47" fmla="*/ 2147483647 h 1822"/>
                <a:gd name="T48" fmla="*/ 2147483647 w 2725"/>
                <a:gd name="T49" fmla="*/ 2147483647 h 1822"/>
                <a:gd name="T50" fmla="*/ 2147483647 w 2725"/>
                <a:gd name="T51" fmla="*/ 2147483647 h 1822"/>
                <a:gd name="T52" fmla="*/ 2147483647 w 2725"/>
                <a:gd name="T53" fmla="*/ 2147483647 h 1822"/>
                <a:gd name="T54" fmla="*/ 2147483647 w 2725"/>
                <a:gd name="T55" fmla="*/ 2147483647 h 1822"/>
                <a:gd name="T56" fmla="*/ 2147483647 w 2725"/>
                <a:gd name="T57" fmla="*/ 2147483647 h 1822"/>
                <a:gd name="T58" fmla="*/ 2147483647 w 2725"/>
                <a:gd name="T59" fmla="*/ 2147483647 h 1822"/>
                <a:gd name="T60" fmla="*/ 2147483647 w 2725"/>
                <a:gd name="T61" fmla="*/ 2147483647 h 1822"/>
                <a:gd name="T62" fmla="*/ 2147483647 w 2725"/>
                <a:gd name="T63" fmla="*/ 2147483647 h 1822"/>
                <a:gd name="T64" fmla="*/ 2147483647 w 2725"/>
                <a:gd name="T65" fmla="*/ 2147483647 h 1822"/>
                <a:gd name="T66" fmla="*/ 2147483647 w 2725"/>
                <a:gd name="T67" fmla="*/ 2147483647 h 1822"/>
                <a:gd name="T68" fmla="*/ 2147483647 w 2725"/>
                <a:gd name="T69" fmla="*/ 2147483647 h 1822"/>
                <a:gd name="T70" fmla="*/ 2147483647 w 2725"/>
                <a:gd name="T71" fmla="*/ 2147483647 h 1822"/>
                <a:gd name="T72" fmla="*/ 2147483647 w 2725"/>
                <a:gd name="T73" fmla="*/ 2147483647 h 1822"/>
                <a:gd name="T74" fmla="*/ 2147483647 w 2725"/>
                <a:gd name="T75" fmla="*/ 2147483647 h 1822"/>
                <a:gd name="T76" fmla="*/ 2147483647 w 2725"/>
                <a:gd name="T77" fmla="*/ 2147483647 h 1822"/>
                <a:gd name="T78" fmla="*/ 2147483647 w 2725"/>
                <a:gd name="T79" fmla="*/ 2147483647 h 1822"/>
                <a:gd name="T80" fmla="*/ 2147483647 w 2725"/>
                <a:gd name="T81" fmla="*/ 2147483647 h 1822"/>
                <a:gd name="T82" fmla="*/ 2147483647 w 2725"/>
                <a:gd name="T83" fmla="*/ 2147483647 h 1822"/>
                <a:gd name="T84" fmla="*/ 2147483647 w 2725"/>
                <a:gd name="T85" fmla="*/ 2147483647 h 1822"/>
                <a:gd name="T86" fmla="*/ 2147483647 w 2725"/>
                <a:gd name="T87" fmla="*/ 2147483647 h 182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25"/>
                <a:gd name="T133" fmla="*/ 0 h 1822"/>
                <a:gd name="T134" fmla="*/ 2725 w 2725"/>
                <a:gd name="T135" fmla="*/ 1822 h 182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25" h="1822">
                  <a:moveTo>
                    <a:pt x="2239" y="571"/>
                  </a:moveTo>
                  <a:lnTo>
                    <a:pt x="2121" y="486"/>
                  </a:lnTo>
                  <a:lnTo>
                    <a:pt x="1997" y="399"/>
                  </a:lnTo>
                  <a:lnTo>
                    <a:pt x="1932" y="355"/>
                  </a:lnTo>
                  <a:lnTo>
                    <a:pt x="1866" y="312"/>
                  </a:lnTo>
                  <a:lnTo>
                    <a:pt x="1800" y="269"/>
                  </a:lnTo>
                  <a:lnTo>
                    <a:pt x="1733" y="229"/>
                  </a:lnTo>
                  <a:lnTo>
                    <a:pt x="1664" y="191"/>
                  </a:lnTo>
                  <a:lnTo>
                    <a:pt x="1594" y="154"/>
                  </a:lnTo>
                  <a:lnTo>
                    <a:pt x="1525" y="121"/>
                  </a:lnTo>
                  <a:lnTo>
                    <a:pt x="1454" y="90"/>
                  </a:lnTo>
                  <a:lnTo>
                    <a:pt x="1383" y="64"/>
                  </a:lnTo>
                  <a:lnTo>
                    <a:pt x="1311" y="41"/>
                  </a:lnTo>
                  <a:lnTo>
                    <a:pt x="1239" y="23"/>
                  </a:lnTo>
                  <a:lnTo>
                    <a:pt x="1167" y="10"/>
                  </a:lnTo>
                  <a:lnTo>
                    <a:pt x="1095" y="2"/>
                  </a:lnTo>
                  <a:lnTo>
                    <a:pt x="1022" y="0"/>
                  </a:lnTo>
                  <a:lnTo>
                    <a:pt x="950" y="5"/>
                  </a:lnTo>
                  <a:lnTo>
                    <a:pt x="879" y="16"/>
                  </a:lnTo>
                  <a:lnTo>
                    <a:pt x="806" y="34"/>
                  </a:lnTo>
                  <a:lnTo>
                    <a:pt x="735" y="60"/>
                  </a:lnTo>
                  <a:lnTo>
                    <a:pt x="665" y="93"/>
                  </a:lnTo>
                  <a:lnTo>
                    <a:pt x="595" y="136"/>
                  </a:lnTo>
                  <a:lnTo>
                    <a:pt x="524" y="187"/>
                  </a:lnTo>
                  <a:lnTo>
                    <a:pt x="456" y="248"/>
                  </a:lnTo>
                  <a:lnTo>
                    <a:pt x="388" y="318"/>
                  </a:lnTo>
                  <a:lnTo>
                    <a:pt x="322" y="399"/>
                  </a:lnTo>
                  <a:lnTo>
                    <a:pt x="256" y="489"/>
                  </a:lnTo>
                  <a:lnTo>
                    <a:pt x="191" y="592"/>
                  </a:lnTo>
                  <a:lnTo>
                    <a:pt x="128" y="706"/>
                  </a:lnTo>
                  <a:lnTo>
                    <a:pt x="66" y="831"/>
                  </a:lnTo>
                  <a:lnTo>
                    <a:pt x="56" y="857"/>
                  </a:lnTo>
                  <a:lnTo>
                    <a:pt x="46" y="881"/>
                  </a:lnTo>
                  <a:lnTo>
                    <a:pt x="38" y="908"/>
                  </a:lnTo>
                  <a:lnTo>
                    <a:pt x="30" y="933"/>
                  </a:lnTo>
                  <a:lnTo>
                    <a:pt x="22" y="959"/>
                  </a:lnTo>
                  <a:lnTo>
                    <a:pt x="17" y="986"/>
                  </a:lnTo>
                  <a:lnTo>
                    <a:pt x="12" y="1013"/>
                  </a:lnTo>
                  <a:lnTo>
                    <a:pt x="8" y="1040"/>
                  </a:lnTo>
                  <a:lnTo>
                    <a:pt x="5" y="1067"/>
                  </a:lnTo>
                  <a:lnTo>
                    <a:pt x="3" y="1095"/>
                  </a:lnTo>
                  <a:lnTo>
                    <a:pt x="1" y="1123"/>
                  </a:lnTo>
                  <a:lnTo>
                    <a:pt x="0" y="1151"/>
                  </a:lnTo>
                  <a:lnTo>
                    <a:pt x="0" y="1179"/>
                  </a:lnTo>
                  <a:lnTo>
                    <a:pt x="0" y="1208"/>
                  </a:lnTo>
                  <a:lnTo>
                    <a:pt x="1" y="1236"/>
                  </a:lnTo>
                  <a:lnTo>
                    <a:pt x="3" y="1265"/>
                  </a:lnTo>
                  <a:lnTo>
                    <a:pt x="7" y="1323"/>
                  </a:lnTo>
                  <a:lnTo>
                    <a:pt x="12" y="1381"/>
                  </a:lnTo>
                  <a:lnTo>
                    <a:pt x="19" y="1440"/>
                  </a:lnTo>
                  <a:lnTo>
                    <a:pt x="26" y="1498"/>
                  </a:lnTo>
                  <a:lnTo>
                    <a:pt x="35" y="1556"/>
                  </a:lnTo>
                  <a:lnTo>
                    <a:pt x="44" y="1614"/>
                  </a:lnTo>
                  <a:lnTo>
                    <a:pt x="51" y="1671"/>
                  </a:lnTo>
                  <a:lnTo>
                    <a:pt x="59" y="1728"/>
                  </a:lnTo>
                  <a:lnTo>
                    <a:pt x="2699" y="1822"/>
                  </a:lnTo>
                  <a:lnTo>
                    <a:pt x="2705" y="1777"/>
                  </a:lnTo>
                  <a:lnTo>
                    <a:pt x="2711" y="1731"/>
                  </a:lnTo>
                  <a:lnTo>
                    <a:pt x="2715" y="1686"/>
                  </a:lnTo>
                  <a:lnTo>
                    <a:pt x="2719" y="1641"/>
                  </a:lnTo>
                  <a:lnTo>
                    <a:pt x="2722" y="1598"/>
                  </a:lnTo>
                  <a:lnTo>
                    <a:pt x="2724" y="1553"/>
                  </a:lnTo>
                  <a:lnTo>
                    <a:pt x="2725" y="1510"/>
                  </a:lnTo>
                  <a:lnTo>
                    <a:pt x="2724" y="1466"/>
                  </a:lnTo>
                  <a:lnTo>
                    <a:pt x="2721" y="1424"/>
                  </a:lnTo>
                  <a:lnTo>
                    <a:pt x="2718" y="1382"/>
                  </a:lnTo>
                  <a:lnTo>
                    <a:pt x="2714" y="1340"/>
                  </a:lnTo>
                  <a:lnTo>
                    <a:pt x="2708" y="1298"/>
                  </a:lnTo>
                  <a:lnTo>
                    <a:pt x="2701" y="1258"/>
                  </a:lnTo>
                  <a:lnTo>
                    <a:pt x="2692" y="1217"/>
                  </a:lnTo>
                  <a:lnTo>
                    <a:pt x="2682" y="1176"/>
                  </a:lnTo>
                  <a:lnTo>
                    <a:pt x="2671" y="1137"/>
                  </a:lnTo>
                  <a:lnTo>
                    <a:pt x="2657" y="1098"/>
                  </a:lnTo>
                  <a:lnTo>
                    <a:pt x="2642" y="1058"/>
                  </a:lnTo>
                  <a:lnTo>
                    <a:pt x="2626" y="1021"/>
                  </a:lnTo>
                  <a:lnTo>
                    <a:pt x="2607" y="983"/>
                  </a:lnTo>
                  <a:lnTo>
                    <a:pt x="2587" y="945"/>
                  </a:lnTo>
                  <a:lnTo>
                    <a:pt x="2565" y="909"/>
                  </a:lnTo>
                  <a:lnTo>
                    <a:pt x="2541" y="872"/>
                  </a:lnTo>
                  <a:lnTo>
                    <a:pt x="2516" y="836"/>
                  </a:lnTo>
                  <a:lnTo>
                    <a:pt x="2488" y="802"/>
                  </a:lnTo>
                  <a:lnTo>
                    <a:pt x="2459" y="766"/>
                  </a:lnTo>
                  <a:lnTo>
                    <a:pt x="2427" y="732"/>
                  </a:lnTo>
                  <a:lnTo>
                    <a:pt x="2394" y="699"/>
                  </a:lnTo>
                  <a:lnTo>
                    <a:pt x="2358" y="666"/>
                  </a:lnTo>
                  <a:lnTo>
                    <a:pt x="2320" y="634"/>
                  </a:lnTo>
                  <a:lnTo>
                    <a:pt x="2281" y="601"/>
                  </a:lnTo>
                  <a:lnTo>
                    <a:pt x="2239" y="571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" name="Freeform 173"/>
            <p:cNvSpPr>
              <a:spLocks/>
            </p:cNvSpPr>
            <p:nvPr/>
          </p:nvSpPr>
          <p:spPr bwMode="auto">
            <a:xfrm>
              <a:off x="2557463" y="42863"/>
              <a:ext cx="311150" cy="314325"/>
            </a:xfrm>
            <a:custGeom>
              <a:avLst/>
              <a:gdLst>
                <a:gd name="T0" fmla="*/ 2147483647 w 2938"/>
                <a:gd name="T1" fmla="*/ 2147483647 h 2974"/>
                <a:gd name="T2" fmla="*/ 2147483647 w 2938"/>
                <a:gd name="T3" fmla="*/ 2147483647 h 2974"/>
                <a:gd name="T4" fmla="*/ 2147483647 w 2938"/>
                <a:gd name="T5" fmla="*/ 2147483647 h 2974"/>
                <a:gd name="T6" fmla="*/ 2147483647 w 2938"/>
                <a:gd name="T7" fmla="*/ 2147483647 h 2974"/>
                <a:gd name="T8" fmla="*/ 2147483647 w 2938"/>
                <a:gd name="T9" fmla="*/ 2147483647 h 2974"/>
                <a:gd name="T10" fmla="*/ 2147483647 w 2938"/>
                <a:gd name="T11" fmla="*/ 2147483647 h 2974"/>
                <a:gd name="T12" fmla="*/ 2147483647 w 2938"/>
                <a:gd name="T13" fmla="*/ 2147483647 h 2974"/>
                <a:gd name="T14" fmla="*/ 2147483647 w 2938"/>
                <a:gd name="T15" fmla="*/ 2147483647 h 2974"/>
                <a:gd name="T16" fmla="*/ 2147483647 w 2938"/>
                <a:gd name="T17" fmla="*/ 2147483647 h 2974"/>
                <a:gd name="T18" fmla="*/ 2147483647 w 2938"/>
                <a:gd name="T19" fmla="*/ 2147483647 h 2974"/>
                <a:gd name="T20" fmla="*/ 2147483647 w 2938"/>
                <a:gd name="T21" fmla="*/ 2147483647 h 2974"/>
                <a:gd name="T22" fmla="*/ 2147483647 w 2938"/>
                <a:gd name="T23" fmla="*/ 2147483647 h 2974"/>
                <a:gd name="T24" fmla="*/ 2147483647 w 2938"/>
                <a:gd name="T25" fmla="*/ 2147483647 h 2974"/>
                <a:gd name="T26" fmla="*/ 2147483647 w 2938"/>
                <a:gd name="T27" fmla="*/ 2147483647 h 2974"/>
                <a:gd name="T28" fmla="*/ 2147483647 w 2938"/>
                <a:gd name="T29" fmla="*/ 2147483647 h 2974"/>
                <a:gd name="T30" fmla="*/ 2147483647 w 2938"/>
                <a:gd name="T31" fmla="*/ 2147483647 h 2974"/>
                <a:gd name="T32" fmla="*/ 2147483647 w 2938"/>
                <a:gd name="T33" fmla="*/ 0 h 2974"/>
                <a:gd name="T34" fmla="*/ 2147483647 w 2938"/>
                <a:gd name="T35" fmla="*/ 2147483647 h 2974"/>
                <a:gd name="T36" fmla="*/ 2147483647 w 2938"/>
                <a:gd name="T37" fmla="*/ 2147483647 h 2974"/>
                <a:gd name="T38" fmla="*/ 2147483647 w 2938"/>
                <a:gd name="T39" fmla="*/ 2147483647 h 2974"/>
                <a:gd name="T40" fmla="*/ 2147483647 w 2938"/>
                <a:gd name="T41" fmla="*/ 2147483647 h 2974"/>
                <a:gd name="T42" fmla="*/ 2147483647 w 2938"/>
                <a:gd name="T43" fmla="*/ 2147483647 h 2974"/>
                <a:gd name="T44" fmla="*/ 2147483647 w 2938"/>
                <a:gd name="T45" fmla="*/ 2147483647 h 2974"/>
                <a:gd name="T46" fmla="*/ 2147483647 w 2938"/>
                <a:gd name="T47" fmla="*/ 2147483647 h 2974"/>
                <a:gd name="T48" fmla="*/ 2147483647 w 2938"/>
                <a:gd name="T49" fmla="*/ 2147483647 h 2974"/>
                <a:gd name="T50" fmla="*/ 2147483647 w 2938"/>
                <a:gd name="T51" fmla="*/ 2147483647 h 2974"/>
                <a:gd name="T52" fmla="*/ 2147483647 w 2938"/>
                <a:gd name="T53" fmla="*/ 2147483647 h 2974"/>
                <a:gd name="T54" fmla="*/ 2147483647 w 2938"/>
                <a:gd name="T55" fmla="*/ 2147483647 h 2974"/>
                <a:gd name="T56" fmla="*/ 2147483647 w 2938"/>
                <a:gd name="T57" fmla="*/ 2147483647 h 2974"/>
                <a:gd name="T58" fmla="*/ 2147483647 w 2938"/>
                <a:gd name="T59" fmla="*/ 2147483647 h 2974"/>
                <a:gd name="T60" fmla="*/ 2147483647 w 2938"/>
                <a:gd name="T61" fmla="*/ 2147483647 h 2974"/>
                <a:gd name="T62" fmla="*/ 2147483647 w 2938"/>
                <a:gd name="T63" fmla="*/ 2147483647 h 2974"/>
                <a:gd name="T64" fmla="*/ 2147483647 w 2938"/>
                <a:gd name="T65" fmla="*/ 2147483647 h 2974"/>
                <a:gd name="T66" fmla="*/ 2147483647 w 2938"/>
                <a:gd name="T67" fmla="*/ 2147483647 h 2974"/>
                <a:gd name="T68" fmla="*/ 2147483647 w 2938"/>
                <a:gd name="T69" fmla="*/ 2147483647 h 2974"/>
                <a:gd name="T70" fmla="*/ 2147483647 w 2938"/>
                <a:gd name="T71" fmla="*/ 2147483647 h 2974"/>
                <a:gd name="T72" fmla="*/ 2147483647 w 2938"/>
                <a:gd name="T73" fmla="*/ 2147483647 h 2974"/>
                <a:gd name="T74" fmla="*/ 2147483647 w 2938"/>
                <a:gd name="T75" fmla="*/ 2147483647 h 2974"/>
                <a:gd name="T76" fmla="*/ 2147483647 w 2938"/>
                <a:gd name="T77" fmla="*/ 2147483647 h 2974"/>
                <a:gd name="T78" fmla="*/ 2147483647 w 2938"/>
                <a:gd name="T79" fmla="*/ 2147483647 h 2974"/>
                <a:gd name="T80" fmla="*/ 2147483647 w 2938"/>
                <a:gd name="T81" fmla="*/ 2147483647 h 2974"/>
                <a:gd name="T82" fmla="*/ 2147483647 w 2938"/>
                <a:gd name="T83" fmla="*/ 2147483647 h 2974"/>
                <a:gd name="T84" fmla="*/ 2147483647 w 2938"/>
                <a:gd name="T85" fmla="*/ 2147483647 h 2974"/>
                <a:gd name="T86" fmla="*/ 2147483647 w 2938"/>
                <a:gd name="T87" fmla="*/ 2147483647 h 2974"/>
                <a:gd name="T88" fmla="*/ 2147483647 w 2938"/>
                <a:gd name="T89" fmla="*/ 2147483647 h 2974"/>
                <a:gd name="T90" fmla="*/ 0 w 2938"/>
                <a:gd name="T91" fmla="*/ 2147483647 h 29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38"/>
                <a:gd name="T139" fmla="*/ 0 h 2974"/>
                <a:gd name="T140" fmla="*/ 2938 w 2938"/>
                <a:gd name="T141" fmla="*/ 2974 h 29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38" h="2974">
                  <a:moveTo>
                    <a:pt x="0" y="1198"/>
                  </a:moveTo>
                  <a:lnTo>
                    <a:pt x="1" y="1186"/>
                  </a:lnTo>
                  <a:lnTo>
                    <a:pt x="6" y="1152"/>
                  </a:lnTo>
                  <a:lnTo>
                    <a:pt x="10" y="1128"/>
                  </a:lnTo>
                  <a:lnTo>
                    <a:pt x="16" y="1098"/>
                  </a:lnTo>
                  <a:lnTo>
                    <a:pt x="23" y="1066"/>
                  </a:lnTo>
                  <a:lnTo>
                    <a:pt x="32" y="1029"/>
                  </a:lnTo>
                  <a:lnTo>
                    <a:pt x="43" y="988"/>
                  </a:lnTo>
                  <a:lnTo>
                    <a:pt x="56" y="946"/>
                  </a:lnTo>
                  <a:lnTo>
                    <a:pt x="71" y="900"/>
                  </a:lnTo>
                  <a:lnTo>
                    <a:pt x="88" y="853"/>
                  </a:lnTo>
                  <a:lnTo>
                    <a:pt x="108" y="803"/>
                  </a:lnTo>
                  <a:lnTo>
                    <a:pt x="130" y="752"/>
                  </a:lnTo>
                  <a:lnTo>
                    <a:pt x="155" y="700"/>
                  </a:lnTo>
                  <a:lnTo>
                    <a:pt x="183" y="647"/>
                  </a:lnTo>
                  <a:lnTo>
                    <a:pt x="214" y="594"/>
                  </a:lnTo>
                  <a:lnTo>
                    <a:pt x="248" y="542"/>
                  </a:lnTo>
                  <a:lnTo>
                    <a:pt x="286" y="489"/>
                  </a:lnTo>
                  <a:lnTo>
                    <a:pt x="327" y="437"/>
                  </a:lnTo>
                  <a:lnTo>
                    <a:pt x="371" y="386"/>
                  </a:lnTo>
                  <a:lnTo>
                    <a:pt x="420" y="337"/>
                  </a:lnTo>
                  <a:lnTo>
                    <a:pt x="473" y="290"/>
                  </a:lnTo>
                  <a:lnTo>
                    <a:pt x="530" y="245"/>
                  </a:lnTo>
                  <a:lnTo>
                    <a:pt x="591" y="203"/>
                  </a:lnTo>
                  <a:lnTo>
                    <a:pt x="658" y="164"/>
                  </a:lnTo>
                  <a:lnTo>
                    <a:pt x="728" y="128"/>
                  </a:lnTo>
                  <a:lnTo>
                    <a:pt x="802" y="96"/>
                  </a:lnTo>
                  <a:lnTo>
                    <a:pt x="883" y="68"/>
                  </a:lnTo>
                  <a:lnTo>
                    <a:pt x="968" y="45"/>
                  </a:lnTo>
                  <a:lnTo>
                    <a:pt x="1058" y="27"/>
                  </a:lnTo>
                  <a:lnTo>
                    <a:pt x="1153" y="14"/>
                  </a:lnTo>
                  <a:lnTo>
                    <a:pt x="1251" y="5"/>
                  </a:lnTo>
                  <a:lnTo>
                    <a:pt x="1346" y="1"/>
                  </a:lnTo>
                  <a:lnTo>
                    <a:pt x="1439" y="0"/>
                  </a:lnTo>
                  <a:lnTo>
                    <a:pt x="1530" y="2"/>
                  </a:lnTo>
                  <a:lnTo>
                    <a:pt x="1619" y="8"/>
                  </a:lnTo>
                  <a:lnTo>
                    <a:pt x="1704" y="18"/>
                  </a:lnTo>
                  <a:lnTo>
                    <a:pt x="1788" y="32"/>
                  </a:lnTo>
                  <a:lnTo>
                    <a:pt x="1869" y="48"/>
                  </a:lnTo>
                  <a:lnTo>
                    <a:pt x="1947" y="68"/>
                  </a:lnTo>
                  <a:lnTo>
                    <a:pt x="2023" y="92"/>
                  </a:lnTo>
                  <a:lnTo>
                    <a:pt x="2096" y="118"/>
                  </a:lnTo>
                  <a:lnTo>
                    <a:pt x="2167" y="149"/>
                  </a:lnTo>
                  <a:lnTo>
                    <a:pt x="2235" y="182"/>
                  </a:lnTo>
                  <a:lnTo>
                    <a:pt x="2300" y="219"/>
                  </a:lnTo>
                  <a:lnTo>
                    <a:pt x="2362" y="259"/>
                  </a:lnTo>
                  <a:lnTo>
                    <a:pt x="2422" y="302"/>
                  </a:lnTo>
                  <a:lnTo>
                    <a:pt x="2478" y="349"/>
                  </a:lnTo>
                  <a:lnTo>
                    <a:pt x="2531" y="398"/>
                  </a:lnTo>
                  <a:lnTo>
                    <a:pt x="2582" y="451"/>
                  </a:lnTo>
                  <a:lnTo>
                    <a:pt x="2629" y="507"/>
                  </a:lnTo>
                  <a:lnTo>
                    <a:pt x="2673" y="565"/>
                  </a:lnTo>
                  <a:lnTo>
                    <a:pt x="2714" y="627"/>
                  </a:lnTo>
                  <a:lnTo>
                    <a:pt x="2752" y="692"/>
                  </a:lnTo>
                  <a:lnTo>
                    <a:pt x="2785" y="759"/>
                  </a:lnTo>
                  <a:lnTo>
                    <a:pt x="2817" y="830"/>
                  </a:lnTo>
                  <a:lnTo>
                    <a:pt x="2844" y="903"/>
                  </a:lnTo>
                  <a:lnTo>
                    <a:pt x="2868" y="979"/>
                  </a:lnTo>
                  <a:lnTo>
                    <a:pt x="2889" y="1059"/>
                  </a:lnTo>
                  <a:lnTo>
                    <a:pt x="2906" y="1140"/>
                  </a:lnTo>
                  <a:lnTo>
                    <a:pt x="2920" y="1224"/>
                  </a:lnTo>
                  <a:lnTo>
                    <a:pt x="2929" y="1312"/>
                  </a:lnTo>
                  <a:lnTo>
                    <a:pt x="2935" y="1402"/>
                  </a:lnTo>
                  <a:lnTo>
                    <a:pt x="2938" y="1491"/>
                  </a:lnTo>
                  <a:lnTo>
                    <a:pt x="2938" y="1580"/>
                  </a:lnTo>
                  <a:lnTo>
                    <a:pt x="2937" y="1665"/>
                  </a:lnTo>
                  <a:lnTo>
                    <a:pt x="2933" y="1748"/>
                  </a:lnTo>
                  <a:lnTo>
                    <a:pt x="2927" y="1829"/>
                  </a:lnTo>
                  <a:lnTo>
                    <a:pt x="2919" y="1907"/>
                  </a:lnTo>
                  <a:lnTo>
                    <a:pt x="2910" y="1984"/>
                  </a:lnTo>
                  <a:lnTo>
                    <a:pt x="2899" y="2057"/>
                  </a:lnTo>
                  <a:lnTo>
                    <a:pt x="2887" y="2128"/>
                  </a:lnTo>
                  <a:lnTo>
                    <a:pt x="2873" y="2196"/>
                  </a:lnTo>
                  <a:lnTo>
                    <a:pt x="2859" y="2263"/>
                  </a:lnTo>
                  <a:lnTo>
                    <a:pt x="2843" y="2326"/>
                  </a:lnTo>
                  <a:lnTo>
                    <a:pt x="2827" y="2387"/>
                  </a:lnTo>
                  <a:lnTo>
                    <a:pt x="2811" y="2445"/>
                  </a:lnTo>
                  <a:lnTo>
                    <a:pt x="2794" y="2500"/>
                  </a:lnTo>
                  <a:lnTo>
                    <a:pt x="2776" y="2552"/>
                  </a:lnTo>
                  <a:lnTo>
                    <a:pt x="2759" y="2602"/>
                  </a:lnTo>
                  <a:lnTo>
                    <a:pt x="2742" y="2648"/>
                  </a:lnTo>
                  <a:lnTo>
                    <a:pt x="2724" y="2692"/>
                  </a:lnTo>
                  <a:lnTo>
                    <a:pt x="2707" y="2733"/>
                  </a:lnTo>
                  <a:lnTo>
                    <a:pt x="2691" y="2771"/>
                  </a:lnTo>
                  <a:lnTo>
                    <a:pt x="2674" y="2805"/>
                  </a:lnTo>
                  <a:lnTo>
                    <a:pt x="2660" y="2837"/>
                  </a:lnTo>
                  <a:lnTo>
                    <a:pt x="2646" y="2865"/>
                  </a:lnTo>
                  <a:lnTo>
                    <a:pt x="2620" y="2912"/>
                  </a:lnTo>
                  <a:lnTo>
                    <a:pt x="2601" y="2947"/>
                  </a:lnTo>
                  <a:lnTo>
                    <a:pt x="2589" y="2967"/>
                  </a:lnTo>
                  <a:lnTo>
                    <a:pt x="2585" y="2974"/>
                  </a:lnTo>
                  <a:lnTo>
                    <a:pt x="0" y="119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Freeform 174"/>
            <p:cNvSpPr>
              <a:spLocks/>
            </p:cNvSpPr>
            <p:nvPr/>
          </p:nvSpPr>
          <p:spPr bwMode="auto">
            <a:xfrm>
              <a:off x="2511426" y="200025"/>
              <a:ext cx="52388" cy="90488"/>
            </a:xfrm>
            <a:custGeom>
              <a:avLst/>
              <a:gdLst>
                <a:gd name="T0" fmla="*/ 2147483647 w 493"/>
                <a:gd name="T1" fmla="*/ 2147483647 h 864"/>
                <a:gd name="T2" fmla="*/ 2147483647 w 493"/>
                <a:gd name="T3" fmla="*/ 2147483647 h 864"/>
                <a:gd name="T4" fmla="*/ 2147483647 w 493"/>
                <a:gd name="T5" fmla="*/ 2147483647 h 864"/>
                <a:gd name="T6" fmla="*/ 2147483647 w 493"/>
                <a:gd name="T7" fmla="*/ 2147483647 h 864"/>
                <a:gd name="T8" fmla="*/ 2147483647 w 493"/>
                <a:gd name="T9" fmla="*/ 2147483647 h 864"/>
                <a:gd name="T10" fmla="*/ 2147483647 w 493"/>
                <a:gd name="T11" fmla="*/ 2147483647 h 864"/>
                <a:gd name="T12" fmla="*/ 2147483647 w 493"/>
                <a:gd name="T13" fmla="*/ 2147483647 h 864"/>
                <a:gd name="T14" fmla="*/ 2147483647 w 493"/>
                <a:gd name="T15" fmla="*/ 2147483647 h 864"/>
                <a:gd name="T16" fmla="*/ 2147483647 w 493"/>
                <a:gd name="T17" fmla="*/ 2147483647 h 864"/>
                <a:gd name="T18" fmla="*/ 2147483647 w 493"/>
                <a:gd name="T19" fmla="*/ 0 h 864"/>
                <a:gd name="T20" fmla="*/ 2147483647 w 493"/>
                <a:gd name="T21" fmla="*/ 2147483647 h 864"/>
                <a:gd name="T22" fmla="*/ 2147483647 w 493"/>
                <a:gd name="T23" fmla="*/ 2147483647 h 864"/>
                <a:gd name="T24" fmla="*/ 2147483647 w 493"/>
                <a:gd name="T25" fmla="*/ 2147483647 h 864"/>
                <a:gd name="T26" fmla="*/ 2147483647 w 493"/>
                <a:gd name="T27" fmla="*/ 2147483647 h 864"/>
                <a:gd name="T28" fmla="*/ 2147483647 w 493"/>
                <a:gd name="T29" fmla="*/ 2147483647 h 864"/>
                <a:gd name="T30" fmla="*/ 2147483647 w 493"/>
                <a:gd name="T31" fmla="*/ 2147483647 h 864"/>
                <a:gd name="T32" fmla="*/ 2147483647 w 493"/>
                <a:gd name="T33" fmla="*/ 2147483647 h 864"/>
                <a:gd name="T34" fmla="*/ 2147483647 w 493"/>
                <a:gd name="T35" fmla="*/ 2147483647 h 864"/>
                <a:gd name="T36" fmla="*/ 2147483647 w 493"/>
                <a:gd name="T37" fmla="*/ 2147483647 h 864"/>
                <a:gd name="T38" fmla="*/ 2147483647 w 493"/>
                <a:gd name="T39" fmla="*/ 2147483647 h 864"/>
                <a:gd name="T40" fmla="*/ 2147483647 w 493"/>
                <a:gd name="T41" fmla="*/ 2147483647 h 864"/>
                <a:gd name="T42" fmla="*/ 2147483647 w 493"/>
                <a:gd name="T43" fmla="*/ 2147483647 h 864"/>
                <a:gd name="T44" fmla="*/ 2147483647 w 493"/>
                <a:gd name="T45" fmla="*/ 2147483647 h 864"/>
                <a:gd name="T46" fmla="*/ 2147483647 w 493"/>
                <a:gd name="T47" fmla="*/ 2147483647 h 864"/>
                <a:gd name="T48" fmla="*/ 2147483647 w 493"/>
                <a:gd name="T49" fmla="*/ 2147483647 h 864"/>
                <a:gd name="T50" fmla="*/ 2147483647 w 493"/>
                <a:gd name="T51" fmla="*/ 2147483647 h 864"/>
                <a:gd name="T52" fmla="*/ 0 w 493"/>
                <a:gd name="T53" fmla="*/ 2147483647 h 864"/>
                <a:gd name="T54" fmla="*/ 2147483647 w 493"/>
                <a:gd name="T55" fmla="*/ 2147483647 h 864"/>
                <a:gd name="T56" fmla="*/ 2147483647 w 493"/>
                <a:gd name="T57" fmla="*/ 2147483647 h 864"/>
                <a:gd name="T58" fmla="*/ 2147483647 w 493"/>
                <a:gd name="T59" fmla="*/ 2147483647 h 864"/>
                <a:gd name="T60" fmla="*/ 2147483647 w 493"/>
                <a:gd name="T61" fmla="*/ 2147483647 h 864"/>
                <a:gd name="T62" fmla="*/ 2147483647 w 493"/>
                <a:gd name="T63" fmla="*/ 2147483647 h 864"/>
                <a:gd name="T64" fmla="*/ 2147483647 w 493"/>
                <a:gd name="T65" fmla="*/ 2147483647 h 864"/>
                <a:gd name="T66" fmla="*/ 2147483647 w 493"/>
                <a:gd name="T67" fmla="*/ 2147483647 h 864"/>
                <a:gd name="T68" fmla="*/ 2147483647 w 493"/>
                <a:gd name="T69" fmla="*/ 2147483647 h 864"/>
                <a:gd name="T70" fmla="*/ 2147483647 w 493"/>
                <a:gd name="T71" fmla="*/ 2147483647 h 864"/>
                <a:gd name="T72" fmla="*/ 2147483647 w 493"/>
                <a:gd name="T73" fmla="*/ 2147483647 h 864"/>
                <a:gd name="T74" fmla="*/ 2147483647 w 493"/>
                <a:gd name="T75" fmla="*/ 2147483647 h 864"/>
                <a:gd name="T76" fmla="*/ 2147483647 w 493"/>
                <a:gd name="T77" fmla="*/ 2147483647 h 864"/>
                <a:gd name="T78" fmla="*/ 2147483647 w 493"/>
                <a:gd name="T79" fmla="*/ 2147483647 h 864"/>
                <a:gd name="T80" fmla="*/ 2147483647 w 493"/>
                <a:gd name="T81" fmla="*/ 2147483647 h 864"/>
                <a:gd name="T82" fmla="*/ 2147483647 w 493"/>
                <a:gd name="T83" fmla="*/ 2147483647 h 864"/>
                <a:gd name="T84" fmla="*/ 2147483647 w 493"/>
                <a:gd name="T85" fmla="*/ 2147483647 h 864"/>
                <a:gd name="T86" fmla="*/ 2147483647 w 493"/>
                <a:gd name="T87" fmla="*/ 2147483647 h 8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93"/>
                <a:gd name="T133" fmla="*/ 0 h 864"/>
                <a:gd name="T134" fmla="*/ 493 w 493"/>
                <a:gd name="T135" fmla="*/ 864 h 8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93" h="864">
                  <a:moveTo>
                    <a:pt x="493" y="289"/>
                  </a:moveTo>
                  <a:lnTo>
                    <a:pt x="474" y="227"/>
                  </a:lnTo>
                  <a:lnTo>
                    <a:pt x="455" y="168"/>
                  </a:lnTo>
                  <a:lnTo>
                    <a:pt x="445" y="141"/>
                  </a:lnTo>
                  <a:lnTo>
                    <a:pt x="435" y="115"/>
                  </a:lnTo>
                  <a:lnTo>
                    <a:pt x="423" y="92"/>
                  </a:lnTo>
                  <a:lnTo>
                    <a:pt x="410" y="70"/>
                  </a:lnTo>
                  <a:lnTo>
                    <a:pt x="403" y="61"/>
                  </a:lnTo>
                  <a:lnTo>
                    <a:pt x="397" y="52"/>
                  </a:lnTo>
                  <a:lnTo>
                    <a:pt x="389" y="43"/>
                  </a:lnTo>
                  <a:lnTo>
                    <a:pt x="382" y="36"/>
                  </a:lnTo>
                  <a:lnTo>
                    <a:pt x="374" y="28"/>
                  </a:lnTo>
                  <a:lnTo>
                    <a:pt x="366" y="21"/>
                  </a:lnTo>
                  <a:lnTo>
                    <a:pt x="356" y="16"/>
                  </a:lnTo>
                  <a:lnTo>
                    <a:pt x="347" y="11"/>
                  </a:lnTo>
                  <a:lnTo>
                    <a:pt x="338" y="7"/>
                  </a:lnTo>
                  <a:lnTo>
                    <a:pt x="328" y="4"/>
                  </a:lnTo>
                  <a:lnTo>
                    <a:pt x="317" y="2"/>
                  </a:lnTo>
                  <a:lnTo>
                    <a:pt x="307" y="0"/>
                  </a:lnTo>
                  <a:lnTo>
                    <a:pt x="294" y="0"/>
                  </a:lnTo>
                  <a:lnTo>
                    <a:pt x="282" y="0"/>
                  </a:lnTo>
                  <a:lnTo>
                    <a:pt x="270" y="2"/>
                  </a:lnTo>
                  <a:lnTo>
                    <a:pt x="256" y="4"/>
                  </a:lnTo>
                  <a:lnTo>
                    <a:pt x="243" y="7"/>
                  </a:lnTo>
                  <a:lnTo>
                    <a:pt x="230" y="11"/>
                  </a:lnTo>
                  <a:lnTo>
                    <a:pt x="218" y="16"/>
                  </a:lnTo>
                  <a:lnTo>
                    <a:pt x="206" y="21"/>
                  </a:lnTo>
                  <a:lnTo>
                    <a:pt x="192" y="28"/>
                  </a:lnTo>
                  <a:lnTo>
                    <a:pt x="181" y="35"/>
                  </a:lnTo>
                  <a:lnTo>
                    <a:pt x="169" y="43"/>
                  </a:lnTo>
                  <a:lnTo>
                    <a:pt x="158" y="51"/>
                  </a:lnTo>
                  <a:lnTo>
                    <a:pt x="146" y="60"/>
                  </a:lnTo>
                  <a:lnTo>
                    <a:pt x="135" y="69"/>
                  </a:lnTo>
                  <a:lnTo>
                    <a:pt x="124" y="80"/>
                  </a:lnTo>
                  <a:lnTo>
                    <a:pt x="114" y="91"/>
                  </a:lnTo>
                  <a:lnTo>
                    <a:pt x="104" y="103"/>
                  </a:lnTo>
                  <a:lnTo>
                    <a:pt x="94" y="115"/>
                  </a:lnTo>
                  <a:lnTo>
                    <a:pt x="85" y="127"/>
                  </a:lnTo>
                  <a:lnTo>
                    <a:pt x="75" y="140"/>
                  </a:lnTo>
                  <a:lnTo>
                    <a:pt x="66" y="154"/>
                  </a:lnTo>
                  <a:lnTo>
                    <a:pt x="58" y="168"/>
                  </a:lnTo>
                  <a:lnTo>
                    <a:pt x="51" y="183"/>
                  </a:lnTo>
                  <a:lnTo>
                    <a:pt x="44" y="198"/>
                  </a:lnTo>
                  <a:lnTo>
                    <a:pt x="37" y="215"/>
                  </a:lnTo>
                  <a:lnTo>
                    <a:pt x="31" y="231"/>
                  </a:lnTo>
                  <a:lnTo>
                    <a:pt x="24" y="247"/>
                  </a:lnTo>
                  <a:lnTo>
                    <a:pt x="19" y="265"/>
                  </a:lnTo>
                  <a:lnTo>
                    <a:pt x="15" y="282"/>
                  </a:lnTo>
                  <a:lnTo>
                    <a:pt x="11" y="300"/>
                  </a:lnTo>
                  <a:lnTo>
                    <a:pt x="7" y="319"/>
                  </a:lnTo>
                  <a:lnTo>
                    <a:pt x="5" y="337"/>
                  </a:lnTo>
                  <a:lnTo>
                    <a:pt x="2" y="356"/>
                  </a:lnTo>
                  <a:lnTo>
                    <a:pt x="1" y="376"/>
                  </a:lnTo>
                  <a:lnTo>
                    <a:pt x="0" y="395"/>
                  </a:lnTo>
                  <a:lnTo>
                    <a:pt x="0" y="415"/>
                  </a:lnTo>
                  <a:lnTo>
                    <a:pt x="1" y="441"/>
                  </a:lnTo>
                  <a:lnTo>
                    <a:pt x="4" y="465"/>
                  </a:lnTo>
                  <a:lnTo>
                    <a:pt x="8" y="490"/>
                  </a:lnTo>
                  <a:lnTo>
                    <a:pt x="13" y="514"/>
                  </a:lnTo>
                  <a:lnTo>
                    <a:pt x="20" y="538"/>
                  </a:lnTo>
                  <a:lnTo>
                    <a:pt x="29" y="563"/>
                  </a:lnTo>
                  <a:lnTo>
                    <a:pt x="37" y="586"/>
                  </a:lnTo>
                  <a:lnTo>
                    <a:pt x="48" y="610"/>
                  </a:lnTo>
                  <a:lnTo>
                    <a:pt x="59" y="632"/>
                  </a:lnTo>
                  <a:lnTo>
                    <a:pt x="71" y="654"/>
                  </a:lnTo>
                  <a:lnTo>
                    <a:pt x="84" y="676"/>
                  </a:lnTo>
                  <a:lnTo>
                    <a:pt x="98" y="696"/>
                  </a:lnTo>
                  <a:lnTo>
                    <a:pt x="113" y="715"/>
                  </a:lnTo>
                  <a:lnTo>
                    <a:pt x="128" y="735"/>
                  </a:lnTo>
                  <a:lnTo>
                    <a:pt x="145" y="752"/>
                  </a:lnTo>
                  <a:lnTo>
                    <a:pt x="161" y="769"/>
                  </a:lnTo>
                  <a:lnTo>
                    <a:pt x="178" y="785"/>
                  </a:lnTo>
                  <a:lnTo>
                    <a:pt x="197" y="799"/>
                  </a:lnTo>
                  <a:lnTo>
                    <a:pt x="215" y="812"/>
                  </a:lnTo>
                  <a:lnTo>
                    <a:pt x="233" y="824"/>
                  </a:lnTo>
                  <a:lnTo>
                    <a:pt x="253" y="835"/>
                  </a:lnTo>
                  <a:lnTo>
                    <a:pt x="272" y="844"/>
                  </a:lnTo>
                  <a:lnTo>
                    <a:pt x="291" y="852"/>
                  </a:lnTo>
                  <a:lnTo>
                    <a:pt x="311" y="857"/>
                  </a:lnTo>
                  <a:lnTo>
                    <a:pt x="330" y="861"/>
                  </a:lnTo>
                  <a:lnTo>
                    <a:pt x="349" y="864"/>
                  </a:lnTo>
                  <a:lnTo>
                    <a:pt x="369" y="864"/>
                  </a:lnTo>
                  <a:lnTo>
                    <a:pt x="388" y="863"/>
                  </a:lnTo>
                  <a:lnTo>
                    <a:pt x="407" y="859"/>
                  </a:lnTo>
                  <a:lnTo>
                    <a:pt x="426" y="854"/>
                  </a:lnTo>
                  <a:lnTo>
                    <a:pt x="445" y="846"/>
                  </a:lnTo>
                  <a:lnTo>
                    <a:pt x="462" y="837"/>
                  </a:lnTo>
                  <a:lnTo>
                    <a:pt x="493" y="289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Freeform 175"/>
            <p:cNvSpPr>
              <a:spLocks/>
            </p:cNvSpPr>
            <p:nvPr/>
          </p:nvSpPr>
          <p:spPr bwMode="auto">
            <a:xfrm>
              <a:off x="2525713" y="234950"/>
              <a:ext cx="34925" cy="38100"/>
            </a:xfrm>
            <a:custGeom>
              <a:avLst/>
              <a:gdLst>
                <a:gd name="T0" fmla="*/ 2147483647 w 323"/>
                <a:gd name="T1" fmla="*/ 2147483647 h 351"/>
                <a:gd name="T2" fmla="*/ 2147483647 w 323"/>
                <a:gd name="T3" fmla="*/ 2147483647 h 351"/>
                <a:gd name="T4" fmla="*/ 2147483647 w 323"/>
                <a:gd name="T5" fmla="*/ 2147483647 h 351"/>
                <a:gd name="T6" fmla="*/ 2147483647 w 323"/>
                <a:gd name="T7" fmla="*/ 2147483647 h 351"/>
                <a:gd name="T8" fmla="*/ 2147483647 w 323"/>
                <a:gd name="T9" fmla="*/ 2147483647 h 351"/>
                <a:gd name="T10" fmla="*/ 2147483647 w 323"/>
                <a:gd name="T11" fmla="*/ 2147483647 h 351"/>
                <a:gd name="T12" fmla="*/ 2147483647 w 323"/>
                <a:gd name="T13" fmla="*/ 2147483647 h 351"/>
                <a:gd name="T14" fmla="*/ 2147483647 w 323"/>
                <a:gd name="T15" fmla="*/ 2147483647 h 351"/>
                <a:gd name="T16" fmla="*/ 2147483647 w 323"/>
                <a:gd name="T17" fmla="*/ 2147483647 h 351"/>
                <a:gd name="T18" fmla="*/ 2147483647 w 323"/>
                <a:gd name="T19" fmla="*/ 2147483647 h 351"/>
                <a:gd name="T20" fmla="*/ 2147483647 w 323"/>
                <a:gd name="T21" fmla="*/ 2147483647 h 351"/>
                <a:gd name="T22" fmla="*/ 2147483647 w 323"/>
                <a:gd name="T23" fmla="*/ 2147483647 h 351"/>
                <a:gd name="T24" fmla="*/ 2147483647 w 323"/>
                <a:gd name="T25" fmla="*/ 2147483647 h 351"/>
                <a:gd name="T26" fmla="*/ 2147483647 w 323"/>
                <a:gd name="T27" fmla="*/ 2147483647 h 351"/>
                <a:gd name="T28" fmla="*/ 2147483647 w 323"/>
                <a:gd name="T29" fmla="*/ 2147483647 h 351"/>
                <a:gd name="T30" fmla="*/ 2147483647 w 323"/>
                <a:gd name="T31" fmla="*/ 0 h 351"/>
                <a:gd name="T32" fmla="*/ 2147483647 w 323"/>
                <a:gd name="T33" fmla="*/ 2147483647 h 351"/>
                <a:gd name="T34" fmla="*/ 2147483647 w 323"/>
                <a:gd name="T35" fmla="*/ 2147483647 h 351"/>
                <a:gd name="T36" fmla="*/ 2147483647 w 323"/>
                <a:gd name="T37" fmla="*/ 2147483647 h 351"/>
                <a:gd name="T38" fmla="*/ 2147483647 w 323"/>
                <a:gd name="T39" fmla="*/ 2147483647 h 351"/>
                <a:gd name="T40" fmla="*/ 2147483647 w 323"/>
                <a:gd name="T41" fmla="*/ 2147483647 h 351"/>
                <a:gd name="T42" fmla="*/ 2147483647 w 323"/>
                <a:gd name="T43" fmla="*/ 2147483647 h 351"/>
                <a:gd name="T44" fmla="*/ 2147483647 w 323"/>
                <a:gd name="T45" fmla="*/ 2147483647 h 351"/>
                <a:gd name="T46" fmla="*/ 2147483647 w 323"/>
                <a:gd name="T47" fmla="*/ 2147483647 h 351"/>
                <a:gd name="T48" fmla="*/ 0 w 323"/>
                <a:gd name="T49" fmla="*/ 2147483647 h 351"/>
                <a:gd name="T50" fmla="*/ 2147483647 w 323"/>
                <a:gd name="T51" fmla="*/ 2147483647 h 351"/>
                <a:gd name="T52" fmla="*/ 2147483647 w 323"/>
                <a:gd name="T53" fmla="*/ 2147483647 h 351"/>
                <a:gd name="T54" fmla="*/ 2147483647 w 323"/>
                <a:gd name="T55" fmla="*/ 2147483647 h 351"/>
                <a:gd name="T56" fmla="*/ 2147483647 w 323"/>
                <a:gd name="T57" fmla="*/ 2147483647 h 351"/>
                <a:gd name="T58" fmla="*/ 2147483647 w 323"/>
                <a:gd name="T59" fmla="*/ 2147483647 h 351"/>
                <a:gd name="T60" fmla="*/ 2147483647 w 323"/>
                <a:gd name="T61" fmla="*/ 2147483647 h 351"/>
                <a:gd name="T62" fmla="*/ 2147483647 w 323"/>
                <a:gd name="T63" fmla="*/ 2147483647 h 351"/>
                <a:gd name="T64" fmla="*/ 2147483647 w 323"/>
                <a:gd name="T65" fmla="*/ 2147483647 h 351"/>
                <a:gd name="T66" fmla="*/ 2147483647 w 323"/>
                <a:gd name="T67" fmla="*/ 2147483647 h 351"/>
                <a:gd name="T68" fmla="*/ 2147483647 w 323"/>
                <a:gd name="T69" fmla="*/ 2147483647 h 351"/>
                <a:gd name="T70" fmla="*/ 2147483647 w 323"/>
                <a:gd name="T71" fmla="*/ 2147483647 h 351"/>
                <a:gd name="T72" fmla="*/ 2147483647 w 323"/>
                <a:gd name="T73" fmla="*/ 2147483647 h 351"/>
                <a:gd name="T74" fmla="*/ 2147483647 w 323"/>
                <a:gd name="T75" fmla="*/ 2147483647 h 351"/>
                <a:gd name="T76" fmla="*/ 2147483647 w 323"/>
                <a:gd name="T77" fmla="*/ 2147483647 h 351"/>
                <a:gd name="T78" fmla="*/ 2147483647 w 323"/>
                <a:gd name="T79" fmla="*/ 2147483647 h 351"/>
                <a:gd name="T80" fmla="*/ 2147483647 w 323"/>
                <a:gd name="T81" fmla="*/ 2147483647 h 351"/>
                <a:gd name="T82" fmla="*/ 2147483647 w 323"/>
                <a:gd name="T83" fmla="*/ 2147483647 h 351"/>
                <a:gd name="T84" fmla="*/ 2147483647 w 323"/>
                <a:gd name="T85" fmla="*/ 2147483647 h 351"/>
                <a:gd name="T86" fmla="*/ 2147483647 w 323"/>
                <a:gd name="T87" fmla="*/ 2147483647 h 351"/>
                <a:gd name="T88" fmla="*/ 2147483647 w 323"/>
                <a:gd name="T89" fmla="*/ 2147483647 h 351"/>
                <a:gd name="T90" fmla="*/ 2147483647 w 323"/>
                <a:gd name="T91" fmla="*/ 2147483647 h 351"/>
                <a:gd name="T92" fmla="*/ 2147483647 w 323"/>
                <a:gd name="T93" fmla="*/ 2147483647 h 351"/>
                <a:gd name="T94" fmla="*/ 2147483647 w 323"/>
                <a:gd name="T95" fmla="*/ 2147483647 h 351"/>
                <a:gd name="T96" fmla="*/ 2147483647 w 323"/>
                <a:gd name="T97" fmla="*/ 2147483647 h 351"/>
                <a:gd name="T98" fmla="*/ 2147483647 w 323"/>
                <a:gd name="T99" fmla="*/ 2147483647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23"/>
                <a:gd name="T151" fmla="*/ 0 h 351"/>
                <a:gd name="T152" fmla="*/ 323 w 32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23" h="351">
                  <a:moveTo>
                    <a:pt x="323" y="189"/>
                  </a:moveTo>
                  <a:lnTo>
                    <a:pt x="316" y="175"/>
                  </a:lnTo>
                  <a:lnTo>
                    <a:pt x="295" y="138"/>
                  </a:lnTo>
                  <a:lnTo>
                    <a:pt x="280" y="115"/>
                  </a:lnTo>
                  <a:lnTo>
                    <a:pt x="261" y="91"/>
                  </a:lnTo>
                  <a:lnTo>
                    <a:pt x="251" y="78"/>
                  </a:lnTo>
                  <a:lnTo>
                    <a:pt x="241" y="67"/>
                  </a:lnTo>
                  <a:lnTo>
                    <a:pt x="230" y="55"/>
                  </a:lnTo>
                  <a:lnTo>
                    <a:pt x="218" y="45"/>
                  </a:lnTo>
                  <a:lnTo>
                    <a:pt x="207" y="35"/>
                  </a:lnTo>
                  <a:lnTo>
                    <a:pt x="195" y="25"/>
                  </a:lnTo>
                  <a:lnTo>
                    <a:pt x="182" y="17"/>
                  </a:lnTo>
                  <a:lnTo>
                    <a:pt x="169" y="10"/>
                  </a:lnTo>
                  <a:lnTo>
                    <a:pt x="155" y="5"/>
                  </a:lnTo>
                  <a:lnTo>
                    <a:pt x="142" y="2"/>
                  </a:lnTo>
                  <a:lnTo>
                    <a:pt x="129" y="0"/>
                  </a:lnTo>
                  <a:lnTo>
                    <a:pt x="115" y="1"/>
                  </a:lnTo>
                  <a:lnTo>
                    <a:pt x="100" y="3"/>
                  </a:lnTo>
                  <a:lnTo>
                    <a:pt x="86" y="8"/>
                  </a:lnTo>
                  <a:lnTo>
                    <a:pt x="72" y="16"/>
                  </a:lnTo>
                  <a:lnTo>
                    <a:pt x="58" y="26"/>
                  </a:lnTo>
                  <a:lnTo>
                    <a:pt x="43" y="40"/>
                  </a:lnTo>
                  <a:lnTo>
                    <a:pt x="28" y="56"/>
                  </a:lnTo>
                  <a:lnTo>
                    <a:pt x="14" y="75"/>
                  </a:lnTo>
                  <a:lnTo>
                    <a:pt x="0" y="99"/>
                  </a:lnTo>
                  <a:lnTo>
                    <a:pt x="8" y="96"/>
                  </a:lnTo>
                  <a:lnTo>
                    <a:pt x="31" y="92"/>
                  </a:lnTo>
                  <a:lnTo>
                    <a:pt x="46" y="91"/>
                  </a:lnTo>
                  <a:lnTo>
                    <a:pt x="65" y="92"/>
                  </a:lnTo>
                  <a:lnTo>
                    <a:pt x="75" y="93"/>
                  </a:lnTo>
                  <a:lnTo>
                    <a:pt x="85" y="95"/>
                  </a:lnTo>
                  <a:lnTo>
                    <a:pt x="95" y="98"/>
                  </a:lnTo>
                  <a:lnTo>
                    <a:pt x="106" y="101"/>
                  </a:lnTo>
                  <a:lnTo>
                    <a:pt x="118" y="106"/>
                  </a:lnTo>
                  <a:lnTo>
                    <a:pt x="130" y="111"/>
                  </a:lnTo>
                  <a:lnTo>
                    <a:pt x="141" y="118"/>
                  </a:lnTo>
                  <a:lnTo>
                    <a:pt x="153" y="126"/>
                  </a:lnTo>
                  <a:lnTo>
                    <a:pt x="166" y="135"/>
                  </a:lnTo>
                  <a:lnTo>
                    <a:pt x="178" y="146"/>
                  </a:lnTo>
                  <a:lnTo>
                    <a:pt x="190" y="159"/>
                  </a:lnTo>
                  <a:lnTo>
                    <a:pt x="202" y="172"/>
                  </a:lnTo>
                  <a:lnTo>
                    <a:pt x="213" y="188"/>
                  </a:lnTo>
                  <a:lnTo>
                    <a:pt x="226" y="206"/>
                  </a:lnTo>
                  <a:lnTo>
                    <a:pt x="238" y="225"/>
                  </a:lnTo>
                  <a:lnTo>
                    <a:pt x="249" y="245"/>
                  </a:lnTo>
                  <a:lnTo>
                    <a:pt x="260" y="269"/>
                  </a:lnTo>
                  <a:lnTo>
                    <a:pt x="271" y="294"/>
                  </a:lnTo>
                  <a:lnTo>
                    <a:pt x="282" y="322"/>
                  </a:lnTo>
                  <a:lnTo>
                    <a:pt x="292" y="351"/>
                  </a:lnTo>
                  <a:lnTo>
                    <a:pt x="323" y="189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7" name="Freeform 176"/>
            <p:cNvSpPr>
              <a:spLocks/>
            </p:cNvSpPr>
            <p:nvPr/>
          </p:nvSpPr>
          <p:spPr bwMode="auto">
            <a:xfrm>
              <a:off x="2538413" y="65088"/>
              <a:ext cx="312738" cy="369888"/>
            </a:xfrm>
            <a:custGeom>
              <a:avLst/>
              <a:gdLst>
                <a:gd name="T0" fmla="*/ 2147483647 w 2957"/>
                <a:gd name="T1" fmla="*/ 2147483647 h 3495"/>
                <a:gd name="T2" fmla="*/ 2147483647 w 2957"/>
                <a:gd name="T3" fmla="*/ 2147483647 h 3495"/>
                <a:gd name="T4" fmla="*/ 2147483647 w 2957"/>
                <a:gd name="T5" fmla="*/ 2147483647 h 3495"/>
                <a:gd name="T6" fmla="*/ 2147483647 w 2957"/>
                <a:gd name="T7" fmla="*/ 2147483647 h 3495"/>
                <a:gd name="T8" fmla="*/ 2147483647 w 2957"/>
                <a:gd name="T9" fmla="*/ 2147483647 h 3495"/>
                <a:gd name="T10" fmla="*/ 0 w 2957"/>
                <a:gd name="T11" fmla="*/ 2147483647 h 3495"/>
                <a:gd name="T12" fmla="*/ 2147483647 w 2957"/>
                <a:gd name="T13" fmla="*/ 2147483647 h 3495"/>
                <a:gd name="T14" fmla="*/ 2147483647 w 2957"/>
                <a:gd name="T15" fmla="*/ 2147483647 h 3495"/>
                <a:gd name="T16" fmla="*/ 2147483647 w 2957"/>
                <a:gd name="T17" fmla="*/ 2147483647 h 3495"/>
                <a:gd name="T18" fmla="*/ 2147483647 w 2957"/>
                <a:gd name="T19" fmla="*/ 2147483647 h 3495"/>
                <a:gd name="T20" fmla="*/ 2147483647 w 2957"/>
                <a:gd name="T21" fmla="*/ 2147483647 h 3495"/>
                <a:gd name="T22" fmla="*/ 2147483647 w 2957"/>
                <a:gd name="T23" fmla="*/ 2147483647 h 3495"/>
                <a:gd name="T24" fmla="*/ 2147483647 w 2957"/>
                <a:gd name="T25" fmla="*/ 2147483647 h 3495"/>
                <a:gd name="T26" fmla="*/ 2147483647 w 2957"/>
                <a:gd name="T27" fmla="*/ 2147483647 h 3495"/>
                <a:gd name="T28" fmla="*/ 2147483647 w 2957"/>
                <a:gd name="T29" fmla="*/ 2147483647 h 3495"/>
                <a:gd name="T30" fmla="*/ 2147483647 w 2957"/>
                <a:gd name="T31" fmla="*/ 2147483647 h 3495"/>
                <a:gd name="T32" fmla="*/ 2147483647 w 2957"/>
                <a:gd name="T33" fmla="*/ 2147483647 h 3495"/>
                <a:gd name="T34" fmla="*/ 2147483647 w 2957"/>
                <a:gd name="T35" fmla="*/ 2147483647 h 3495"/>
                <a:gd name="T36" fmla="*/ 2147483647 w 2957"/>
                <a:gd name="T37" fmla="*/ 2147483647 h 3495"/>
                <a:gd name="T38" fmla="*/ 2147483647 w 2957"/>
                <a:gd name="T39" fmla="*/ 2147483647 h 3495"/>
                <a:gd name="T40" fmla="*/ 2147483647 w 2957"/>
                <a:gd name="T41" fmla="*/ 2147483647 h 3495"/>
                <a:gd name="T42" fmla="*/ 2147483647 w 2957"/>
                <a:gd name="T43" fmla="*/ 2147483647 h 3495"/>
                <a:gd name="T44" fmla="*/ 2147483647 w 2957"/>
                <a:gd name="T45" fmla="*/ 2147483647 h 3495"/>
                <a:gd name="T46" fmla="*/ 2147483647 w 2957"/>
                <a:gd name="T47" fmla="*/ 2147483647 h 3495"/>
                <a:gd name="T48" fmla="*/ 2147483647 w 2957"/>
                <a:gd name="T49" fmla="*/ 2147483647 h 3495"/>
                <a:gd name="T50" fmla="*/ 2147483647 w 2957"/>
                <a:gd name="T51" fmla="*/ 2147483647 h 3495"/>
                <a:gd name="T52" fmla="*/ 2147483647 w 2957"/>
                <a:gd name="T53" fmla="*/ 2147483647 h 3495"/>
                <a:gd name="T54" fmla="*/ 2147483647 w 2957"/>
                <a:gd name="T55" fmla="*/ 2147483647 h 3495"/>
                <a:gd name="T56" fmla="*/ 2147483647 w 2957"/>
                <a:gd name="T57" fmla="*/ 2147483647 h 3495"/>
                <a:gd name="T58" fmla="*/ 2147483647 w 2957"/>
                <a:gd name="T59" fmla="*/ 2147483647 h 3495"/>
                <a:gd name="T60" fmla="*/ 2147483647 w 2957"/>
                <a:gd name="T61" fmla="*/ 2147483647 h 3495"/>
                <a:gd name="T62" fmla="*/ 2147483647 w 2957"/>
                <a:gd name="T63" fmla="*/ 2147483647 h 3495"/>
                <a:gd name="T64" fmla="*/ 2147483647 w 2957"/>
                <a:gd name="T65" fmla="*/ 2147483647 h 3495"/>
                <a:gd name="T66" fmla="*/ 2147483647 w 2957"/>
                <a:gd name="T67" fmla="*/ 2147483647 h 3495"/>
                <a:gd name="T68" fmla="*/ 2147483647 w 2957"/>
                <a:gd name="T69" fmla="*/ 2147483647 h 3495"/>
                <a:gd name="T70" fmla="*/ 2147483647 w 2957"/>
                <a:gd name="T71" fmla="*/ 2147483647 h 3495"/>
                <a:gd name="T72" fmla="*/ 2147483647 w 2957"/>
                <a:gd name="T73" fmla="*/ 2147483647 h 3495"/>
                <a:gd name="T74" fmla="*/ 2147483647 w 2957"/>
                <a:gd name="T75" fmla="*/ 2147483647 h 3495"/>
                <a:gd name="T76" fmla="*/ 2147483647 w 2957"/>
                <a:gd name="T77" fmla="*/ 2147483647 h 3495"/>
                <a:gd name="T78" fmla="*/ 2147483647 w 2957"/>
                <a:gd name="T79" fmla="*/ 2147483647 h 3495"/>
                <a:gd name="T80" fmla="*/ 2147483647 w 2957"/>
                <a:gd name="T81" fmla="*/ 2147483647 h 3495"/>
                <a:gd name="T82" fmla="*/ 2147483647 w 2957"/>
                <a:gd name="T83" fmla="*/ 2147483647 h 3495"/>
                <a:gd name="T84" fmla="*/ 2147483647 w 2957"/>
                <a:gd name="T85" fmla="*/ 2147483647 h 3495"/>
                <a:gd name="T86" fmla="*/ 2147483647 w 2957"/>
                <a:gd name="T87" fmla="*/ 2147483647 h 3495"/>
                <a:gd name="T88" fmla="*/ 2147483647 w 2957"/>
                <a:gd name="T89" fmla="*/ 2147483647 h 3495"/>
                <a:gd name="T90" fmla="*/ 2147483647 w 2957"/>
                <a:gd name="T91" fmla="*/ 2147483647 h 3495"/>
                <a:gd name="T92" fmla="*/ 2147483647 w 2957"/>
                <a:gd name="T93" fmla="*/ 2147483647 h 3495"/>
                <a:gd name="T94" fmla="*/ 2147483647 w 2957"/>
                <a:gd name="T95" fmla="*/ 2147483647 h 3495"/>
                <a:gd name="T96" fmla="*/ 2147483647 w 2957"/>
                <a:gd name="T97" fmla="*/ 2147483647 h 3495"/>
                <a:gd name="T98" fmla="*/ 2147483647 w 2957"/>
                <a:gd name="T99" fmla="*/ 2147483647 h 3495"/>
                <a:gd name="T100" fmla="*/ 2147483647 w 2957"/>
                <a:gd name="T101" fmla="*/ 2147483647 h 3495"/>
                <a:gd name="T102" fmla="*/ 2147483647 w 2957"/>
                <a:gd name="T103" fmla="*/ 2147483647 h 3495"/>
                <a:gd name="T104" fmla="*/ 2147483647 w 2957"/>
                <a:gd name="T105" fmla="*/ 2147483647 h 3495"/>
                <a:gd name="T106" fmla="*/ 2147483647 w 2957"/>
                <a:gd name="T107" fmla="*/ 2147483647 h 3495"/>
                <a:gd name="T108" fmla="*/ 2147483647 w 2957"/>
                <a:gd name="T109" fmla="*/ 2147483647 h 349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957"/>
                <a:gd name="T166" fmla="*/ 0 h 3495"/>
                <a:gd name="T167" fmla="*/ 2957 w 2957"/>
                <a:gd name="T168" fmla="*/ 3495 h 349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957" h="3495">
                  <a:moveTo>
                    <a:pt x="131" y="1049"/>
                  </a:moveTo>
                  <a:lnTo>
                    <a:pt x="130" y="1056"/>
                  </a:lnTo>
                  <a:lnTo>
                    <a:pt x="126" y="1075"/>
                  </a:lnTo>
                  <a:lnTo>
                    <a:pt x="121" y="1105"/>
                  </a:lnTo>
                  <a:lnTo>
                    <a:pt x="114" y="1146"/>
                  </a:lnTo>
                  <a:lnTo>
                    <a:pt x="106" y="1196"/>
                  </a:lnTo>
                  <a:lnTo>
                    <a:pt x="95" y="1255"/>
                  </a:lnTo>
                  <a:lnTo>
                    <a:pt x="85" y="1320"/>
                  </a:lnTo>
                  <a:lnTo>
                    <a:pt x="75" y="1391"/>
                  </a:lnTo>
                  <a:lnTo>
                    <a:pt x="63" y="1468"/>
                  </a:lnTo>
                  <a:lnTo>
                    <a:pt x="53" y="1549"/>
                  </a:lnTo>
                  <a:lnTo>
                    <a:pt x="41" y="1633"/>
                  </a:lnTo>
                  <a:lnTo>
                    <a:pt x="31" y="1719"/>
                  </a:lnTo>
                  <a:lnTo>
                    <a:pt x="21" y="1805"/>
                  </a:lnTo>
                  <a:lnTo>
                    <a:pt x="13" y="1893"/>
                  </a:lnTo>
                  <a:lnTo>
                    <a:pt x="7" y="1978"/>
                  </a:lnTo>
                  <a:lnTo>
                    <a:pt x="2" y="2062"/>
                  </a:lnTo>
                  <a:lnTo>
                    <a:pt x="0" y="2114"/>
                  </a:lnTo>
                  <a:lnTo>
                    <a:pt x="1" y="2167"/>
                  </a:lnTo>
                  <a:lnTo>
                    <a:pt x="4" y="2220"/>
                  </a:lnTo>
                  <a:lnTo>
                    <a:pt x="9" y="2274"/>
                  </a:lnTo>
                  <a:lnTo>
                    <a:pt x="17" y="2329"/>
                  </a:lnTo>
                  <a:lnTo>
                    <a:pt x="27" y="2384"/>
                  </a:lnTo>
                  <a:lnTo>
                    <a:pt x="39" y="2439"/>
                  </a:lnTo>
                  <a:lnTo>
                    <a:pt x="55" y="2494"/>
                  </a:lnTo>
                  <a:lnTo>
                    <a:pt x="72" y="2549"/>
                  </a:lnTo>
                  <a:lnTo>
                    <a:pt x="91" y="2604"/>
                  </a:lnTo>
                  <a:lnTo>
                    <a:pt x="114" y="2658"/>
                  </a:lnTo>
                  <a:lnTo>
                    <a:pt x="138" y="2712"/>
                  </a:lnTo>
                  <a:lnTo>
                    <a:pt x="165" y="2766"/>
                  </a:lnTo>
                  <a:lnTo>
                    <a:pt x="194" y="2818"/>
                  </a:lnTo>
                  <a:lnTo>
                    <a:pt x="226" y="2870"/>
                  </a:lnTo>
                  <a:lnTo>
                    <a:pt x="260" y="2920"/>
                  </a:lnTo>
                  <a:lnTo>
                    <a:pt x="297" y="2970"/>
                  </a:lnTo>
                  <a:lnTo>
                    <a:pt x="337" y="3017"/>
                  </a:lnTo>
                  <a:lnTo>
                    <a:pt x="378" y="3063"/>
                  </a:lnTo>
                  <a:lnTo>
                    <a:pt x="423" y="3108"/>
                  </a:lnTo>
                  <a:lnTo>
                    <a:pt x="469" y="3152"/>
                  </a:lnTo>
                  <a:lnTo>
                    <a:pt x="519" y="3192"/>
                  </a:lnTo>
                  <a:lnTo>
                    <a:pt x="571" y="3231"/>
                  </a:lnTo>
                  <a:lnTo>
                    <a:pt x="626" y="3269"/>
                  </a:lnTo>
                  <a:lnTo>
                    <a:pt x="683" y="3303"/>
                  </a:lnTo>
                  <a:lnTo>
                    <a:pt x="742" y="3335"/>
                  </a:lnTo>
                  <a:lnTo>
                    <a:pt x="804" y="3364"/>
                  </a:lnTo>
                  <a:lnTo>
                    <a:pt x="869" y="3392"/>
                  </a:lnTo>
                  <a:lnTo>
                    <a:pt x="936" y="3415"/>
                  </a:lnTo>
                  <a:lnTo>
                    <a:pt x="1007" y="3437"/>
                  </a:lnTo>
                  <a:lnTo>
                    <a:pt x="1080" y="3455"/>
                  </a:lnTo>
                  <a:lnTo>
                    <a:pt x="1155" y="3469"/>
                  </a:lnTo>
                  <a:lnTo>
                    <a:pt x="1249" y="3483"/>
                  </a:lnTo>
                  <a:lnTo>
                    <a:pt x="1343" y="3491"/>
                  </a:lnTo>
                  <a:lnTo>
                    <a:pt x="1436" y="3495"/>
                  </a:lnTo>
                  <a:lnTo>
                    <a:pt x="1528" y="3493"/>
                  </a:lnTo>
                  <a:lnTo>
                    <a:pt x="1619" y="3487"/>
                  </a:lnTo>
                  <a:lnTo>
                    <a:pt x="1709" y="3475"/>
                  </a:lnTo>
                  <a:lnTo>
                    <a:pt x="1798" y="3459"/>
                  </a:lnTo>
                  <a:lnTo>
                    <a:pt x="1884" y="3439"/>
                  </a:lnTo>
                  <a:lnTo>
                    <a:pt x="1970" y="3413"/>
                  </a:lnTo>
                  <a:lnTo>
                    <a:pt x="2052" y="3384"/>
                  </a:lnTo>
                  <a:lnTo>
                    <a:pt x="2133" y="3350"/>
                  </a:lnTo>
                  <a:lnTo>
                    <a:pt x="2211" y="3312"/>
                  </a:lnTo>
                  <a:lnTo>
                    <a:pt x="2286" y="3269"/>
                  </a:lnTo>
                  <a:lnTo>
                    <a:pt x="2359" y="3222"/>
                  </a:lnTo>
                  <a:lnTo>
                    <a:pt x="2428" y="3172"/>
                  </a:lnTo>
                  <a:lnTo>
                    <a:pt x="2494" y="3117"/>
                  </a:lnTo>
                  <a:lnTo>
                    <a:pt x="2556" y="3058"/>
                  </a:lnTo>
                  <a:lnTo>
                    <a:pt x="2615" y="2996"/>
                  </a:lnTo>
                  <a:lnTo>
                    <a:pt x="2670" y="2930"/>
                  </a:lnTo>
                  <a:lnTo>
                    <a:pt x="2720" y="2860"/>
                  </a:lnTo>
                  <a:lnTo>
                    <a:pt x="2767" y="2786"/>
                  </a:lnTo>
                  <a:lnTo>
                    <a:pt x="2809" y="2710"/>
                  </a:lnTo>
                  <a:lnTo>
                    <a:pt x="2845" y="2630"/>
                  </a:lnTo>
                  <a:lnTo>
                    <a:pt x="2878" y="2545"/>
                  </a:lnTo>
                  <a:lnTo>
                    <a:pt x="2905" y="2459"/>
                  </a:lnTo>
                  <a:lnTo>
                    <a:pt x="2927" y="2368"/>
                  </a:lnTo>
                  <a:lnTo>
                    <a:pt x="2943" y="2275"/>
                  </a:lnTo>
                  <a:lnTo>
                    <a:pt x="2953" y="2179"/>
                  </a:lnTo>
                  <a:lnTo>
                    <a:pt x="2957" y="2079"/>
                  </a:lnTo>
                  <a:lnTo>
                    <a:pt x="2955" y="1977"/>
                  </a:lnTo>
                  <a:lnTo>
                    <a:pt x="2947" y="1872"/>
                  </a:lnTo>
                  <a:lnTo>
                    <a:pt x="2933" y="1764"/>
                  </a:lnTo>
                  <a:lnTo>
                    <a:pt x="2918" y="1677"/>
                  </a:lnTo>
                  <a:lnTo>
                    <a:pt x="2900" y="1590"/>
                  </a:lnTo>
                  <a:lnTo>
                    <a:pt x="2881" y="1503"/>
                  </a:lnTo>
                  <a:lnTo>
                    <a:pt x="2861" y="1416"/>
                  </a:lnTo>
                  <a:lnTo>
                    <a:pt x="2849" y="1374"/>
                  </a:lnTo>
                  <a:lnTo>
                    <a:pt x="2837" y="1331"/>
                  </a:lnTo>
                  <a:lnTo>
                    <a:pt x="2825" y="1288"/>
                  </a:lnTo>
                  <a:lnTo>
                    <a:pt x="2813" y="1245"/>
                  </a:lnTo>
                  <a:lnTo>
                    <a:pt x="2799" y="1203"/>
                  </a:lnTo>
                  <a:lnTo>
                    <a:pt x="2785" y="1160"/>
                  </a:lnTo>
                  <a:lnTo>
                    <a:pt x="2771" y="1118"/>
                  </a:lnTo>
                  <a:lnTo>
                    <a:pt x="2757" y="1076"/>
                  </a:lnTo>
                  <a:lnTo>
                    <a:pt x="2741" y="1035"/>
                  </a:lnTo>
                  <a:lnTo>
                    <a:pt x="2725" y="994"/>
                  </a:lnTo>
                  <a:lnTo>
                    <a:pt x="2709" y="952"/>
                  </a:lnTo>
                  <a:lnTo>
                    <a:pt x="2692" y="912"/>
                  </a:lnTo>
                  <a:lnTo>
                    <a:pt x="2674" y="872"/>
                  </a:lnTo>
                  <a:lnTo>
                    <a:pt x="2656" y="831"/>
                  </a:lnTo>
                  <a:lnTo>
                    <a:pt x="2637" y="791"/>
                  </a:lnTo>
                  <a:lnTo>
                    <a:pt x="2617" y="753"/>
                  </a:lnTo>
                  <a:lnTo>
                    <a:pt x="2597" y="713"/>
                  </a:lnTo>
                  <a:lnTo>
                    <a:pt x="2576" y="674"/>
                  </a:lnTo>
                  <a:lnTo>
                    <a:pt x="2555" y="637"/>
                  </a:lnTo>
                  <a:lnTo>
                    <a:pt x="2533" y="599"/>
                  </a:lnTo>
                  <a:lnTo>
                    <a:pt x="2510" y="561"/>
                  </a:lnTo>
                  <a:lnTo>
                    <a:pt x="2487" y="525"/>
                  </a:lnTo>
                  <a:lnTo>
                    <a:pt x="2463" y="488"/>
                  </a:lnTo>
                  <a:lnTo>
                    <a:pt x="2439" y="453"/>
                  </a:lnTo>
                  <a:lnTo>
                    <a:pt x="2416" y="420"/>
                  </a:lnTo>
                  <a:lnTo>
                    <a:pt x="2392" y="390"/>
                  </a:lnTo>
                  <a:lnTo>
                    <a:pt x="2369" y="362"/>
                  </a:lnTo>
                  <a:lnTo>
                    <a:pt x="2345" y="334"/>
                  </a:lnTo>
                  <a:lnTo>
                    <a:pt x="2322" y="310"/>
                  </a:lnTo>
                  <a:lnTo>
                    <a:pt x="2299" y="287"/>
                  </a:lnTo>
                  <a:lnTo>
                    <a:pt x="2274" y="265"/>
                  </a:lnTo>
                  <a:lnTo>
                    <a:pt x="2251" y="245"/>
                  </a:lnTo>
                  <a:lnTo>
                    <a:pt x="2226" y="227"/>
                  </a:lnTo>
                  <a:lnTo>
                    <a:pt x="2203" y="209"/>
                  </a:lnTo>
                  <a:lnTo>
                    <a:pt x="2178" y="193"/>
                  </a:lnTo>
                  <a:lnTo>
                    <a:pt x="2153" y="179"/>
                  </a:lnTo>
                  <a:lnTo>
                    <a:pt x="2129" y="166"/>
                  </a:lnTo>
                  <a:lnTo>
                    <a:pt x="2103" y="152"/>
                  </a:lnTo>
                  <a:lnTo>
                    <a:pt x="2078" y="141"/>
                  </a:lnTo>
                  <a:lnTo>
                    <a:pt x="2051" y="131"/>
                  </a:lnTo>
                  <a:lnTo>
                    <a:pt x="2025" y="121"/>
                  </a:lnTo>
                  <a:lnTo>
                    <a:pt x="1997" y="112"/>
                  </a:lnTo>
                  <a:lnTo>
                    <a:pt x="1970" y="103"/>
                  </a:lnTo>
                  <a:lnTo>
                    <a:pt x="1942" y="95"/>
                  </a:lnTo>
                  <a:lnTo>
                    <a:pt x="1884" y="82"/>
                  </a:lnTo>
                  <a:lnTo>
                    <a:pt x="1824" y="69"/>
                  </a:lnTo>
                  <a:lnTo>
                    <a:pt x="1761" y="58"/>
                  </a:lnTo>
                  <a:lnTo>
                    <a:pt x="1696" y="45"/>
                  </a:lnTo>
                  <a:lnTo>
                    <a:pt x="1627" y="34"/>
                  </a:lnTo>
                  <a:lnTo>
                    <a:pt x="1554" y="21"/>
                  </a:lnTo>
                  <a:lnTo>
                    <a:pt x="1492" y="11"/>
                  </a:lnTo>
                  <a:lnTo>
                    <a:pt x="1431" y="4"/>
                  </a:lnTo>
                  <a:lnTo>
                    <a:pt x="1369" y="1"/>
                  </a:lnTo>
                  <a:lnTo>
                    <a:pt x="1309" y="0"/>
                  </a:lnTo>
                  <a:lnTo>
                    <a:pt x="1249" y="3"/>
                  </a:lnTo>
                  <a:lnTo>
                    <a:pt x="1190" y="8"/>
                  </a:lnTo>
                  <a:lnTo>
                    <a:pt x="1131" y="16"/>
                  </a:lnTo>
                  <a:lnTo>
                    <a:pt x="1074" y="27"/>
                  </a:lnTo>
                  <a:lnTo>
                    <a:pt x="1017" y="41"/>
                  </a:lnTo>
                  <a:lnTo>
                    <a:pt x="961" y="59"/>
                  </a:lnTo>
                  <a:lnTo>
                    <a:pt x="906" y="78"/>
                  </a:lnTo>
                  <a:lnTo>
                    <a:pt x="853" y="100"/>
                  </a:lnTo>
                  <a:lnTo>
                    <a:pt x="800" y="125"/>
                  </a:lnTo>
                  <a:lnTo>
                    <a:pt x="749" y="152"/>
                  </a:lnTo>
                  <a:lnTo>
                    <a:pt x="699" y="183"/>
                  </a:lnTo>
                  <a:lnTo>
                    <a:pt x="651" y="215"/>
                  </a:lnTo>
                  <a:lnTo>
                    <a:pt x="604" y="251"/>
                  </a:lnTo>
                  <a:lnTo>
                    <a:pt x="560" y="289"/>
                  </a:lnTo>
                  <a:lnTo>
                    <a:pt x="516" y="328"/>
                  </a:lnTo>
                  <a:lnTo>
                    <a:pt x="474" y="371"/>
                  </a:lnTo>
                  <a:lnTo>
                    <a:pt x="433" y="416"/>
                  </a:lnTo>
                  <a:lnTo>
                    <a:pt x="396" y="463"/>
                  </a:lnTo>
                  <a:lnTo>
                    <a:pt x="359" y="513"/>
                  </a:lnTo>
                  <a:lnTo>
                    <a:pt x="325" y="563"/>
                  </a:lnTo>
                  <a:lnTo>
                    <a:pt x="293" y="617"/>
                  </a:lnTo>
                  <a:lnTo>
                    <a:pt x="262" y="673"/>
                  </a:lnTo>
                  <a:lnTo>
                    <a:pt x="235" y="731"/>
                  </a:lnTo>
                  <a:lnTo>
                    <a:pt x="209" y="790"/>
                  </a:lnTo>
                  <a:lnTo>
                    <a:pt x="186" y="853"/>
                  </a:lnTo>
                  <a:lnTo>
                    <a:pt x="165" y="917"/>
                  </a:lnTo>
                  <a:lnTo>
                    <a:pt x="146" y="982"/>
                  </a:lnTo>
                  <a:lnTo>
                    <a:pt x="131" y="1049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Freeform 177"/>
            <p:cNvSpPr>
              <a:spLocks/>
            </p:cNvSpPr>
            <p:nvPr/>
          </p:nvSpPr>
          <p:spPr bwMode="auto">
            <a:xfrm>
              <a:off x="2638426" y="87313"/>
              <a:ext cx="212725" cy="347663"/>
            </a:xfrm>
            <a:custGeom>
              <a:avLst/>
              <a:gdLst>
                <a:gd name="T0" fmla="*/ 2147483647 w 2006"/>
                <a:gd name="T1" fmla="*/ 2147483647 h 3282"/>
                <a:gd name="T2" fmla="*/ 2147483647 w 2006"/>
                <a:gd name="T3" fmla="*/ 2147483647 h 3282"/>
                <a:gd name="T4" fmla="*/ 2147483647 w 2006"/>
                <a:gd name="T5" fmla="*/ 2147483647 h 3282"/>
                <a:gd name="T6" fmla="*/ 2147483647 w 2006"/>
                <a:gd name="T7" fmla="*/ 2147483647 h 3282"/>
                <a:gd name="T8" fmla="*/ 2147483647 w 2006"/>
                <a:gd name="T9" fmla="*/ 2147483647 h 3282"/>
                <a:gd name="T10" fmla="*/ 2147483647 w 2006"/>
                <a:gd name="T11" fmla="*/ 2147483647 h 3282"/>
                <a:gd name="T12" fmla="*/ 2147483647 w 2006"/>
                <a:gd name="T13" fmla="*/ 2147483647 h 3282"/>
                <a:gd name="T14" fmla="*/ 2147483647 w 2006"/>
                <a:gd name="T15" fmla="*/ 2147483647 h 3282"/>
                <a:gd name="T16" fmla="*/ 2147483647 w 2006"/>
                <a:gd name="T17" fmla="*/ 2147483647 h 3282"/>
                <a:gd name="T18" fmla="*/ 2147483647 w 2006"/>
                <a:gd name="T19" fmla="*/ 2147483647 h 3282"/>
                <a:gd name="T20" fmla="*/ 2147483647 w 2006"/>
                <a:gd name="T21" fmla="*/ 0 h 3282"/>
                <a:gd name="T22" fmla="*/ 2147483647 w 2006"/>
                <a:gd name="T23" fmla="*/ 2147483647 h 3282"/>
                <a:gd name="T24" fmla="*/ 2147483647 w 2006"/>
                <a:gd name="T25" fmla="*/ 2147483647 h 3282"/>
                <a:gd name="T26" fmla="*/ 2147483647 w 2006"/>
                <a:gd name="T27" fmla="*/ 2147483647 h 3282"/>
                <a:gd name="T28" fmla="*/ 2147483647 w 2006"/>
                <a:gd name="T29" fmla="*/ 2147483647 h 3282"/>
                <a:gd name="T30" fmla="*/ 2147483647 w 2006"/>
                <a:gd name="T31" fmla="*/ 2147483647 h 3282"/>
                <a:gd name="T32" fmla="*/ 2147483647 w 2006"/>
                <a:gd name="T33" fmla="*/ 2147483647 h 3282"/>
                <a:gd name="T34" fmla="*/ 2147483647 w 2006"/>
                <a:gd name="T35" fmla="*/ 2147483647 h 3282"/>
                <a:gd name="T36" fmla="*/ 2147483647 w 2006"/>
                <a:gd name="T37" fmla="*/ 2147483647 h 3282"/>
                <a:gd name="T38" fmla="*/ 2147483647 w 2006"/>
                <a:gd name="T39" fmla="*/ 2147483647 h 3282"/>
                <a:gd name="T40" fmla="*/ 2147483647 w 2006"/>
                <a:gd name="T41" fmla="*/ 2147483647 h 3282"/>
                <a:gd name="T42" fmla="*/ 2147483647 w 2006"/>
                <a:gd name="T43" fmla="*/ 2147483647 h 3282"/>
                <a:gd name="T44" fmla="*/ 2147483647 w 2006"/>
                <a:gd name="T45" fmla="*/ 2147483647 h 3282"/>
                <a:gd name="T46" fmla="*/ 2147483647 w 2006"/>
                <a:gd name="T47" fmla="*/ 2147483647 h 3282"/>
                <a:gd name="T48" fmla="*/ 2147483647 w 2006"/>
                <a:gd name="T49" fmla="*/ 2147483647 h 3282"/>
                <a:gd name="T50" fmla="*/ 2147483647 w 2006"/>
                <a:gd name="T51" fmla="*/ 2147483647 h 3282"/>
                <a:gd name="T52" fmla="*/ 2147483647 w 2006"/>
                <a:gd name="T53" fmla="*/ 2147483647 h 3282"/>
                <a:gd name="T54" fmla="*/ 2147483647 w 2006"/>
                <a:gd name="T55" fmla="*/ 2147483647 h 3282"/>
                <a:gd name="T56" fmla="*/ 2147483647 w 2006"/>
                <a:gd name="T57" fmla="*/ 2147483647 h 3282"/>
                <a:gd name="T58" fmla="*/ 2147483647 w 2006"/>
                <a:gd name="T59" fmla="*/ 2147483647 h 3282"/>
                <a:gd name="T60" fmla="*/ 2147483647 w 2006"/>
                <a:gd name="T61" fmla="*/ 2147483647 h 3282"/>
                <a:gd name="T62" fmla="*/ 2147483647 w 2006"/>
                <a:gd name="T63" fmla="*/ 2147483647 h 3282"/>
                <a:gd name="T64" fmla="*/ 2147483647 w 2006"/>
                <a:gd name="T65" fmla="*/ 2147483647 h 3282"/>
                <a:gd name="T66" fmla="*/ 2147483647 w 2006"/>
                <a:gd name="T67" fmla="*/ 2147483647 h 3282"/>
                <a:gd name="T68" fmla="*/ 2147483647 w 2006"/>
                <a:gd name="T69" fmla="*/ 2147483647 h 3282"/>
                <a:gd name="T70" fmla="*/ 2147483647 w 2006"/>
                <a:gd name="T71" fmla="*/ 2147483647 h 3282"/>
                <a:gd name="T72" fmla="*/ 2147483647 w 2006"/>
                <a:gd name="T73" fmla="*/ 2147483647 h 3282"/>
                <a:gd name="T74" fmla="*/ 2147483647 w 2006"/>
                <a:gd name="T75" fmla="*/ 2147483647 h 3282"/>
                <a:gd name="T76" fmla="*/ 2147483647 w 2006"/>
                <a:gd name="T77" fmla="*/ 2147483647 h 3282"/>
                <a:gd name="T78" fmla="*/ 2147483647 w 2006"/>
                <a:gd name="T79" fmla="*/ 2147483647 h 3282"/>
                <a:gd name="T80" fmla="*/ 2147483647 w 2006"/>
                <a:gd name="T81" fmla="*/ 2147483647 h 3282"/>
                <a:gd name="T82" fmla="*/ 2147483647 w 2006"/>
                <a:gd name="T83" fmla="*/ 2147483647 h 3282"/>
                <a:gd name="T84" fmla="*/ 2147483647 w 2006"/>
                <a:gd name="T85" fmla="*/ 2147483647 h 3282"/>
                <a:gd name="T86" fmla="*/ 2147483647 w 2006"/>
                <a:gd name="T87" fmla="*/ 2147483647 h 3282"/>
                <a:gd name="T88" fmla="*/ 2147483647 w 2006"/>
                <a:gd name="T89" fmla="*/ 2147483647 h 3282"/>
                <a:gd name="T90" fmla="*/ 2147483647 w 2006"/>
                <a:gd name="T91" fmla="*/ 2147483647 h 3282"/>
                <a:gd name="T92" fmla="*/ 2147483647 w 2006"/>
                <a:gd name="T93" fmla="*/ 2147483647 h 32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06"/>
                <a:gd name="T142" fmla="*/ 0 h 3282"/>
                <a:gd name="T143" fmla="*/ 2006 w 2006"/>
                <a:gd name="T144" fmla="*/ 3282 h 32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06" h="3282">
                  <a:moveTo>
                    <a:pt x="1117" y="2896"/>
                  </a:moveTo>
                  <a:lnTo>
                    <a:pt x="1201" y="2836"/>
                  </a:lnTo>
                  <a:lnTo>
                    <a:pt x="1277" y="2771"/>
                  </a:lnTo>
                  <a:lnTo>
                    <a:pt x="1348" y="2702"/>
                  </a:lnTo>
                  <a:lnTo>
                    <a:pt x="1413" y="2629"/>
                  </a:lnTo>
                  <a:lnTo>
                    <a:pt x="1472" y="2553"/>
                  </a:lnTo>
                  <a:lnTo>
                    <a:pt x="1525" y="2474"/>
                  </a:lnTo>
                  <a:lnTo>
                    <a:pt x="1573" y="2391"/>
                  </a:lnTo>
                  <a:lnTo>
                    <a:pt x="1614" y="2306"/>
                  </a:lnTo>
                  <a:lnTo>
                    <a:pt x="1651" y="2218"/>
                  </a:lnTo>
                  <a:lnTo>
                    <a:pt x="1681" y="2128"/>
                  </a:lnTo>
                  <a:lnTo>
                    <a:pt x="1708" y="2035"/>
                  </a:lnTo>
                  <a:lnTo>
                    <a:pt x="1729" y="1940"/>
                  </a:lnTo>
                  <a:lnTo>
                    <a:pt x="1745" y="1845"/>
                  </a:lnTo>
                  <a:lnTo>
                    <a:pt x="1756" y="1747"/>
                  </a:lnTo>
                  <a:lnTo>
                    <a:pt x="1762" y="1648"/>
                  </a:lnTo>
                  <a:lnTo>
                    <a:pt x="1764" y="1547"/>
                  </a:lnTo>
                  <a:lnTo>
                    <a:pt x="1762" y="1448"/>
                  </a:lnTo>
                  <a:lnTo>
                    <a:pt x="1755" y="1346"/>
                  </a:lnTo>
                  <a:lnTo>
                    <a:pt x="1743" y="1245"/>
                  </a:lnTo>
                  <a:lnTo>
                    <a:pt x="1727" y="1143"/>
                  </a:lnTo>
                  <a:lnTo>
                    <a:pt x="1708" y="1042"/>
                  </a:lnTo>
                  <a:lnTo>
                    <a:pt x="1685" y="941"/>
                  </a:lnTo>
                  <a:lnTo>
                    <a:pt x="1657" y="840"/>
                  </a:lnTo>
                  <a:lnTo>
                    <a:pt x="1625" y="740"/>
                  </a:lnTo>
                  <a:lnTo>
                    <a:pt x="1591" y="642"/>
                  </a:lnTo>
                  <a:lnTo>
                    <a:pt x="1553" y="545"/>
                  </a:lnTo>
                  <a:lnTo>
                    <a:pt x="1511" y="449"/>
                  </a:lnTo>
                  <a:lnTo>
                    <a:pt x="1467" y="355"/>
                  </a:lnTo>
                  <a:lnTo>
                    <a:pt x="1419" y="263"/>
                  </a:lnTo>
                  <a:lnTo>
                    <a:pt x="1368" y="172"/>
                  </a:lnTo>
                  <a:lnTo>
                    <a:pt x="1314" y="85"/>
                  </a:lnTo>
                  <a:lnTo>
                    <a:pt x="1257" y="0"/>
                  </a:lnTo>
                  <a:lnTo>
                    <a:pt x="1286" y="22"/>
                  </a:lnTo>
                  <a:lnTo>
                    <a:pt x="1316" y="46"/>
                  </a:lnTo>
                  <a:lnTo>
                    <a:pt x="1344" y="72"/>
                  </a:lnTo>
                  <a:lnTo>
                    <a:pt x="1373" y="100"/>
                  </a:lnTo>
                  <a:lnTo>
                    <a:pt x="1403" y="131"/>
                  </a:lnTo>
                  <a:lnTo>
                    <a:pt x="1431" y="164"/>
                  </a:lnTo>
                  <a:lnTo>
                    <a:pt x="1460" y="201"/>
                  </a:lnTo>
                  <a:lnTo>
                    <a:pt x="1488" y="240"/>
                  </a:lnTo>
                  <a:lnTo>
                    <a:pt x="1512" y="275"/>
                  </a:lnTo>
                  <a:lnTo>
                    <a:pt x="1536" y="312"/>
                  </a:lnTo>
                  <a:lnTo>
                    <a:pt x="1559" y="348"/>
                  </a:lnTo>
                  <a:lnTo>
                    <a:pt x="1582" y="386"/>
                  </a:lnTo>
                  <a:lnTo>
                    <a:pt x="1604" y="424"/>
                  </a:lnTo>
                  <a:lnTo>
                    <a:pt x="1625" y="461"/>
                  </a:lnTo>
                  <a:lnTo>
                    <a:pt x="1646" y="500"/>
                  </a:lnTo>
                  <a:lnTo>
                    <a:pt x="1666" y="540"/>
                  </a:lnTo>
                  <a:lnTo>
                    <a:pt x="1686" y="578"/>
                  </a:lnTo>
                  <a:lnTo>
                    <a:pt x="1705" y="618"/>
                  </a:lnTo>
                  <a:lnTo>
                    <a:pt x="1723" y="659"/>
                  </a:lnTo>
                  <a:lnTo>
                    <a:pt x="1741" y="699"/>
                  </a:lnTo>
                  <a:lnTo>
                    <a:pt x="1758" y="739"/>
                  </a:lnTo>
                  <a:lnTo>
                    <a:pt x="1774" y="781"/>
                  </a:lnTo>
                  <a:lnTo>
                    <a:pt x="1790" y="822"/>
                  </a:lnTo>
                  <a:lnTo>
                    <a:pt x="1806" y="863"/>
                  </a:lnTo>
                  <a:lnTo>
                    <a:pt x="1820" y="905"/>
                  </a:lnTo>
                  <a:lnTo>
                    <a:pt x="1834" y="947"/>
                  </a:lnTo>
                  <a:lnTo>
                    <a:pt x="1848" y="990"/>
                  </a:lnTo>
                  <a:lnTo>
                    <a:pt x="1862" y="1032"/>
                  </a:lnTo>
                  <a:lnTo>
                    <a:pt x="1874" y="1075"/>
                  </a:lnTo>
                  <a:lnTo>
                    <a:pt x="1886" y="1118"/>
                  </a:lnTo>
                  <a:lnTo>
                    <a:pt x="1898" y="1161"/>
                  </a:lnTo>
                  <a:lnTo>
                    <a:pt x="1910" y="1203"/>
                  </a:lnTo>
                  <a:lnTo>
                    <a:pt x="1930" y="1290"/>
                  </a:lnTo>
                  <a:lnTo>
                    <a:pt x="1949" y="1377"/>
                  </a:lnTo>
                  <a:lnTo>
                    <a:pt x="1967" y="1464"/>
                  </a:lnTo>
                  <a:lnTo>
                    <a:pt x="1982" y="1551"/>
                  </a:lnTo>
                  <a:lnTo>
                    <a:pt x="1996" y="1659"/>
                  </a:lnTo>
                  <a:lnTo>
                    <a:pt x="2004" y="1764"/>
                  </a:lnTo>
                  <a:lnTo>
                    <a:pt x="2006" y="1866"/>
                  </a:lnTo>
                  <a:lnTo>
                    <a:pt x="2002" y="1966"/>
                  </a:lnTo>
                  <a:lnTo>
                    <a:pt x="1992" y="2062"/>
                  </a:lnTo>
                  <a:lnTo>
                    <a:pt x="1976" y="2155"/>
                  </a:lnTo>
                  <a:lnTo>
                    <a:pt x="1954" y="2246"/>
                  </a:lnTo>
                  <a:lnTo>
                    <a:pt x="1927" y="2332"/>
                  </a:lnTo>
                  <a:lnTo>
                    <a:pt x="1894" y="2417"/>
                  </a:lnTo>
                  <a:lnTo>
                    <a:pt x="1858" y="2497"/>
                  </a:lnTo>
                  <a:lnTo>
                    <a:pt x="1816" y="2573"/>
                  </a:lnTo>
                  <a:lnTo>
                    <a:pt x="1769" y="2647"/>
                  </a:lnTo>
                  <a:lnTo>
                    <a:pt x="1719" y="2717"/>
                  </a:lnTo>
                  <a:lnTo>
                    <a:pt x="1664" y="2783"/>
                  </a:lnTo>
                  <a:lnTo>
                    <a:pt x="1605" y="2845"/>
                  </a:lnTo>
                  <a:lnTo>
                    <a:pt x="1543" y="2904"/>
                  </a:lnTo>
                  <a:lnTo>
                    <a:pt x="1477" y="2959"/>
                  </a:lnTo>
                  <a:lnTo>
                    <a:pt x="1408" y="3009"/>
                  </a:lnTo>
                  <a:lnTo>
                    <a:pt x="1335" y="3056"/>
                  </a:lnTo>
                  <a:lnTo>
                    <a:pt x="1260" y="3099"/>
                  </a:lnTo>
                  <a:lnTo>
                    <a:pt x="1182" y="3137"/>
                  </a:lnTo>
                  <a:lnTo>
                    <a:pt x="1101" y="3171"/>
                  </a:lnTo>
                  <a:lnTo>
                    <a:pt x="1019" y="3200"/>
                  </a:lnTo>
                  <a:lnTo>
                    <a:pt x="933" y="3226"/>
                  </a:lnTo>
                  <a:lnTo>
                    <a:pt x="847" y="3246"/>
                  </a:lnTo>
                  <a:lnTo>
                    <a:pt x="758" y="3262"/>
                  </a:lnTo>
                  <a:lnTo>
                    <a:pt x="668" y="3274"/>
                  </a:lnTo>
                  <a:lnTo>
                    <a:pt x="577" y="3280"/>
                  </a:lnTo>
                  <a:lnTo>
                    <a:pt x="485" y="3282"/>
                  </a:lnTo>
                  <a:lnTo>
                    <a:pt x="392" y="3278"/>
                  </a:lnTo>
                  <a:lnTo>
                    <a:pt x="298" y="3270"/>
                  </a:lnTo>
                  <a:lnTo>
                    <a:pt x="204" y="3256"/>
                  </a:lnTo>
                  <a:lnTo>
                    <a:pt x="177" y="3251"/>
                  </a:lnTo>
                  <a:lnTo>
                    <a:pt x="151" y="3246"/>
                  </a:lnTo>
                  <a:lnTo>
                    <a:pt x="125" y="3240"/>
                  </a:lnTo>
                  <a:lnTo>
                    <a:pt x="99" y="3234"/>
                  </a:lnTo>
                  <a:lnTo>
                    <a:pt x="74" y="3227"/>
                  </a:lnTo>
                  <a:lnTo>
                    <a:pt x="48" y="3220"/>
                  </a:lnTo>
                  <a:lnTo>
                    <a:pt x="24" y="3213"/>
                  </a:lnTo>
                  <a:lnTo>
                    <a:pt x="0" y="3204"/>
                  </a:lnTo>
                  <a:lnTo>
                    <a:pt x="35" y="3208"/>
                  </a:lnTo>
                  <a:lnTo>
                    <a:pt x="72" y="3211"/>
                  </a:lnTo>
                  <a:lnTo>
                    <a:pt x="107" y="3214"/>
                  </a:lnTo>
                  <a:lnTo>
                    <a:pt x="144" y="3215"/>
                  </a:lnTo>
                  <a:lnTo>
                    <a:pt x="180" y="3215"/>
                  </a:lnTo>
                  <a:lnTo>
                    <a:pt x="216" y="3215"/>
                  </a:lnTo>
                  <a:lnTo>
                    <a:pt x="252" y="3213"/>
                  </a:lnTo>
                  <a:lnTo>
                    <a:pt x="289" y="3210"/>
                  </a:lnTo>
                  <a:lnTo>
                    <a:pt x="324" y="3208"/>
                  </a:lnTo>
                  <a:lnTo>
                    <a:pt x="361" y="3204"/>
                  </a:lnTo>
                  <a:lnTo>
                    <a:pt x="397" y="3200"/>
                  </a:lnTo>
                  <a:lnTo>
                    <a:pt x="432" y="3194"/>
                  </a:lnTo>
                  <a:lnTo>
                    <a:pt x="468" y="3188"/>
                  </a:lnTo>
                  <a:lnTo>
                    <a:pt x="504" y="3181"/>
                  </a:lnTo>
                  <a:lnTo>
                    <a:pt x="539" y="3173"/>
                  </a:lnTo>
                  <a:lnTo>
                    <a:pt x="575" y="3165"/>
                  </a:lnTo>
                  <a:lnTo>
                    <a:pt x="609" y="3155"/>
                  </a:lnTo>
                  <a:lnTo>
                    <a:pt x="645" y="3144"/>
                  </a:lnTo>
                  <a:lnTo>
                    <a:pt x="680" y="3133"/>
                  </a:lnTo>
                  <a:lnTo>
                    <a:pt x="715" y="3120"/>
                  </a:lnTo>
                  <a:lnTo>
                    <a:pt x="750" y="3107"/>
                  </a:lnTo>
                  <a:lnTo>
                    <a:pt x="785" y="3092"/>
                  </a:lnTo>
                  <a:lnTo>
                    <a:pt x="818" y="3077"/>
                  </a:lnTo>
                  <a:lnTo>
                    <a:pt x="853" y="3061"/>
                  </a:lnTo>
                  <a:lnTo>
                    <a:pt x="886" y="3045"/>
                  </a:lnTo>
                  <a:lnTo>
                    <a:pt x="920" y="3026"/>
                  </a:lnTo>
                  <a:lnTo>
                    <a:pt x="954" y="3007"/>
                  </a:lnTo>
                  <a:lnTo>
                    <a:pt x="987" y="2987"/>
                  </a:lnTo>
                  <a:lnTo>
                    <a:pt x="1020" y="2966"/>
                  </a:lnTo>
                  <a:lnTo>
                    <a:pt x="1052" y="2944"/>
                  </a:lnTo>
                  <a:lnTo>
                    <a:pt x="1085" y="2920"/>
                  </a:lnTo>
                  <a:lnTo>
                    <a:pt x="1117" y="2896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9" name="Freeform 178"/>
            <p:cNvSpPr>
              <a:spLocks/>
            </p:cNvSpPr>
            <p:nvPr/>
          </p:nvSpPr>
          <p:spPr bwMode="auto">
            <a:xfrm>
              <a:off x="2549526" y="254000"/>
              <a:ext cx="23813" cy="23813"/>
            </a:xfrm>
            <a:custGeom>
              <a:avLst/>
              <a:gdLst>
                <a:gd name="T0" fmla="*/ 2147483647 w 216"/>
                <a:gd name="T1" fmla="*/ 2147483647 h 225"/>
                <a:gd name="T2" fmla="*/ 2147483647 w 216"/>
                <a:gd name="T3" fmla="*/ 2147483647 h 225"/>
                <a:gd name="T4" fmla="*/ 2147483647 w 216"/>
                <a:gd name="T5" fmla="*/ 2147483647 h 225"/>
                <a:gd name="T6" fmla="*/ 2147483647 w 216"/>
                <a:gd name="T7" fmla="*/ 2147483647 h 225"/>
                <a:gd name="T8" fmla="*/ 2147483647 w 216"/>
                <a:gd name="T9" fmla="*/ 2147483647 h 225"/>
                <a:gd name="T10" fmla="*/ 2147483647 w 216"/>
                <a:gd name="T11" fmla="*/ 2147483647 h 225"/>
                <a:gd name="T12" fmla="*/ 2147483647 w 216"/>
                <a:gd name="T13" fmla="*/ 2147483647 h 225"/>
                <a:gd name="T14" fmla="*/ 2147483647 w 216"/>
                <a:gd name="T15" fmla="*/ 2147483647 h 225"/>
                <a:gd name="T16" fmla="*/ 2147483647 w 216"/>
                <a:gd name="T17" fmla="*/ 2147483647 h 225"/>
                <a:gd name="T18" fmla="*/ 2147483647 w 216"/>
                <a:gd name="T19" fmla="*/ 2147483647 h 225"/>
                <a:gd name="T20" fmla="*/ 2147483647 w 216"/>
                <a:gd name="T21" fmla="*/ 2147483647 h 225"/>
                <a:gd name="T22" fmla="*/ 2147483647 w 216"/>
                <a:gd name="T23" fmla="*/ 2147483647 h 225"/>
                <a:gd name="T24" fmla="*/ 2147483647 w 216"/>
                <a:gd name="T25" fmla="*/ 2147483647 h 225"/>
                <a:gd name="T26" fmla="*/ 2147483647 w 216"/>
                <a:gd name="T27" fmla="*/ 2147483647 h 225"/>
                <a:gd name="T28" fmla="*/ 2147483647 w 216"/>
                <a:gd name="T29" fmla="*/ 2147483647 h 225"/>
                <a:gd name="T30" fmla="*/ 2147483647 w 216"/>
                <a:gd name="T31" fmla="*/ 2147483647 h 225"/>
                <a:gd name="T32" fmla="*/ 2147483647 w 216"/>
                <a:gd name="T33" fmla="*/ 2147483647 h 225"/>
                <a:gd name="T34" fmla="*/ 2147483647 w 216"/>
                <a:gd name="T35" fmla="*/ 2147483647 h 225"/>
                <a:gd name="T36" fmla="*/ 2147483647 w 216"/>
                <a:gd name="T37" fmla="*/ 2147483647 h 225"/>
                <a:gd name="T38" fmla="*/ 2147483647 w 216"/>
                <a:gd name="T39" fmla="*/ 2147483647 h 225"/>
                <a:gd name="T40" fmla="*/ 2147483647 w 216"/>
                <a:gd name="T41" fmla="*/ 2147483647 h 225"/>
                <a:gd name="T42" fmla="*/ 2147483647 w 216"/>
                <a:gd name="T43" fmla="*/ 2147483647 h 225"/>
                <a:gd name="T44" fmla="*/ 2147483647 w 216"/>
                <a:gd name="T45" fmla="*/ 2147483647 h 225"/>
                <a:gd name="T46" fmla="*/ 2147483647 w 216"/>
                <a:gd name="T47" fmla="*/ 2147483647 h 225"/>
                <a:gd name="T48" fmla="*/ 2147483647 w 216"/>
                <a:gd name="T49" fmla="*/ 2147483647 h 225"/>
                <a:gd name="T50" fmla="*/ 2147483647 w 216"/>
                <a:gd name="T51" fmla="*/ 2147483647 h 225"/>
                <a:gd name="T52" fmla="*/ 2147483647 w 216"/>
                <a:gd name="T53" fmla="*/ 0 h 225"/>
                <a:gd name="T54" fmla="*/ 2147483647 w 216"/>
                <a:gd name="T55" fmla="*/ 2147483647 h 225"/>
                <a:gd name="T56" fmla="*/ 2147483647 w 216"/>
                <a:gd name="T57" fmla="*/ 2147483647 h 225"/>
                <a:gd name="T58" fmla="*/ 2147483647 w 216"/>
                <a:gd name="T59" fmla="*/ 2147483647 h 225"/>
                <a:gd name="T60" fmla="*/ 2147483647 w 216"/>
                <a:gd name="T61" fmla="*/ 2147483647 h 225"/>
                <a:gd name="T62" fmla="*/ 2147483647 w 216"/>
                <a:gd name="T63" fmla="*/ 2147483647 h 2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5"/>
                <a:gd name="T98" fmla="*/ 216 w 216"/>
                <a:gd name="T99" fmla="*/ 225 h 2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5">
                  <a:moveTo>
                    <a:pt x="206" y="66"/>
                  </a:moveTo>
                  <a:lnTo>
                    <a:pt x="210" y="77"/>
                  </a:lnTo>
                  <a:lnTo>
                    <a:pt x="213" y="88"/>
                  </a:lnTo>
                  <a:lnTo>
                    <a:pt x="215" y="99"/>
                  </a:lnTo>
                  <a:lnTo>
                    <a:pt x="216" y="110"/>
                  </a:lnTo>
                  <a:lnTo>
                    <a:pt x="216" y="121"/>
                  </a:lnTo>
                  <a:lnTo>
                    <a:pt x="215" y="131"/>
                  </a:lnTo>
                  <a:lnTo>
                    <a:pt x="212" y="143"/>
                  </a:lnTo>
                  <a:lnTo>
                    <a:pt x="209" y="153"/>
                  </a:lnTo>
                  <a:lnTo>
                    <a:pt x="205" y="162"/>
                  </a:lnTo>
                  <a:lnTo>
                    <a:pt x="200" y="172"/>
                  </a:lnTo>
                  <a:lnTo>
                    <a:pt x="195" y="180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4"/>
                  </a:lnTo>
                  <a:lnTo>
                    <a:pt x="163" y="210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5"/>
                  </a:lnTo>
                  <a:lnTo>
                    <a:pt x="101" y="225"/>
                  </a:lnTo>
                  <a:lnTo>
                    <a:pt x="91" y="224"/>
                  </a:lnTo>
                  <a:lnTo>
                    <a:pt x="81" y="221"/>
                  </a:lnTo>
                  <a:lnTo>
                    <a:pt x="71" y="218"/>
                  </a:lnTo>
                  <a:lnTo>
                    <a:pt x="61" y="214"/>
                  </a:lnTo>
                  <a:lnTo>
                    <a:pt x="51" y="209"/>
                  </a:lnTo>
                  <a:lnTo>
                    <a:pt x="43" y="203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70"/>
                  </a:lnTo>
                  <a:lnTo>
                    <a:pt x="10" y="160"/>
                  </a:lnTo>
                  <a:lnTo>
                    <a:pt x="6" y="149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6"/>
                  </a:lnTo>
                  <a:lnTo>
                    <a:pt x="1" y="105"/>
                  </a:lnTo>
                  <a:lnTo>
                    <a:pt x="2" y="95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3"/>
                  </a:lnTo>
                  <a:lnTo>
                    <a:pt x="16" y="54"/>
                  </a:lnTo>
                  <a:lnTo>
                    <a:pt x="22" y="45"/>
                  </a:lnTo>
                  <a:lnTo>
                    <a:pt x="28" y="37"/>
                  </a:lnTo>
                  <a:lnTo>
                    <a:pt x="35" y="29"/>
                  </a:lnTo>
                  <a:lnTo>
                    <a:pt x="44" y="21"/>
                  </a:lnTo>
                  <a:lnTo>
                    <a:pt x="54" y="15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3" y="3"/>
                  </a:lnTo>
                  <a:lnTo>
                    <a:pt x="94" y="1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6" y="2"/>
                  </a:lnTo>
                  <a:lnTo>
                    <a:pt x="136" y="4"/>
                  </a:lnTo>
                  <a:lnTo>
                    <a:pt x="145" y="7"/>
                  </a:lnTo>
                  <a:lnTo>
                    <a:pt x="155" y="11"/>
                  </a:lnTo>
                  <a:lnTo>
                    <a:pt x="164" y="16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8"/>
                  </a:lnTo>
                  <a:lnTo>
                    <a:pt x="195" y="47"/>
                  </a:lnTo>
                  <a:lnTo>
                    <a:pt x="201" y="56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0" name="Freeform 179"/>
            <p:cNvSpPr>
              <a:spLocks/>
            </p:cNvSpPr>
            <p:nvPr/>
          </p:nvSpPr>
          <p:spPr bwMode="auto">
            <a:xfrm>
              <a:off x="2554288" y="258763"/>
              <a:ext cx="6350" cy="6350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2147483647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2" y="19"/>
                  </a:moveTo>
                  <a:lnTo>
                    <a:pt x="64" y="26"/>
                  </a:lnTo>
                  <a:lnTo>
                    <a:pt x="65" y="32"/>
                  </a:lnTo>
                  <a:lnTo>
                    <a:pt x="64" y="39"/>
                  </a:lnTo>
                  <a:lnTo>
                    <a:pt x="63" y="45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4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0" y="59"/>
                  </a:lnTo>
                  <a:lnTo>
                    <a:pt x="6" y="54"/>
                  </a:lnTo>
                  <a:lnTo>
                    <a:pt x="3" y="47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3" y="7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9" y="14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Freeform 180"/>
            <p:cNvSpPr>
              <a:spLocks/>
            </p:cNvSpPr>
            <p:nvPr/>
          </p:nvSpPr>
          <p:spPr bwMode="auto">
            <a:xfrm>
              <a:off x="2546351" y="196850"/>
              <a:ext cx="31750" cy="12700"/>
            </a:xfrm>
            <a:custGeom>
              <a:avLst/>
              <a:gdLst>
                <a:gd name="T0" fmla="*/ 2147483647 w 299"/>
                <a:gd name="T1" fmla="*/ 2147483647 h 120"/>
                <a:gd name="T2" fmla="*/ 2147483647 w 299"/>
                <a:gd name="T3" fmla="*/ 2147483647 h 120"/>
                <a:gd name="T4" fmla="*/ 2147483647 w 299"/>
                <a:gd name="T5" fmla="*/ 2147483647 h 120"/>
                <a:gd name="T6" fmla="*/ 2147483647 w 299"/>
                <a:gd name="T7" fmla="*/ 2147483647 h 120"/>
                <a:gd name="T8" fmla="*/ 2147483647 w 299"/>
                <a:gd name="T9" fmla="*/ 2147483647 h 120"/>
                <a:gd name="T10" fmla="*/ 2147483647 w 299"/>
                <a:gd name="T11" fmla="*/ 2147483647 h 120"/>
                <a:gd name="T12" fmla="*/ 2147483647 w 299"/>
                <a:gd name="T13" fmla="*/ 2147483647 h 120"/>
                <a:gd name="T14" fmla="*/ 2147483647 w 299"/>
                <a:gd name="T15" fmla="*/ 2147483647 h 120"/>
                <a:gd name="T16" fmla="*/ 2147483647 w 299"/>
                <a:gd name="T17" fmla="*/ 2147483647 h 120"/>
                <a:gd name="T18" fmla="*/ 2147483647 w 299"/>
                <a:gd name="T19" fmla="*/ 2147483647 h 120"/>
                <a:gd name="T20" fmla="*/ 2147483647 w 299"/>
                <a:gd name="T21" fmla="*/ 2147483647 h 120"/>
                <a:gd name="T22" fmla="*/ 2147483647 w 299"/>
                <a:gd name="T23" fmla="*/ 2147483647 h 120"/>
                <a:gd name="T24" fmla="*/ 2147483647 w 299"/>
                <a:gd name="T25" fmla="*/ 2147483647 h 120"/>
                <a:gd name="T26" fmla="*/ 2147483647 w 299"/>
                <a:gd name="T27" fmla="*/ 2147483647 h 120"/>
                <a:gd name="T28" fmla="*/ 2147483647 w 299"/>
                <a:gd name="T29" fmla="*/ 2147483647 h 120"/>
                <a:gd name="T30" fmla="*/ 2147483647 w 299"/>
                <a:gd name="T31" fmla="*/ 2147483647 h 120"/>
                <a:gd name="T32" fmla="*/ 2147483647 w 299"/>
                <a:gd name="T33" fmla="*/ 2147483647 h 120"/>
                <a:gd name="T34" fmla="*/ 2147483647 w 299"/>
                <a:gd name="T35" fmla="*/ 2147483647 h 120"/>
                <a:gd name="T36" fmla="*/ 2147483647 w 299"/>
                <a:gd name="T37" fmla="*/ 2147483647 h 120"/>
                <a:gd name="T38" fmla="*/ 2147483647 w 299"/>
                <a:gd name="T39" fmla="*/ 2147483647 h 120"/>
                <a:gd name="T40" fmla="*/ 0 w 299"/>
                <a:gd name="T41" fmla="*/ 2147483647 h 120"/>
                <a:gd name="T42" fmla="*/ 2147483647 w 299"/>
                <a:gd name="T43" fmla="*/ 2147483647 h 120"/>
                <a:gd name="T44" fmla="*/ 2147483647 w 299"/>
                <a:gd name="T45" fmla="*/ 2147483647 h 120"/>
                <a:gd name="T46" fmla="*/ 2147483647 w 299"/>
                <a:gd name="T47" fmla="*/ 2147483647 h 120"/>
                <a:gd name="T48" fmla="*/ 2147483647 w 299"/>
                <a:gd name="T49" fmla="*/ 2147483647 h 120"/>
                <a:gd name="T50" fmla="*/ 2147483647 w 299"/>
                <a:gd name="T51" fmla="*/ 2147483647 h 120"/>
                <a:gd name="T52" fmla="*/ 2147483647 w 299"/>
                <a:gd name="T53" fmla="*/ 2147483647 h 120"/>
                <a:gd name="T54" fmla="*/ 2147483647 w 299"/>
                <a:gd name="T55" fmla="*/ 2147483647 h 120"/>
                <a:gd name="T56" fmla="*/ 2147483647 w 299"/>
                <a:gd name="T57" fmla="*/ 2147483647 h 120"/>
                <a:gd name="T58" fmla="*/ 2147483647 w 299"/>
                <a:gd name="T59" fmla="*/ 2147483647 h 120"/>
                <a:gd name="T60" fmla="*/ 2147483647 w 299"/>
                <a:gd name="T61" fmla="*/ 2147483647 h 120"/>
                <a:gd name="T62" fmla="*/ 2147483647 w 299"/>
                <a:gd name="T63" fmla="*/ 0 h 120"/>
                <a:gd name="T64" fmla="*/ 2147483647 w 299"/>
                <a:gd name="T65" fmla="*/ 0 h 120"/>
                <a:gd name="T66" fmla="*/ 2147483647 w 299"/>
                <a:gd name="T67" fmla="*/ 2147483647 h 120"/>
                <a:gd name="T68" fmla="*/ 2147483647 w 299"/>
                <a:gd name="T69" fmla="*/ 2147483647 h 120"/>
                <a:gd name="T70" fmla="*/ 2147483647 w 299"/>
                <a:gd name="T71" fmla="*/ 2147483647 h 120"/>
                <a:gd name="T72" fmla="*/ 2147483647 w 299"/>
                <a:gd name="T73" fmla="*/ 2147483647 h 120"/>
                <a:gd name="T74" fmla="*/ 2147483647 w 299"/>
                <a:gd name="T75" fmla="*/ 2147483647 h 120"/>
                <a:gd name="T76" fmla="*/ 2147483647 w 299"/>
                <a:gd name="T77" fmla="*/ 2147483647 h 120"/>
                <a:gd name="T78" fmla="*/ 2147483647 w 299"/>
                <a:gd name="T79" fmla="*/ 2147483647 h 120"/>
                <a:gd name="T80" fmla="*/ 2147483647 w 299"/>
                <a:gd name="T81" fmla="*/ 2147483647 h 120"/>
                <a:gd name="T82" fmla="*/ 2147483647 w 299"/>
                <a:gd name="T83" fmla="*/ 2147483647 h 120"/>
                <a:gd name="T84" fmla="*/ 2147483647 w 299"/>
                <a:gd name="T85" fmla="*/ 2147483647 h 120"/>
                <a:gd name="T86" fmla="*/ 2147483647 w 299"/>
                <a:gd name="T87" fmla="*/ 2147483647 h 120"/>
                <a:gd name="T88" fmla="*/ 2147483647 w 299"/>
                <a:gd name="T89" fmla="*/ 2147483647 h 1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9"/>
                <a:gd name="T136" fmla="*/ 0 h 120"/>
                <a:gd name="T137" fmla="*/ 299 w 299"/>
                <a:gd name="T138" fmla="*/ 120 h 1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9" h="120">
                  <a:moveTo>
                    <a:pt x="299" y="120"/>
                  </a:moveTo>
                  <a:lnTo>
                    <a:pt x="294" y="115"/>
                  </a:lnTo>
                  <a:lnTo>
                    <a:pt x="280" y="102"/>
                  </a:lnTo>
                  <a:lnTo>
                    <a:pt x="269" y="94"/>
                  </a:lnTo>
                  <a:lnTo>
                    <a:pt x="256" y="86"/>
                  </a:lnTo>
                  <a:lnTo>
                    <a:pt x="240" y="78"/>
                  </a:lnTo>
                  <a:lnTo>
                    <a:pt x="223" y="70"/>
                  </a:lnTo>
                  <a:lnTo>
                    <a:pt x="203" y="62"/>
                  </a:lnTo>
                  <a:lnTo>
                    <a:pt x="180" y="56"/>
                  </a:lnTo>
                  <a:lnTo>
                    <a:pt x="168" y="54"/>
                  </a:lnTo>
                  <a:lnTo>
                    <a:pt x="156" y="51"/>
                  </a:lnTo>
                  <a:lnTo>
                    <a:pt x="143" y="49"/>
                  </a:lnTo>
                  <a:lnTo>
                    <a:pt x="128" y="48"/>
                  </a:lnTo>
                  <a:lnTo>
                    <a:pt x="114" y="48"/>
                  </a:lnTo>
                  <a:lnTo>
                    <a:pt x="100" y="48"/>
                  </a:lnTo>
                  <a:lnTo>
                    <a:pt x="85" y="49"/>
                  </a:lnTo>
                  <a:lnTo>
                    <a:pt x="68" y="51"/>
                  </a:lnTo>
                  <a:lnTo>
                    <a:pt x="52" y="55"/>
                  </a:lnTo>
                  <a:lnTo>
                    <a:pt x="36" y="58"/>
                  </a:lnTo>
                  <a:lnTo>
                    <a:pt x="17" y="63"/>
                  </a:lnTo>
                  <a:lnTo>
                    <a:pt x="0" y="68"/>
                  </a:lnTo>
                  <a:lnTo>
                    <a:pt x="8" y="61"/>
                  </a:lnTo>
                  <a:lnTo>
                    <a:pt x="32" y="42"/>
                  </a:lnTo>
                  <a:lnTo>
                    <a:pt x="48" y="32"/>
                  </a:lnTo>
                  <a:lnTo>
                    <a:pt x="66" y="22"/>
                  </a:lnTo>
                  <a:lnTo>
                    <a:pt x="76" y="17"/>
                  </a:lnTo>
                  <a:lnTo>
                    <a:pt x="87" y="13"/>
                  </a:lnTo>
                  <a:lnTo>
                    <a:pt x="98" y="9"/>
                  </a:lnTo>
                  <a:lnTo>
                    <a:pt x="109" y="5"/>
                  </a:lnTo>
                  <a:lnTo>
                    <a:pt x="121" y="3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1"/>
                  </a:lnTo>
                  <a:lnTo>
                    <a:pt x="182" y="3"/>
                  </a:lnTo>
                  <a:lnTo>
                    <a:pt x="195" y="7"/>
                  </a:lnTo>
                  <a:lnTo>
                    <a:pt x="208" y="12"/>
                  </a:lnTo>
                  <a:lnTo>
                    <a:pt x="220" y="19"/>
                  </a:lnTo>
                  <a:lnTo>
                    <a:pt x="232" y="27"/>
                  </a:lnTo>
                  <a:lnTo>
                    <a:pt x="243" y="37"/>
                  </a:lnTo>
                  <a:lnTo>
                    <a:pt x="256" y="49"/>
                  </a:lnTo>
                  <a:lnTo>
                    <a:pt x="267" y="64"/>
                  </a:lnTo>
                  <a:lnTo>
                    <a:pt x="278" y="80"/>
                  </a:lnTo>
                  <a:lnTo>
                    <a:pt x="289" y="98"/>
                  </a:lnTo>
                  <a:lnTo>
                    <a:pt x="299" y="12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Freeform 181"/>
            <p:cNvSpPr>
              <a:spLocks/>
            </p:cNvSpPr>
            <p:nvPr/>
          </p:nvSpPr>
          <p:spPr bwMode="auto">
            <a:xfrm>
              <a:off x="2709863" y="257175"/>
              <a:ext cx="23813" cy="23813"/>
            </a:xfrm>
            <a:custGeom>
              <a:avLst/>
              <a:gdLst>
                <a:gd name="T0" fmla="*/ 2147483647 w 216"/>
                <a:gd name="T1" fmla="*/ 2147483647 h 224"/>
                <a:gd name="T2" fmla="*/ 2147483647 w 216"/>
                <a:gd name="T3" fmla="*/ 2147483647 h 224"/>
                <a:gd name="T4" fmla="*/ 2147483647 w 216"/>
                <a:gd name="T5" fmla="*/ 2147483647 h 224"/>
                <a:gd name="T6" fmla="*/ 2147483647 w 216"/>
                <a:gd name="T7" fmla="*/ 2147483647 h 224"/>
                <a:gd name="T8" fmla="*/ 2147483647 w 216"/>
                <a:gd name="T9" fmla="*/ 2147483647 h 224"/>
                <a:gd name="T10" fmla="*/ 2147483647 w 216"/>
                <a:gd name="T11" fmla="*/ 2147483647 h 224"/>
                <a:gd name="T12" fmla="*/ 2147483647 w 216"/>
                <a:gd name="T13" fmla="*/ 2147483647 h 224"/>
                <a:gd name="T14" fmla="*/ 2147483647 w 216"/>
                <a:gd name="T15" fmla="*/ 2147483647 h 224"/>
                <a:gd name="T16" fmla="*/ 2147483647 w 216"/>
                <a:gd name="T17" fmla="*/ 2147483647 h 224"/>
                <a:gd name="T18" fmla="*/ 2147483647 w 216"/>
                <a:gd name="T19" fmla="*/ 2147483647 h 224"/>
                <a:gd name="T20" fmla="*/ 2147483647 w 216"/>
                <a:gd name="T21" fmla="*/ 2147483647 h 224"/>
                <a:gd name="T22" fmla="*/ 2147483647 w 216"/>
                <a:gd name="T23" fmla="*/ 2147483647 h 224"/>
                <a:gd name="T24" fmla="*/ 2147483647 w 216"/>
                <a:gd name="T25" fmla="*/ 2147483647 h 224"/>
                <a:gd name="T26" fmla="*/ 2147483647 w 216"/>
                <a:gd name="T27" fmla="*/ 2147483647 h 224"/>
                <a:gd name="T28" fmla="*/ 2147483647 w 216"/>
                <a:gd name="T29" fmla="*/ 2147483647 h 224"/>
                <a:gd name="T30" fmla="*/ 2147483647 w 216"/>
                <a:gd name="T31" fmla="*/ 2147483647 h 224"/>
                <a:gd name="T32" fmla="*/ 2147483647 w 216"/>
                <a:gd name="T33" fmla="*/ 2147483647 h 224"/>
                <a:gd name="T34" fmla="*/ 2147483647 w 216"/>
                <a:gd name="T35" fmla="*/ 2147483647 h 224"/>
                <a:gd name="T36" fmla="*/ 0 w 216"/>
                <a:gd name="T37" fmla="*/ 2147483647 h 224"/>
                <a:gd name="T38" fmla="*/ 2147483647 w 216"/>
                <a:gd name="T39" fmla="*/ 2147483647 h 224"/>
                <a:gd name="T40" fmla="*/ 2147483647 w 216"/>
                <a:gd name="T41" fmla="*/ 2147483647 h 224"/>
                <a:gd name="T42" fmla="*/ 2147483647 w 216"/>
                <a:gd name="T43" fmla="*/ 2147483647 h 224"/>
                <a:gd name="T44" fmla="*/ 2147483647 w 216"/>
                <a:gd name="T45" fmla="*/ 2147483647 h 224"/>
                <a:gd name="T46" fmla="*/ 2147483647 w 216"/>
                <a:gd name="T47" fmla="*/ 2147483647 h 224"/>
                <a:gd name="T48" fmla="*/ 2147483647 w 216"/>
                <a:gd name="T49" fmla="*/ 2147483647 h 224"/>
                <a:gd name="T50" fmla="*/ 2147483647 w 216"/>
                <a:gd name="T51" fmla="*/ 0 h 224"/>
                <a:gd name="T52" fmla="*/ 2147483647 w 216"/>
                <a:gd name="T53" fmla="*/ 0 h 224"/>
                <a:gd name="T54" fmla="*/ 2147483647 w 216"/>
                <a:gd name="T55" fmla="*/ 2147483647 h 224"/>
                <a:gd name="T56" fmla="*/ 2147483647 w 216"/>
                <a:gd name="T57" fmla="*/ 2147483647 h 224"/>
                <a:gd name="T58" fmla="*/ 2147483647 w 216"/>
                <a:gd name="T59" fmla="*/ 2147483647 h 224"/>
                <a:gd name="T60" fmla="*/ 2147483647 w 216"/>
                <a:gd name="T61" fmla="*/ 2147483647 h 224"/>
                <a:gd name="T62" fmla="*/ 2147483647 w 216"/>
                <a:gd name="T63" fmla="*/ 2147483647 h 2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4"/>
                <a:gd name="T98" fmla="*/ 216 w 216"/>
                <a:gd name="T99" fmla="*/ 224 h 2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4">
                  <a:moveTo>
                    <a:pt x="206" y="66"/>
                  </a:moveTo>
                  <a:lnTo>
                    <a:pt x="210" y="77"/>
                  </a:lnTo>
                  <a:lnTo>
                    <a:pt x="213" y="87"/>
                  </a:lnTo>
                  <a:lnTo>
                    <a:pt x="215" y="98"/>
                  </a:lnTo>
                  <a:lnTo>
                    <a:pt x="216" y="109"/>
                  </a:lnTo>
                  <a:lnTo>
                    <a:pt x="216" y="121"/>
                  </a:lnTo>
                  <a:lnTo>
                    <a:pt x="214" y="131"/>
                  </a:lnTo>
                  <a:lnTo>
                    <a:pt x="212" y="142"/>
                  </a:lnTo>
                  <a:lnTo>
                    <a:pt x="209" y="152"/>
                  </a:lnTo>
                  <a:lnTo>
                    <a:pt x="205" y="161"/>
                  </a:lnTo>
                  <a:lnTo>
                    <a:pt x="200" y="171"/>
                  </a:lnTo>
                  <a:lnTo>
                    <a:pt x="195" y="181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3"/>
                  </a:lnTo>
                  <a:lnTo>
                    <a:pt x="163" y="209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4"/>
                  </a:lnTo>
                  <a:lnTo>
                    <a:pt x="101" y="224"/>
                  </a:lnTo>
                  <a:lnTo>
                    <a:pt x="91" y="223"/>
                  </a:lnTo>
                  <a:lnTo>
                    <a:pt x="81" y="221"/>
                  </a:lnTo>
                  <a:lnTo>
                    <a:pt x="71" y="217"/>
                  </a:lnTo>
                  <a:lnTo>
                    <a:pt x="61" y="213"/>
                  </a:lnTo>
                  <a:lnTo>
                    <a:pt x="51" y="208"/>
                  </a:lnTo>
                  <a:lnTo>
                    <a:pt x="43" y="202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68"/>
                  </a:lnTo>
                  <a:lnTo>
                    <a:pt x="10" y="158"/>
                  </a:lnTo>
                  <a:lnTo>
                    <a:pt x="6" y="148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5"/>
                  </a:lnTo>
                  <a:lnTo>
                    <a:pt x="0" y="104"/>
                  </a:lnTo>
                  <a:lnTo>
                    <a:pt x="2" y="94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4"/>
                  </a:lnTo>
                  <a:lnTo>
                    <a:pt x="16" y="53"/>
                  </a:lnTo>
                  <a:lnTo>
                    <a:pt x="21" y="44"/>
                  </a:lnTo>
                  <a:lnTo>
                    <a:pt x="28" y="36"/>
                  </a:lnTo>
                  <a:lnTo>
                    <a:pt x="35" y="29"/>
                  </a:lnTo>
                  <a:lnTo>
                    <a:pt x="43" y="22"/>
                  </a:lnTo>
                  <a:lnTo>
                    <a:pt x="53" y="16"/>
                  </a:lnTo>
                  <a:lnTo>
                    <a:pt x="63" y="11"/>
                  </a:lnTo>
                  <a:lnTo>
                    <a:pt x="73" y="6"/>
                  </a:lnTo>
                  <a:lnTo>
                    <a:pt x="83" y="2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5" y="1"/>
                  </a:lnTo>
                  <a:lnTo>
                    <a:pt x="135" y="4"/>
                  </a:lnTo>
                  <a:lnTo>
                    <a:pt x="145" y="7"/>
                  </a:lnTo>
                  <a:lnTo>
                    <a:pt x="155" y="12"/>
                  </a:lnTo>
                  <a:lnTo>
                    <a:pt x="164" y="17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7"/>
                  </a:lnTo>
                  <a:lnTo>
                    <a:pt x="195" y="46"/>
                  </a:lnTo>
                  <a:lnTo>
                    <a:pt x="201" y="55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3" name="Freeform 182"/>
            <p:cNvSpPr>
              <a:spLocks/>
            </p:cNvSpPr>
            <p:nvPr/>
          </p:nvSpPr>
          <p:spPr bwMode="auto">
            <a:xfrm>
              <a:off x="2714626" y="260350"/>
              <a:ext cx="7938" cy="7938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0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1" y="20"/>
                  </a:moveTo>
                  <a:lnTo>
                    <a:pt x="65" y="27"/>
                  </a:lnTo>
                  <a:lnTo>
                    <a:pt x="65" y="33"/>
                  </a:lnTo>
                  <a:lnTo>
                    <a:pt x="65" y="40"/>
                  </a:lnTo>
                  <a:lnTo>
                    <a:pt x="64" y="46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5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1" y="59"/>
                  </a:lnTo>
                  <a:lnTo>
                    <a:pt x="6" y="54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9" y="11"/>
                  </a:lnTo>
                  <a:lnTo>
                    <a:pt x="14" y="7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8" y="14"/>
                  </a:lnTo>
                  <a:lnTo>
                    <a:pt x="6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4" name="Freeform 183"/>
            <p:cNvSpPr>
              <a:spLocks/>
            </p:cNvSpPr>
            <p:nvPr/>
          </p:nvSpPr>
          <p:spPr bwMode="auto">
            <a:xfrm>
              <a:off x="2709863" y="201613"/>
              <a:ext cx="34925" cy="12700"/>
            </a:xfrm>
            <a:custGeom>
              <a:avLst/>
              <a:gdLst>
                <a:gd name="T0" fmla="*/ 0 w 328"/>
                <a:gd name="T1" fmla="*/ 2147483647 h 126"/>
                <a:gd name="T2" fmla="*/ 2147483647 w 328"/>
                <a:gd name="T3" fmla="*/ 2147483647 h 126"/>
                <a:gd name="T4" fmla="*/ 2147483647 w 328"/>
                <a:gd name="T5" fmla="*/ 2147483647 h 126"/>
                <a:gd name="T6" fmla="*/ 2147483647 w 328"/>
                <a:gd name="T7" fmla="*/ 2147483647 h 126"/>
                <a:gd name="T8" fmla="*/ 2147483647 w 328"/>
                <a:gd name="T9" fmla="*/ 2147483647 h 126"/>
                <a:gd name="T10" fmla="*/ 2147483647 w 328"/>
                <a:gd name="T11" fmla="*/ 2147483647 h 126"/>
                <a:gd name="T12" fmla="*/ 2147483647 w 328"/>
                <a:gd name="T13" fmla="*/ 2147483647 h 126"/>
                <a:gd name="T14" fmla="*/ 2147483647 w 328"/>
                <a:gd name="T15" fmla="*/ 2147483647 h 126"/>
                <a:gd name="T16" fmla="*/ 2147483647 w 328"/>
                <a:gd name="T17" fmla="*/ 2147483647 h 126"/>
                <a:gd name="T18" fmla="*/ 2147483647 w 328"/>
                <a:gd name="T19" fmla="*/ 2147483647 h 126"/>
                <a:gd name="T20" fmla="*/ 2147483647 w 328"/>
                <a:gd name="T21" fmla="*/ 2147483647 h 126"/>
                <a:gd name="T22" fmla="*/ 2147483647 w 328"/>
                <a:gd name="T23" fmla="*/ 2147483647 h 126"/>
                <a:gd name="T24" fmla="*/ 2147483647 w 328"/>
                <a:gd name="T25" fmla="*/ 2147483647 h 126"/>
                <a:gd name="T26" fmla="*/ 2147483647 w 328"/>
                <a:gd name="T27" fmla="*/ 2147483647 h 126"/>
                <a:gd name="T28" fmla="*/ 2147483647 w 328"/>
                <a:gd name="T29" fmla="*/ 2147483647 h 126"/>
                <a:gd name="T30" fmla="*/ 2147483647 w 328"/>
                <a:gd name="T31" fmla="*/ 2147483647 h 126"/>
                <a:gd name="T32" fmla="*/ 2147483647 w 328"/>
                <a:gd name="T33" fmla="*/ 2147483647 h 126"/>
                <a:gd name="T34" fmla="*/ 2147483647 w 328"/>
                <a:gd name="T35" fmla="*/ 2147483647 h 126"/>
                <a:gd name="T36" fmla="*/ 2147483647 w 328"/>
                <a:gd name="T37" fmla="*/ 2147483647 h 126"/>
                <a:gd name="T38" fmla="*/ 2147483647 w 328"/>
                <a:gd name="T39" fmla="*/ 2147483647 h 126"/>
                <a:gd name="T40" fmla="*/ 2147483647 w 328"/>
                <a:gd name="T41" fmla="*/ 2147483647 h 126"/>
                <a:gd name="T42" fmla="*/ 2147483647 w 328"/>
                <a:gd name="T43" fmla="*/ 2147483647 h 126"/>
                <a:gd name="T44" fmla="*/ 2147483647 w 328"/>
                <a:gd name="T45" fmla="*/ 2147483647 h 126"/>
                <a:gd name="T46" fmla="*/ 2147483647 w 328"/>
                <a:gd name="T47" fmla="*/ 2147483647 h 126"/>
                <a:gd name="T48" fmla="*/ 2147483647 w 328"/>
                <a:gd name="T49" fmla="*/ 2147483647 h 126"/>
                <a:gd name="T50" fmla="*/ 2147483647 w 328"/>
                <a:gd name="T51" fmla="*/ 2147483647 h 126"/>
                <a:gd name="T52" fmla="*/ 2147483647 w 328"/>
                <a:gd name="T53" fmla="*/ 2147483647 h 126"/>
                <a:gd name="T54" fmla="*/ 2147483647 w 328"/>
                <a:gd name="T55" fmla="*/ 2147483647 h 126"/>
                <a:gd name="T56" fmla="*/ 2147483647 w 328"/>
                <a:gd name="T57" fmla="*/ 2147483647 h 126"/>
                <a:gd name="T58" fmla="*/ 2147483647 w 328"/>
                <a:gd name="T59" fmla="*/ 2147483647 h 126"/>
                <a:gd name="T60" fmla="*/ 2147483647 w 328"/>
                <a:gd name="T61" fmla="*/ 2147483647 h 126"/>
                <a:gd name="T62" fmla="*/ 2147483647 w 328"/>
                <a:gd name="T63" fmla="*/ 2147483647 h 126"/>
                <a:gd name="T64" fmla="*/ 2147483647 w 328"/>
                <a:gd name="T65" fmla="*/ 2147483647 h 126"/>
                <a:gd name="T66" fmla="*/ 2147483647 w 328"/>
                <a:gd name="T67" fmla="*/ 2147483647 h 126"/>
                <a:gd name="T68" fmla="*/ 2147483647 w 328"/>
                <a:gd name="T69" fmla="*/ 0 h 126"/>
                <a:gd name="T70" fmla="*/ 2147483647 w 328"/>
                <a:gd name="T71" fmla="*/ 0 h 126"/>
                <a:gd name="T72" fmla="*/ 2147483647 w 328"/>
                <a:gd name="T73" fmla="*/ 0 h 126"/>
                <a:gd name="T74" fmla="*/ 2147483647 w 328"/>
                <a:gd name="T75" fmla="*/ 2147483647 h 126"/>
                <a:gd name="T76" fmla="*/ 2147483647 w 328"/>
                <a:gd name="T77" fmla="*/ 2147483647 h 126"/>
                <a:gd name="T78" fmla="*/ 2147483647 w 328"/>
                <a:gd name="T79" fmla="*/ 2147483647 h 126"/>
                <a:gd name="T80" fmla="*/ 2147483647 w 328"/>
                <a:gd name="T81" fmla="*/ 2147483647 h 126"/>
                <a:gd name="T82" fmla="*/ 2147483647 w 328"/>
                <a:gd name="T83" fmla="*/ 2147483647 h 126"/>
                <a:gd name="T84" fmla="*/ 2147483647 w 328"/>
                <a:gd name="T85" fmla="*/ 2147483647 h 126"/>
                <a:gd name="T86" fmla="*/ 2147483647 w 328"/>
                <a:gd name="T87" fmla="*/ 2147483647 h 126"/>
                <a:gd name="T88" fmla="*/ 0 w 328"/>
                <a:gd name="T89" fmla="*/ 2147483647 h 12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8"/>
                <a:gd name="T136" fmla="*/ 0 h 126"/>
                <a:gd name="T137" fmla="*/ 328 w 328"/>
                <a:gd name="T138" fmla="*/ 126 h 12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8" h="126">
                  <a:moveTo>
                    <a:pt x="0" y="70"/>
                  </a:moveTo>
                  <a:lnTo>
                    <a:pt x="8" y="68"/>
                  </a:lnTo>
                  <a:lnTo>
                    <a:pt x="28" y="62"/>
                  </a:lnTo>
                  <a:lnTo>
                    <a:pt x="43" y="58"/>
                  </a:lnTo>
                  <a:lnTo>
                    <a:pt x="61" y="55"/>
                  </a:lnTo>
                  <a:lnTo>
                    <a:pt x="80" y="53"/>
                  </a:lnTo>
                  <a:lnTo>
                    <a:pt x="102" y="51"/>
                  </a:lnTo>
                  <a:lnTo>
                    <a:pt x="126" y="52"/>
                  </a:lnTo>
                  <a:lnTo>
                    <a:pt x="152" y="54"/>
                  </a:lnTo>
                  <a:lnTo>
                    <a:pt x="165" y="55"/>
                  </a:lnTo>
                  <a:lnTo>
                    <a:pt x="179" y="58"/>
                  </a:lnTo>
                  <a:lnTo>
                    <a:pt x="193" y="61"/>
                  </a:lnTo>
                  <a:lnTo>
                    <a:pt x="207" y="65"/>
                  </a:lnTo>
                  <a:lnTo>
                    <a:pt x="221" y="69"/>
                  </a:lnTo>
                  <a:lnTo>
                    <a:pt x="237" y="75"/>
                  </a:lnTo>
                  <a:lnTo>
                    <a:pt x="251" y="82"/>
                  </a:lnTo>
                  <a:lnTo>
                    <a:pt x="266" y="89"/>
                  </a:lnTo>
                  <a:lnTo>
                    <a:pt x="281" y="97"/>
                  </a:lnTo>
                  <a:lnTo>
                    <a:pt x="298" y="105"/>
                  </a:lnTo>
                  <a:lnTo>
                    <a:pt x="313" y="115"/>
                  </a:lnTo>
                  <a:lnTo>
                    <a:pt x="328" y="126"/>
                  </a:lnTo>
                  <a:lnTo>
                    <a:pt x="321" y="117"/>
                  </a:lnTo>
                  <a:lnTo>
                    <a:pt x="301" y="92"/>
                  </a:lnTo>
                  <a:lnTo>
                    <a:pt x="287" y="77"/>
                  </a:lnTo>
                  <a:lnTo>
                    <a:pt x="270" y="59"/>
                  </a:lnTo>
                  <a:lnTo>
                    <a:pt x="261" y="51"/>
                  </a:lnTo>
                  <a:lnTo>
                    <a:pt x="251" y="44"/>
                  </a:lnTo>
                  <a:lnTo>
                    <a:pt x="240" y="36"/>
                  </a:lnTo>
                  <a:lnTo>
                    <a:pt x="230" y="29"/>
                  </a:lnTo>
                  <a:lnTo>
                    <a:pt x="217" y="22"/>
                  </a:lnTo>
                  <a:lnTo>
                    <a:pt x="205" y="16"/>
                  </a:lnTo>
                  <a:lnTo>
                    <a:pt x="193" y="10"/>
                  </a:lnTo>
                  <a:lnTo>
                    <a:pt x="180" y="6"/>
                  </a:lnTo>
                  <a:lnTo>
                    <a:pt x="166" y="3"/>
                  </a:lnTo>
                  <a:lnTo>
                    <a:pt x="153" y="0"/>
                  </a:lnTo>
                  <a:lnTo>
                    <a:pt x="139" y="0"/>
                  </a:lnTo>
                  <a:lnTo>
                    <a:pt x="125" y="0"/>
                  </a:lnTo>
                  <a:lnTo>
                    <a:pt x="109" y="2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4" y="20"/>
                  </a:lnTo>
                  <a:lnTo>
                    <a:pt x="48" y="29"/>
                  </a:lnTo>
                  <a:lnTo>
                    <a:pt x="32" y="41"/>
                  </a:lnTo>
                  <a:lnTo>
                    <a:pt x="17" y="54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" name="Freeform 184"/>
            <p:cNvSpPr>
              <a:spLocks/>
            </p:cNvSpPr>
            <p:nvPr/>
          </p:nvSpPr>
          <p:spPr bwMode="auto">
            <a:xfrm>
              <a:off x="2538413" y="0"/>
              <a:ext cx="336550" cy="225425"/>
            </a:xfrm>
            <a:custGeom>
              <a:avLst/>
              <a:gdLst>
                <a:gd name="T0" fmla="*/ 2147483647 w 3188"/>
                <a:gd name="T1" fmla="*/ 2147483647 h 2131"/>
                <a:gd name="T2" fmla="*/ 2147483647 w 3188"/>
                <a:gd name="T3" fmla="*/ 2147483647 h 2131"/>
                <a:gd name="T4" fmla="*/ 2147483647 w 3188"/>
                <a:gd name="T5" fmla="*/ 2147483647 h 2131"/>
                <a:gd name="T6" fmla="*/ 2147483647 w 3188"/>
                <a:gd name="T7" fmla="*/ 2147483647 h 2131"/>
                <a:gd name="T8" fmla="*/ 2147483647 w 3188"/>
                <a:gd name="T9" fmla="*/ 2147483647 h 2131"/>
                <a:gd name="T10" fmla="*/ 2147483647 w 3188"/>
                <a:gd name="T11" fmla="*/ 2147483647 h 2131"/>
                <a:gd name="T12" fmla="*/ 2147483647 w 3188"/>
                <a:gd name="T13" fmla="*/ 2147483647 h 2131"/>
                <a:gd name="T14" fmla="*/ 2147483647 w 3188"/>
                <a:gd name="T15" fmla="*/ 2147483647 h 2131"/>
                <a:gd name="T16" fmla="*/ 2147483647 w 3188"/>
                <a:gd name="T17" fmla="*/ 2147483647 h 2131"/>
                <a:gd name="T18" fmla="*/ 2147483647 w 3188"/>
                <a:gd name="T19" fmla="*/ 2147483647 h 2131"/>
                <a:gd name="T20" fmla="*/ 2147483647 w 3188"/>
                <a:gd name="T21" fmla="*/ 2147483647 h 2131"/>
                <a:gd name="T22" fmla="*/ 2147483647 w 3188"/>
                <a:gd name="T23" fmla="*/ 2147483647 h 2131"/>
                <a:gd name="T24" fmla="*/ 2147483647 w 3188"/>
                <a:gd name="T25" fmla="*/ 2147483647 h 2131"/>
                <a:gd name="T26" fmla="*/ 2147483647 w 3188"/>
                <a:gd name="T27" fmla="*/ 2147483647 h 2131"/>
                <a:gd name="T28" fmla="*/ 2147483647 w 3188"/>
                <a:gd name="T29" fmla="*/ 2147483647 h 2131"/>
                <a:gd name="T30" fmla="*/ 2147483647 w 3188"/>
                <a:gd name="T31" fmla="*/ 2147483647 h 2131"/>
                <a:gd name="T32" fmla="*/ 2147483647 w 3188"/>
                <a:gd name="T33" fmla="*/ 2147483647 h 2131"/>
                <a:gd name="T34" fmla="*/ 2147483647 w 3188"/>
                <a:gd name="T35" fmla="*/ 2147483647 h 2131"/>
                <a:gd name="T36" fmla="*/ 2147483647 w 3188"/>
                <a:gd name="T37" fmla="*/ 2147483647 h 2131"/>
                <a:gd name="T38" fmla="*/ 2147483647 w 3188"/>
                <a:gd name="T39" fmla="*/ 2147483647 h 2131"/>
                <a:gd name="T40" fmla="*/ 2147483647 w 3188"/>
                <a:gd name="T41" fmla="*/ 2147483647 h 2131"/>
                <a:gd name="T42" fmla="*/ 2147483647 w 3188"/>
                <a:gd name="T43" fmla="*/ 2147483647 h 2131"/>
                <a:gd name="T44" fmla="*/ 2147483647 w 3188"/>
                <a:gd name="T45" fmla="*/ 2147483647 h 2131"/>
                <a:gd name="T46" fmla="*/ 2147483647 w 3188"/>
                <a:gd name="T47" fmla="*/ 2147483647 h 2131"/>
                <a:gd name="T48" fmla="*/ 2147483647 w 3188"/>
                <a:gd name="T49" fmla="*/ 2147483647 h 2131"/>
                <a:gd name="T50" fmla="*/ 2147483647 w 3188"/>
                <a:gd name="T51" fmla="*/ 2147483647 h 2131"/>
                <a:gd name="T52" fmla="*/ 2147483647 w 3188"/>
                <a:gd name="T53" fmla="*/ 2147483647 h 2131"/>
                <a:gd name="T54" fmla="*/ 2147483647 w 3188"/>
                <a:gd name="T55" fmla="*/ 2147483647 h 2131"/>
                <a:gd name="T56" fmla="*/ 2147483647 w 3188"/>
                <a:gd name="T57" fmla="*/ 2147483647 h 2131"/>
                <a:gd name="T58" fmla="*/ 2147483647 w 3188"/>
                <a:gd name="T59" fmla="*/ 2147483647 h 2131"/>
                <a:gd name="T60" fmla="*/ 2147483647 w 3188"/>
                <a:gd name="T61" fmla="*/ 2147483647 h 2131"/>
                <a:gd name="T62" fmla="*/ 2147483647 w 3188"/>
                <a:gd name="T63" fmla="*/ 2147483647 h 2131"/>
                <a:gd name="T64" fmla="*/ 2147483647 w 3188"/>
                <a:gd name="T65" fmla="*/ 2147483647 h 2131"/>
                <a:gd name="T66" fmla="*/ 2147483647 w 3188"/>
                <a:gd name="T67" fmla="*/ 2147483647 h 2131"/>
                <a:gd name="T68" fmla="*/ 2147483647 w 3188"/>
                <a:gd name="T69" fmla="*/ 2147483647 h 2131"/>
                <a:gd name="T70" fmla="*/ 2147483647 w 3188"/>
                <a:gd name="T71" fmla="*/ 2147483647 h 2131"/>
                <a:gd name="T72" fmla="*/ 2147483647 w 3188"/>
                <a:gd name="T73" fmla="*/ 2147483647 h 2131"/>
                <a:gd name="T74" fmla="*/ 2147483647 w 3188"/>
                <a:gd name="T75" fmla="*/ 2147483647 h 2131"/>
                <a:gd name="T76" fmla="*/ 2147483647 w 3188"/>
                <a:gd name="T77" fmla="*/ 2147483647 h 2131"/>
                <a:gd name="T78" fmla="*/ 2147483647 w 3188"/>
                <a:gd name="T79" fmla="*/ 2147483647 h 2131"/>
                <a:gd name="T80" fmla="*/ 2147483647 w 3188"/>
                <a:gd name="T81" fmla="*/ 2147483647 h 2131"/>
                <a:gd name="T82" fmla="*/ 2147483647 w 3188"/>
                <a:gd name="T83" fmla="*/ 2147483647 h 2131"/>
                <a:gd name="T84" fmla="*/ 2147483647 w 3188"/>
                <a:gd name="T85" fmla="*/ 2147483647 h 2131"/>
                <a:gd name="T86" fmla="*/ 2147483647 w 3188"/>
                <a:gd name="T87" fmla="*/ 2147483647 h 2131"/>
                <a:gd name="T88" fmla="*/ 2147483647 w 3188"/>
                <a:gd name="T89" fmla="*/ 2147483647 h 2131"/>
                <a:gd name="T90" fmla="*/ 2147483647 w 3188"/>
                <a:gd name="T91" fmla="*/ 2147483647 h 2131"/>
                <a:gd name="T92" fmla="*/ 2147483647 w 3188"/>
                <a:gd name="T93" fmla="*/ 2147483647 h 2131"/>
                <a:gd name="T94" fmla="*/ 2147483647 w 3188"/>
                <a:gd name="T95" fmla="*/ 2147483647 h 2131"/>
                <a:gd name="T96" fmla="*/ 2147483647 w 3188"/>
                <a:gd name="T97" fmla="*/ 2147483647 h 2131"/>
                <a:gd name="T98" fmla="*/ 2147483647 w 3188"/>
                <a:gd name="T99" fmla="*/ 2147483647 h 2131"/>
                <a:gd name="T100" fmla="*/ 2147483647 w 3188"/>
                <a:gd name="T101" fmla="*/ 2147483647 h 2131"/>
                <a:gd name="T102" fmla="*/ 2147483647 w 3188"/>
                <a:gd name="T103" fmla="*/ 2147483647 h 2131"/>
                <a:gd name="T104" fmla="*/ 2147483647 w 3188"/>
                <a:gd name="T105" fmla="*/ 2147483647 h 2131"/>
                <a:gd name="T106" fmla="*/ 2147483647 w 3188"/>
                <a:gd name="T107" fmla="*/ 2147483647 h 2131"/>
                <a:gd name="T108" fmla="*/ 2147483647 w 3188"/>
                <a:gd name="T109" fmla="*/ 2147483647 h 21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188"/>
                <a:gd name="T166" fmla="*/ 0 h 2131"/>
                <a:gd name="T167" fmla="*/ 3188 w 3188"/>
                <a:gd name="T168" fmla="*/ 2131 h 213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188" h="2131">
                  <a:moveTo>
                    <a:pt x="3158" y="964"/>
                  </a:moveTo>
                  <a:lnTo>
                    <a:pt x="3169" y="926"/>
                  </a:lnTo>
                  <a:lnTo>
                    <a:pt x="3178" y="890"/>
                  </a:lnTo>
                  <a:lnTo>
                    <a:pt x="3184" y="855"/>
                  </a:lnTo>
                  <a:lnTo>
                    <a:pt x="3187" y="821"/>
                  </a:lnTo>
                  <a:lnTo>
                    <a:pt x="3188" y="789"/>
                  </a:lnTo>
                  <a:lnTo>
                    <a:pt x="3187" y="758"/>
                  </a:lnTo>
                  <a:lnTo>
                    <a:pt x="3184" y="729"/>
                  </a:lnTo>
                  <a:lnTo>
                    <a:pt x="3178" y="700"/>
                  </a:lnTo>
                  <a:lnTo>
                    <a:pt x="3171" y="673"/>
                  </a:lnTo>
                  <a:lnTo>
                    <a:pt x="3161" y="646"/>
                  </a:lnTo>
                  <a:lnTo>
                    <a:pt x="3150" y="621"/>
                  </a:lnTo>
                  <a:lnTo>
                    <a:pt x="3136" y="596"/>
                  </a:lnTo>
                  <a:lnTo>
                    <a:pt x="3122" y="573"/>
                  </a:lnTo>
                  <a:lnTo>
                    <a:pt x="3106" y="551"/>
                  </a:lnTo>
                  <a:lnTo>
                    <a:pt x="3088" y="529"/>
                  </a:lnTo>
                  <a:lnTo>
                    <a:pt x="3069" y="508"/>
                  </a:lnTo>
                  <a:lnTo>
                    <a:pt x="3049" y="488"/>
                  </a:lnTo>
                  <a:lnTo>
                    <a:pt x="3027" y="468"/>
                  </a:lnTo>
                  <a:lnTo>
                    <a:pt x="3005" y="449"/>
                  </a:lnTo>
                  <a:lnTo>
                    <a:pt x="2982" y="430"/>
                  </a:lnTo>
                  <a:lnTo>
                    <a:pt x="2958" y="411"/>
                  </a:lnTo>
                  <a:lnTo>
                    <a:pt x="2933" y="394"/>
                  </a:lnTo>
                  <a:lnTo>
                    <a:pt x="2907" y="376"/>
                  </a:lnTo>
                  <a:lnTo>
                    <a:pt x="2882" y="358"/>
                  </a:lnTo>
                  <a:lnTo>
                    <a:pt x="2829" y="325"/>
                  </a:lnTo>
                  <a:lnTo>
                    <a:pt x="2775" y="290"/>
                  </a:lnTo>
                  <a:lnTo>
                    <a:pt x="2721" y="256"/>
                  </a:lnTo>
                  <a:lnTo>
                    <a:pt x="2668" y="221"/>
                  </a:lnTo>
                  <a:lnTo>
                    <a:pt x="2621" y="191"/>
                  </a:lnTo>
                  <a:lnTo>
                    <a:pt x="2572" y="164"/>
                  </a:lnTo>
                  <a:lnTo>
                    <a:pt x="2522" y="138"/>
                  </a:lnTo>
                  <a:lnTo>
                    <a:pt x="2471" y="116"/>
                  </a:lnTo>
                  <a:lnTo>
                    <a:pt x="2419" y="95"/>
                  </a:lnTo>
                  <a:lnTo>
                    <a:pt x="2365" y="76"/>
                  </a:lnTo>
                  <a:lnTo>
                    <a:pt x="2310" y="60"/>
                  </a:lnTo>
                  <a:lnTo>
                    <a:pt x="2254" y="46"/>
                  </a:lnTo>
                  <a:lnTo>
                    <a:pt x="2198" y="34"/>
                  </a:lnTo>
                  <a:lnTo>
                    <a:pt x="2140" y="23"/>
                  </a:lnTo>
                  <a:lnTo>
                    <a:pt x="2082" y="15"/>
                  </a:lnTo>
                  <a:lnTo>
                    <a:pt x="2024" y="8"/>
                  </a:lnTo>
                  <a:lnTo>
                    <a:pt x="1965" y="4"/>
                  </a:lnTo>
                  <a:lnTo>
                    <a:pt x="1905" y="1"/>
                  </a:lnTo>
                  <a:lnTo>
                    <a:pt x="1845" y="0"/>
                  </a:lnTo>
                  <a:lnTo>
                    <a:pt x="1785" y="1"/>
                  </a:lnTo>
                  <a:lnTo>
                    <a:pt x="1725" y="3"/>
                  </a:lnTo>
                  <a:lnTo>
                    <a:pt x="1665" y="7"/>
                  </a:lnTo>
                  <a:lnTo>
                    <a:pt x="1605" y="12"/>
                  </a:lnTo>
                  <a:lnTo>
                    <a:pt x="1546" y="19"/>
                  </a:lnTo>
                  <a:lnTo>
                    <a:pt x="1486" y="28"/>
                  </a:lnTo>
                  <a:lnTo>
                    <a:pt x="1427" y="38"/>
                  </a:lnTo>
                  <a:lnTo>
                    <a:pt x="1369" y="49"/>
                  </a:lnTo>
                  <a:lnTo>
                    <a:pt x="1311" y="62"/>
                  </a:lnTo>
                  <a:lnTo>
                    <a:pt x="1254" y="75"/>
                  </a:lnTo>
                  <a:lnTo>
                    <a:pt x="1197" y="91"/>
                  </a:lnTo>
                  <a:lnTo>
                    <a:pt x="1142" y="107"/>
                  </a:lnTo>
                  <a:lnTo>
                    <a:pt x="1087" y="124"/>
                  </a:lnTo>
                  <a:lnTo>
                    <a:pt x="1033" y="142"/>
                  </a:lnTo>
                  <a:lnTo>
                    <a:pt x="981" y="162"/>
                  </a:lnTo>
                  <a:lnTo>
                    <a:pt x="929" y="183"/>
                  </a:lnTo>
                  <a:lnTo>
                    <a:pt x="879" y="205"/>
                  </a:lnTo>
                  <a:lnTo>
                    <a:pt x="837" y="224"/>
                  </a:lnTo>
                  <a:lnTo>
                    <a:pt x="796" y="245"/>
                  </a:lnTo>
                  <a:lnTo>
                    <a:pt x="755" y="268"/>
                  </a:lnTo>
                  <a:lnTo>
                    <a:pt x="715" y="291"/>
                  </a:lnTo>
                  <a:lnTo>
                    <a:pt x="677" y="317"/>
                  </a:lnTo>
                  <a:lnTo>
                    <a:pt x="638" y="343"/>
                  </a:lnTo>
                  <a:lnTo>
                    <a:pt x="600" y="370"/>
                  </a:lnTo>
                  <a:lnTo>
                    <a:pt x="564" y="399"/>
                  </a:lnTo>
                  <a:lnTo>
                    <a:pt x="527" y="428"/>
                  </a:lnTo>
                  <a:lnTo>
                    <a:pt x="492" y="460"/>
                  </a:lnTo>
                  <a:lnTo>
                    <a:pt x="459" y="493"/>
                  </a:lnTo>
                  <a:lnTo>
                    <a:pt x="425" y="525"/>
                  </a:lnTo>
                  <a:lnTo>
                    <a:pt x="393" y="560"/>
                  </a:lnTo>
                  <a:lnTo>
                    <a:pt x="362" y="594"/>
                  </a:lnTo>
                  <a:lnTo>
                    <a:pt x="331" y="631"/>
                  </a:lnTo>
                  <a:lnTo>
                    <a:pt x="303" y="668"/>
                  </a:lnTo>
                  <a:lnTo>
                    <a:pt x="274" y="705"/>
                  </a:lnTo>
                  <a:lnTo>
                    <a:pt x="248" y="744"/>
                  </a:lnTo>
                  <a:lnTo>
                    <a:pt x="221" y="783"/>
                  </a:lnTo>
                  <a:lnTo>
                    <a:pt x="197" y="823"/>
                  </a:lnTo>
                  <a:lnTo>
                    <a:pt x="174" y="864"/>
                  </a:lnTo>
                  <a:lnTo>
                    <a:pt x="151" y="905"/>
                  </a:lnTo>
                  <a:lnTo>
                    <a:pt x="130" y="948"/>
                  </a:lnTo>
                  <a:lnTo>
                    <a:pt x="111" y="989"/>
                  </a:lnTo>
                  <a:lnTo>
                    <a:pt x="92" y="1033"/>
                  </a:lnTo>
                  <a:lnTo>
                    <a:pt x="75" y="1076"/>
                  </a:lnTo>
                  <a:lnTo>
                    <a:pt x="59" y="1120"/>
                  </a:lnTo>
                  <a:lnTo>
                    <a:pt x="44" y="1164"/>
                  </a:lnTo>
                  <a:lnTo>
                    <a:pt x="31" y="1209"/>
                  </a:lnTo>
                  <a:lnTo>
                    <a:pt x="19" y="1254"/>
                  </a:lnTo>
                  <a:lnTo>
                    <a:pt x="9" y="1299"/>
                  </a:lnTo>
                  <a:lnTo>
                    <a:pt x="0" y="1344"/>
                  </a:lnTo>
                  <a:lnTo>
                    <a:pt x="26" y="1341"/>
                  </a:lnTo>
                  <a:lnTo>
                    <a:pt x="51" y="1339"/>
                  </a:lnTo>
                  <a:lnTo>
                    <a:pt x="76" y="1338"/>
                  </a:lnTo>
                  <a:lnTo>
                    <a:pt x="100" y="1339"/>
                  </a:lnTo>
                  <a:lnTo>
                    <a:pt x="123" y="1342"/>
                  </a:lnTo>
                  <a:lnTo>
                    <a:pt x="145" y="1347"/>
                  </a:lnTo>
                  <a:lnTo>
                    <a:pt x="168" y="1352"/>
                  </a:lnTo>
                  <a:lnTo>
                    <a:pt x="189" y="1358"/>
                  </a:lnTo>
                  <a:lnTo>
                    <a:pt x="210" y="1365"/>
                  </a:lnTo>
                  <a:lnTo>
                    <a:pt x="231" y="1373"/>
                  </a:lnTo>
                  <a:lnTo>
                    <a:pt x="252" y="1382"/>
                  </a:lnTo>
                  <a:lnTo>
                    <a:pt x="272" y="1392"/>
                  </a:lnTo>
                  <a:lnTo>
                    <a:pt x="314" y="1414"/>
                  </a:lnTo>
                  <a:lnTo>
                    <a:pt x="356" y="1437"/>
                  </a:lnTo>
                  <a:lnTo>
                    <a:pt x="400" y="1462"/>
                  </a:lnTo>
                  <a:lnTo>
                    <a:pt x="447" y="1487"/>
                  </a:lnTo>
                  <a:lnTo>
                    <a:pt x="470" y="1499"/>
                  </a:lnTo>
                  <a:lnTo>
                    <a:pt x="495" y="1511"/>
                  </a:lnTo>
                  <a:lnTo>
                    <a:pt x="521" y="1524"/>
                  </a:lnTo>
                  <a:lnTo>
                    <a:pt x="548" y="1535"/>
                  </a:lnTo>
                  <a:lnTo>
                    <a:pt x="577" y="1546"/>
                  </a:lnTo>
                  <a:lnTo>
                    <a:pt x="605" y="1557"/>
                  </a:lnTo>
                  <a:lnTo>
                    <a:pt x="637" y="1567"/>
                  </a:lnTo>
                  <a:lnTo>
                    <a:pt x="668" y="1577"/>
                  </a:lnTo>
                  <a:lnTo>
                    <a:pt x="702" y="1585"/>
                  </a:lnTo>
                  <a:lnTo>
                    <a:pt x="738" y="1592"/>
                  </a:lnTo>
                  <a:lnTo>
                    <a:pt x="774" y="1598"/>
                  </a:lnTo>
                  <a:lnTo>
                    <a:pt x="813" y="1604"/>
                  </a:lnTo>
                  <a:lnTo>
                    <a:pt x="842" y="1607"/>
                  </a:lnTo>
                  <a:lnTo>
                    <a:pt x="871" y="1609"/>
                  </a:lnTo>
                  <a:lnTo>
                    <a:pt x="901" y="1611"/>
                  </a:lnTo>
                  <a:lnTo>
                    <a:pt x="930" y="1611"/>
                  </a:lnTo>
                  <a:lnTo>
                    <a:pt x="961" y="1612"/>
                  </a:lnTo>
                  <a:lnTo>
                    <a:pt x="991" y="1611"/>
                  </a:lnTo>
                  <a:lnTo>
                    <a:pt x="1022" y="1610"/>
                  </a:lnTo>
                  <a:lnTo>
                    <a:pt x="1052" y="1608"/>
                  </a:lnTo>
                  <a:lnTo>
                    <a:pt x="1083" y="1606"/>
                  </a:lnTo>
                  <a:lnTo>
                    <a:pt x="1114" y="1603"/>
                  </a:lnTo>
                  <a:lnTo>
                    <a:pt x="1145" y="1600"/>
                  </a:lnTo>
                  <a:lnTo>
                    <a:pt x="1176" y="1595"/>
                  </a:lnTo>
                  <a:lnTo>
                    <a:pt x="1208" y="1591"/>
                  </a:lnTo>
                  <a:lnTo>
                    <a:pt x="1240" y="1585"/>
                  </a:lnTo>
                  <a:lnTo>
                    <a:pt x="1270" y="1580"/>
                  </a:lnTo>
                  <a:lnTo>
                    <a:pt x="1302" y="1572"/>
                  </a:lnTo>
                  <a:lnTo>
                    <a:pt x="1333" y="1565"/>
                  </a:lnTo>
                  <a:lnTo>
                    <a:pt x="1364" y="1558"/>
                  </a:lnTo>
                  <a:lnTo>
                    <a:pt x="1394" y="1550"/>
                  </a:lnTo>
                  <a:lnTo>
                    <a:pt x="1425" y="1542"/>
                  </a:lnTo>
                  <a:lnTo>
                    <a:pt x="1455" y="1533"/>
                  </a:lnTo>
                  <a:lnTo>
                    <a:pt x="1486" y="1524"/>
                  </a:lnTo>
                  <a:lnTo>
                    <a:pt x="1516" y="1513"/>
                  </a:lnTo>
                  <a:lnTo>
                    <a:pt x="1545" y="1503"/>
                  </a:lnTo>
                  <a:lnTo>
                    <a:pt x="1575" y="1492"/>
                  </a:lnTo>
                  <a:lnTo>
                    <a:pt x="1604" y="1481"/>
                  </a:lnTo>
                  <a:lnTo>
                    <a:pt x="1632" y="1470"/>
                  </a:lnTo>
                  <a:lnTo>
                    <a:pt x="1660" y="1457"/>
                  </a:lnTo>
                  <a:lnTo>
                    <a:pt x="1688" y="1445"/>
                  </a:lnTo>
                  <a:lnTo>
                    <a:pt x="1715" y="1433"/>
                  </a:lnTo>
                  <a:lnTo>
                    <a:pt x="1742" y="1420"/>
                  </a:lnTo>
                  <a:lnTo>
                    <a:pt x="1767" y="1407"/>
                  </a:lnTo>
                  <a:lnTo>
                    <a:pt x="1750" y="1429"/>
                  </a:lnTo>
                  <a:lnTo>
                    <a:pt x="1731" y="1450"/>
                  </a:lnTo>
                  <a:lnTo>
                    <a:pt x="1711" y="1472"/>
                  </a:lnTo>
                  <a:lnTo>
                    <a:pt x="1691" y="1492"/>
                  </a:lnTo>
                  <a:lnTo>
                    <a:pt x="1669" y="1512"/>
                  </a:lnTo>
                  <a:lnTo>
                    <a:pt x="1647" y="1532"/>
                  </a:lnTo>
                  <a:lnTo>
                    <a:pt x="1623" y="1551"/>
                  </a:lnTo>
                  <a:lnTo>
                    <a:pt x="1600" y="1569"/>
                  </a:lnTo>
                  <a:lnTo>
                    <a:pt x="1575" y="1588"/>
                  </a:lnTo>
                  <a:lnTo>
                    <a:pt x="1549" y="1605"/>
                  </a:lnTo>
                  <a:lnTo>
                    <a:pt x="1524" y="1621"/>
                  </a:lnTo>
                  <a:lnTo>
                    <a:pt x="1497" y="1638"/>
                  </a:lnTo>
                  <a:lnTo>
                    <a:pt x="1470" y="1652"/>
                  </a:lnTo>
                  <a:lnTo>
                    <a:pt x="1443" y="1666"/>
                  </a:lnTo>
                  <a:lnTo>
                    <a:pt x="1416" y="1679"/>
                  </a:lnTo>
                  <a:lnTo>
                    <a:pt x="1387" y="1691"/>
                  </a:lnTo>
                  <a:lnTo>
                    <a:pt x="1360" y="1702"/>
                  </a:lnTo>
                  <a:lnTo>
                    <a:pt x="1331" y="1712"/>
                  </a:lnTo>
                  <a:lnTo>
                    <a:pt x="1303" y="1720"/>
                  </a:lnTo>
                  <a:lnTo>
                    <a:pt x="1274" y="1728"/>
                  </a:lnTo>
                  <a:lnTo>
                    <a:pt x="1247" y="1734"/>
                  </a:lnTo>
                  <a:lnTo>
                    <a:pt x="1218" y="1739"/>
                  </a:lnTo>
                  <a:lnTo>
                    <a:pt x="1190" y="1742"/>
                  </a:lnTo>
                  <a:lnTo>
                    <a:pt x="1162" y="1746"/>
                  </a:lnTo>
                  <a:lnTo>
                    <a:pt x="1135" y="1747"/>
                  </a:lnTo>
                  <a:lnTo>
                    <a:pt x="1107" y="1746"/>
                  </a:lnTo>
                  <a:lnTo>
                    <a:pt x="1081" y="1743"/>
                  </a:lnTo>
                  <a:lnTo>
                    <a:pt x="1054" y="1739"/>
                  </a:lnTo>
                  <a:lnTo>
                    <a:pt x="1029" y="1734"/>
                  </a:lnTo>
                  <a:lnTo>
                    <a:pt x="1003" y="1727"/>
                  </a:lnTo>
                  <a:lnTo>
                    <a:pt x="979" y="1718"/>
                  </a:lnTo>
                  <a:lnTo>
                    <a:pt x="956" y="1707"/>
                  </a:lnTo>
                  <a:lnTo>
                    <a:pt x="1006" y="1731"/>
                  </a:lnTo>
                  <a:lnTo>
                    <a:pt x="1057" y="1752"/>
                  </a:lnTo>
                  <a:lnTo>
                    <a:pt x="1105" y="1769"/>
                  </a:lnTo>
                  <a:lnTo>
                    <a:pt x="1152" y="1783"/>
                  </a:lnTo>
                  <a:lnTo>
                    <a:pt x="1198" y="1794"/>
                  </a:lnTo>
                  <a:lnTo>
                    <a:pt x="1242" y="1803"/>
                  </a:lnTo>
                  <a:lnTo>
                    <a:pt x="1284" y="1808"/>
                  </a:lnTo>
                  <a:lnTo>
                    <a:pt x="1326" y="1811"/>
                  </a:lnTo>
                  <a:lnTo>
                    <a:pt x="1367" y="1812"/>
                  </a:lnTo>
                  <a:lnTo>
                    <a:pt x="1406" y="1810"/>
                  </a:lnTo>
                  <a:lnTo>
                    <a:pt x="1444" y="1806"/>
                  </a:lnTo>
                  <a:lnTo>
                    <a:pt x="1481" y="1800"/>
                  </a:lnTo>
                  <a:lnTo>
                    <a:pt x="1517" y="1793"/>
                  </a:lnTo>
                  <a:lnTo>
                    <a:pt x="1551" y="1784"/>
                  </a:lnTo>
                  <a:lnTo>
                    <a:pt x="1586" y="1774"/>
                  </a:lnTo>
                  <a:lnTo>
                    <a:pt x="1618" y="1762"/>
                  </a:lnTo>
                  <a:lnTo>
                    <a:pt x="1650" y="1750"/>
                  </a:lnTo>
                  <a:lnTo>
                    <a:pt x="1681" y="1735"/>
                  </a:lnTo>
                  <a:lnTo>
                    <a:pt x="1712" y="1721"/>
                  </a:lnTo>
                  <a:lnTo>
                    <a:pt x="1743" y="1706"/>
                  </a:lnTo>
                  <a:lnTo>
                    <a:pt x="1800" y="1674"/>
                  </a:lnTo>
                  <a:lnTo>
                    <a:pt x="1856" y="1642"/>
                  </a:lnTo>
                  <a:lnTo>
                    <a:pt x="1910" y="1610"/>
                  </a:lnTo>
                  <a:lnTo>
                    <a:pt x="1961" y="1581"/>
                  </a:lnTo>
                  <a:lnTo>
                    <a:pt x="1987" y="1566"/>
                  </a:lnTo>
                  <a:lnTo>
                    <a:pt x="2012" y="1553"/>
                  </a:lnTo>
                  <a:lnTo>
                    <a:pt x="2038" y="1541"/>
                  </a:lnTo>
                  <a:lnTo>
                    <a:pt x="2062" y="1531"/>
                  </a:lnTo>
                  <a:lnTo>
                    <a:pt x="2059" y="1556"/>
                  </a:lnTo>
                  <a:lnTo>
                    <a:pt x="2052" y="1582"/>
                  </a:lnTo>
                  <a:lnTo>
                    <a:pt x="2043" y="1607"/>
                  </a:lnTo>
                  <a:lnTo>
                    <a:pt x="2030" y="1633"/>
                  </a:lnTo>
                  <a:lnTo>
                    <a:pt x="2015" y="1657"/>
                  </a:lnTo>
                  <a:lnTo>
                    <a:pt x="1997" y="1682"/>
                  </a:lnTo>
                  <a:lnTo>
                    <a:pt x="1978" y="1706"/>
                  </a:lnTo>
                  <a:lnTo>
                    <a:pt x="1955" y="1729"/>
                  </a:lnTo>
                  <a:lnTo>
                    <a:pt x="1932" y="1753"/>
                  </a:lnTo>
                  <a:lnTo>
                    <a:pt x="1905" y="1776"/>
                  </a:lnTo>
                  <a:lnTo>
                    <a:pt x="1879" y="1797"/>
                  </a:lnTo>
                  <a:lnTo>
                    <a:pt x="1849" y="1819"/>
                  </a:lnTo>
                  <a:lnTo>
                    <a:pt x="1820" y="1840"/>
                  </a:lnTo>
                  <a:lnTo>
                    <a:pt x="1788" y="1860"/>
                  </a:lnTo>
                  <a:lnTo>
                    <a:pt x="1756" y="1880"/>
                  </a:lnTo>
                  <a:lnTo>
                    <a:pt x="1723" y="1898"/>
                  </a:lnTo>
                  <a:lnTo>
                    <a:pt x="1690" y="1915"/>
                  </a:lnTo>
                  <a:lnTo>
                    <a:pt x="1656" y="1933"/>
                  </a:lnTo>
                  <a:lnTo>
                    <a:pt x="1621" y="1949"/>
                  </a:lnTo>
                  <a:lnTo>
                    <a:pt x="1587" y="1963"/>
                  </a:lnTo>
                  <a:lnTo>
                    <a:pt x="1552" y="1978"/>
                  </a:lnTo>
                  <a:lnTo>
                    <a:pt x="1518" y="1991"/>
                  </a:lnTo>
                  <a:lnTo>
                    <a:pt x="1484" y="2003"/>
                  </a:lnTo>
                  <a:lnTo>
                    <a:pt x="1451" y="2013"/>
                  </a:lnTo>
                  <a:lnTo>
                    <a:pt x="1419" y="2023"/>
                  </a:lnTo>
                  <a:lnTo>
                    <a:pt x="1386" y="2032"/>
                  </a:lnTo>
                  <a:lnTo>
                    <a:pt x="1356" y="2039"/>
                  </a:lnTo>
                  <a:lnTo>
                    <a:pt x="1326" y="2045"/>
                  </a:lnTo>
                  <a:lnTo>
                    <a:pt x="1299" y="2049"/>
                  </a:lnTo>
                  <a:lnTo>
                    <a:pt x="1272" y="2052"/>
                  </a:lnTo>
                  <a:lnTo>
                    <a:pt x="1248" y="2054"/>
                  </a:lnTo>
                  <a:lnTo>
                    <a:pt x="1224" y="2054"/>
                  </a:lnTo>
                  <a:lnTo>
                    <a:pt x="1286" y="2082"/>
                  </a:lnTo>
                  <a:lnTo>
                    <a:pt x="1351" y="2104"/>
                  </a:lnTo>
                  <a:lnTo>
                    <a:pt x="1417" y="2119"/>
                  </a:lnTo>
                  <a:lnTo>
                    <a:pt x="1485" y="2128"/>
                  </a:lnTo>
                  <a:lnTo>
                    <a:pt x="1555" y="2131"/>
                  </a:lnTo>
                  <a:lnTo>
                    <a:pt x="1627" y="2129"/>
                  </a:lnTo>
                  <a:lnTo>
                    <a:pt x="1699" y="2121"/>
                  </a:lnTo>
                  <a:lnTo>
                    <a:pt x="1771" y="2109"/>
                  </a:lnTo>
                  <a:lnTo>
                    <a:pt x="1845" y="2092"/>
                  </a:lnTo>
                  <a:lnTo>
                    <a:pt x="1920" y="2070"/>
                  </a:lnTo>
                  <a:lnTo>
                    <a:pt x="1994" y="2044"/>
                  </a:lnTo>
                  <a:lnTo>
                    <a:pt x="2068" y="2014"/>
                  </a:lnTo>
                  <a:lnTo>
                    <a:pt x="2142" y="1980"/>
                  </a:lnTo>
                  <a:lnTo>
                    <a:pt x="2216" y="1943"/>
                  </a:lnTo>
                  <a:lnTo>
                    <a:pt x="2288" y="1902"/>
                  </a:lnTo>
                  <a:lnTo>
                    <a:pt x="2360" y="1858"/>
                  </a:lnTo>
                  <a:lnTo>
                    <a:pt x="2430" y="1813"/>
                  </a:lnTo>
                  <a:lnTo>
                    <a:pt x="2498" y="1764"/>
                  </a:lnTo>
                  <a:lnTo>
                    <a:pt x="2565" y="1713"/>
                  </a:lnTo>
                  <a:lnTo>
                    <a:pt x="2629" y="1660"/>
                  </a:lnTo>
                  <a:lnTo>
                    <a:pt x="2692" y="1605"/>
                  </a:lnTo>
                  <a:lnTo>
                    <a:pt x="2753" y="1549"/>
                  </a:lnTo>
                  <a:lnTo>
                    <a:pt x="2810" y="1492"/>
                  </a:lnTo>
                  <a:lnTo>
                    <a:pt x="2864" y="1434"/>
                  </a:lnTo>
                  <a:lnTo>
                    <a:pt x="2914" y="1375"/>
                  </a:lnTo>
                  <a:lnTo>
                    <a:pt x="2961" y="1315"/>
                  </a:lnTo>
                  <a:lnTo>
                    <a:pt x="3005" y="1256"/>
                  </a:lnTo>
                  <a:lnTo>
                    <a:pt x="3045" y="1196"/>
                  </a:lnTo>
                  <a:lnTo>
                    <a:pt x="3080" y="1137"/>
                  </a:lnTo>
                  <a:lnTo>
                    <a:pt x="3111" y="1078"/>
                  </a:lnTo>
                  <a:lnTo>
                    <a:pt x="3137" y="1021"/>
                  </a:lnTo>
                  <a:lnTo>
                    <a:pt x="3158" y="964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6" name="Freeform 185"/>
            <p:cNvSpPr>
              <a:spLocks/>
            </p:cNvSpPr>
            <p:nvPr/>
          </p:nvSpPr>
          <p:spPr bwMode="auto">
            <a:xfrm>
              <a:off x="2784476" y="68263"/>
              <a:ext cx="142875" cy="265113"/>
            </a:xfrm>
            <a:custGeom>
              <a:avLst/>
              <a:gdLst>
                <a:gd name="T0" fmla="*/ 2147483647 w 1339"/>
                <a:gd name="T1" fmla="*/ 2147483647 h 2504"/>
                <a:gd name="T2" fmla="*/ 2147483647 w 1339"/>
                <a:gd name="T3" fmla="*/ 2147483647 h 2504"/>
                <a:gd name="T4" fmla="*/ 2147483647 w 1339"/>
                <a:gd name="T5" fmla="*/ 2147483647 h 2504"/>
                <a:gd name="T6" fmla="*/ 2147483647 w 1339"/>
                <a:gd name="T7" fmla="*/ 2147483647 h 2504"/>
                <a:gd name="T8" fmla="*/ 2147483647 w 1339"/>
                <a:gd name="T9" fmla="*/ 2147483647 h 2504"/>
                <a:gd name="T10" fmla="*/ 2147483647 w 1339"/>
                <a:gd name="T11" fmla="*/ 2147483647 h 2504"/>
                <a:gd name="T12" fmla="*/ 2147483647 w 1339"/>
                <a:gd name="T13" fmla="*/ 2147483647 h 2504"/>
                <a:gd name="T14" fmla="*/ 2147483647 w 1339"/>
                <a:gd name="T15" fmla="*/ 0 h 2504"/>
                <a:gd name="T16" fmla="*/ 2147483647 w 1339"/>
                <a:gd name="T17" fmla="*/ 2147483647 h 2504"/>
                <a:gd name="T18" fmla="*/ 2147483647 w 1339"/>
                <a:gd name="T19" fmla="*/ 2147483647 h 2504"/>
                <a:gd name="T20" fmla="*/ 2147483647 w 1339"/>
                <a:gd name="T21" fmla="*/ 2147483647 h 2504"/>
                <a:gd name="T22" fmla="*/ 2147483647 w 1339"/>
                <a:gd name="T23" fmla="*/ 2147483647 h 2504"/>
                <a:gd name="T24" fmla="*/ 2147483647 w 1339"/>
                <a:gd name="T25" fmla="*/ 2147483647 h 2504"/>
                <a:gd name="T26" fmla="*/ 2147483647 w 1339"/>
                <a:gd name="T27" fmla="*/ 2147483647 h 2504"/>
                <a:gd name="T28" fmla="*/ 2147483647 w 1339"/>
                <a:gd name="T29" fmla="*/ 2147483647 h 2504"/>
                <a:gd name="T30" fmla="*/ 2147483647 w 1339"/>
                <a:gd name="T31" fmla="*/ 2147483647 h 2504"/>
                <a:gd name="T32" fmla="*/ 2147483647 w 1339"/>
                <a:gd name="T33" fmla="*/ 2147483647 h 2504"/>
                <a:gd name="T34" fmla="*/ 2147483647 w 1339"/>
                <a:gd name="T35" fmla="*/ 2147483647 h 2504"/>
                <a:gd name="T36" fmla="*/ 2147483647 w 1339"/>
                <a:gd name="T37" fmla="*/ 2147483647 h 2504"/>
                <a:gd name="T38" fmla="*/ 2147483647 w 1339"/>
                <a:gd name="T39" fmla="*/ 2147483647 h 2504"/>
                <a:gd name="T40" fmla="*/ 2147483647 w 1339"/>
                <a:gd name="T41" fmla="*/ 2147483647 h 2504"/>
                <a:gd name="T42" fmla="*/ 2147483647 w 1339"/>
                <a:gd name="T43" fmla="*/ 2147483647 h 2504"/>
                <a:gd name="T44" fmla="*/ 2147483647 w 1339"/>
                <a:gd name="T45" fmla="*/ 2147483647 h 2504"/>
                <a:gd name="T46" fmla="*/ 2147483647 w 1339"/>
                <a:gd name="T47" fmla="*/ 2147483647 h 2504"/>
                <a:gd name="T48" fmla="*/ 2147483647 w 1339"/>
                <a:gd name="T49" fmla="*/ 2147483647 h 2504"/>
                <a:gd name="T50" fmla="*/ 2147483647 w 1339"/>
                <a:gd name="T51" fmla="*/ 2147483647 h 2504"/>
                <a:gd name="T52" fmla="*/ 2147483647 w 1339"/>
                <a:gd name="T53" fmla="*/ 2147483647 h 2504"/>
                <a:gd name="T54" fmla="*/ 2147483647 w 1339"/>
                <a:gd name="T55" fmla="*/ 2147483647 h 2504"/>
                <a:gd name="T56" fmla="*/ 2147483647 w 1339"/>
                <a:gd name="T57" fmla="*/ 2147483647 h 2504"/>
                <a:gd name="T58" fmla="*/ 2147483647 w 1339"/>
                <a:gd name="T59" fmla="*/ 2147483647 h 2504"/>
                <a:gd name="T60" fmla="*/ 2147483647 w 1339"/>
                <a:gd name="T61" fmla="*/ 2147483647 h 2504"/>
                <a:gd name="T62" fmla="*/ 2147483647 w 1339"/>
                <a:gd name="T63" fmla="*/ 2147483647 h 2504"/>
                <a:gd name="T64" fmla="*/ 2147483647 w 1339"/>
                <a:gd name="T65" fmla="*/ 2147483647 h 2504"/>
                <a:gd name="T66" fmla="*/ 2147483647 w 1339"/>
                <a:gd name="T67" fmla="*/ 2147483647 h 2504"/>
                <a:gd name="T68" fmla="*/ 2147483647 w 1339"/>
                <a:gd name="T69" fmla="*/ 2147483647 h 2504"/>
                <a:gd name="T70" fmla="*/ 2147483647 w 1339"/>
                <a:gd name="T71" fmla="*/ 2147483647 h 2504"/>
                <a:gd name="T72" fmla="*/ 2147483647 w 1339"/>
                <a:gd name="T73" fmla="*/ 2147483647 h 2504"/>
                <a:gd name="T74" fmla="*/ 2147483647 w 1339"/>
                <a:gd name="T75" fmla="*/ 2147483647 h 2504"/>
                <a:gd name="T76" fmla="*/ 2147483647 w 1339"/>
                <a:gd name="T77" fmla="*/ 2147483647 h 2504"/>
                <a:gd name="T78" fmla="*/ 2147483647 w 1339"/>
                <a:gd name="T79" fmla="*/ 2147483647 h 2504"/>
                <a:gd name="T80" fmla="*/ 2147483647 w 1339"/>
                <a:gd name="T81" fmla="*/ 2147483647 h 2504"/>
                <a:gd name="T82" fmla="*/ 2147483647 w 1339"/>
                <a:gd name="T83" fmla="*/ 2147483647 h 2504"/>
                <a:gd name="T84" fmla="*/ 2147483647 w 1339"/>
                <a:gd name="T85" fmla="*/ 2147483647 h 2504"/>
                <a:gd name="T86" fmla="*/ 2147483647 w 1339"/>
                <a:gd name="T87" fmla="*/ 2147483647 h 2504"/>
                <a:gd name="T88" fmla="*/ 2147483647 w 1339"/>
                <a:gd name="T89" fmla="*/ 2147483647 h 2504"/>
                <a:gd name="T90" fmla="*/ 2147483647 w 1339"/>
                <a:gd name="T91" fmla="*/ 2147483647 h 2504"/>
                <a:gd name="T92" fmla="*/ 2147483647 w 1339"/>
                <a:gd name="T93" fmla="*/ 2147483647 h 2504"/>
                <a:gd name="T94" fmla="*/ 2147483647 w 1339"/>
                <a:gd name="T95" fmla="*/ 2147483647 h 2504"/>
                <a:gd name="T96" fmla="*/ 2147483647 w 1339"/>
                <a:gd name="T97" fmla="*/ 2147483647 h 2504"/>
                <a:gd name="T98" fmla="*/ 2147483647 w 1339"/>
                <a:gd name="T99" fmla="*/ 2147483647 h 2504"/>
                <a:gd name="T100" fmla="*/ 2147483647 w 1339"/>
                <a:gd name="T101" fmla="*/ 2147483647 h 2504"/>
                <a:gd name="T102" fmla="*/ 2147483647 w 1339"/>
                <a:gd name="T103" fmla="*/ 2147483647 h 2504"/>
                <a:gd name="T104" fmla="*/ 2147483647 w 1339"/>
                <a:gd name="T105" fmla="*/ 2147483647 h 2504"/>
                <a:gd name="T106" fmla="*/ 2147483647 w 1339"/>
                <a:gd name="T107" fmla="*/ 2147483647 h 2504"/>
                <a:gd name="T108" fmla="*/ 2147483647 w 1339"/>
                <a:gd name="T109" fmla="*/ 2147483647 h 2504"/>
                <a:gd name="T110" fmla="*/ 2147483647 w 1339"/>
                <a:gd name="T111" fmla="*/ 2147483647 h 25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9"/>
                <a:gd name="T169" fmla="*/ 0 h 2504"/>
                <a:gd name="T170" fmla="*/ 1339 w 1339"/>
                <a:gd name="T171" fmla="*/ 2504 h 25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9" h="2504">
                  <a:moveTo>
                    <a:pt x="1081" y="363"/>
                  </a:moveTo>
                  <a:lnTo>
                    <a:pt x="1068" y="326"/>
                  </a:lnTo>
                  <a:lnTo>
                    <a:pt x="1054" y="292"/>
                  </a:lnTo>
                  <a:lnTo>
                    <a:pt x="1039" y="261"/>
                  </a:lnTo>
                  <a:lnTo>
                    <a:pt x="1022" y="232"/>
                  </a:lnTo>
                  <a:lnTo>
                    <a:pt x="1005" y="205"/>
                  </a:lnTo>
                  <a:lnTo>
                    <a:pt x="987" y="181"/>
                  </a:lnTo>
                  <a:lnTo>
                    <a:pt x="968" y="157"/>
                  </a:lnTo>
                  <a:lnTo>
                    <a:pt x="949" y="136"/>
                  </a:lnTo>
                  <a:lnTo>
                    <a:pt x="929" y="117"/>
                  </a:lnTo>
                  <a:lnTo>
                    <a:pt x="907" y="99"/>
                  </a:lnTo>
                  <a:lnTo>
                    <a:pt x="886" y="84"/>
                  </a:lnTo>
                  <a:lnTo>
                    <a:pt x="865" y="70"/>
                  </a:lnTo>
                  <a:lnTo>
                    <a:pt x="843" y="57"/>
                  </a:lnTo>
                  <a:lnTo>
                    <a:pt x="822" y="46"/>
                  </a:lnTo>
                  <a:lnTo>
                    <a:pt x="799" y="37"/>
                  </a:lnTo>
                  <a:lnTo>
                    <a:pt x="778" y="28"/>
                  </a:lnTo>
                  <a:lnTo>
                    <a:pt x="756" y="22"/>
                  </a:lnTo>
                  <a:lnTo>
                    <a:pt x="734" y="16"/>
                  </a:lnTo>
                  <a:lnTo>
                    <a:pt x="713" y="11"/>
                  </a:lnTo>
                  <a:lnTo>
                    <a:pt x="691" y="6"/>
                  </a:lnTo>
                  <a:lnTo>
                    <a:pt x="671" y="3"/>
                  </a:lnTo>
                  <a:lnTo>
                    <a:pt x="652" y="1"/>
                  </a:lnTo>
                  <a:lnTo>
                    <a:pt x="632" y="0"/>
                  </a:lnTo>
                  <a:lnTo>
                    <a:pt x="613" y="0"/>
                  </a:lnTo>
                  <a:lnTo>
                    <a:pt x="578" y="0"/>
                  </a:lnTo>
                  <a:lnTo>
                    <a:pt x="548" y="3"/>
                  </a:lnTo>
                  <a:lnTo>
                    <a:pt x="521" y="6"/>
                  </a:lnTo>
                  <a:lnTo>
                    <a:pt x="501" y="12"/>
                  </a:lnTo>
                  <a:lnTo>
                    <a:pt x="487" y="17"/>
                  </a:lnTo>
                  <a:lnTo>
                    <a:pt x="473" y="25"/>
                  </a:lnTo>
                  <a:lnTo>
                    <a:pt x="457" y="37"/>
                  </a:lnTo>
                  <a:lnTo>
                    <a:pt x="442" y="51"/>
                  </a:lnTo>
                  <a:lnTo>
                    <a:pt x="427" y="69"/>
                  </a:lnTo>
                  <a:lnTo>
                    <a:pt x="410" y="88"/>
                  </a:lnTo>
                  <a:lnTo>
                    <a:pt x="393" y="110"/>
                  </a:lnTo>
                  <a:lnTo>
                    <a:pt x="377" y="135"/>
                  </a:lnTo>
                  <a:lnTo>
                    <a:pt x="360" y="161"/>
                  </a:lnTo>
                  <a:lnTo>
                    <a:pt x="342" y="189"/>
                  </a:lnTo>
                  <a:lnTo>
                    <a:pt x="325" y="218"/>
                  </a:lnTo>
                  <a:lnTo>
                    <a:pt x="308" y="250"/>
                  </a:lnTo>
                  <a:lnTo>
                    <a:pt x="274" y="314"/>
                  </a:lnTo>
                  <a:lnTo>
                    <a:pt x="239" y="382"/>
                  </a:lnTo>
                  <a:lnTo>
                    <a:pt x="206" y="450"/>
                  </a:lnTo>
                  <a:lnTo>
                    <a:pt x="174" y="518"/>
                  </a:lnTo>
                  <a:lnTo>
                    <a:pt x="145" y="586"/>
                  </a:lnTo>
                  <a:lnTo>
                    <a:pt x="116" y="648"/>
                  </a:lnTo>
                  <a:lnTo>
                    <a:pt x="91" y="706"/>
                  </a:lnTo>
                  <a:lnTo>
                    <a:pt x="68" y="757"/>
                  </a:lnTo>
                  <a:lnTo>
                    <a:pt x="50" y="798"/>
                  </a:lnTo>
                  <a:lnTo>
                    <a:pt x="35" y="831"/>
                  </a:lnTo>
                  <a:lnTo>
                    <a:pt x="25" y="852"/>
                  </a:lnTo>
                  <a:lnTo>
                    <a:pt x="17" y="874"/>
                  </a:lnTo>
                  <a:lnTo>
                    <a:pt x="10" y="895"/>
                  </a:lnTo>
                  <a:lnTo>
                    <a:pt x="6" y="915"/>
                  </a:lnTo>
                  <a:lnTo>
                    <a:pt x="2" y="937"/>
                  </a:lnTo>
                  <a:lnTo>
                    <a:pt x="1" y="957"/>
                  </a:lnTo>
                  <a:lnTo>
                    <a:pt x="0" y="978"/>
                  </a:lnTo>
                  <a:lnTo>
                    <a:pt x="0" y="999"/>
                  </a:lnTo>
                  <a:lnTo>
                    <a:pt x="2" y="1020"/>
                  </a:lnTo>
                  <a:lnTo>
                    <a:pt x="4" y="1042"/>
                  </a:lnTo>
                  <a:lnTo>
                    <a:pt x="8" y="1062"/>
                  </a:lnTo>
                  <a:lnTo>
                    <a:pt x="12" y="1083"/>
                  </a:lnTo>
                  <a:lnTo>
                    <a:pt x="18" y="1105"/>
                  </a:lnTo>
                  <a:lnTo>
                    <a:pt x="24" y="1126"/>
                  </a:lnTo>
                  <a:lnTo>
                    <a:pt x="31" y="1147"/>
                  </a:lnTo>
                  <a:lnTo>
                    <a:pt x="38" y="1170"/>
                  </a:lnTo>
                  <a:lnTo>
                    <a:pt x="53" y="1214"/>
                  </a:lnTo>
                  <a:lnTo>
                    <a:pt x="70" y="1259"/>
                  </a:lnTo>
                  <a:lnTo>
                    <a:pt x="88" y="1306"/>
                  </a:lnTo>
                  <a:lnTo>
                    <a:pt x="106" y="1355"/>
                  </a:lnTo>
                  <a:lnTo>
                    <a:pt x="122" y="1406"/>
                  </a:lnTo>
                  <a:lnTo>
                    <a:pt x="139" y="1458"/>
                  </a:lnTo>
                  <a:lnTo>
                    <a:pt x="146" y="1485"/>
                  </a:lnTo>
                  <a:lnTo>
                    <a:pt x="152" y="1513"/>
                  </a:lnTo>
                  <a:lnTo>
                    <a:pt x="158" y="1540"/>
                  </a:lnTo>
                  <a:lnTo>
                    <a:pt x="163" y="1570"/>
                  </a:lnTo>
                  <a:lnTo>
                    <a:pt x="169" y="1616"/>
                  </a:lnTo>
                  <a:lnTo>
                    <a:pt x="174" y="1660"/>
                  </a:lnTo>
                  <a:lnTo>
                    <a:pt x="176" y="1704"/>
                  </a:lnTo>
                  <a:lnTo>
                    <a:pt x="176" y="1747"/>
                  </a:lnTo>
                  <a:lnTo>
                    <a:pt x="176" y="1767"/>
                  </a:lnTo>
                  <a:lnTo>
                    <a:pt x="175" y="1789"/>
                  </a:lnTo>
                  <a:lnTo>
                    <a:pt x="173" y="1809"/>
                  </a:lnTo>
                  <a:lnTo>
                    <a:pt x="171" y="1830"/>
                  </a:lnTo>
                  <a:lnTo>
                    <a:pt x="166" y="1871"/>
                  </a:lnTo>
                  <a:lnTo>
                    <a:pt x="158" y="1912"/>
                  </a:lnTo>
                  <a:lnTo>
                    <a:pt x="149" y="1953"/>
                  </a:lnTo>
                  <a:lnTo>
                    <a:pt x="137" y="1993"/>
                  </a:lnTo>
                  <a:lnTo>
                    <a:pt x="123" y="2034"/>
                  </a:lnTo>
                  <a:lnTo>
                    <a:pt x="107" y="2075"/>
                  </a:lnTo>
                  <a:lnTo>
                    <a:pt x="90" y="2116"/>
                  </a:lnTo>
                  <a:lnTo>
                    <a:pt x="69" y="2158"/>
                  </a:lnTo>
                  <a:lnTo>
                    <a:pt x="48" y="2201"/>
                  </a:lnTo>
                  <a:lnTo>
                    <a:pt x="25" y="2244"/>
                  </a:lnTo>
                  <a:lnTo>
                    <a:pt x="61" y="2210"/>
                  </a:lnTo>
                  <a:lnTo>
                    <a:pt x="95" y="2176"/>
                  </a:lnTo>
                  <a:lnTo>
                    <a:pt x="124" y="2145"/>
                  </a:lnTo>
                  <a:lnTo>
                    <a:pt x="151" y="2113"/>
                  </a:lnTo>
                  <a:lnTo>
                    <a:pt x="174" y="2083"/>
                  </a:lnTo>
                  <a:lnTo>
                    <a:pt x="195" y="2052"/>
                  </a:lnTo>
                  <a:lnTo>
                    <a:pt x="212" y="2024"/>
                  </a:lnTo>
                  <a:lnTo>
                    <a:pt x="227" y="1994"/>
                  </a:lnTo>
                  <a:lnTo>
                    <a:pt x="240" y="1966"/>
                  </a:lnTo>
                  <a:lnTo>
                    <a:pt x="252" y="1937"/>
                  </a:lnTo>
                  <a:lnTo>
                    <a:pt x="262" y="1908"/>
                  </a:lnTo>
                  <a:lnTo>
                    <a:pt x="270" y="1879"/>
                  </a:lnTo>
                  <a:lnTo>
                    <a:pt x="278" y="1850"/>
                  </a:lnTo>
                  <a:lnTo>
                    <a:pt x="285" y="1820"/>
                  </a:lnTo>
                  <a:lnTo>
                    <a:pt x="291" y="1791"/>
                  </a:lnTo>
                  <a:lnTo>
                    <a:pt x="297" y="1759"/>
                  </a:lnTo>
                  <a:lnTo>
                    <a:pt x="299" y="1771"/>
                  </a:lnTo>
                  <a:lnTo>
                    <a:pt x="303" y="1786"/>
                  </a:lnTo>
                  <a:lnTo>
                    <a:pt x="308" y="1801"/>
                  </a:lnTo>
                  <a:lnTo>
                    <a:pt x="315" y="1817"/>
                  </a:lnTo>
                  <a:lnTo>
                    <a:pt x="331" y="1855"/>
                  </a:lnTo>
                  <a:lnTo>
                    <a:pt x="350" y="1896"/>
                  </a:lnTo>
                  <a:lnTo>
                    <a:pt x="373" y="1940"/>
                  </a:lnTo>
                  <a:lnTo>
                    <a:pt x="397" y="1988"/>
                  </a:lnTo>
                  <a:lnTo>
                    <a:pt x="422" y="2039"/>
                  </a:lnTo>
                  <a:lnTo>
                    <a:pt x="446" y="2091"/>
                  </a:lnTo>
                  <a:lnTo>
                    <a:pt x="457" y="2118"/>
                  </a:lnTo>
                  <a:lnTo>
                    <a:pt x="467" y="2145"/>
                  </a:lnTo>
                  <a:lnTo>
                    <a:pt x="478" y="2172"/>
                  </a:lnTo>
                  <a:lnTo>
                    <a:pt x="488" y="2199"/>
                  </a:lnTo>
                  <a:lnTo>
                    <a:pt x="496" y="2226"/>
                  </a:lnTo>
                  <a:lnTo>
                    <a:pt x="503" y="2254"/>
                  </a:lnTo>
                  <a:lnTo>
                    <a:pt x="509" y="2280"/>
                  </a:lnTo>
                  <a:lnTo>
                    <a:pt x="514" y="2308"/>
                  </a:lnTo>
                  <a:lnTo>
                    <a:pt x="517" y="2334"/>
                  </a:lnTo>
                  <a:lnTo>
                    <a:pt x="519" y="2360"/>
                  </a:lnTo>
                  <a:lnTo>
                    <a:pt x="519" y="2385"/>
                  </a:lnTo>
                  <a:lnTo>
                    <a:pt x="517" y="2411"/>
                  </a:lnTo>
                  <a:lnTo>
                    <a:pt x="513" y="2435"/>
                  </a:lnTo>
                  <a:lnTo>
                    <a:pt x="508" y="2459"/>
                  </a:lnTo>
                  <a:lnTo>
                    <a:pt x="499" y="2482"/>
                  </a:lnTo>
                  <a:lnTo>
                    <a:pt x="489" y="2504"/>
                  </a:lnTo>
                  <a:lnTo>
                    <a:pt x="593" y="2452"/>
                  </a:lnTo>
                  <a:lnTo>
                    <a:pt x="688" y="2398"/>
                  </a:lnTo>
                  <a:lnTo>
                    <a:pt x="776" y="2343"/>
                  </a:lnTo>
                  <a:lnTo>
                    <a:pt x="856" y="2286"/>
                  </a:lnTo>
                  <a:lnTo>
                    <a:pt x="930" y="2228"/>
                  </a:lnTo>
                  <a:lnTo>
                    <a:pt x="996" y="2168"/>
                  </a:lnTo>
                  <a:lnTo>
                    <a:pt x="1056" y="2108"/>
                  </a:lnTo>
                  <a:lnTo>
                    <a:pt x="1109" y="2046"/>
                  </a:lnTo>
                  <a:lnTo>
                    <a:pt x="1156" y="1983"/>
                  </a:lnTo>
                  <a:lnTo>
                    <a:pt x="1196" y="1919"/>
                  </a:lnTo>
                  <a:lnTo>
                    <a:pt x="1232" y="1854"/>
                  </a:lnTo>
                  <a:lnTo>
                    <a:pt x="1262" y="1787"/>
                  </a:lnTo>
                  <a:lnTo>
                    <a:pt x="1286" y="1720"/>
                  </a:lnTo>
                  <a:lnTo>
                    <a:pt x="1305" y="1652"/>
                  </a:lnTo>
                  <a:lnTo>
                    <a:pt x="1321" y="1583"/>
                  </a:lnTo>
                  <a:lnTo>
                    <a:pt x="1331" y="1514"/>
                  </a:lnTo>
                  <a:lnTo>
                    <a:pt x="1337" y="1444"/>
                  </a:lnTo>
                  <a:lnTo>
                    <a:pt x="1339" y="1373"/>
                  </a:lnTo>
                  <a:lnTo>
                    <a:pt x="1337" y="1302"/>
                  </a:lnTo>
                  <a:lnTo>
                    <a:pt x="1332" y="1231"/>
                  </a:lnTo>
                  <a:lnTo>
                    <a:pt x="1323" y="1159"/>
                  </a:lnTo>
                  <a:lnTo>
                    <a:pt x="1311" y="1086"/>
                  </a:lnTo>
                  <a:lnTo>
                    <a:pt x="1297" y="1014"/>
                  </a:lnTo>
                  <a:lnTo>
                    <a:pt x="1280" y="942"/>
                  </a:lnTo>
                  <a:lnTo>
                    <a:pt x="1261" y="869"/>
                  </a:lnTo>
                  <a:lnTo>
                    <a:pt x="1239" y="796"/>
                  </a:lnTo>
                  <a:lnTo>
                    <a:pt x="1216" y="724"/>
                  </a:lnTo>
                  <a:lnTo>
                    <a:pt x="1191" y="651"/>
                  </a:lnTo>
                  <a:lnTo>
                    <a:pt x="1165" y="578"/>
                  </a:lnTo>
                  <a:lnTo>
                    <a:pt x="1138" y="506"/>
                  </a:lnTo>
                  <a:lnTo>
                    <a:pt x="1110" y="434"/>
                  </a:lnTo>
                  <a:lnTo>
                    <a:pt x="1081" y="363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7" name="Freeform 186"/>
            <p:cNvSpPr>
              <a:spLocks/>
            </p:cNvSpPr>
            <p:nvPr/>
          </p:nvSpPr>
          <p:spPr bwMode="auto">
            <a:xfrm>
              <a:off x="2613026" y="14288"/>
              <a:ext cx="155575" cy="98425"/>
            </a:xfrm>
            <a:custGeom>
              <a:avLst/>
              <a:gdLst>
                <a:gd name="T0" fmla="*/ 2147483647 w 1473"/>
                <a:gd name="T1" fmla="*/ 2147483647 h 926"/>
                <a:gd name="T2" fmla="*/ 2147483647 w 1473"/>
                <a:gd name="T3" fmla="*/ 2147483647 h 926"/>
                <a:gd name="T4" fmla="*/ 2147483647 w 1473"/>
                <a:gd name="T5" fmla="*/ 2147483647 h 926"/>
                <a:gd name="T6" fmla="*/ 2147483647 w 1473"/>
                <a:gd name="T7" fmla="*/ 2147483647 h 926"/>
                <a:gd name="T8" fmla="*/ 2147483647 w 1473"/>
                <a:gd name="T9" fmla="*/ 2147483647 h 926"/>
                <a:gd name="T10" fmla="*/ 2147483647 w 1473"/>
                <a:gd name="T11" fmla="*/ 2147483647 h 926"/>
                <a:gd name="T12" fmla="*/ 2147483647 w 1473"/>
                <a:gd name="T13" fmla="*/ 2147483647 h 926"/>
                <a:gd name="T14" fmla="*/ 2147483647 w 1473"/>
                <a:gd name="T15" fmla="*/ 2147483647 h 926"/>
                <a:gd name="T16" fmla="*/ 2147483647 w 1473"/>
                <a:gd name="T17" fmla="*/ 2147483647 h 926"/>
                <a:gd name="T18" fmla="*/ 2147483647 w 1473"/>
                <a:gd name="T19" fmla="*/ 2147483647 h 926"/>
                <a:gd name="T20" fmla="*/ 2147483647 w 1473"/>
                <a:gd name="T21" fmla="*/ 2147483647 h 926"/>
                <a:gd name="T22" fmla="*/ 2147483647 w 1473"/>
                <a:gd name="T23" fmla="*/ 2147483647 h 926"/>
                <a:gd name="T24" fmla="*/ 2147483647 w 1473"/>
                <a:gd name="T25" fmla="*/ 2147483647 h 926"/>
                <a:gd name="T26" fmla="*/ 2147483647 w 1473"/>
                <a:gd name="T27" fmla="*/ 2147483647 h 926"/>
                <a:gd name="T28" fmla="*/ 2147483647 w 1473"/>
                <a:gd name="T29" fmla="*/ 2147483647 h 926"/>
                <a:gd name="T30" fmla="*/ 2147483647 w 1473"/>
                <a:gd name="T31" fmla="*/ 2147483647 h 926"/>
                <a:gd name="T32" fmla="*/ 2147483647 w 1473"/>
                <a:gd name="T33" fmla="*/ 2147483647 h 926"/>
                <a:gd name="T34" fmla="*/ 2147483647 w 1473"/>
                <a:gd name="T35" fmla="*/ 2147483647 h 926"/>
                <a:gd name="T36" fmla="*/ 2147483647 w 1473"/>
                <a:gd name="T37" fmla="*/ 2147483647 h 926"/>
                <a:gd name="T38" fmla="*/ 2147483647 w 1473"/>
                <a:gd name="T39" fmla="*/ 2147483647 h 926"/>
                <a:gd name="T40" fmla="*/ 2147483647 w 1473"/>
                <a:gd name="T41" fmla="*/ 2147483647 h 926"/>
                <a:gd name="T42" fmla="*/ 2147483647 w 1473"/>
                <a:gd name="T43" fmla="*/ 2147483647 h 926"/>
                <a:gd name="T44" fmla="*/ 2147483647 w 1473"/>
                <a:gd name="T45" fmla="*/ 2147483647 h 926"/>
                <a:gd name="T46" fmla="*/ 2147483647 w 1473"/>
                <a:gd name="T47" fmla="*/ 2147483647 h 926"/>
                <a:gd name="T48" fmla="*/ 2147483647 w 1473"/>
                <a:gd name="T49" fmla="*/ 2147483647 h 926"/>
                <a:gd name="T50" fmla="*/ 2147483647 w 1473"/>
                <a:gd name="T51" fmla="*/ 2147483647 h 926"/>
                <a:gd name="T52" fmla="*/ 2147483647 w 1473"/>
                <a:gd name="T53" fmla="*/ 2147483647 h 926"/>
                <a:gd name="T54" fmla="*/ 2147483647 w 1473"/>
                <a:gd name="T55" fmla="*/ 2147483647 h 926"/>
                <a:gd name="T56" fmla="*/ 2147483647 w 1473"/>
                <a:gd name="T57" fmla="*/ 2147483647 h 926"/>
                <a:gd name="T58" fmla="*/ 2147483647 w 1473"/>
                <a:gd name="T59" fmla="*/ 2147483647 h 926"/>
                <a:gd name="T60" fmla="*/ 2147483647 w 1473"/>
                <a:gd name="T61" fmla="*/ 2147483647 h 926"/>
                <a:gd name="T62" fmla="*/ 2147483647 w 1473"/>
                <a:gd name="T63" fmla="*/ 2147483647 h 926"/>
                <a:gd name="T64" fmla="*/ 2147483647 w 1473"/>
                <a:gd name="T65" fmla="*/ 2147483647 h 926"/>
                <a:gd name="T66" fmla="*/ 2147483647 w 1473"/>
                <a:gd name="T67" fmla="*/ 2147483647 h 926"/>
                <a:gd name="T68" fmla="*/ 2147483647 w 1473"/>
                <a:gd name="T69" fmla="*/ 2147483647 h 926"/>
                <a:gd name="T70" fmla="*/ 2147483647 w 1473"/>
                <a:gd name="T71" fmla="*/ 2147483647 h 926"/>
                <a:gd name="T72" fmla="*/ 2147483647 w 1473"/>
                <a:gd name="T73" fmla="*/ 2147483647 h 926"/>
                <a:gd name="T74" fmla="*/ 2147483647 w 1473"/>
                <a:gd name="T75" fmla="*/ 2147483647 h 926"/>
                <a:gd name="T76" fmla="*/ 2147483647 w 1473"/>
                <a:gd name="T77" fmla="*/ 2147483647 h 926"/>
                <a:gd name="T78" fmla="*/ 2147483647 w 1473"/>
                <a:gd name="T79" fmla="*/ 2147483647 h 926"/>
                <a:gd name="T80" fmla="*/ 2147483647 w 1473"/>
                <a:gd name="T81" fmla="*/ 2147483647 h 926"/>
                <a:gd name="T82" fmla="*/ 2147483647 w 1473"/>
                <a:gd name="T83" fmla="*/ 2147483647 h 926"/>
                <a:gd name="T84" fmla="*/ 2147483647 w 1473"/>
                <a:gd name="T85" fmla="*/ 2147483647 h 926"/>
                <a:gd name="T86" fmla="*/ 2147483647 w 1473"/>
                <a:gd name="T87" fmla="*/ 2147483647 h 926"/>
                <a:gd name="T88" fmla="*/ 2147483647 w 1473"/>
                <a:gd name="T89" fmla="*/ 2147483647 h 926"/>
                <a:gd name="T90" fmla="*/ 2147483647 w 1473"/>
                <a:gd name="T91" fmla="*/ 2147483647 h 926"/>
                <a:gd name="T92" fmla="*/ 2147483647 w 1473"/>
                <a:gd name="T93" fmla="*/ 2147483647 h 926"/>
                <a:gd name="T94" fmla="*/ 2147483647 w 1473"/>
                <a:gd name="T95" fmla="*/ 2147483647 h 926"/>
                <a:gd name="T96" fmla="*/ 2147483647 w 1473"/>
                <a:gd name="T97" fmla="*/ 2147483647 h 926"/>
                <a:gd name="T98" fmla="*/ 2147483647 w 1473"/>
                <a:gd name="T99" fmla="*/ 2147483647 h 926"/>
                <a:gd name="T100" fmla="*/ 2147483647 w 1473"/>
                <a:gd name="T101" fmla="*/ 2147483647 h 926"/>
                <a:gd name="T102" fmla="*/ 2147483647 w 1473"/>
                <a:gd name="T103" fmla="*/ 2147483647 h 926"/>
                <a:gd name="T104" fmla="*/ 2147483647 w 1473"/>
                <a:gd name="T105" fmla="*/ 2147483647 h 926"/>
                <a:gd name="T106" fmla="*/ 2147483647 w 1473"/>
                <a:gd name="T107" fmla="*/ 2147483647 h 926"/>
                <a:gd name="T108" fmla="*/ 2147483647 w 1473"/>
                <a:gd name="T109" fmla="*/ 2147483647 h 9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73"/>
                <a:gd name="T166" fmla="*/ 0 h 926"/>
                <a:gd name="T167" fmla="*/ 1473 w 1473"/>
                <a:gd name="T168" fmla="*/ 926 h 9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73" h="926">
                  <a:moveTo>
                    <a:pt x="1473" y="699"/>
                  </a:moveTo>
                  <a:lnTo>
                    <a:pt x="1442" y="698"/>
                  </a:lnTo>
                  <a:lnTo>
                    <a:pt x="1404" y="695"/>
                  </a:lnTo>
                  <a:lnTo>
                    <a:pt x="1362" y="689"/>
                  </a:lnTo>
                  <a:lnTo>
                    <a:pt x="1317" y="682"/>
                  </a:lnTo>
                  <a:lnTo>
                    <a:pt x="1267" y="673"/>
                  </a:lnTo>
                  <a:lnTo>
                    <a:pt x="1216" y="662"/>
                  </a:lnTo>
                  <a:lnTo>
                    <a:pt x="1164" y="649"/>
                  </a:lnTo>
                  <a:lnTo>
                    <a:pt x="1112" y="633"/>
                  </a:lnTo>
                  <a:lnTo>
                    <a:pt x="1086" y="625"/>
                  </a:lnTo>
                  <a:lnTo>
                    <a:pt x="1061" y="617"/>
                  </a:lnTo>
                  <a:lnTo>
                    <a:pt x="1037" y="607"/>
                  </a:lnTo>
                  <a:lnTo>
                    <a:pt x="1012" y="598"/>
                  </a:lnTo>
                  <a:lnTo>
                    <a:pt x="989" y="588"/>
                  </a:lnTo>
                  <a:lnTo>
                    <a:pt x="966" y="576"/>
                  </a:lnTo>
                  <a:lnTo>
                    <a:pt x="945" y="565"/>
                  </a:lnTo>
                  <a:lnTo>
                    <a:pt x="925" y="553"/>
                  </a:lnTo>
                  <a:lnTo>
                    <a:pt x="905" y="541"/>
                  </a:lnTo>
                  <a:lnTo>
                    <a:pt x="888" y="529"/>
                  </a:lnTo>
                  <a:lnTo>
                    <a:pt x="871" y="515"/>
                  </a:lnTo>
                  <a:lnTo>
                    <a:pt x="856" y="502"/>
                  </a:lnTo>
                  <a:lnTo>
                    <a:pt x="843" y="488"/>
                  </a:lnTo>
                  <a:lnTo>
                    <a:pt x="832" y="474"/>
                  </a:lnTo>
                  <a:lnTo>
                    <a:pt x="823" y="458"/>
                  </a:lnTo>
                  <a:lnTo>
                    <a:pt x="816" y="443"/>
                  </a:lnTo>
                  <a:lnTo>
                    <a:pt x="812" y="431"/>
                  </a:lnTo>
                  <a:lnTo>
                    <a:pt x="810" y="417"/>
                  </a:lnTo>
                  <a:lnTo>
                    <a:pt x="810" y="402"/>
                  </a:lnTo>
                  <a:lnTo>
                    <a:pt x="812" y="386"/>
                  </a:lnTo>
                  <a:lnTo>
                    <a:pt x="815" y="370"/>
                  </a:lnTo>
                  <a:lnTo>
                    <a:pt x="819" y="354"/>
                  </a:lnTo>
                  <a:lnTo>
                    <a:pt x="825" y="335"/>
                  </a:lnTo>
                  <a:lnTo>
                    <a:pt x="832" y="318"/>
                  </a:lnTo>
                  <a:lnTo>
                    <a:pt x="840" y="300"/>
                  </a:lnTo>
                  <a:lnTo>
                    <a:pt x="850" y="281"/>
                  </a:lnTo>
                  <a:lnTo>
                    <a:pt x="860" y="262"/>
                  </a:lnTo>
                  <a:lnTo>
                    <a:pt x="873" y="244"/>
                  </a:lnTo>
                  <a:lnTo>
                    <a:pt x="885" y="225"/>
                  </a:lnTo>
                  <a:lnTo>
                    <a:pt x="899" y="207"/>
                  </a:lnTo>
                  <a:lnTo>
                    <a:pt x="913" y="190"/>
                  </a:lnTo>
                  <a:lnTo>
                    <a:pt x="928" y="172"/>
                  </a:lnTo>
                  <a:lnTo>
                    <a:pt x="943" y="156"/>
                  </a:lnTo>
                  <a:lnTo>
                    <a:pt x="959" y="140"/>
                  </a:lnTo>
                  <a:lnTo>
                    <a:pt x="975" y="125"/>
                  </a:lnTo>
                  <a:lnTo>
                    <a:pt x="993" y="110"/>
                  </a:lnTo>
                  <a:lnTo>
                    <a:pt x="1010" y="98"/>
                  </a:lnTo>
                  <a:lnTo>
                    <a:pt x="1027" y="86"/>
                  </a:lnTo>
                  <a:lnTo>
                    <a:pt x="1045" y="76"/>
                  </a:lnTo>
                  <a:lnTo>
                    <a:pt x="1062" y="67"/>
                  </a:lnTo>
                  <a:lnTo>
                    <a:pt x="1079" y="59"/>
                  </a:lnTo>
                  <a:lnTo>
                    <a:pt x="1097" y="53"/>
                  </a:lnTo>
                  <a:lnTo>
                    <a:pt x="1113" y="50"/>
                  </a:lnTo>
                  <a:lnTo>
                    <a:pt x="1130" y="48"/>
                  </a:lnTo>
                  <a:lnTo>
                    <a:pt x="1146" y="48"/>
                  </a:lnTo>
                  <a:lnTo>
                    <a:pt x="1162" y="50"/>
                  </a:lnTo>
                  <a:lnTo>
                    <a:pt x="1177" y="54"/>
                  </a:lnTo>
                  <a:lnTo>
                    <a:pt x="1191" y="61"/>
                  </a:lnTo>
                  <a:lnTo>
                    <a:pt x="1175" y="52"/>
                  </a:lnTo>
                  <a:lnTo>
                    <a:pt x="1158" y="44"/>
                  </a:lnTo>
                  <a:lnTo>
                    <a:pt x="1140" y="37"/>
                  </a:lnTo>
                  <a:lnTo>
                    <a:pt x="1122" y="31"/>
                  </a:lnTo>
                  <a:lnTo>
                    <a:pt x="1103" y="25"/>
                  </a:lnTo>
                  <a:lnTo>
                    <a:pt x="1084" y="20"/>
                  </a:lnTo>
                  <a:lnTo>
                    <a:pt x="1065" y="15"/>
                  </a:lnTo>
                  <a:lnTo>
                    <a:pt x="1045" y="12"/>
                  </a:lnTo>
                  <a:lnTo>
                    <a:pt x="1025" y="8"/>
                  </a:lnTo>
                  <a:lnTo>
                    <a:pt x="1005" y="5"/>
                  </a:lnTo>
                  <a:lnTo>
                    <a:pt x="985" y="3"/>
                  </a:lnTo>
                  <a:lnTo>
                    <a:pt x="964" y="1"/>
                  </a:lnTo>
                  <a:lnTo>
                    <a:pt x="923" y="0"/>
                  </a:lnTo>
                  <a:lnTo>
                    <a:pt x="881" y="0"/>
                  </a:lnTo>
                  <a:lnTo>
                    <a:pt x="838" y="2"/>
                  </a:lnTo>
                  <a:lnTo>
                    <a:pt x="796" y="5"/>
                  </a:lnTo>
                  <a:lnTo>
                    <a:pt x="755" y="10"/>
                  </a:lnTo>
                  <a:lnTo>
                    <a:pt x="713" y="15"/>
                  </a:lnTo>
                  <a:lnTo>
                    <a:pt x="673" y="22"/>
                  </a:lnTo>
                  <a:lnTo>
                    <a:pt x="633" y="28"/>
                  </a:lnTo>
                  <a:lnTo>
                    <a:pt x="596" y="35"/>
                  </a:lnTo>
                  <a:lnTo>
                    <a:pt x="559" y="42"/>
                  </a:lnTo>
                  <a:lnTo>
                    <a:pt x="534" y="48"/>
                  </a:lnTo>
                  <a:lnTo>
                    <a:pt x="509" y="54"/>
                  </a:lnTo>
                  <a:lnTo>
                    <a:pt x="485" y="60"/>
                  </a:lnTo>
                  <a:lnTo>
                    <a:pt x="462" y="68"/>
                  </a:lnTo>
                  <a:lnTo>
                    <a:pt x="441" y="75"/>
                  </a:lnTo>
                  <a:lnTo>
                    <a:pt x="421" y="83"/>
                  </a:lnTo>
                  <a:lnTo>
                    <a:pt x="400" y="91"/>
                  </a:lnTo>
                  <a:lnTo>
                    <a:pt x="381" y="99"/>
                  </a:lnTo>
                  <a:lnTo>
                    <a:pt x="363" y="107"/>
                  </a:lnTo>
                  <a:lnTo>
                    <a:pt x="345" y="116"/>
                  </a:lnTo>
                  <a:lnTo>
                    <a:pt x="328" y="126"/>
                  </a:lnTo>
                  <a:lnTo>
                    <a:pt x="312" y="136"/>
                  </a:lnTo>
                  <a:lnTo>
                    <a:pt x="280" y="156"/>
                  </a:lnTo>
                  <a:lnTo>
                    <a:pt x="250" y="177"/>
                  </a:lnTo>
                  <a:lnTo>
                    <a:pt x="220" y="200"/>
                  </a:lnTo>
                  <a:lnTo>
                    <a:pt x="192" y="223"/>
                  </a:lnTo>
                  <a:lnTo>
                    <a:pt x="162" y="249"/>
                  </a:lnTo>
                  <a:lnTo>
                    <a:pt x="132" y="274"/>
                  </a:lnTo>
                  <a:lnTo>
                    <a:pt x="102" y="301"/>
                  </a:lnTo>
                  <a:lnTo>
                    <a:pt x="70" y="328"/>
                  </a:lnTo>
                  <a:lnTo>
                    <a:pt x="37" y="356"/>
                  </a:lnTo>
                  <a:lnTo>
                    <a:pt x="0" y="385"/>
                  </a:lnTo>
                  <a:lnTo>
                    <a:pt x="16" y="373"/>
                  </a:lnTo>
                  <a:lnTo>
                    <a:pt x="33" y="361"/>
                  </a:lnTo>
                  <a:lnTo>
                    <a:pt x="50" y="350"/>
                  </a:lnTo>
                  <a:lnTo>
                    <a:pt x="67" y="338"/>
                  </a:lnTo>
                  <a:lnTo>
                    <a:pt x="85" y="328"/>
                  </a:lnTo>
                  <a:lnTo>
                    <a:pt x="103" y="318"/>
                  </a:lnTo>
                  <a:lnTo>
                    <a:pt x="121" y="309"/>
                  </a:lnTo>
                  <a:lnTo>
                    <a:pt x="140" y="301"/>
                  </a:lnTo>
                  <a:lnTo>
                    <a:pt x="158" y="293"/>
                  </a:lnTo>
                  <a:lnTo>
                    <a:pt x="177" y="284"/>
                  </a:lnTo>
                  <a:lnTo>
                    <a:pt x="196" y="277"/>
                  </a:lnTo>
                  <a:lnTo>
                    <a:pt x="215" y="271"/>
                  </a:lnTo>
                  <a:lnTo>
                    <a:pt x="234" y="265"/>
                  </a:lnTo>
                  <a:lnTo>
                    <a:pt x="255" y="259"/>
                  </a:lnTo>
                  <a:lnTo>
                    <a:pt x="274" y="255"/>
                  </a:lnTo>
                  <a:lnTo>
                    <a:pt x="294" y="251"/>
                  </a:lnTo>
                  <a:lnTo>
                    <a:pt x="314" y="247"/>
                  </a:lnTo>
                  <a:lnTo>
                    <a:pt x="334" y="244"/>
                  </a:lnTo>
                  <a:lnTo>
                    <a:pt x="354" y="242"/>
                  </a:lnTo>
                  <a:lnTo>
                    <a:pt x="374" y="240"/>
                  </a:lnTo>
                  <a:lnTo>
                    <a:pt x="394" y="240"/>
                  </a:lnTo>
                  <a:lnTo>
                    <a:pt x="414" y="239"/>
                  </a:lnTo>
                  <a:lnTo>
                    <a:pt x="435" y="240"/>
                  </a:lnTo>
                  <a:lnTo>
                    <a:pt x="455" y="241"/>
                  </a:lnTo>
                  <a:lnTo>
                    <a:pt x="476" y="243"/>
                  </a:lnTo>
                  <a:lnTo>
                    <a:pt x="495" y="245"/>
                  </a:lnTo>
                  <a:lnTo>
                    <a:pt x="515" y="248"/>
                  </a:lnTo>
                  <a:lnTo>
                    <a:pt x="536" y="252"/>
                  </a:lnTo>
                  <a:lnTo>
                    <a:pt x="555" y="257"/>
                  </a:lnTo>
                  <a:lnTo>
                    <a:pt x="575" y="262"/>
                  </a:lnTo>
                  <a:lnTo>
                    <a:pt x="595" y="269"/>
                  </a:lnTo>
                  <a:lnTo>
                    <a:pt x="614" y="276"/>
                  </a:lnTo>
                  <a:lnTo>
                    <a:pt x="569" y="298"/>
                  </a:lnTo>
                  <a:lnTo>
                    <a:pt x="524" y="322"/>
                  </a:lnTo>
                  <a:lnTo>
                    <a:pt x="502" y="335"/>
                  </a:lnTo>
                  <a:lnTo>
                    <a:pt x="480" y="348"/>
                  </a:lnTo>
                  <a:lnTo>
                    <a:pt x="458" y="363"/>
                  </a:lnTo>
                  <a:lnTo>
                    <a:pt x="437" y="377"/>
                  </a:lnTo>
                  <a:lnTo>
                    <a:pt x="417" y="391"/>
                  </a:lnTo>
                  <a:lnTo>
                    <a:pt x="396" y="406"/>
                  </a:lnTo>
                  <a:lnTo>
                    <a:pt x="377" y="423"/>
                  </a:lnTo>
                  <a:lnTo>
                    <a:pt x="357" y="439"/>
                  </a:lnTo>
                  <a:lnTo>
                    <a:pt x="340" y="456"/>
                  </a:lnTo>
                  <a:lnTo>
                    <a:pt x="323" y="474"/>
                  </a:lnTo>
                  <a:lnTo>
                    <a:pt x="307" y="491"/>
                  </a:lnTo>
                  <a:lnTo>
                    <a:pt x="292" y="509"/>
                  </a:lnTo>
                  <a:lnTo>
                    <a:pt x="305" y="506"/>
                  </a:lnTo>
                  <a:lnTo>
                    <a:pt x="318" y="504"/>
                  </a:lnTo>
                  <a:lnTo>
                    <a:pt x="331" y="503"/>
                  </a:lnTo>
                  <a:lnTo>
                    <a:pt x="344" y="502"/>
                  </a:lnTo>
                  <a:lnTo>
                    <a:pt x="371" y="502"/>
                  </a:lnTo>
                  <a:lnTo>
                    <a:pt x="397" y="503"/>
                  </a:lnTo>
                  <a:lnTo>
                    <a:pt x="423" y="505"/>
                  </a:lnTo>
                  <a:lnTo>
                    <a:pt x="449" y="506"/>
                  </a:lnTo>
                  <a:lnTo>
                    <a:pt x="461" y="506"/>
                  </a:lnTo>
                  <a:lnTo>
                    <a:pt x="475" y="506"/>
                  </a:lnTo>
                  <a:lnTo>
                    <a:pt x="487" y="505"/>
                  </a:lnTo>
                  <a:lnTo>
                    <a:pt x="499" y="504"/>
                  </a:lnTo>
                  <a:lnTo>
                    <a:pt x="485" y="511"/>
                  </a:lnTo>
                  <a:lnTo>
                    <a:pt x="472" y="518"/>
                  </a:lnTo>
                  <a:lnTo>
                    <a:pt x="458" y="526"/>
                  </a:lnTo>
                  <a:lnTo>
                    <a:pt x="446" y="533"/>
                  </a:lnTo>
                  <a:lnTo>
                    <a:pt x="435" y="541"/>
                  </a:lnTo>
                  <a:lnTo>
                    <a:pt x="425" y="549"/>
                  </a:lnTo>
                  <a:lnTo>
                    <a:pt x="414" y="557"/>
                  </a:lnTo>
                  <a:lnTo>
                    <a:pt x="405" y="565"/>
                  </a:lnTo>
                  <a:lnTo>
                    <a:pt x="397" y="573"/>
                  </a:lnTo>
                  <a:lnTo>
                    <a:pt x="390" y="583"/>
                  </a:lnTo>
                  <a:lnTo>
                    <a:pt x="384" y="591"/>
                  </a:lnTo>
                  <a:lnTo>
                    <a:pt x="378" y="600"/>
                  </a:lnTo>
                  <a:lnTo>
                    <a:pt x="373" y="609"/>
                  </a:lnTo>
                  <a:lnTo>
                    <a:pt x="369" y="618"/>
                  </a:lnTo>
                  <a:lnTo>
                    <a:pt x="366" y="627"/>
                  </a:lnTo>
                  <a:lnTo>
                    <a:pt x="363" y="638"/>
                  </a:lnTo>
                  <a:lnTo>
                    <a:pt x="361" y="647"/>
                  </a:lnTo>
                  <a:lnTo>
                    <a:pt x="361" y="657"/>
                  </a:lnTo>
                  <a:lnTo>
                    <a:pt x="361" y="667"/>
                  </a:lnTo>
                  <a:lnTo>
                    <a:pt x="361" y="677"/>
                  </a:lnTo>
                  <a:lnTo>
                    <a:pt x="363" y="687"/>
                  </a:lnTo>
                  <a:lnTo>
                    <a:pt x="365" y="699"/>
                  </a:lnTo>
                  <a:lnTo>
                    <a:pt x="369" y="709"/>
                  </a:lnTo>
                  <a:lnTo>
                    <a:pt x="373" y="720"/>
                  </a:lnTo>
                  <a:lnTo>
                    <a:pt x="378" y="731"/>
                  </a:lnTo>
                  <a:lnTo>
                    <a:pt x="384" y="742"/>
                  </a:lnTo>
                  <a:lnTo>
                    <a:pt x="390" y="754"/>
                  </a:lnTo>
                  <a:lnTo>
                    <a:pt x="398" y="765"/>
                  </a:lnTo>
                  <a:lnTo>
                    <a:pt x="406" y="777"/>
                  </a:lnTo>
                  <a:lnTo>
                    <a:pt x="417" y="788"/>
                  </a:lnTo>
                  <a:lnTo>
                    <a:pt x="427" y="800"/>
                  </a:lnTo>
                  <a:lnTo>
                    <a:pt x="438" y="813"/>
                  </a:lnTo>
                  <a:lnTo>
                    <a:pt x="458" y="831"/>
                  </a:lnTo>
                  <a:lnTo>
                    <a:pt x="482" y="848"/>
                  </a:lnTo>
                  <a:lnTo>
                    <a:pt x="507" y="863"/>
                  </a:lnTo>
                  <a:lnTo>
                    <a:pt x="535" y="877"/>
                  </a:lnTo>
                  <a:lnTo>
                    <a:pt x="564" y="889"/>
                  </a:lnTo>
                  <a:lnTo>
                    <a:pt x="596" y="899"/>
                  </a:lnTo>
                  <a:lnTo>
                    <a:pt x="629" y="907"/>
                  </a:lnTo>
                  <a:lnTo>
                    <a:pt x="664" y="913"/>
                  </a:lnTo>
                  <a:lnTo>
                    <a:pt x="700" y="918"/>
                  </a:lnTo>
                  <a:lnTo>
                    <a:pt x="737" y="923"/>
                  </a:lnTo>
                  <a:lnTo>
                    <a:pt x="776" y="925"/>
                  </a:lnTo>
                  <a:lnTo>
                    <a:pt x="815" y="926"/>
                  </a:lnTo>
                  <a:lnTo>
                    <a:pt x="854" y="925"/>
                  </a:lnTo>
                  <a:lnTo>
                    <a:pt x="894" y="923"/>
                  </a:lnTo>
                  <a:lnTo>
                    <a:pt x="934" y="918"/>
                  </a:lnTo>
                  <a:lnTo>
                    <a:pt x="974" y="914"/>
                  </a:lnTo>
                  <a:lnTo>
                    <a:pt x="1014" y="908"/>
                  </a:lnTo>
                  <a:lnTo>
                    <a:pt x="1054" y="901"/>
                  </a:lnTo>
                  <a:lnTo>
                    <a:pt x="1094" y="892"/>
                  </a:lnTo>
                  <a:lnTo>
                    <a:pt x="1132" y="883"/>
                  </a:lnTo>
                  <a:lnTo>
                    <a:pt x="1169" y="873"/>
                  </a:lnTo>
                  <a:lnTo>
                    <a:pt x="1206" y="860"/>
                  </a:lnTo>
                  <a:lnTo>
                    <a:pt x="1241" y="848"/>
                  </a:lnTo>
                  <a:lnTo>
                    <a:pt x="1275" y="835"/>
                  </a:lnTo>
                  <a:lnTo>
                    <a:pt x="1307" y="821"/>
                  </a:lnTo>
                  <a:lnTo>
                    <a:pt x="1338" y="805"/>
                  </a:lnTo>
                  <a:lnTo>
                    <a:pt x="1366" y="789"/>
                  </a:lnTo>
                  <a:lnTo>
                    <a:pt x="1393" y="773"/>
                  </a:lnTo>
                  <a:lnTo>
                    <a:pt x="1416" y="755"/>
                  </a:lnTo>
                  <a:lnTo>
                    <a:pt x="1439" y="736"/>
                  </a:lnTo>
                  <a:lnTo>
                    <a:pt x="1457" y="718"/>
                  </a:lnTo>
                  <a:lnTo>
                    <a:pt x="1473" y="699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8" name="Freeform 187"/>
            <p:cNvSpPr>
              <a:spLocks/>
            </p:cNvSpPr>
            <p:nvPr/>
          </p:nvSpPr>
          <p:spPr bwMode="auto">
            <a:xfrm>
              <a:off x="2813051" y="92075"/>
              <a:ext cx="77788" cy="133350"/>
            </a:xfrm>
            <a:custGeom>
              <a:avLst/>
              <a:gdLst>
                <a:gd name="T0" fmla="*/ 2147483647 w 728"/>
                <a:gd name="T1" fmla="*/ 2147483647 h 1250"/>
                <a:gd name="T2" fmla="*/ 2147483647 w 728"/>
                <a:gd name="T3" fmla="*/ 2147483647 h 1250"/>
                <a:gd name="T4" fmla="*/ 2147483647 w 728"/>
                <a:gd name="T5" fmla="*/ 2147483647 h 1250"/>
                <a:gd name="T6" fmla="*/ 2147483647 w 728"/>
                <a:gd name="T7" fmla="*/ 2147483647 h 1250"/>
                <a:gd name="T8" fmla="*/ 2147483647 w 728"/>
                <a:gd name="T9" fmla="*/ 2147483647 h 1250"/>
                <a:gd name="T10" fmla="*/ 2147483647 w 728"/>
                <a:gd name="T11" fmla="*/ 2147483647 h 1250"/>
                <a:gd name="T12" fmla="*/ 2147483647 w 728"/>
                <a:gd name="T13" fmla="*/ 2147483647 h 1250"/>
                <a:gd name="T14" fmla="*/ 2147483647 w 728"/>
                <a:gd name="T15" fmla="*/ 2147483647 h 1250"/>
                <a:gd name="T16" fmla="*/ 2147483647 w 728"/>
                <a:gd name="T17" fmla="*/ 2147483647 h 1250"/>
                <a:gd name="T18" fmla="*/ 2147483647 w 728"/>
                <a:gd name="T19" fmla="*/ 2147483647 h 1250"/>
                <a:gd name="T20" fmla="*/ 2147483647 w 728"/>
                <a:gd name="T21" fmla="*/ 2147483647 h 1250"/>
                <a:gd name="T22" fmla="*/ 2147483647 w 728"/>
                <a:gd name="T23" fmla="*/ 2147483647 h 1250"/>
                <a:gd name="T24" fmla="*/ 2147483647 w 728"/>
                <a:gd name="T25" fmla="*/ 2147483647 h 1250"/>
                <a:gd name="T26" fmla="*/ 2147483647 w 728"/>
                <a:gd name="T27" fmla="*/ 2147483647 h 1250"/>
                <a:gd name="T28" fmla="*/ 2147483647 w 728"/>
                <a:gd name="T29" fmla="*/ 2147483647 h 1250"/>
                <a:gd name="T30" fmla="*/ 2147483647 w 728"/>
                <a:gd name="T31" fmla="*/ 2147483647 h 1250"/>
                <a:gd name="T32" fmla="*/ 2147483647 w 728"/>
                <a:gd name="T33" fmla="*/ 2147483647 h 1250"/>
                <a:gd name="T34" fmla="*/ 2147483647 w 728"/>
                <a:gd name="T35" fmla="*/ 2147483647 h 1250"/>
                <a:gd name="T36" fmla="*/ 2147483647 w 728"/>
                <a:gd name="T37" fmla="*/ 2147483647 h 1250"/>
                <a:gd name="T38" fmla="*/ 2147483647 w 728"/>
                <a:gd name="T39" fmla="*/ 2147483647 h 1250"/>
                <a:gd name="T40" fmla="*/ 2147483647 w 728"/>
                <a:gd name="T41" fmla="*/ 2147483647 h 1250"/>
                <a:gd name="T42" fmla="*/ 2147483647 w 728"/>
                <a:gd name="T43" fmla="*/ 2147483647 h 1250"/>
                <a:gd name="T44" fmla="*/ 2147483647 w 728"/>
                <a:gd name="T45" fmla="*/ 2147483647 h 1250"/>
                <a:gd name="T46" fmla="*/ 2147483647 w 728"/>
                <a:gd name="T47" fmla="*/ 2147483647 h 1250"/>
                <a:gd name="T48" fmla="*/ 2147483647 w 728"/>
                <a:gd name="T49" fmla="*/ 2147483647 h 1250"/>
                <a:gd name="T50" fmla="*/ 2147483647 w 728"/>
                <a:gd name="T51" fmla="*/ 2147483647 h 1250"/>
                <a:gd name="T52" fmla="*/ 2147483647 w 728"/>
                <a:gd name="T53" fmla="*/ 2147483647 h 1250"/>
                <a:gd name="T54" fmla="*/ 2147483647 w 728"/>
                <a:gd name="T55" fmla="*/ 2147483647 h 1250"/>
                <a:gd name="T56" fmla="*/ 2147483647 w 728"/>
                <a:gd name="T57" fmla="*/ 2147483647 h 1250"/>
                <a:gd name="T58" fmla="*/ 2147483647 w 728"/>
                <a:gd name="T59" fmla="*/ 2147483647 h 1250"/>
                <a:gd name="T60" fmla="*/ 2147483647 w 728"/>
                <a:gd name="T61" fmla="*/ 2147483647 h 1250"/>
                <a:gd name="T62" fmla="*/ 2147483647 w 728"/>
                <a:gd name="T63" fmla="*/ 2147483647 h 1250"/>
                <a:gd name="T64" fmla="*/ 2147483647 w 728"/>
                <a:gd name="T65" fmla="*/ 2147483647 h 1250"/>
                <a:gd name="T66" fmla="*/ 2147483647 w 728"/>
                <a:gd name="T67" fmla="*/ 2147483647 h 1250"/>
                <a:gd name="T68" fmla="*/ 2147483647 w 728"/>
                <a:gd name="T69" fmla="*/ 2147483647 h 1250"/>
                <a:gd name="T70" fmla="*/ 2147483647 w 728"/>
                <a:gd name="T71" fmla="*/ 2147483647 h 1250"/>
                <a:gd name="T72" fmla="*/ 2147483647 w 728"/>
                <a:gd name="T73" fmla="*/ 2147483647 h 1250"/>
                <a:gd name="T74" fmla="*/ 2147483647 w 728"/>
                <a:gd name="T75" fmla="*/ 2147483647 h 1250"/>
                <a:gd name="T76" fmla="*/ 2147483647 w 728"/>
                <a:gd name="T77" fmla="*/ 2147483647 h 1250"/>
                <a:gd name="T78" fmla="*/ 2147483647 w 728"/>
                <a:gd name="T79" fmla="*/ 2147483647 h 1250"/>
                <a:gd name="T80" fmla="*/ 2147483647 w 728"/>
                <a:gd name="T81" fmla="*/ 2147483647 h 1250"/>
                <a:gd name="T82" fmla="*/ 2147483647 w 728"/>
                <a:gd name="T83" fmla="*/ 2147483647 h 1250"/>
                <a:gd name="T84" fmla="*/ 2147483647 w 728"/>
                <a:gd name="T85" fmla="*/ 2147483647 h 1250"/>
                <a:gd name="T86" fmla="*/ 2147483647 w 728"/>
                <a:gd name="T87" fmla="*/ 2147483647 h 1250"/>
                <a:gd name="T88" fmla="*/ 2147483647 w 728"/>
                <a:gd name="T89" fmla="*/ 2147483647 h 1250"/>
                <a:gd name="T90" fmla="*/ 2147483647 w 728"/>
                <a:gd name="T91" fmla="*/ 2147483647 h 1250"/>
                <a:gd name="T92" fmla="*/ 2147483647 w 728"/>
                <a:gd name="T93" fmla="*/ 2147483647 h 1250"/>
                <a:gd name="T94" fmla="*/ 2147483647 w 728"/>
                <a:gd name="T95" fmla="*/ 2147483647 h 1250"/>
                <a:gd name="T96" fmla="*/ 2147483647 w 728"/>
                <a:gd name="T97" fmla="*/ 2147483647 h 1250"/>
                <a:gd name="T98" fmla="*/ 2147483647 w 728"/>
                <a:gd name="T99" fmla="*/ 2147483647 h 1250"/>
                <a:gd name="T100" fmla="*/ 2147483647 w 728"/>
                <a:gd name="T101" fmla="*/ 2147483647 h 1250"/>
                <a:gd name="T102" fmla="*/ 2147483647 w 728"/>
                <a:gd name="T103" fmla="*/ 2147483647 h 12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28"/>
                <a:gd name="T157" fmla="*/ 0 h 1250"/>
                <a:gd name="T158" fmla="*/ 728 w 728"/>
                <a:gd name="T159" fmla="*/ 1250 h 12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28" h="1250">
                  <a:moveTo>
                    <a:pt x="518" y="0"/>
                  </a:moveTo>
                  <a:lnTo>
                    <a:pt x="512" y="28"/>
                  </a:lnTo>
                  <a:lnTo>
                    <a:pt x="505" y="53"/>
                  </a:lnTo>
                  <a:lnTo>
                    <a:pt x="498" y="79"/>
                  </a:lnTo>
                  <a:lnTo>
                    <a:pt x="490" y="102"/>
                  </a:lnTo>
                  <a:lnTo>
                    <a:pt x="479" y="124"/>
                  </a:lnTo>
                  <a:lnTo>
                    <a:pt x="470" y="146"/>
                  </a:lnTo>
                  <a:lnTo>
                    <a:pt x="459" y="166"/>
                  </a:lnTo>
                  <a:lnTo>
                    <a:pt x="448" y="186"/>
                  </a:lnTo>
                  <a:lnTo>
                    <a:pt x="436" y="204"/>
                  </a:lnTo>
                  <a:lnTo>
                    <a:pt x="422" y="221"/>
                  </a:lnTo>
                  <a:lnTo>
                    <a:pt x="409" y="238"/>
                  </a:lnTo>
                  <a:lnTo>
                    <a:pt x="395" y="254"/>
                  </a:lnTo>
                  <a:lnTo>
                    <a:pt x="381" y="269"/>
                  </a:lnTo>
                  <a:lnTo>
                    <a:pt x="364" y="283"/>
                  </a:lnTo>
                  <a:lnTo>
                    <a:pt x="349" y="296"/>
                  </a:lnTo>
                  <a:lnTo>
                    <a:pt x="332" y="310"/>
                  </a:lnTo>
                  <a:lnTo>
                    <a:pt x="315" y="322"/>
                  </a:lnTo>
                  <a:lnTo>
                    <a:pt x="297" y="333"/>
                  </a:lnTo>
                  <a:lnTo>
                    <a:pt x="279" y="344"/>
                  </a:lnTo>
                  <a:lnTo>
                    <a:pt x="260" y="356"/>
                  </a:lnTo>
                  <a:lnTo>
                    <a:pt x="240" y="366"/>
                  </a:lnTo>
                  <a:lnTo>
                    <a:pt x="221" y="375"/>
                  </a:lnTo>
                  <a:lnTo>
                    <a:pt x="201" y="385"/>
                  </a:lnTo>
                  <a:lnTo>
                    <a:pt x="180" y="393"/>
                  </a:lnTo>
                  <a:lnTo>
                    <a:pt x="137" y="411"/>
                  </a:lnTo>
                  <a:lnTo>
                    <a:pt x="93" y="428"/>
                  </a:lnTo>
                  <a:lnTo>
                    <a:pt x="47" y="444"/>
                  </a:lnTo>
                  <a:lnTo>
                    <a:pt x="0" y="459"/>
                  </a:lnTo>
                  <a:lnTo>
                    <a:pt x="2" y="479"/>
                  </a:lnTo>
                  <a:lnTo>
                    <a:pt x="5" y="498"/>
                  </a:lnTo>
                  <a:lnTo>
                    <a:pt x="10" y="519"/>
                  </a:lnTo>
                  <a:lnTo>
                    <a:pt x="16" y="541"/>
                  </a:lnTo>
                  <a:lnTo>
                    <a:pt x="24" y="564"/>
                  </a:lnTo>
                  <a:lnTo>
                    <a:pt x="33" y="589"/>
                  </a:lnTo>
                  <a:lnTo>
                    <a:pt x="43" y="613"/>
                  </a:lnTo>
                  <a:lnTo>
                    <a:pt x="53" y="639"/>
                  </a:lnTo>
                  <a:lnTo>
                    <a:pt x="74" y="692"/>
                  </a:lnTo>
                  <a:lnTo>
                    <a:pt x="98" y="748"/>
                  </a:lnTo>
                  <a:lnTo>
                    <a:pt x="122" y="804"/>
                  </a:lnTo>
                  <a:lnTo>
                    <a:pt x="145" y="861"/>
                  </a:lnTo>
                  <a:lnTo>
                    <a:pt x="155" y="891"/>
                  </a:lnTo>
                  <a:lnTo>
                    <a:pt x="165" y="918"/>
                  </a:lnTo>
                  <a:lnTo>
                    <a:pt x="174" y="947"/>
                  </a:lnTo>
                  <a:lnTo>
                    <a:pt x="181" y="974"/>
                  </a:lnTo>
                  <a:lnTo>
                    <a:pt x="188" y="1002"/>
                  </a:lnTo>
                  <a:lnTo>
                    <a:pt x="194" y="1029"/>
                  </a:lnTo>
                  <a:lnTo>
                    <a:pt x="198" y="1056"/>
                  </a:lnTo>
                  <a:lnTo>
                    <a:pt x="202" y="1081"/>
                  </a:lnTo>
                  <a:lnTo>
                    <a:pt x="202" y="1106"/>
                  </a:lnTo>
                  <a:lnTo>
                    <a:pt x="202" y="1130"/>
                  </a:lnTo>
                  <a:lnTo>
                    <a:pt x="198" y="1152"/>
                  </a:lnTo>
                  <a:lnTo>
                    <a:pt x="193" y="1175"/>
                  </a:lnTo>
                  <a:lnTo>
                    <a:pt x="186" y="1195"/>
                  </a:lnTo>
                  <a:lnTo>
                    <a:pt x="177" y="1216"/>
                  </a:lnTo>
                  <a:lnTo>
                    <a:pt x="165" y="1233"/>
                  </a:lnTo>
                  <a:lnTo>
                    <a:pt x="150" y="1250"/>
                  </a:lnTo>
                  <a:lnTo>
                    <a:pt x="162" y="1237"/>
                  </a:lnTo>
                  <a:lnTo>
                    <a:pt x="173" y="1224"/>
                  </a:lnTo>
                  <a:lnTo>
                    <a:pt x="184" y="1209"/>
                  </a:lnTo>
                  <a:lnTo>
                    <a:pt x="195" y="1194"/>
                  </a:lnTo>
                  <a:lnTo>
                    <a:pt x="205" y="1178"/>
                  </a:lnTo>
                  <a:lnTo>
                    <a:pt x="214" y="1162"/>
                  </a:lnTo>
                  <a:lnTo>
                    <a:pt x="223" y="1144"/>
                  </a:lnTo>
                  <a:lnTo>
                    <a:pt x="231" y="1127"/>
                  </a:lnTo>
                  <a:lnTo>
                    <a:pt x="238" y="1109"/>
                  </a:lnTo>
                  <a:lnTo>
                    <a:pt x="245" y="1089"/>
                  </a:lnTo>
                  <a:lnTo>
                    <a:pt x="252" y="1071"/>
                  </a:lnTo>
                  <a:lnTo>
                    <a:pt x="258" y="1051"/>
                  </a:lnTo>
                  <a:lnTo>
                    <a:pt x="263" y="1031"/>
                  </a:lnTo>
                  <a:lnTo>
                    <a:pt x="268" y="1011"/>
                  </a:lnTo>
                  <a:lnTo>
                    <a:pt x="272" y="991"/>
                  </a:lnTo>
                  <a:lnTo>
                    <a:pt x="276" y="970"/>
                  </a:lnTo>
                  <a:lnTo>
                    <a:pt x="278" y="950"/>
                  </a:lnTo>
                  <a:lnTo>
                    <a:pt x="281" y="930"/>
                  </a:lnTo>
                  <a:lnTo>
                    <a:pt x="283" y="909"/>
                  </a:lnTo>
                  <a:lnTo>
                    <a:pt x="284" y="889"/>
                  </a:lnTo>
                  <a:lnTo>
                    <a:pt x="285" y="868"/>
                  </a:lnTo>
                  <a:lnTo>
                    <a:pt x="285" y="848"/>
                  </a:lnTo>
                  <a:lnTo>
                    <a:pt x="285" y="828"/>
                  </a:lnTo>
                  <a:lnTo>
                    <a:pt x="284" y="808"/>
                  </a:lnTo>
                  <a:lnTo>
                    <a:pt x="282" y="788"/>
                  </a:lnTo>
                  <a:lnTo>
                    <a:pt x="280" y="770"/>
                  </a:lnTo>
                  <a:lnTo>
                    <a:pt x="278" y="750"/>
                  </a:lnTo>
                  <a:lnTo>
                    <a:pt x="275" y="732"/>
                  </a:lnTo>
                  <a:lnTo>
                    <a:pt x="271" y="714"/>
                  </a:lnTo>
                  <a:lnTo>
                    <a:pt x="267" y="696"/>
                  </a:lnTo>
                  <a:lnTo>
                    <a:pt x="263" y="680"/>
                  </a:lnTo>
                  <a:lnTo>
                    <a:pt x="258" y="664"/>
                  </a:lnTo>
                  <a:lnTo>
                    <a:pt x="273" y="677"/>
                  </a:lnTo>
                  <a:lnTo>
                    <a:pt x="287" y="691"/>
                  </a:lnTo>
                  <a:lnTo>
                    <a:pt x="301" y="706"/>
                  </a:lnTo>
                  <a:lnTo>
                    <a:pt x="314" y="721"/>
                  </a:lnTo>
                  <a:lnTo>
                    <a:pt x="326" y="737"/>
                  </a:lnTo>
                  <a:lnTo>
                    <a:pt x="337" y="753"/>
                  </a:lnTo>
                  <a:lnTo>
                    <a:pt x="348" y="770"/>
                  </a:lnTo>
                  <a:lnTo>
                    <a:pt x="358" y="787"/>
                  </a:lnTo>
                  <a:lnTo>
                    <a:pt x="379" y="823"/>
                  </a:lnTo>
                  <a:lnTo>
                    <a:pt x="397" y="858"/>
                  </a:lnTo>
                  <a:lnTo>
                    <a:pt x="414" y="895"/>
                  </a:lnTo>
                  <a:lnTo>
                    <a:pt x="432" y="932"/>
                  </a:lnTo>
                  <a:lnTo>
                    <a:pt x="437" y="915"/>
                  </a:lnTo>
                  <a:lnTo>
                    <a:pt x="442" y="898"/>
                  </a:lnTo>
                  <a:lnTo>
                    <a:pt x="447" y="881"/>
                  </a:lnTo>
                  <a:lnTo>
                    <a:pt x="451" y="861"/>
                  </a:lnTo>
                  <a:lnTo>
                    <a:pt x="459" y="823"/>
                  </a:lnTo>
                  <a:lnTo>
                    <a:pt x="467" y="782"/>
                  </a:lnTo>
                  <a:lnTo>
                    <a:pt x="475" y="740"/>
                  </a:lnTo>
                  <a:lnTo>
                    <a:pt x="484" y="701"/>
                  </a:lnTo>
                  <a:lnTo>
                    <a:pt x="489" y="681"/>
                  </a:lnTo>
                  <a:lnTo>
                    <a:pt x="494" y="662"/>
                  </a:lnTo>
                  <a:lnTo>
                    <a:pt x="499" y="644"/>
                  </a:lnTo>
                  <a:lnTo>
                    <a:pt x="505" y="626"/>
                  </a:lnTo>
                  <a:lnTo>
                    <a:pt x="512" y="610"/>
                  </a:lnTo>
                  <a:lnTo>
                    <a:pt x="519" y="595"/>
                  </a:lnTo>
                  <a:lnTo>
                    <a:pt x="527" y="581"/>
                  </a:lnTo>
                  <a:lnTo>
                    <a:pt x="535" y="568"/>
                  </a:lnTo>
                  <a:lnTo>
                    <a:pt x="545" y="558"/>
                  </a:lnTo>
                  <a:lnTo>
                    <a:pt x="556" y="549"/>
                  </a:lnTo>
                  <a:lnTo>
                    <a:pt x="567" y="542"/>
                  </a:lnTo>
                  <a:lnTo>
                    <a:pt x="579" y="537"/>
                  </a:lnTo>
                  <a:lnTo>
                    <a:pt x="592" y="534"/>
                  </a:lnTo>
                  <a:lnTo>
                    <a:pt x="607" y="533"/>
                  </a:lnTo>
                  <a:lnTo>
                    <a:pt x="623" y="534"/>
                  </a:lnTo>
                  <a:lnTo>
                    <a:pt x="640" y="538"/>
                  </a:lnTo>
                  <a:lnTo>
                    <a:pt x="659" y="545"/>
                  </a:lnTo>
                  <a:lnTo>
                    <a:pt x="678" y="554"/>
                  </a:lnTo>
                  <a:lnTo>
                    <a:pt x="699" y="567"/>
                  </a:lnTo>
                  <a:lnTo>
                    <a:pt x="722" y="582"/>
                  </a:lnTo>
                  <a:lnTo>
                    <a:pt x="725" y="566"/>
                  </a:lnTo>
                  <a:lnTo>
                    <a:pt x="727" y="550"/>
                  </a:lnTo>
                  <a:lnTo>
                    <a:pt x="728" y="533"/>
                  </a:lnTo>
                  <a:lnTo>
                    <a:pt x="728" y="514"/>
                  </a:lnTo>
                  <a:lnTo>
                    <a:pt x="728" y="496"/>
                  </a:lnTo>
                  <a:lnTo>
                    <a:pt x="727" y="478"/>
                  </a:lnTo>
                  <a:lnTo>
                    <a:pt x="725" y="458"/>
                  </a:lnTo>
                  <a:lnTo>
                    <a:pt x="723" y="438"/>
                  </a:lnTo>
                  <a:lnTo>
                    <a:pt x="720" y="419"/>
                  </a:lnTo>
                  <a:lnTo>
                    <a:pt x="716" y="398"/>
                  </a:lnTo>
                  <a:lnTo>
                    <a:pt x="712" y="378"/>
                  </a:lnTo>
                  <a:lnTo>
                    <a:pt x="708" y="358"/>
                  </a:lnTo>
                  <a:lnTo>
                    <a:pt x="696" y="316"/>
                  </a:lnTo>
                  <a:lnTo>
                    <a:pt x="683" y="275"/>
                  </a:lnTo>
                  <a:lnTo>
                    <a:pt x="668" y="234"/>
                  </a:lnTo>
                  <a:lnTo>
                    <a:pt x="651" y="195"/>
                  </a:lnTo>
                  <a:lnTo>
                    <a:pt x="641" y="175"/>
                  </a:lnTo>
                  <a:lnTo>
                    <a:pt x="632" y="156"/>
                  </a:lnTo>
                  <a:lnTo>
                    <a:pt x="622" y="138"/>
                  </a:lnTo>
                  <a:lnTo>
                    <a:pt x="612" y="119"/>
                  </a:lnTo>
                  <a:lnTo>
                    <a:pt x="601" y="102"/>
                  </a:lnTo>
                  <a:lnTo>
                    <a:pt x="590" y="86"/>
                  </a:lnTo>
                  <a:lnTo>
                    <a:pt x="578" y="70"/>
                  </a:lnTo>
                  <a:lnTo>
                    <a:pt x="567" y="54"/>
                  </a:lnTo>
                  <a:lnTo>
                    <a:pt x="555" y="39"/>
                  </a:lnTo>
                  <a:lnTo>
                    <a:pt x="543" y="26"/>
                  </a:lnTo>
                  <a:lnTo>
                    <a:pt x="530" y="13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9" name="Freeform 188"/>
            <p:cNvSpPr>
              <a:spLocks/>
            </p:cNvSpPr>
            <p:nvPr/>
          </p:nvSpPr>
          <p:spPr bwMode="auto">
            <a:xfrm>
              <a:off x="2690813" y="358775"/>
              <a:ext cx="227013" cy="300038"/>
            </a:xfrm>
            <a:custGeom>
              <a:avLst/>
              <a:gdLst>
                <a:gd name="T0" fmla="*/ 2147483647 w 2137"/>
                <a:gd name="T1" fmla="*/ 2147483647 h 2835"/>
                <a:gd name="T2" fmla="*/ 2147483647 w 2137"/>
                <a:gd name="T3" fmla="*/ 2147483647 h 2835"/>
                <a:gd name="T4" fmla="*/ 2147483647 w 2137"/>
                <a:gd name="T5" fmla="*/ 2147483647 h 2835"/>
                <a:gd name="T6" fmla="*/ 2147483647 w 2137"/>
                <a:gd name="T7" fmla="*/ 2147483647 h 2835"/>
                <a:gd name="T8" fmla="*/ 2147483647 w 2137"/>
                <a:gd name="T9" fmla="*/ 2147483647 h 2835"/>
                <a:gd name="T10" fmla="*/ 2147483647 w 2137"/>
                <a:gd name="T11" fmla="*/ 2147483647 h 2835"/>
                <a:gd name="T12" fmla="*/ 2147483647 w 2137"/>
                <a:gd name="T13" fmla="*/ 2147483647 h 2835"/>
                <a:gd name="T14" fmla="*/ 2147483647 w 2137"/>
                <a:gd name="T15" fmla="*/ 2147483647 h 2835"/>
                <a:gd name="T16" fmla="*/ 2147483647 w 2137"/>
                <a:gd name="T17" fmla="*/ 2147483647 h 2835"/>
                <a:gd name="T18" fmla="*/ 2147483647 w 2137"/>
                <a:gd name="T19" fmla="*/ 2147483647 h 2835"/>
                <a:gd name="T20" fmla="*/ 2147483647 w 2137"/>
                <a:gd name="T21" fmla="*/ 2147483647 h 2835"/>
                <a:gd name="T22" fmla="*/ 2147483647 w 2137"/>
                <a:gd name="T23" fmla="*/ 2147483647 h 2835"/>
                <a:gd name="T24" fmla="*/ 2147483647 w 2137"/>
                <a:gd name="T25" fmla="*/ 2147483647 h 2835"/>
                <a:gd name="T26" fmla="*/ 2147483647 w 2137"/>
                <a:gd name="T27" fmla="*/ 2147483647 h 2835"/>
                <a:gd name="T28" fmla="*/ 2147483647 w 2137"/>
                <a:gd name="T29" fmla="*/ 2147483647 h 2835"/>
                <a:gd name="T30" fmla="*/ 2147483647 w 2137"/>
                <a:gd name="T31" fmla="*/ 2147483647 h 2835"/>
                <a:gd name="T32" fmla="*/ 2147483647 w 2137"/>
                <a:gd name="T33" fmla="*/ 2147483647 h 2835"/>
                <a:gd name="T34" fmla="*/ 2147483647 w 2137"/>
                <a:gd name="T35" fmla="*/ 2147483647 h 2835"/>
                <a:gd name="T36" fmla="*/ 2147483647 w 2137"/>
                <a:gd name="T37" fmla="*/ 2147483647 h 2835"/>
                <a:gd name="T38" fmla="*/ 2147483647 w 2137"/>
                <a:gd name="T39" fmla="*/ 2147483647 h 2835"/>
                <a:gd name="T40" fmla="*/ 2147483647 w 2137"/>
                <a:gd name="T41" fmla="*/ 2147483647 h 2835"/>
                <a:gd name="T42" fmla="*/ 2147483647 w 2137"/>
                <a:gd name="T43" fmla="*/ 2147483647 h 2835"/>
                <a:gd name="T44" fmla="*/ 0 w 2137"/>
                <a:gd name="T45" fmla="*/ 2147483647 h 2835"/>
                <a:gd name="T46" fmla="*/ 2147483647 w 2137"/>
                <a:gd name="T47" fmla="*/ 2147483647 h 2835"/>
                <a:gd name="T48" fmla="*/ 2147483647 w 2137"/>
                <a:gd name="T49" fmla="*/ 2147483647 h 2835"/>
                <a:gd name="T50" fmla="*/ 2147483647 w 2137"/>
                <a:gd name="T51" fmla="*/ 2147483647 h 2835"/>
                <a:gd name="T52" fmla="*/ 2147483647 w 2137"/>
                <a:gd name="T53" fmla="*/ 2147483647 h 2835"/>
                <a:gd name="T54" fmla="*/ 2147483647 w 2137"/>
                <a:gd name="T55" fmla="*/ 2147483647 h 2835"/>
                <a:gd name="T56" fmla="*/ 2147483647 w 2137"/>
                <a:gd name="T57" fmla="*/ 2147483647 h 2835"/>
                <a:gd name="T58" fmla="*/ 2147483647 w 2137"/>
                <a:gd name="T59" fmla="*/ 2147483647 h 2835"/>
                <a:gd name="T60" fmla="*/ 2147483647 w 2137"/>
                <a:gd name="T61" fmla="*/ 2147483647 h 2835"/>
                <a:gd name="T62" fmla="*/ 2147483647 w 2137"/>
                <a:gd name="T63" fmla="*/ 2147483647 h 2835"/>
                <a:gd name="T64" fmla="*/ 2147483647 w 2137"/>
                <a:gd name="T65" fmla="*/ 2147483647 h 2835"/>
                <a:gd name="T66" fmla="*/ 2147483647 w 2137"/>
                <a:gd name="T67" fmla="*/ 2147483647 h 2835"/>
                <a:gd name="T68" fmla="*/ 2147483647 w 2137"/>
                <a:gd name="T69" fmla="*/ 2147483647 h 2835"/>
                <a:gd name="T70" fmla="*/ 2147483647 w 2137"/>
                <a:gd name="T71" fmla="*/ 2147483647 h 2835"/>
                <a:gd name="T72" fmla="*/ 2147483647 w 2137"/>
                <a:gd name="T73" fmla="*/ 2147483647 h 2835"/>
                <a:gd name="T74" fmla="*/ 2147483647 w 2137"/>
                <a:gd name="T75" fmla="*/ 2147483647 h 2835"/>
                <a:gd name="T76" fmla="*/ 2147483647 w 2137"/>
                <a:gd name="T77" fmla="*/ 2147483647 h 2835"/>
                <a:gd name="T78" fmla="*/ 2147483647 w 2137"/>
                <a:gd name="T79" fmla="*/ 2147483647 h 2835"/>
                <a:gd name="T80" fmla="*/ 2147483647 w 2137"/>
                <a:gd name="T81" fmla="*/ 2147483647 h 2835"/>
                <a:gd name="T82" fmla="*/ 2147483647 w 2137"/>
                <a:gd name="T83" fmla="*/ 2147483647 h 2835"/>
                <a:gd name="T84" fmla="*/ 2147483647 w 2137"/>
                <a:gd name="T85" fmla="*/ 2147483647 h 2835"/>
                <a:gd name="T86" fmla="*/ 2147483647 w 2137"/>
                <a:gd name="T87" fmla="*/ 2147483647 h 2835"/>
                <a:gd name="T88" fmla="*/ 2147483647 w 2137"/>
                <a:gd name="T89" fmla="*/ 2147483647 h 2835"/>
                <a:gd name="T90" fmla="*/ 2147483647 w 2137"/>
                <a:gd name="T91" fmla="*/ 2147483647 h 2835"/>
                <a:gd name="T92" fmla="*/ 2147483647 w 2137"/>
                <a:gd name="T93" fmla="*/ 2147483647 h 2835"/>
                <a:gd name="T94" fmla="*/ 2147483647 w 2137"/>
                <a:gd name="T95" fmla="*/ 2147483647 h 2835"/>
                <a:gd name="T96" fmla="*/ 2147483647 w 2137"/>
                <a:gd name="T97" fmla="*/ 2147483647 h 2835"/>
                <a:gd name="T98" fmla="*/ 2147483647 w 2137"/>
                <a:gd name="T99" fmla="*/ 2147483647 h 2835"/>
                <a:gd name="T100" fmla="*/ 2147483647 w 2137"/>
                <a:gd name="T101" fmla="*/ 2147483647 h 2835"/>
                <a:gd name="T102" fmla="*/ 2147483647 w 2137"/>
                <a:gd name="T103" fmla="*/ 2147483647 h 2835"/>
                <a:gd name="T104" fmla="*/ 2147483647 w 2137"/>
                <a:gd name="T105" fmla="*/ 2147483647 h 2835"/>
                <a:gd name="T106" fmla="*/ 2147483647 w 2137"/>
                <a:gd name="T107" fmla="*/ 2147483647 h 2835"/>
                <a:gd name="T108" fmla="*/ 2147483647 w 2137"/>
                <a:gd name="T109" fmla="*/ 2147483647 h 2835"/>
                <a:gd name="T110" fmla="*/ 2147483647 w 2137"/>
                <a:gd name="T111" fmla="*/ 2147483647 h 2835"/>
                <a:gd name="T112" fmla="*/ 2147483647 w 2137"/>
                <a:gd name="T113" fmla="*/ 2147483647 h 2835"/>
                <a:gd name="T114" fmla="*/ 2147483647 w 2137"/>
                <a:gd name="T115" fmla="*/ 2147483647 h 283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37"/>
                <a:gd name="T175" fmla="*/ 0 h 2835"/>
                <a:gd name="T176" fmla="*/ 2137 w 2137"/>
                <a:gd name="T177" fmla="*/ 2835 h 283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37" h="2835">
                  <a:moveTo>
                    <a:pt x="1306" y="216"/>
                  </a:moveTo>
                  <a:lnTo>
                    <a:pt x="1306" y="219"/>
                  </a:lnTo>
                  <a:lnTo>
                    <a:pt x="1306" y="228"/>
                  </a:lnTo>
                  <a:lnTo>
                    <a:pt x="1304" y="243"/>
                  </a:lnTo>
                  <a:lnTo>
                    <a:pt x="1301" y="266"/>
                  </a:lnTo>
                  <a:lnTo>
                    <a:pt x="1299" y="295"/>
                  </a:lnTo>
                  <a:lnTo>
                    <a:pt x="1295" y="333"/>
                  </a:lnTo>
                  <a:lnTo>
                    <a:pt x="1290" y="379"/>
                  </a:lnTo>
                  <a:lnTo>
                    <a:pt x="1284" y="433"/>
                  </a:lnTo>
                  <a:lnTo>
                    <a:pt x="1276" y="497"/>
                  </a:lnTo>
                  <a:lnTo>
                    <a:pt x="1267" y="570"/>
                  </a:lnTo>
                  <a:lnTo>
                    <a:pt x="1257" y="653"/>
                  </a:lnTo>
                  <a:lnTo>
                    <a:pt x="1243" y="746"/>
                  </a:lnTo>
                  <a:lnTo>
                    <a:pt x="1229" y="851"/>
                  </a:lnTo>
                  <a:lnTo>
                    <a:pt x="1212" y="967"/>
                  </a:lnTo>
                  <a:lnTo>
                    <a:pt x="1194" y="1094"/>
                  </a:lnTo>
                  <a:lnTo>
                    <a:pt x="1172" y="1234"/>
                  </a:lnTo>
                  <a:lnTo>
                    <a:pt x="1152" y="1369"/>
                  </a:lnTo>
                  <a:lnTo>
                    <a:pt x="1138" y="1483"/>
                  </a:lnTo>
                  <a:lnTo>
                    <a:pt x="1131" y="1533"/>
                  </a:lnTo>
                  <a:lnTo>
                    <a:pt x="1126" y="1578"/>
                  </a:lnTo>
                  <a:lnTo>
                    <a:pt x="1123" y="1619"/>
                  </a:lnTo>
                  <a:lnTo>
                    <a:pt x="1120" y="1655"/>
                  </a:lnTo>
                  <a:lnTo>
                    <a:pt x="1118" y="1688"/>
                  </a:lnTo>
                  <a:lnTo>
                    <a:pt x="1117" y="1716"/>
                  </a:lnTo>
                  <a:lnTo>
                    <a:pt x="1116" y="1742"/>
                  </a:lnTo>
                  <a:lnTo>
                    <a:pt x="1117" y="1763"/>
                  </a:lnTo>
                  <a:lnTo>
                    <a:pt x="1117" y="1782"/>
                  </a:lnTo>
                  <a:lnTo>
                    <a:pt x="1119" y="1798"/>
                  </a:lnTo>
                  <a:lnTo>
                    <a:pt x="1121" y="1811"/>
                  </a:lnTo>
                  <a:lnTo>
                    <a:pt x="1123" y="1821"/>
                  </a:lnTo>
                  <a:lnTo>
                    <a:pt x="1125" y="1830"/>
                  </a:lnTo>
                  <a:lnTo>
                    <a:pt x="1128" y="1836"/>
                  </a:lnTo>
                  <a:lnTo>
                    <a:pt x="1131" y="1840"/>
                  </a:lnTo>
                  <a:lnTo>
                    <a:pt x="1135" y="1843"/>
                  </a:lnTo>
                  <a:lnTo>
                    <a:pt x="1139" y="1844"/>
                  </a:lnTo>
                  <a:lnTo>
                    <a:pt x="1142" y="1844"/>
                  </a:lnTo>
                  <a:lnTo>
                    <a:pt x="1145" y="1843"/>
                  </a:lnTo>
                  <a:lnTo>
                    <a:pt x="1149" y="1841"/>
                  </a:lnTo>
                  <a:lnTo>
                    <a:pt x="1154" y="1836"/>
                  </a:lnTo>
                  <a:lnTo>
                    <a:pt x="1159" y="1831"/>
                  </a:lnTo>
                  <a:lnTo>
                    <a:pt x="1163" y="1826"/>
                  </a:lnTo>
                  <a:lnTo>
                    <a:pt x="1164" y="1824"/>
                  </a:lnTo>
                  <a:lnTo>
                    <a:pt x="1157" y="1825"/>
                  </a:lnTo>
                  <a:lnTo>
                    <a:pt x="1136" y="1829"/>
                  </a:lnTo>
                  <a:lnTo>
                    <a:pt x="1103" y="1834"/>
                  </a:lnTo>
                  <a:lnTo>
                    <a:pt x="1058" y="1840"/>
                  </a:lnTo>
                  <a:lnTo>
                    <a:pt x="1002" y="1848"/>
                  </a:lnTo>
                  <a:lnTo>
                    <a:pt x="938" y="1855"/>
                  </a:lnTo>
                  <a:lnTo>
                    <a:pt x="865" y="1862"/>
                  </a:lnTo>
                  <a:lnTo>
                    <a:pt x="785" y="1868"/>
                  </a:lnTo>
                  <a:lnTo>
                    <a:pt x="699" y="1873"/>
                  </a:lnTo>
                  <a:lnTo>
                    <a:pt x="607" y="1876"/>
                  </a:lnTo>
                  <a:lnTo>
                    <a:pt x="559" y="1877"/>
                  </a:lnTo>
                  <a:lnTo>
                    <a:pt x="511" y="1878"/>
                  </a:lnTo>
                  <a:lnTo>
                    <a:pt x="463" y="1877"/>
                  </a:lnTo>
                  <a:lnTo>
                    <a:pt x="413" y="1876"/>
                  </a:lnTo>
                  <a:lnTo>
                    <a:pt x="362" y="1874"/>
                  </a:lnTo>
                  <a:lnTo>
                    <a:pt x="312" y="1871"/>
                  </a:lnTo>
                  <a:lnTo>
                    <a:pt x="261" y="1868"/>
                  </a:lnTo>
                  <a:lnTo>
                    <a:pt x="210" y="1863"/>
                  </a:lnTo>
                  <a:lnTo>
                    <a:pt x="159" y="1858"/>
                  </a:lnTo>
                  <a:lnTo>
                    <a:pt x="108" y="1851"/>
                  </a:lnTo>
                  <a:lnTo>
                    <a:pt x="57" y="1842"/>
                  </a:lnTo>
                  <a:lnTo>
                    <a:pt x="7" y="1833"/>
                  </a:lnTo>
                  <a:lnTo>
                    <a:pt x="5" y="1865"/>
                  </a:lnTo>
                  <a:lnTo>
                    <a:pt x="3" y="1896"/>
                  </a:lnTo>
                  <a:lnTo>
                    <a:pt x="1" y="1928"/>
                  </a:lnTo>
                  <a:lnTo>
                    <a:pt x="0" y="1959"/>
                  </a:lnTo>
                  <a:lnTo>
                    <a:pt x="0" y="1990"/>
                  </a:lnTo>
                  <a:lnTo>
                    <a:pt x="0" y="2022"/>
                  </a:lnTo>
                  <a:lnTo>
                    <a:pt x="1" y="2053"/>
                  </a:lnTo>
                  <a:lnTo>
                    <a:pt x="2" y="2084"/>
                  </a:lnTo>
                  <a:lnTo>
                    <a:pt x="4" y="2115"/>
                  </a:lnTo>
                  <a:lnTo>
                    <a:pt x="6" y="2146"/>
                  </a:lnTo>
                  <a:lnTo>
                    <a:pt x="9" y="2176"/>
                  </a:lnTo>
                  <a:lnTo>
                    <a:pt x="13" y="2208"/>
                  </a:lnTo>
                  <a:lnTo>
                    <a:pt x="20" y="2269"/>
                  </a:lnTo>
                  <a:lnTo>
                    <a:pt x="30" y="2330"/>
                  </a:lnTo>
                  <a:lnTo>
                    <a:pt x="41" y="2391"/>
                  </a:lnTo>
                  <a:lnTo>
                    <a:pt x="54" y="2451"/>
                  </a:lnTo>
                  <a:lnTo>
                    <a:pt x="70" y="2512"/>
                  </a:lnTo>
                  <a:lnTo>
                    <a:pt x="86" y="2571"/>
                  </a:lnTo>
                  <a:lnTo>
                    <a:pt x="104" y="2631"/>
                  </a:lnTo>
                  <a:lnTo>
                    <a:pt x="124" y="2690"/>
                  </a:lnTo>
                  <a:lnTo>
                    <a:pt x="145" y="2749"/>
                  </a:lnTo>
                  <a:lnTo>
                    <a:pt x="167" y="2808"/>
                  </a:lnTo>
                  <a:lnTo>
                    <a:pt x="237" y="2814"/>
                  </a:lnTo>
                  <a:lnTo>
                    <a:pt x="313" y="2821"/>
                  </a:lnTo>
                  <a:lnTo>
                    <a:pt x="395" y="2827"/>
                  </a:lnTo>
                  <a:lnTo>
                    <a:pt x="484" y="2831"/>
                  </a:lnTo>
                  <a:lnTo>
                    <a:pt x="577" y="2834"/>
                  </a:lnTo>
                  <a:lnTo>
                    <a:pt x="673" y="2835"/>
                  </a:lnTo>
                  <a:lnTo>
                    <a:pt x="723" y="2834"/>
                  </a:lnTo>
                  <a:lnTo>
                    <a:pt x="773" y="2834"/>
                  </a:lnTo>
                  <a:lnTo>
                    <a:pt x="823" y="2832"/>
                  </a:lnTo>
                  <a:lnTo>
                    <a:pt x="874" y="2830"/>
                  </a:lnTo>
                  <a:lnTo>
                    <a:pt x="925" y="2827"/>
                  </a:lnTo>
                  <a:lnTo>
                    <a:pt x="976" y="2823"/>
                  </a:lnTo>
                  <a:lnTo>
                    <a:pt x="1027" y="2818"/>
                  </a:lnTo>
                  <a:lnTo>
                    <a:pt x="1078" y="2812"/>
                  </a:lnTo>
                  <a:lnTo>
                    <a:pt x="1127" y="2806"/>
                  </a:lnTo>
                  <a:lnTo>
                    <a:pt x="1177" y="2799"/>
                  </a:lnTo>
                  <a:lnTo>
                    <a:pt x="1227" y="2791"/>
                  </a:lnTo>
                  <a:lnTo>
                    <a:pt x="1276" y="2781"/>
                  </a:lnTo>
                  <a:lnTo>
                    <a:pt x="1324" y="2771"/>
                  </a:lnTo>
                  <a:lnTo>
                    <a:pt x="1371" y="2758"/>
                  </a:lnTo>
                  <a:lnTo>
                    <a:pt x="1417" y="2746"/>
                  </a:lnTo>
                  <a:lnTo>
                    <a:pt x="1462" y="2732"/>
                  </a:lnTo>
                  <a:lnTo>
                    <a:pt x="1505" y="2716"/>
                  </a:lnTo>
                  <a:lnTo>
                    <a:pt x="1548" y="2699"/>
                  </a:lnTo>
                  <a:lnTo>
                    <a:pt x="1589" y="2681"/>
                  </a:lnTo>
                  <a:lnTo>
                    <a:pt x="1628" y="2661"/>
                  </a:lnTo>
                  <a:lnTo>
                    <a:pt x="1677" y="2632"/>
                  </a:lnTo>
                  <a:lnTo>
                    <a:pt x="1723" y="2602"/>
                  </a:lnTo>
                  <a:lnTo>
                    <a:pt x="1764" y="2568"/>
                  </a:lnTo>
                  <a:lnTo>
                    <a:pt x="1800" y="2534"/>
                  </a:lnTo>
                  <a:lnTo>
                    <a:pt x="1834" y="2497"/>
                  </a:lnTo>
                  <a:lnTo>
                    <a:pt x="1864" y="2458"/>
                  </a:lnTo>
                  <a:lnTo>
                    <a:pt x="1889" y="2419"/>
                  </a:lnTo>
                  <a:lnTo>
                    <a:pt x="1912" y="2376"/>
                  </a:lnTo>
                  <a:lnTo>
                    <a:pt x="1932" y="2332"/>
                  </a:lnTo>
                  <a:lnTo>
                    <a:pt x="1949" y="2287"/>
                  </a:lnTo>
                  <a:lnTo>
                    <a:pt x="1964" y="2239"/>
                  </a:lnTo>
                  <a:lnTo>
                    <a:pt x="1978" y="2192"/>
                  </a:lnTo>
                  <a:lnTo>
                    <a:pt x="1988" y="2141"/>
                  </a:lnTo>
                  <a:lnTo>
                    <a:pt x="1997" y="2089"/>
                  </a:lnTo>
                  <a:lnTo>
                    <a:pt x="2004" y="2036"/>
                  </a:lnTo>
                  <a:lnTo>
                    <a:pt x="2010" y="1981"/>
                  </a:lnTo>
                  <a:lnTo>
                    <a:pt x="2015" y="1925"/>
                  </a:lnTo>
                  <a:lnTo>
                    <a:pt x="2018" y="1867"/>
                  </a:lnTo>
                  <a:lnTo>
                    <a:pt x="2022" y="1809"/>
                  </a:lnTo>
                  <a:lnTo>
                    <a:pt x="2025" y="1748"/>
                  </a:lnTo>
                  <a:lnTo>
                    <a:pt x="2030" y="1625"/>
                  </a:lnTo>
                  <a:lnTo>
                    <a:pt x="2038" y="1495"/>
                  </a:lnTo>
                  <a:lnTo>
                    <a:pt x="2042" y="1429"/>
                  </a:lnTo>
                  <a:lnTo>
                    <a:pt x="2047" y="1362"/>
                  </a:lnTo>
                  <a:lnTo>
                    <a:pt x="2053" y="1294"/>
                  </a:lnTo>
                  <a:lnTo>
                    <a:pt x="2061" y="1225"/>
                  </a:lnTo>
                  <a:lnTo>
                    <a:pt x="2070" y="1155"/>
                  </a:lnTo>
                  <a:lnTo>
                    <a:pt x="2081" y="1084"/>
                  </a:lnTo>
                  <a:lnTo>
                    <a:pt x="2095" y="1012"/>
                  </a:lnTo>
                  <a:lnTo>
                    <a:pt x="2110" y="940"/>
                  </a:lnTo>
                  <a:lnTo>
                    <a:pt x="2124" y="867"/>
                  </a:lnTo>
                  <a:lnTo>
                    <a:pt x="2133" y="797"/>
                  </a:lnTo>
                  <a:lnTo>
                    <a:pt x="2137" y="730"/>
                  </a:lnTo>
                  <a:lnTo>
                    <a:pt x="2136" y="664"/>
                  </a:lnTo>
                  <a:lnTo>
                    <a:pt x="2131" y="601"/>
                  </a:lnTo>
                  <a:lnTo>
                    <a:pt x="2121" y="540"/>
                  </a:lnTo>
                  <a:lnTo>
                    <a:pt x="2108" y="482"/>
                  </a:lnTo>
                  <a:lnTo>
                    <a:pt x="2091" y="427"/>
                  </a:lnTo>
                  <a:lnTo>
                    <a:pt x="2070" y="374"/>
                  </a:lnTo>
                  <a:lnTo>
                    <a:pt x="2047" y="324"/>
                  </a:lnTo>
                  <a:lnTo>
                    <a:pt x="2020" y="277"/>
                  </a:lnTo>
                  <a:lnTo>
                    <a:pt x="1992" y="234"/>
                  </a:lnTo>
                  <a:lnTo>
                    <a:pt x="1960" y="194"/>
                  </a:lnTo>
                  <a:lnTo>
                    <a:pt x="1928" y="157"/>
                  </a:lnTo>
                  <a:lnTo>
                    <a:pt x="1892" y="124"/>
                  </a:lnTo>
                  <a:lnTo>
                    <a:pt x="1856" y="95"/>
                  </a:lnTo>
                  <a:lnTo>
                    <a:pt x="1819" y="69"/>
                  </a:lnTo>
                  <a:lnTo>
                    <a:pt x="1780" y="47"/>
                  </a:lnTo>
                  <a:lnTo>
                    <a:pt x="1741" y="30"/>
                  </a:lnTo>
                  <a:lnTo>
                    <a:pt x="1703" y="16"/>
                  </a:lnTo>
                  <a:lnTo>
                    <a:pt x="1663" y="6"/>
                  </a:lnTo>
                  <a:lnTo>
                    <a:pt x="1624" y="1"/>
                  </a:lnTo>
                  <a:lnTo>
                    <a:pt x="1586" y="0"/>
                  </a:lnTo>
                  <a:lnTo>
                    <a:pt x="1548" y="4"/>
                  </a:lnTo>
                  <a:lnTo>
                    <a:pt x="1511" y="13"/>
                  </a:lnTo>
                  <a:lnTo>
                    <a:pt x="1476" y="27"/>
                  </a:lnTo>
                  <a:lnTo>
                    <a:pt x="1442" y="45"/>
                  </a:lnTo>
                  <a:lnTo>
                    <a:pt x="1409" y="68"/>
                  </a:lnTo>
                  <a:lnTo>
                    <a:pt x="1380" y="98"/>
                  </a:lnTo>
                  <a:lnTo>
                    <a:pt x="1352" y="132"/>
                  </a:lnTo>
                  <a:lnTo>
                    <a:pt x="1328" y="171"/>
                  </a:lnTo>
                  <a:lnTo>
                    <a:pt x="1306" y="216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0" name="Freeform 189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1" name="Freeform 190"/>
            <p:cNvSpPr>
              <a:spLocks/>
            </p:cNvSpPr>
            <p:nvPr/>
          </p:nvSpPr>
          <p:spPr bwMode="auto">
            <a:xfrm>
              <a:off x="2690813" y="358775"/>
              <a:ext cx="176213" cy="217488"/>
            </a:xfrm>
            <a:custGeom>
              <a:avLst/>
              <a:gdLst>
                <a:gd name="T0" fmla="*/ 2147483647 w 1653"/>
                <a:gd name="T1" fmla="*/ 2147483647 h 2062"/>
                <a:gd name="T2" fmla="*/ 2147483647 w 1653"/>
                <a:gd name="T3" fmla="*/ 2147483647 h 2062"/>
                <a:gd name="T4" fmla="*/ 2147483647 w 1653"/>
                <a:gd name="T5" fmla="*/ 2147483647 h 2062"/>
                <a:gd name="T6" fmla="*/ 2147483647 w 1653"/>
                <a:gd name="T7" fmla="*/ 2147483647 h 2062"/>
                <a:gd name="T8" fmla="*/ 2147483647 w 1653"/>
                <a:gd name="T9" fmla="*/ 2147483647 h 2062"/>
                <a:gd name="T10" fmla="*/ 2147483647 w 1653"/>
                <a:gd name="T11" fmla="*/ 2147483647 h 2062"/>
                <a:gd name="T12" fmla="*/ 2147483647 w 1653"/>
                <a:gd name="T13" fmla="*/ 2147483647 h 2062"/>
                <a:gd name="T14" fmla="*/ 2147483647 w 1653"/>
                <a:gd name="T15" fmla="*/ 2147483647 h 2062"/>
                <a:gd name="T16" fmla="*/ 2147483647 w 1653"/>
                <a:gd name="T17" fmla="*/ 2147483647 h 2062"/>
                <a:gd name="T18" fmla="*/ 2147483647 w 1653"/>
                <a:gd name="T19" fmla="*/ 2147483647 h 2062"/>
                <a:gd name="T20" fmla="*/ 2147483647 w 1653"/>
                <a:gd name="T21" fmla="*/ 2147483647 h 2062"/>
                <a:gd name="T22" fmla="*/ 2147483647 w 1653"/>
                <a:gd name="T23" fmla="*/ 2147483647 h 2062"/>
                <a:gd name="T24" fmla="*/ 2147483647 w 1653"/>
                <a:gd name="T25" fmla="*/ 2147483647 h 2062"/>
                <a:gd name="T26" fmla="*/ 2147483647 w 1653"/>
                <a:gd name="T27" fmla="*/ 2147483647 h 2062"/>
                <a:gd name="T28" fmla="*/ 2147483647 w 1653"/>
                <a:gd name="T29" fmla="*/ 2147483647 h 2062"/>
                <a:gd name="T30" fmla="*/ 2147483647 w 1653"/>
                <a:gd name="T31" fmla="*/ 2147483647 h 2062"/>
                <a:gd name="T32" fmla="*/ 2147483647 w 1653"/>
                <a:gd name="T33" fmla="*/ 2147483647 h 2062"/>
                <a:gd name="T34" fmla="*/ 2147483647 w 1653"/>
                <a:gd name="T35" fmla="*/ 2147483647 h 2062"/>
                <a:gd name="T36" fmla="*/ 2147483647 w 1653"/>
                <a:gd name="T37" fmla="*/ 2147483647 h 2062"/>
                <a:gd name="T38" fmla="*/ 2147483647 w 1653"/>
                <a:gd name="T39" fmla="*/ 2147483647 h 2062"/>
                <a:gd name="T40" fmla="*/ 2147483647 w 1653"/>
                <a:gd name="T41" fmla="*/ 2147483647 h 2062"/>
                <a:gd name="T42" fmla="*/ 2147483647 w 1653"/>
                <a:gd name="T43" fmla="*/ 2147483647 h 2062"/>
                <a:gd name="T44" fmla="*/ 2147483647 w 1653"/>
                <a:gd name="T45" fmla="*/ 2147483647 h 2062"/>
                <a:gd name="T46" fmla="*/ 2147483647 w 1653"/>
                <a:gd name="T47" fmla="*/ 2147483647 h 2062"/>
                <a:gd name="T48" fmla="*/ 2147483647 w 1653"/>
                <a:gd name="T49" fmla="*/ 2147483647 h 2062"/>
                <a:gd name="T50" fmla="*/ 2147483647 w 1653"/>
                <a:gd name="T51" fmla="*/ 2147483647 h 2062"/>
                <a:gd name="T52" fmla="*/ 2147483647 w 1653"/>
                <a:gd name="T53" fmla="*/ 2147483647 h 2062"/>
                <a:gd name="T54" fmla="*/ 2147483647 w 1653"/>
                <a:gd name="T55" fmla="*/ 2147483647 h 2062"/>
                <a:gd name="T56" fmla="*/ 2147483647 w 1653"/>
                <a:gd name="T57" fmla="*/ 2147483647 h 2062"/>
                <a:gd name="T58" fmla="*/ 2147483647 w 1653"/>
                <a:gd name="T59" fmla="*/ 2147483647 h 2062"/>
                <a:gd name="T60" fmla="*/ 2147483647 w 1653"/>
                <a:gd name="T61" fmla="*/ 2147483647 h 2062"/>
                <a:gd name="T62" fmla="*/ 2147483647 w 1653"/>
                <a:gd name="T63" fmla="*/ 2147483647 h 2062"/>
                <a:gd name="T64" fmla="*/ 2147483647 w 1653"/>
                <a:gd name="T65" fmla="*/ 2147483647 h 2062"/>
                <a:gd name="T66" fmla="*/ 2147483647 w 1653"/>
                <a:gd name="T67" fmla="*/ 2147483647 h 2062"/>
                <a:gd name="T68" fmla="*/ 2147483647 w 1653"/>
                <a:gd name="T69" fmla="*/ 2147483647 h 2062"/>
                <a:gd name="T70" fmla="*/ 2147483647 w 1653"/>
                <a:gd name="T71" fmla="*/ 2147483647 h 2062"/>
                <a:gd name="T72" fmla="*/ 2147483647 w 1653"/>
                <a:gd name="T73" fmla="*/ 2147483647 h 2062"/>
                <a:gd name="T74" fmla="*/ 2147483647 w 1653"/>
                <a:gd name="T75" fmla="*/ 2147483647 h 2062"/>
                <a:gd name="T76" fmla="*/ 2147483647 w 1653"/>
                <a:gd name="T77" fmla="*/ 2147483647 h 2062"/>
                <a:gd name="T78" fmla="*/ 2147483647 w 1653"/>
                <a:gd name="T79" fmla="*/ 2147483647 h 2062"/>
                <a:gd name="T80" fmla="*/ 2147483647 w 1653"/>
                <a:gd name="T81" fmla="*/ 2147483647 h 2062"/>
                <a:gd name="T82" fmla="*/ 2147483647 w 1653"/>
                <a:gd name="T83" fmla="*/ 2147483647 h 2062"/>
                <a:gd name="T84" fmla="*/ 2147483647 w 1653"/>
                <a:gd name="T85" fmla="*/ 2147483647 h 2062"/>
                <a:gd name="T86" fmla="*/ 2147483647 w 1653"/>
                <a:gd name="T87" fmla="*/ 2147483647 h 2062"/>
                <a:gd name="T88" fmla="*/ 0 w 1653"/>
                <a:gd name="T89" fmla="*/ 2147483647 h 2062"/>
                <a:gd name="T90" fmla="*/ 2147483647 w 1653"/>
                <a:gd name="T91" fmla="*/ 2147483647 h 2062"/>
                <a:gd name="T92" fmla="*/ 2147483647 w 1653"/>
                <a:gd name="T93" fmla="*/ 2147483647 h 2062"/>
                <a:gd name="T94" fmla="*/ 2147483647 w 1653"/>
                <a:gd name="T95" fmla="*/ 2147483647 h 2062"/>
                <a:gd name="T96" fmla="*/ 2147483647 w 1653"/>
                <a:gd name="T97" fmla="*/ 2147483647 h 2062"/>
                <a:gd name="T98" fmla="*/ 2147483647 w 1653"/>
                <a:gd name="T99" fmla="*/ 2147483647 h 2062"/>
                <a:gd name="T100" fmla="*/ 2147483647 w 1653"/>
                <a:gd name="T101" fmla="*/ 2147483647 h 2062"/>
                <a:gd name="T102" fmla="*/ 2147483647 w 1653"/>
                <a:gd name="T103" fmla="*/ 2147483647 h 20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53"/>
                <a:gd name="T157" fmla="*/ 0 h 2062"/>
                <a:gd name="T158" fmla="*/ 1653 w 1653"/>
                <a:gd name="T159" fmla="*/ 2062 h 206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53" h="2062">
                  <a:moveTo>
                    <a:pt x="1349" y="2062"/>
                  </a:moveTo>
                  <a:lnTo>
                    <a:pt x="1330" y="2005"/>
                  </a:lnTo>
                  <a:lnTo>
                    <a:pt x="1313" y="1947"/>
                  </a:lnTo>
                  <a:lnTo>
                    <a:pt x="1296" y="1887"/>
                  </a:lnTo>
                  <a:lnTo>
                    <a:pt x="1283" y="1825"/>
                  </a:lnTo>
                  <a:lnTo>
                    <a:pt x="1271" y="1763"/>
                  </a:lnTo>
                  <a:lnTo>
                    <a:pt x="1261" y="1698"/>
                  </a:lnTo>
                  <a:lnTo>
                    <a:pt x="1253" y="1633"/>
                  </a:lnTo>
                  <a:lnTo>
                    <a:pt x="1247" y="1567"/>
                  </a:lnTo>
                  <a:lnTo>
                    <a:pt x="1242" y="1499"/>
                  </a:lnTo>
                  <a:lnTo>
                    <a:pt x="1239" y="1431"/>
                  </a:lnTo>
                  <a:lnTo>
                    <a:pt x="1238" y="1363"/>
                  </a:lnTo>
                  <a:lnTo>
                    <a:pt x="1239" y="1294"/>
                  </a:lnTo>
                  <a:lnTo>
                    <a:pt x="1243" y="1225"/>
                  </a:lnTo>
                  <a:lnTo>
                    <a:pt x="1248" y="1155"/>
                  </a:lnTo>
                  <a:lnTo>
                    <a:pt x="1254" y="1085"/>
                  </a:lnTo>
                  <a:lnTo>
                    <a:pt x="1263" y="1016"/>
                  </a:lnTo>
                  <a:lnTo>
                    <a:pt x="1273" y="946"/>
                  </a:lnTo>
                  <a:lnTo>
                    <a:pt x="1285" y="877"/>
                  </a:lnTo>
                  <a:lnTo>
                    <a:pt x="1300" y="808"/>
                  </a:lnTo>
                  <a:lnTo>
                    <a:pt x="1316" y="740"/>
                  </a:lnTo>
                  <a:lnTo>
                    <a:pt x="1333" y="672"/>
                  </a:lnTo>
                  <a:lnTo>
                    <a:pt x="1353" y="605"/>
                  </a:lnTo>
                  <a:lnTo>
                    <a:pt x="1375" y="539"/>
                  </a:lnTo>
                  <a:lnTo>
                    <a:pt x="1398" y="474"/>
                  </a:lnTo>
                  <a:lnTo>
                    <a:pt x="1424" y="410"/>
                  </a:lnTo>
                  <a:lnTo>
                    <a:pt x="1450" y="347"/>
                  </a:lnTo>
                  <a:lnTo>
                    <a:pt x="1480" y="286"/>
                  </a:lnTo>
                  <a:lnTo>
                    <a:pt x="1510" y="226"/>
                  </a:lnTo>
                  <a:lnTo>
                    <a:pt x="1543" y="168"/>
                  </a:lnTo>
                  <a:lnTo>
                    <a:pt x="1577" y="112"/>
                  </a:lnTo>
                  <a:lnTo>
                    <a:pt x="1614" y="58"/>
                  </a:lnTo>
                  <a:lnTo>
                    <a:pt x="1653" y="5"/>
                  </a:lnTo>
                  <a:lnTo>
                    <a:pt x="1626" y="2"/>
                  </a:lnTo>
                  <a:lnTo>
                    <a:pt x="1600" y="0"/>
                  </a:lnTo>
                  <a:lnTo>
                    <a:pt x="1587" y="1"/>
                  </a:lnTo>
                  <a:lnTo>
                    <a:pt x="1573" y="1"/>
                  </a:lnTo>
                  <a:lnTo>
                    <a:pt x="1561" y="2"/>
                  </a:lnTo>
                  <a:lnTo>
                    <a:pt x="1548" y="4"/>
                  </a:lnTo>
                  <a:lnTo>
                    <a:pt x="1536" y="6"/>
                  </a:lnTo>
                  <a:lnTo>
                    <a:pt x="1524" y="9"/>
                  </a:lnTo>
                  <a:lnTo>
                    <a:pt x="1511" y="12"/>
                  </a:lnTo>
                  <a:lnTo>
                    <a:pt x="1499" y="17"/>
                  </a:lnTo>
                  <a:lnTo>
                    <a:pt x="1487" y="21"/>
                  </a:lnTo>
                  <a:lnTo>
                    <a:pt x="1475" y="26"/>
                  </a:lnTo>
                  <a:lnTo>
                    <a:pt x="1463" y="31"/>
                  </a:lnTo>
                  <a:lnTo>
                    <a:pt x="1451" y="37"/>
                  </a:lnTo>
                  <a:lnTo>
                    <a:pt x="1440" y="44"/>
                  </a:lnTo>
                  <a:lnTo>
                    <a:pt x="1429" y="51"/>
                  </a:lnTo>
                  <a:lnTo>
                    <a:pt x="1419" y="59"/>
                  </a:lnTo>
                  <a:lnTo>
                    <a:pt x="1407" y="67"/>
                  </a:lnTo>
                  <a:lnTo>
                    <a:pt x="1397" y="77"/>
                  </a:lnTo>
                  <a:lnTo>
                    <a:pt x="1387" y="86"/>
                  </a:lnTo>
                  <a:lnTo>
                    <a:pt x="1377" y="96"/>
                  </a:lnTo>
                  <a:lnTo>
                    <a:pt x="1368" y="107"/>
                  </a:lnTo>
                  <a:lnTo>
                    <a:pt x="1359" y="118"/>
                  </a:lnTo>
                  <a:lnTo>
                    <a:pt x="1349" y="131"/>
                  </a:lnTo>
                  <a:lnTo>
                    <a:pt x="1340" y="144"/>
                  </a:lnTo>
                  <a:lnTo>
                    <a:pt x="1332" y="157"/>
                  </a:lnTo>
                  <a:lnTo>
                    <a:pt x="1324" y="170"/>
                  </a:lnTo>
                  <a:lnTo>
                    <a:pt x="1317" y="185"/>
                  </a:lnTo>
                  <a:lnTo>
                    <a:pt x="1309" y="200"/>
                  </a:lnTo>
                  <a:lnTo>
                    <a:pt x="1302" y="216"/>
                  </a:lnTo>
                  <a:lnTo>
                    <a:pt x="1302" y="219"/>
                  </a:lnTo>
                  <a:lnTo>
                    <a:pt x="1302" y="228"/>
                  </a:lnTo>
                  <a:lnTo>
                    <a:pt x="1300" y="243"/>
                  </a:lnTo>
                  <a:lnTo>
                    <a:pt x="1297" y="266"/>
                  </a:lnTo>
                  <a:lnTo>
                    <a:pt x="1295" y="295"/>
                  </a:lnTo>
                  <a:lnTo>
                    <a:pt x="1291" y="333"/>
                  </a:lnTo>
                  <a:lnTo>
                    <a:pt x="1286" y="379"/>
                  </a:lnTo>
                  <a:lnTo>
                    <a:pt x="1280" y="433"/>
                  </a:lnTo>
                  <a:lnTo>
                    <a:pt x="1272" y="497"/>
                  </a:lnTo>
                  <a:lnTo>
                    <a:pt x="1263" y="570"/>
                  </a:lnTo>
                  <a:lnTo>
                    <a:pt x="1253" y="653"/>
                  </a:lnTo>
                  <a:lnTo>
                    <a:pt x="1239" y="746"/>
                  </a:lnTo>
                  <a:lnTo>
                    <a:pt x="1225" y="851"/>
                  </a:lnTo>
                  <a:lnTo>
                    <a:pt x="1208" y="967"/>
                  </a:lnTo>
                  <a:lnTo>
                    <a:pt x="1190" y="1094"/>
                  </a:lnTo>
                  <a:lnTo>
                    <a:pt x="1168" y="1234"/>
                  </a:lnTo>
                  <a:lnTo>
                    <a:pt x="1157" y="1309"/>
                  </a:lnTo>
                  <a:lnTo>
                    <a:pt x="1147" y="1378"/>
                  </a:lnTo>
                  <a:lnTo>
                    <a:pt x="1139" y="1440"/>
                  </a:lnTo>
                  <a:lnTo>
                    <a:pt x="1132" y="1497"/>
                  </a:lnTo>
                  <a:lnTo>
                    <a:pt x="1125" y="1549"/>
                  </a:lnTo>
                  <a:lnTo>
                    <a:pt x="1121" y="1596"/>
                  </a:lnTo>
                  <a:lnTo>
                    <a:pt x="1117" y="1637"/>
                  </a:lnTo>
                  <a:lnTo>
                    <a:pt x="1115" y="1673"/>
                  </a:lnTo>
                  <a:lnTo>
                    <a:pt x="1113" y="1706"/>
                  </a:lnTo>
                  <a:lnTo>
                    <a:pt x="1112" y="1735"/>
                  </a:lnTo>
                  <a:lnTo>
                    <a:pt x="1112" y="1759"/>
                  </a:lnTo>
                  <a:lnTo>
                    <a:pt x="1113" y="1779"/>
                  </a:lnTo>
                  <a:lnTo>
                    <a:pt x="1115" y="1797"/>
                  </a:lnTo>
                  <a:lnTo>
                    <a:pt x="1116" y="1811"/>
                  </a:lnTo>
                  <a:lnTo>
                    <a:pt x="1119" y="1822"/>
                  </a:lnTo>
                  <a:lnTo>
                    <a:pt x="1122" y="1830"/>
                  </a:lnTo>
                  <a:lnTo>
                    <a:pt x="1138" y="1828"/>
                  </a:lnTo>
                  <a:lnTo>
                    <a:pt x="1150" y="1826"/>
                  </a:lnTo>
                  <a:lnTo>
                    <a:pt x="1157" y="1825"/>
                  </a:lnTo>
                  <a:lnTo>
                    <a:pt x="1160" y="1824"/>
                  </a:lnTo>
                  <a:lnTo>
                    <a:pt x="1156" y="1830"/>
                  </a:lnTo>
                  <a:lnTo>
                    <a:pt x="1146" y="1840"/>
                  </a:lnTo>
                  <a:lnTo>
                    <a:pt x="1143" y="1842"/>
                  </a:lnTo>
                  <a:lnTo>
                    <a:pt x="1140" y="1843"/>
                  </a:lnTo>
                  <a:lnTo>
                    <a:pt x="1137" y="1844"/>
                  </a:lnTo>
                  <a:lnTo>
                    <a:pt x="1134" y="1844"/>
                  </a:lnTo>
                  <a:lnTo>
                    <a:pt x="1131" y="1842"/>
                  </a:lnTo>
                  <a:lnTo>
                    <a:pt x="1127" y="1840"/>
                  </a:lnTo>
                  <a:lnTo>
                    <a:pt x="1124" y="1836"/>
                  </a:lnTo>
                  <a:lnTo>
                    <a:pt x="1122" y="1830"/>
                  </a:lnTo>
                  <a:lnTo>
                    <a:pt x="1091" y="1835"/>
                  </a:lnTo>
                  <a:lnTo>
                    <a:pt x="1052" y="1840"/>
                  </a:lnTo>
                  <a:lnTo>
                    <a:pt x="1005" y="1847"/>
                  </a:lnTo>
                  <a:lnTo>
                    <a:pt x="951" y="1853"/>
                  </a:lnTo>
                  <a:lnTo>
                    <a:pt x="891" y="1859"/>
                  </a:lnTo>
                  <a:lnTo>
                    <a:pt x="826" y="1865"/>
                  </a:lnTo>
                  <a:lnTo>
                    <a:pt x="756" y="1870"/>
                  </a:lnTo>
                  <a:lnTo>
                    <a:pt x="681" y="1874"/>
                  </a:lnTo>
                  <a:lnTo>
                    <a:pt x="602" y="1877"/>
                  </a:lnTo>
                  <a:lnTo>
                    <a:pt x="520" y="1878"/>
                  </a:lnTo>
                  <a:lnTo>
                    <a:pt x="478" y="1877"/>
                  </a:lnTo>
                  <a:lnTo>
                    <a:pt x="436" y="1877"/>
                  </a:lnTo>
                  <a:lnTo>
                    <a:pt x="393" y="1876"/>
                  </a:lnTo>
                  <a:lnTo>
                    <a:pt x="351" y="1874"/>
                  </a:lnTo>
                  <a:lnTo>
                    <a:pt x="307" y="1871"/>
                  </a:lnTo>
                  <a:lnTo>
                    <a:pt x="264" y="1868"/>
                  </a:lnTo>
                  <a:lnTo>
                    <a:pt x="220" y="1865"/>
                  </a:lnTo>
                  <a:lnTo>
                    <a:pt x="177" y="1860"/>
                  </a:lnTo>
                  <a:lnTo>
                    <a:pt x="133" y="1855"/>
                  </a:lnTo>
                  <a:lnTo>
                    <a:pt x="90" y="1849"/>
                  </a:lnTo>
                  <a:lnTo>
                    <a:pt x="46" y="1841"/>
                  </a:lnTo>
                  <a:lnTo>
                    <a:pt x="3" y="1833"/>
                  </a:lnTo>
                  <a:lnTo>
                    <a:pt x="2" y="1849"/>
                  </a:lnTo>
                  <a:lnTo>
                    <a:pt x="1" y="1865"/>
                  </a:lnTo>
                  <a:lnTo>
                    <a:pt x="1" y="1880"/>
                  </a:lnTo>
                  <a:lnTo>
                    <a:pt x="0" y="1895"/>
                  </a:lnTo>
                  <a:lnTo>
                    <a:pt x="85" y="1892"/>
                  </a:lnTo>
                  <a:lnTo>
                    <a:pt x="168" y="1890"/>
                  </a:lnTo>
                  <a:lnTo>
                    <a:pt x="253" y="1890"/>
                  </a:lnTo>
                  <a:lnTo>
                    <a:pt x="337" y="1891"/>
                  </a:lnTo>
                  <a:lnTo>
                    <a:pt x="422" y="1894"/>
                  </a:lnTo>
                  <a:lnTo>
                    <a:pt x="506" y="1899"/>
                  </a:lnTo>
                  <a:lnTo>
                    <a:pt x="591" y="1907"/>
                  </a:lnTo>
                  <a:lnTo>
                    <a:pt x="675" y="1915"/>
                  </a:lnTo>
                  <a:lnTo>
                    <a:pt x="759" y="1926"/>
                  </a:lnTo>
                  <a:lnTo>
                    <a:pt x="843" y="1938"/>
                  </a:lnTo>
                  <a:lnTo>
                    <a:pt x="886" y="1945"/>
                  </a:lnTo>
                  <a:lnTo>
                    <a:pt x="928" y="1953"/>
                  </a:lnTo>
                  <a:lnTo>
                    <a:pt x="970" y="1962"/>
                  </a:lnTo>
                  <a:lnTo>
                    <a:pt x="1012" y="1971"/>
                  </a:lnTo>
                  <a:lnTo>
                    <a:pt x="1054" y="1980"/>
                  </a:lnTo>
                  <a:lnTo>
                    <a:pt x="1097" y="1990"/>
                  </a:lnTo>
                  <a:lnTo>
                    <a:pt x="1139" y="2000"/>
                  </a:lnTo>
                  <a:lnTo>
                    <a:pt x="1180" y="2011"/>
                  </a:lnTo>
                  <a:lnTo>
                    <a:pt x="1223" y="2024"/>
                  </a:lnTo>
                  <a:lnTo>
                    <a:pt x="1265" y="2036"/>
                  </a:lnTo>
                  <a:lnTo>
                    <a:pt x="1308" y="2049"/>
                  </a:lnTo>
                  <a:lnTo>
                    <a:pt x="1349" y="2062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Freeform 191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3" name="Freeform 192"/>
            <p:cNvSpPr>
              <a:spLocks/>
            </p:cNvSpPr>
            <p:nvPr/>
          </p:nvSpPr>
          <p:spPr bwMode="auto">
            <a:xfrm>
              <a:off x="2697163" y="366713"/>
              <a:ext cx="220663" cy="292100"/>
            </a:xfrm>
            <a:custGeom>
              <a:avLst/>
              <a:gdLst>
                <a:gd name="T0" fmla="*/ 2147483647 w 2074"/>
                <a:gd name="T1" fmla="*/ 2147483647 h 2762"/>
                <a:gd name="T2" fmla="*/ 2147483647 w 2074"/>
                <a:gd name="T3" fmla="*/ 2147483647 h 2762"/>
                <a:gd name="T4" fmla="*/ 2147483647 w 2074"/>
                <a:gd name="T5" fmla="*/ 2147483647 h 2762"/>
                <a:gd name="T6" fmla="*/ 2147483647 w 2074"/>
                <a:gd name="T7" fmla="*/ 2147483647 h 2762"/>
                <a:gd name="T8" fmla="*/ 2147483647 w 2074"/>
                <a:gd name="T9" fmla="*/ 2147483647 h 2762"/>
                <a:gd name="T10" fmla="*/ 2147483647 w 2074"/>
                <a:gd name="T11" fmla="*/ 2147483647 h 2762"/>
                <a:gd name="T12" fmla="*/ 2147483647 w 2074"/>
                <a:gd name="T13" fmla="*/ 2147483647 h 2762"/>
                <a:gd name="T14" fmla="*/ 2147483647 w 2074"/>
                <a:gd name="T15" fmla="*/ 2147483647 h 2762"/>
                <a:gd name="T16" fmla="*/ 2147483647 w 2074"/>
                <a:gd name="T17" fmla="*/ 2147483647 h 2762"/>
                <a:gd name="T18" fmla="*/ 2147483647 w 2074"/>
                <a:gd name="T19" fmla="*/ 2147483647 h 2762"/>
                <a:gd name="T20" fmla="*/ 2147483647 w 2074"/>
                <a:gd name="T21" fmla="*/ 2147483647 h 2762"/>
                <a:gd name="T22" fmla="*/ 2147483647 w 2074"/>
                <a:gd name="T23" fmla="*/ 2147483647 h 2762"/>
                <a:gd name="T24" fmla="*/ 2147483647 w 2074"/>
                <a:gd name="T25" fmla="*/ 2147483647 h 2762"/>
                <a:gd name="T26" fmla="*/ 2147483647 w 2074"/>
                <a:gd name="T27" fmla="*/ 2147483647 h 2762"/>
                <a:gd name="T28" fmla="*/ 2147483647 w 2074"/>
                <a:gd name="T29" fmla="*/ 2147483647 h 2762"/>
                <a:gd name="T30" fmla="*/ 2147483647 w 2074"/>
                <a:gd name="T31" fmla="*/ 2147483647 h 2762"/>
                <a:gd name="T32" fmla="*/ 2147483647 w 2074"/>
                <a:gd name="T33" fmla="*/ 2147483647 h 2762"/>
                <a:gd name="T34" fmla="*/ 2147483647 w 2074"/>
                <a:gd name="T35" fmla="*/ 2147483647 h 2762"/>
                <a:gd name="T36" fmla="*/ 2147483647 w 2074"/>
                <a:gd name="T37" fmla="*/ 2147483647 h 2762"/>
                <a:gd name="T38" fmla="*/ 2147483647 w 2074"/>
                <a:gd name="T39" fmla="*/ 2147483647 h 2762"/>
                <a:gd name="T40" fmla="*/ 2147483647 w 2074"/>
                <a:gd name="T41" fmla="*/ 2147483647 h 2762"/>
                <a:gd name="T42" fmla="*/ 2147483647 w 2074"/>
                <a:gd name="T43" fmla="*/ 2147483647 h 2762"/>
                <a:gd name="T44" fmla="*/ 2147483647 w 2074"/>
                <a:gd name="T45" fmla="*/ 2147483647 h 2762"/>
                <a:gd name="T46" fmla="*/ 2147483647 w 2074"/>
                <a:gd name="T47" fmla="*/ 2147483647 h 2762"/>
                <a:gd name="T48" fmla="*/ 2147483647 w 2074"/>
                <a:gd name="T49" fmla="*/ 2147483647 h 2762"/>
                <a:gd name="T50" fmla="*/ 2147483647 w 2074"/>
                <a:gd name="T51" fmla="*/ 2147483647 h 2762"/>
                <a:gd name="T52" fmla="*/ 2147483647 w 2074"/>
                <a:gd name="T53" fmla="*/ 2147483647 h 2762"/>
                <a:gd name="T54" fmla="*/ 2147483647 w 2074"/>
                <a:gd name="T55" fmla="*/ 2147483647 h 2762"/>
                <a:gd name="T56" fmla="*/ 2147483647 w 2074"/>
                <a:gd name="T57" fmla="*/ 2147483647 h 2762"/>
                <a:gd name="T58" fmla="*/ 2147483647 w 2074"/>
                <a:gd name="T59" fmla="*/ 2147483647 h 2762"/>
                <a:gd name="T60" fmla="*/ 2147483647 w 2074"/>
                <a:gd name="T61" fmla="*/ 2147483647 h 2762"/>
                <a:gd name="T62" fmla="*/ 2147483647 w 2074"/>
                <a:gd name="T63" fmla="*/ 2147483647 h 2762"/>
                <a:gd name="T64" fmla="*/ 2147483647 w 2074"/>
                <a:gd name="T65" fmla="*/ 2147483647 h 2762"/>
                <a:gd name="T66" fmla="*/ 2147483647 w 2074"/>
                <a:gd name="T67" fmla="*/ 2147483647 h 2762"/>
                <a:gd name="T68" fmla="*/ 2147483647 w 2074"/>
                <a:gd name="T69" fmla="*/ 2147483647 h 2762"/>
                <a:gd name="T70" fmla="*/ 2147483647 w 2074"/>
                <a:gd name="T71" fmla="*/ 2147483647 h 2762"/>
                <a:gd name="T72" fmla="*/ 2147483647 w 2074"/>
                <a:gd name="T73" fmla="*/ 2147483647 h 2762"/>
                <a:gd name="T74" fmla="*/ 2147483647 w 2074"/>
                <a:gd name="T75" fmla="*/ 2147483647 h 2762"/>
                <a:gd name="T76" fmla="*/ 2147483647 w 2074"/>
                <a:gd name="T77" fmla="*/ 2147483647 h 2762"/>
                <a:gd name="T78" fmla="*/ 2147483647 w 2074"/>
                <a:gd name="T79" fmla="*/ 2147483647 h 2762"/>
                <a:gd name="T80" fmla="*/ 2147483647 w 2074"/>
                <a:gd name="T81" fmla="*/ 2147483647 h 2762"/>
                <a:gd name="T82" fmla="*/ 2147483647 w 2074"/>
                <a:gd name="T83" fmla="*/ 2147483647 h 2762"/>
                <a:gd name="T84" fmla="*/ 2147483647 w 2074"/>
                <a:gd name="T85" fmla="*/ 2147483647 h 2762"/>
                <a:gd name="T86" fmla="*/ 2147483647 w 2074"/>
                <a:gd name="T87" fmla="*/ 2147483647 h 2762"/>
                <a:gd name="T88" fmla="*/ 2147483647 w 2074"/>
                <a:gd name="T89" fmla="*/ 2147483647 h 2762"/>
                <a:gd name="T90" fmla="*/ 2147483647 w 2074"/>
                <a:gd name="T91" fmla="*/ 2147483647 h 2762"/>
                <a:gd name="T92" fmla="*/ 2147483647 w 2074"/>
                <a:gd name="T93" fmla="*/ 2147483647 h 2762"/>
                <a:gd name="T94" fmla="*/ 2147483647 w 2074"/>
                <a:gd name="T95" fmla="*/ 2147483647 h 2762"/>
                <a:gd name="T96" fmla="*/ 2147483647 w 2074"/>
                <a:gd name="T97" fmla="*/ 2147483647 h 2762"/>
                <a:gd name="T98" fmla="*/ 2147483647 w 2074"/>
                <a:gd name="T99" fmla="*/ 2147483647 h 2762"/>
                <a:gd name="T100" fmla="*/ 2147483647 w 2074"/>
                <a:gd name="T101" fmla="*/ 2147483647 h 2762"/>
                <a:gd name="T102" fmla="*/ 2147483647 w 2074"/>
                <a:gd name="T103" fmla="*/ 2147483647 h 2762"/>
                <a:gd name="T104" fmla="*/ 2147483647 w 2074"/>
                <a:gd name="T105" fmla="*/ 2147483647 h 27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74"/>
                <a:gd name="T160" fmla="*/ 0 h 2762"/>
                <a:gd name="T161" fmla="*/ 2074 w 2074"/>
                <a:gd name="T162" fmla="*/ 2762 h 27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74" h="2762">
                  <a:moveTo>
                    <a:pt x="1761" y="0"/>
                  </a:moveTo>
                  <a:lnTo>
                    <a:pt x="1780" y="72"/>
                  </a:lnTo>
                  <a:lnTo>
                    <a:pt x="1796" y="148"/>
                  </a:lnTo>
                  <a:lnTo>
                    <a:pt x="1810" y="226"/>
                  </a:lnTo>
                  <a:lnTo>
                    <a:pt x="1820" y="308"/>
                  </a:lnTo>
                  <a:lnTo>
                    <a:pt x="1828" y="392"/>
                  </a:lnTo>
                  <a:lnTo>
                    <a:pt x="1832" y="478"/>
                  </a:lnTo>
                  <a:lnTo>
                    <a:pt x="1834" y="564"/>
                  </a:lnTo>
                  <a:lnTo>
                    <a:pt x="1833" y="653"/>
                  </a:lnTo>
                  <a:lnTo>
                    <a:pt x="1830" y="741"/>
                  </a:lnTo>
                  <a:lnTo>
                    <a:pt x="1825" y="831"/>
                  </a:lnTo>
                  <a:lnTo>
                    <a:pt x="1818" y="921"/>
                  </a:lnTo>
                  <a:lnTo>
                    <a:pt x="1809" y="1009"/>
                  </a:lnTo>
                  <a:lnTo>
                    <a:pt x="1797" y="1098"/>
                  </a:lnTo>
                  <a:lnTo>
                    <a:pt x="1785" y="1185"/>
                  </a:lnTo>
                  <a:lnTo>
                    <a:pt x="1771" y="1272"/>
                  </a:lnTo>
                  <a:lnTo>
                    <a:pt x="1756" y="1357"/>
                  </a:lnTo>
                  <a:lnTo>
                    <a:pt x="1739" y="1440"/>
                  </a:lnTo>
                  <a:lnTo>
                    <a:pt x="1722" y="1520"/>
                  </a:lnTo>
                  <a:lnTo>
                    <a:pt x="1704" y="1597"/>
                  </a:lnTo>
                  <a:lnTo>
                    <a:pt x="1685" y="1673"/>
                  </a:lnTo>
                  <a:lnTo>
                    <a:pt x="1665" y="1744"/>
                  </a:lnTo>
                  <a:lnTo>
                    <a:pt x="1646" y="1811"/>
                  </a:lnTo>
                  <a:lnTo>
                    <a:pt x="1625" y="1875"/>
                  </a:lnTo>
                  <a:lnTo>
                    <a:pt x="1605" y="1934"/>
                  </a:lnTo>
                  <a:lnTo>
                    <a:pt x="1585" y="1988"/>
                  </a:lnTo>
                  <a:lnTo>
                    <a:pt x="1565" y="2038"/>
                  </a:lnTo>
                  <a:lnTo>
                    <a:pt x="1545" y="2082"/>
                  </a:lnTo>
                  <a:lnTo>
                    <a:pt x="1527" y="2120"/>
                  </a:lnTo>
                  <a:lnTo>
                    <a:pt x="1508" y="2151"/>
                  </a:lnTo>
                  <a:lnTo>
                    <a:pt x="1490" y="2177"/>
                  </a:lnTo>
                  <a:lnTo>
                    <a:pt x="1474" y="2195"/>
                  </a:lnTo>
                  <a:lnTo>
                    <a:pt x="1457" y="2206"/>
                  </a:lnTo>
                  <a:lnTo>
                    <a:pt x="1420" y="2225"/>
                  </a:lnTo>
                  <a:lnTo>
                    <a:pt x="1380" y="2243"/>
                  </a:lnTo>
                  <a:lnTo>
                    <a:pt x="1340" y="2259"/>
                  </a:lnTo>
                  <a:lnTo>
                    <a:pt x="1299" y="2275"/>
                  </a:lnTo>
                  <a:lnTo>
                    <a:pt x="1258" y="2290"/>
                  </a:lnTo>
                  <a:lnTo>
                    <a:pt x="1215" y="2304"/>
                  </a:lnTo>
                  <a:lnTo>
                    <a:pt x="1172" y="2317"/>
                  </a:lnTo>
                  <a:lnTo>
                    <a:pt x="1129" y="2329"/>
                  </a:lnTo>
                  <a:lnTo>
                    <a:pt x="1084" y="2341"/>
                  </a:lnTo>
                  <a:lnTo>
                    <a:pt x="1039" y="2352"/>
                  </a:lnTo>
                  <a:lnTo>
                    <a:pt x="994" y="2362"/>
                  </a:lnTo>
                  <a:lnTo>
                    <a:pt x="948" y="2371"/>
                  </a:lnTo>
                  <a:lnTo>
                    <a:pt x="903" y="2379"/>
                  </a:lnTo>
                  <a:lnTo>
                    <a:pt x="856" y="2387"/>
                  </a:lnTo>
                  <a:lnTo>
                    <a:pt x="809" y="2393"/>
                  </a:lnTo>
                  <a:lnTo>
                    <a:pt x="761" y="2399"/>
                  </a:lnTo>
                  <a:lnTo>
                    <a:pt x="714" y="2406"/>
                  </a:lnTo>
                  <a:lnTo>
                    <a:pt x="666" y="2410"/>
                  </a:lnTo>
                  <a:lnTo>
                    <a:pt x="618" y="2415"/>
                  </a:lnTo>
                  <a:lnTo>
                    <a:pt x="571" y="2418"/>
                  </a:lnTo>
                  <a:lnTo>
                    <a:pt x="523" y="2421"/>
                  </a:lnTo>
                  <a:lnTo>
                    <a:pt x="474" y="2423"/>
                  </a:lnTo>
                  <a:lnTo>
                    <a:pt x="426" y="2424"/>
                  </a:lnTo>
                  <a:lnTo>
                    <a:pt x="378" y="2425"/>
                  </a:lnTo>
                  <a:lnTo>
                    <a:pt x="330" y="2425"/>
                  </a:lnTo>
                  <a:lnTo>
                    <a:pt x="282" y="2425"/>
                  </a:lnTo>
                  <a:lnTo>
                    <a:pt x="235" y="2424"/>
                  </a:lnTo>
                  <a:lnTo>
                    <a:pt x="188" y="2422"/>
                  </a:lnTo>
                  <a:lnTo>
                    <a:pt x="140" y="2421"/>
                  </a:lnTo>
                  <a:lnTo>
                    <a:pt x="93" y="2418"/>
                  </a:lnTo>
                  <a:lnTo>
                    <a:pt x="46" y="2415"/>
                  </a:lnTo>
                  <a:lnTo>
                    <a:pt x="0" y="2412"/>
                  </a:lnTo>
                  <a:lnTo>
                    <a:pt x="11" y="2452"/>
                  </a:lnTo>
                  <a:lnTo>
                    <a:pt x="22" y="2493"/>
                  </a:lnTo>
                  <a:lnTo>
                    <a:pt x="34" y="2534"/>
                  </a:lnTo>
                  <a:lnTo>
                    <a:pt x="47" y="2575"/>
                  </a:lnTo>
                  <a:lnTo>
                    <a:pt x="61" y="2615"/>
                  </a:lnTo>
                  <a:lnTo>
                    <a:pt x="75" y="2655"/>
                  </a:lnTo>
                  <a:lnTo>
                    <a:pt x="89" y="2696"/>
                  </a:lnTo>
                  <a:lnTo>
                    <a:pt x="104" y="2735"/>
                  </a:lnTo>
                  <a:lnTo>
                    <a:pt x="174" y="2741"/>
                  </a:lnTo>
                  <a:lnTo>
                    <a:pt x="250" y="2748"/>
                  </a:lnTo>
                  <a:lnTo>
                    <a:pt x="332" y="2754"/>
                  </a:lnTo>
                  <a:lnTo>
                    <a:pt x="421" y="2758"/>
                  </a:lnTo>
                  <a:lnTo>
                    <a:pt x="514" y="2761"/>
                  </a:lnTo>
                  <a:lnTo>
                    <a:pt x="610" y="2762"/>
                  </a:lnTo>
                  <a:lnTo>
                    <a:pt x="660" y="2761"/>
                  </a:lnTo>
                  <a:lnTo>
                    <a:pt x="710" y="2761"/>
                  </a:lnTo>
                  <a:lnTo>
                    <a:pt x="760" y="2759"/>
                  </a:lnTo>
                  <a:lnTo>
                    <a:pt x="811" y="2757"/>
                  </a:lnTo>
                  <a:lnTo>
                    <a:pt x="862" y="2754"/>
                  </a:lnTo>
                  <a:lnTo>
                    <a:pt x="913" y="2750"/>
                  </a:lnTo>
                  <a:lnTo>
                    <a:pt x="964" y="2745"/>
                  </a:lnTo>
                  <a:lnTo>
                    <a:pt x="1015" y="2739"/>
                  </a:lnTo>
                  <a:lnTo>
                    <a:pt x="1064" y="2733"/>
                  </a:lnTo>
                  <a:lnTo>
                    <a:pt x="1114" y="2726"/>
                  </a:lnTo>
                  <a:lnTo>
                    <a:pt x="1164" y="2718"/>
                  </a:lnTo>
                  <a:lnTo>
                    <a:pt x="1213" y="2708"/>
                  </a:lnTo>
                  <a:lnTo>
                    <a:pt x="1261" y="2698"/>
                  </a:lnTo>
                  <a:lnTo>
                    <a:pt x="1308" y="2685"/>
                  </a:lnTo>
                  <a:lnTo>
                    <a:pt x="1354" y="2673"/>
                  </a:lnTo>
                  <a:lnTo>
                    <a:pt x="1399" y="2659"/>
                  </a:lnTo>
                  <a:lnTo>
                    <a:pt x="1442" y="2643"/>
                  </a:lnTo>
                  <a:lnTo>
                    <a:pt x="1485" y="2626"/>
                  </a:lnTo>
                  <a:lnTo>
                    <a:pt x="1526" y="2608"/>
                  </a:lnTo>
                  <a:lnTo>
                    <a:pt x="1565" y="2588"/>
                  </a:lnTo>
                  <a:lnTo>
                    <a:pt x="1614" y="2559"/>
                  </a:lnTo>
                  <a:lnTo>
                    <a:pt x="1660" y="2529"/>
                  </a:lnTo>
                  <a:lnTo>
                    <a:pt x="1701" y="2495"/>
                  </a:lnTo>
                  <a:lnTo>
                    <a:pt x="1737" y="2461"/>
                  </a:lnTo>
                  <a:lnTo>
                    <a:pt x="1771" y="2424"/>
                  </a:lnTo>
                  <a:lnTo>
                    <a:pt x="1801" y="2385"/>
                  </a:lnTo>
                  <a:lnTo>
                    <a:pt x="1826" y="2346"/>
                  </a:lnTo>
                  <a:lnTo>
                    <a:pt x="1849" y="2303"/>
                  </a:lnTo>
                  <a:lnTo>
                    <a:pt x="1869" y="2259"/>
                  </a:lnTo>
                  <a:lnTo>
                    <a:pt x="1886" y="2214"/>
                  </a:lnTo>
                  <a:lnTo>
                    <a:pt x="1901" y="2166"/>
                  </a:lnTo>
                  <a:lnTo>
                    <a:pt x="1915" y="2119"/>
                  </a:lnTo>
                  <a:lnTo>
                    <a:pt x="1925" y="2068"/>
                  </a:lnTo>
                  <a:lnTo>
                    <a:pt x="1934" y="2016"/>
                  </a:lnTo>
                  <a:lnTo>
                    <a:pt x="1941" y="1963"/>
                  </a:lnTo>
                  <a:lnTo>
                    <a:pt x="1947" y="1908"/>
                  </a:lnTo>
                  <a:lnTo>
                    <a:pt x="1952" y="1852"/>
                  </a:lnTo>
                  <a:lnTo>
                    <a:pt x="1955" y="1794"/>
                  </a:lnTo>
                  <a:lnTo>
                    <a:pt x="1959" y="1736"/>
                  </a:lnTo>
                  <a:lnTo>
                    <a:pt x="1962" y="1675"/>
                  </a:lnTo>
                  <a:lnTo>
                    <a:pt x="1967" y="1552"/>
                  </a:lnTo>
                  <a:lnTo>
                    <a:pt x="1975" y="1422"/>
                  </a:lnTo>
                  <a:lnTo>
                    <a:pt x="1979" y="1356"/>
                  </a:lnTo>
                  <a:lnTo>
                    <a:pt x="1984" y="1289"/>
                  </a:lnTo>
                  <a:lnTo>
                    <a:pt x="1990" y="1221"/>
                  </a:lnTo>
                  <a:lnTo>
                    <a:pt x="1998" y="1152"/>
                  </a:lnTo>
                  <a:lnTo>
                    <a:pt x="2007" y="1082"/>
                  </a:lnTo>
                  <a:lnTo>
                    <a:pt x="2018" y="1011"/>
                  </a:lnTo>
                  <a:lnTo>
                    <a:pt x="2032" y="939"/>
                  </a:lnTo>
                  <a:lnTo>
                    <a:pt x="2047" y="867"/>
                  </a:lnTo>
                  <a:lnTo>
                    <a:pt x="2055" y="828"/>
                  </a:lnTo>
                  <a:lnTo>
                    <a:pt x="2062" y="790"/>
                  </a:lnTo>
                  <a:lnTo>
                    <a:pt x="2067" y="754"/>
                  </a:lnTo>
                  <a:lnTo>
                    <a:pt x="2071" y="717"/>
                  </a:lnTo>
                  <a:lnTo>
                    <a:pt x="2073" y="681"/>
                  </a:lnTo>
                  <a:lnTo>
                    <a:pt x="2074" y="646"/>
                  </a:lnTo>
                  <a:lnTo>
                    <a:pt x="2073" y="611"/>
                  </a:lnTo>
                  <a:lnTo>
                    <a:pt x="2072" y="577"/>
                  </a:lnTo>
                  <a:lnTo>
                    <a:pt x="2069" y="544"/>
                  </a:lnTo>
                  <a:lnTo>
                    <a:pt x="2065" y="510"/>
                  </a:lnTo>
                  <a:lnTo>
                    <a:pt x="2060" y="479"/>
                  </a:lnTo>
                  <a:lnTo>
                    <a:pt x="2054" y="447"/>
                  </a:lnTo>
                  <a:lnTo>
                    <a:pt x="2047" y="417"/>
                  </a:lnTo>
                  <a:lnTo>
                    <a:pt x="2039" y="387"/>
                  </a:lnTo>
                  <a:lnTo>
                    <a:pt x="2030" y="358"/>
                  </a:lnTo>
                  <a:lnTo>
                    <a:pt x="2019" y="330"/>
                  </a:lnTo>
                  <a:lnTo>
                    <a:pt x="2008" y="303"/>
                  </a:lnTo>
                  <a:lnTo>
                    <a:pt x="1996" y="276"/>
                  </a:lnTo>
                  <a:lnTo>
                    <a:pt x="1983" y="250"/>
                  </a:lnTo>
                  <a:lnTo>
                    <a:pt x="1970" y="225"/>
                  </a:lnTo>
                  <a:lnTo>
                    <a:pt x="1955" y="201"/>
                  </a:lnTo>
                  <a:lnTo>
                    <a:pt x="1940" y="178"/>
                  </a:lnTo>
                  <a:lnTo>
                    <a:pt x="1925" y="156"/>
                  </a:lnTo>
                  <a:lnTo>
                    <a:pt x="1908" y="135"/>
                  </a:lnTo>
                  <a:lnTo>
                    <a:pt x="1891" y="115"/>
                  </a:lnTo>
                  <a:lnTo>
                    <a:pt x="1874" y="95"/>
                  </a:lnTo>
                  <a:lnTo>
                    <a:pt x="1855" y="76"/>
                  </a:lnTo>
                  <a:lnTo>
                    <a:pt x="1837" y="59"/>
                  </a:lnTo>
                  <a:lnTo>
                    <a:pt x="1819" y="42"/>
                  </a:lnTo>
                  <a:lnTo>
                    <a:pt x="1799" y="27"/>
                  </a:lnTo>
                  <a:lnTo>
                    <a:pt x="1780" y="13"/>
                  </a:lnTo>
                  <a:lnTo>
                    <a:pt x="1761" y="0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Freeform 193"/>
            <p:cNvSpPr>
              <a:spLocks/>
            </p:cNvSpPr>
            <p:nvPr/>
          </p:nvSpPr>
          <p:spPr bwMode="auto">
            <a:xfrm>
              <a:off x="2546351" y="466725"/>
              <a:ext cx="57150" cy="90488"/>
            </a:xfrm>
            <a:custGeom>
              <a:avLst/>
              <a:gdLst>
                <a:gd name="T0" fmla="*/ 2147483647 w 539"/>
                <a:gd name="T1" fmla="*/ 2147483647 h 859"/>
                <a:gd name="T2" fmla="*/ 2147483647 w 539"/>
                <a:gd name="T3" fmla="*/ 2147483647 h 859"/>
                <a:gd name="T4" fmla="*/ 2147483647 w 539"/>
                <a:gd name="T5" fmla="*/ 2147483647 h 859"/>
                <a:gd name="T6" fmla="*/ 2147483647 w 539"/>
                <a:gd name="T7" fmla="*/ 2147483647 h 859"/>
                <a:gd name="T8" fmla="*/ 2147483647 w 539"/>
                <a:gd name="T9" fmla="*/ 2147483647 h 859"/>
                <a:gd name="T10" fmla="*/ 2147483647 w 539"/>
                <a:gd name="T11" fmla="*/ 2147483647 h 859"/>
                <a:gd name="T12" fmla="*/ 0 w 539"/>
                <a:gd name="T13" fmla="*/ 2147483647 h 859"/>
                <a:gd name="T14" fmla="*/ 2147483647 w 539"/>
                <a:gd name="T15" fmla="*/ 2147483647 h 859"/>
                <a:gd name="T16" fmla="*/ 2147483647 w 539"/>
                <a:gd name="T17" fmla="*/ 2147483647 h 859"/>
                <a:gd name="T18" fmla="*/ 2147483647 w 539"/>
                <a:gd name="T19" fmla="*/ 2147483647 h 859"/>
                <a:gd name="T20" fmla="*/ 2147483647 w 539"/>
                <a:gd name="T21" fmla="*/ 2147483647 h 859"/>
                <a:gd name="T22" fmla="*/ 2147483647 w 539"/>
                <a:gd name="T23" fmla="*/ 2147483647 h 859"/>
                <a:gd name="T24" fmla="*/ 2147483647 w 539"/>
                <a:gd name="T25" fmla="*/ 2147483647 h 859"/>
                <a:gd name="T26" fmla="*/ 2147483647 w 539"/>
                <a:gd name="T27" fmla="*/ 2147483647 h 859"/>
                <a:gd name="T28" fmla="*/ 2147483647 w 539"/>
                <a:gd name="T29" fmla="*/ 2147483647 h 859"/>
                <a:gd name="T30" fmla="*/ 2147483647 w 539"/>
                <a:gd name="T31" fmla="*/ 2147483647 h 859"/>
                <a:gd name="T32" fmla="*/ 2147483647 w 539"/>
                <a:gd name="T33" fmla="*/ 2147483647 h 859"/>
                <a:gd name="T34" fmla="*/ 2147483647 w 539"/>
                <a:gd name="T35" fmla="*/ 2147483647 h 859"/>
                <a:gd name="T36" fmla="*/ 2147483647 w 539"/>
                <a:gd name="T37" fmla="*/ 2147483647 h 859"/>
                <a:gd name="T38" fmla="*/ 2147483647 w 539"/>
                <a:gd name="T39" fmla="*/ 2147483647 h 859"/>
                <a:gd name="T40" fmla="*/ 2147483647 w 539"/>
                <a:gd name="T41" fmla="*/ 2147483647 h 859"/>
                <a:gd name="T42" fmla="*/ 2147483647 w 539"/>
                <a:gd name="T43" fmla="*/ 2147483647 h 859"/>
                <a:gd name="T44" fmla="*/ 2147483647 w 539"/>
                <a:gd name="T45" fmla="*/ 0 h 859"/>
                <a:gd name="T46" fmla="*/ 2147483647 w 539"/>
                <a:gd name="T47" fmla="*/ 2147483647 h 859"/>
                <a:gd name="T48" fmla="*/ 2147483647 w 539"/>
                <a:gd name="T49" fmla="*/ 2147483647 h 859"/>
                <a:gd name="T50" fmla="*/ 2147483647 w 539"/>
                <a:gd name="T51" fmla="*/ 2147483647 h 859"/>
                <a:gd name="T52" fmla="*/ 2147483647 w 539"/>
                <a:gd name="T53" fmla="*/ 2147483647 h 859"/>
                <a:gd name="T54" fmla="*/ 2147483647 w 539"/>
                <a:gd name="T55" fmla="*/ 2147483647 h 859"/>
                <a:gd name="T56" fmla="*/ 2147483647 w 539"/>
                <a:gd name="T57" fmla="*/ 2147483647 h 859"/>
                <a:gd name="T58" fmla="*/ 2147483647 w 539"/>
                <a:gd name="T59" fmla="*/ 2147483647 h 859"/>
                <a:gd name="T60" fmla="*/ 2147483647 w 539"/>
                <a:gd name="T61" fmla="*/ 2147483647 h 859"/>
                <a:gd name="T62" fmla="*/ 2147483647 w 539"/>
                <a:gd name="T63" fmla="*/ 2147483647 h 859"/>
                <a:gd name="T64" fmla="*/ 2147483647 w 539"/>
                <a:gd name="T65" fmla="*/ 2147483647 h 859"/>
                <a:gd name="T66" fmla="*/ 2147483647 w 539"/>
                <a:gd name="T67" fmla="*/ 2147483647 h 859"/>
                <a:gd name="T68" fmla="*/ 2147483647 w 539"/>
                <a:gd name="T69" fmla="*/ 2147483647 h 859"/>
                <a:gd name="T70" fmla="*/ 2147483647 w 539"/>
                <a:gd name="T71" fmla="*/ 2147483647 h 859"/>
                <a:gd name="T72" fmla="*/ 2147483647 w 539"/>
                <a:gd name="T73" fmla="*/ 2147483647 h 859"/>
                <a:gd name="T74" fmla="*/ 2147483647 w 539"/>
                <a:gd name="T75" fmla="*/ 2147483647 h 859"/>
                <a:gd name="T76" fmla="*/ 2147483647 w 539"/>
                <a:gd name="T77" fmla="*/ 2147483647 h 859"/>
                <a:gd name="T78" fmla="*/ 2147483647 w 539"/>
                <a:gd name="T79" fmla="*/ 2147483647 h 859"/>
                <a:gd name="T80" fmla="*/ 2147483647 w 539"/>
                <a:gd name="T81" fmla="*/ 2147483647 h 859"/>
                <a:gd name="T82" fmla="*/ 2147483647 w 539"/>
                <a:gd name="T83" fmla="*/ 2147483647 h 859"/>
                <a:gd name="T84" fmla="*/ 2147483647 w 539"/>
                <a:gd name="T85" fmla="*/ 2147483647 h 859"/>
                <a:gd name="T86" fmla="*/ 2147483647 w 539"/>
                <a:gd name="T87" fmla="*/ 2147483647 h 859"/>
                <a:gd name="T88" fmla="*/ 2147483647 w 539"/>
                <a:gd name="T89" fmla="*/ 2147483647 h 859"/>
                <a:gd name="T90" fmla="*/ 2147483647 w 539"/>
                <a:gd name="T91" fmla="*/ 2147483647 h 859"/>
                <a:gd name="T92" fmla="*/ 2147483647 w 539"/>
                <a:gd name="T93" fmla="*/ 2147483647 h 859"/>
                <a:gd name="T94" fmla="*/ 2147483647 w 539"/>
                <a:gd name="T95" fmla="*/ 2147483647 h 85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39"/>
                <a:gd name="T145" fmla="*/ 0 h 859"/>
                <a:gd name="T146" fmla="*/ 539 w 539"/>
                <a:gd name="T147" fmla="*/ 859 h 85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39" h="859">
                  <a:moveTo>
                    <a:pt x="240" y="848"/>
                  </a:moveTo>
                  <a:lnTo>
                    <a:pt x="203" y="856"/>
                  </a:lnTo>
                  <a:lnTo>
                    <a:pt x="169" y="859"/>
                  </a:lnTo>
                  <a:lnTo>
                    <a:pt x="138" y="858"/>
                  </a:lnTo>
                  <a:lnTo>
                    <a:pt x="112" y="853"/>
                  </a:lnTo>
                  <a:lnTo>
                    <a:pt x="88" y="845"/>
                  </a:lnTo>
                  <a:lnTo>
                    <a:pt x="67" y="833"/>
                  </a:lnTo>
                  <a:lnTo>
                    <a:pt x="50" y="817"/>
                  </a:lnTo>
                  <a:lnTo>
                    <a:pt x="36" y="799"/>
                  </a:lnTo>
                  <a:lnTo>
                    <a:pt x="23" y="779"/>
                  </a:lnTo>
                  <a:lnTo>
                    <a:pt x="14" y="755"/>
                  </a:lnTo>
                  <a:lnTo>
                    <a:pt x="7" y="730"/>
                  </a:lnTo>
                  <a:lnTo>
                    <a:pt x="2" y="702"/>
                  </a:lnTo>
                  <a:lnTo>
                    <a:pt x="0" y="673"/>
                  </a:lnTo>
                  <a:lnTo>
                    <a:pt x="0" y="642"/>
                  </a:lnTo>
                  <a:lnTo>
                    <a:pt x="1" y="610"/>
                  </a:lnTo>
                  <a:lnTo>
                    <a:pt x="4" y="576"/>
                  </a:lnTo>
                  <a:lnTo>
                    <a:pt x="9" y="542"/>
                  </a:lnTo>
                  <a:lnTo>
                    <a:pt x="15" y="508"/>
                  </a:lnTo>
                  <a:lnTo>
                    <a:pt x="22" y="473"/>
                  </a:lnTo>
                  <a:lnTo>
                    <a:pt x="32" y="439"/>
                  </a:lnTo>
                  <a:lnTo>
                    <a:pt x="42" y="405"/>
                  </a:lnTo>
                  <a:lnTo>
                    <a:pt x="52" y="370"/>
                  </a:lnTo>
                  <a:lnTo>
                    <a:pt x="64" y="338"/>
                  </a:lnTo>
                  <a:lnTo>
                    <a:pt x="76" y="305"/>
                  </a:lnTo>
                  <a:lnTo>
                    <a:pt x="89" y="275"/>
                  </a:lnTo>
                  <a:lnTo>
                    <a:pt x="102" y="245"/>
                  </a:lnTo>
                  <a:lnTo>
                    <a:pt x="115" y="217"/>
                  </a:lnTo>
                  <a:lnTo>
                    <a:pt x="129" y="191"/>
                  </a:lnTo>
                  <a:lnTo>
                    <a:pt x="143" y="168"/>
                  </a:lnTo>
                  <a:lnTo>
                    <a:pt x="156" y="147"/>
                  </a:lnTo>
                  <a:lnTo>
                    <a:pt x="169" y="128"/>
                  </a:lnTo>
                  <a:lnTo>
                    <a:pt x="181" y="112"/>
                  </a:lnTo>
                  <a:lnTo>
                    <a:pt x="197" y="96"/>
                  </a:lnTo>
                  <a:lnTo>
                    <a:pt x="211" y="80"/>
                  </a:lnTo>
                  <a:lnTo>
                    <a:pt x="226" y="67"/>
                  </a:lnTo>
                  <a:lnTo>
                    <a:pt x="240" y="54"/>
                  </a:lnTo>
                  <a:lnTo>
                    <a:pt x="255" y="43"/>
                  </a:lnTo>
                  <a:lnTo>
                    <a:pt x="270" y="34"/>
                  </a:lnTo>
                  <a:lnTo>
                    <a:pt x="284" y="24"/>
                  </a:lnTo>
                  <a:lnTo>
                    <a:pt x="298" y="17"/>
                  </a:lnTo>
                  <a:lnTo>
                    <a:pt x="312" y="11"/>
                  </a:lnTo>
                  <a:lnTo>
                    <a:pt x="326" y="6"/>
                  </a:lnTo>
                  <a:lnTo>
                    <a:pt x="339" y="3"/>
                  </a:lnTo>
                  <a:lnTo>
                    <a:pt x="352" y="1"/>
                  </a:lnTo>
                  <a:lnTo>
                    <a:pt x="366" y="0"/>
                  </a:lnTo>
                  <a:lnTo>
                    <a:pt x="378" y="0"/>
                  </a:lnTo>
                  <a:lnTo>
                    <a:pt x="390" y="2"/>
                  </a:lnTo>
                  <a:lnTo>
                    <a:pt x="402" y="5"/>
                  </a:lnTo>
                  <a:lnTo>
                    <a:pt x="413" y="9"/>
                  </a:lnTo>
                  <a:lnTo>
                    <a:pt x="425" y="14"/>
                  </a:lnTo>
                  <a:lnTo>
                    <a:pt x="436" y="21"/>
                  </a:lnTo>
                  <a:lnTo>
                    <a:pt x="446" y="28"/>
                  </a:lnTo>
                  <a:lnTo>
                    <a:pt x="456" y="38"/>
                  </a:lnTo>
                  <a:lnTo>
                    <a:pt x="465" y="48"/>
                  </a:lnTo>
                  <a:lnTo>
                    <a:pt x="474" y="60"/>
                  </a:lnTo>
                  <a:lnTo>
                    <a:pt x="483" y="73"/>
                  </a:lnTo>
                  <a:lnTo>
                    <a:pt x="491" y="86"/>
                  </a:lnTo>
                  <a:lnTo>
                    <a:pt x="498" y="102"/>
                  </a:lnTo>
                  <a:lnTo>
                    <a:pt x="505" y="119"/>
                  </a:lnTo>
                  <a:lnTo>
                    <a:pt x="511" y="136"/>
                  </a:lnTo>
                  <a:lnTo>
                    <a:pt x="517" y="156"/>
                  </a:lnTo>
                  <a:lnTo>
                    <a:pt x="522" y="176"/>
                  </a:lnTo>
                  <a:lnTo>
                    <a:pt x="526" y="197"/>
                  </a:lnTo>
                  <a:lnTo>
                    <a:pt x="530" y="220"/>
                  </a:lnTo>
                  <a:lnTo>
                    <a:pt x="534" y="241"/>
                  </a:lnTo>
                  <a:lnTo>
                    <a:pt x="536" y="265"/>
                  </a:lnTo>
                  <a:lnTo>
                    <a:pt x="538" y="287"/>
                  </a:lnTo>
                  <a:lnTo>
                    <a:pt x="539" y="310"/>
                  </a:lnTo>
                  <a:lnTo>
                    <a:pt x="539" y="334"/>
                  </a:lnTo>
                  <a:lnTo>
                    <a:pt x="539" y="357"/>
                  </a:lnTo>
                  <a:lnTo>
                    <a:pt x="538" y="382"/>
                  </a:lnTo>
                  <a:lnTo>
                    <a:pt x="536" y="406"/>
                  </a:lnTo>
                  <a:lnTo>
                    <a:pt x="534" y="429"/>
                  </a:lnTo>
                  <a:lnTo>
                    <a:pt x="530" y="454"/>
                  </a:lnTo>
                  <a:lnTo>
                    <a:pt x="526" y="478"/>
                  </a:lnTo>
                  <a:lnTo>
                    <a:pt x="522" y="502"/>
                  </a:lnTo>
                  <a:lnTo>
                    <a:pt x="517" y="525"/>
                  </a:lnTo>
                  <a:lnTo>
                    <a:pt x="511" y="549"/>
                  </a:lnTo>
                  <a:lnTo>
                    <a:pt x="504" y="572"/>
                  </a:lnTo>
                  <a:lnTo>
                    <a:pt x="496" y="594"/>
                  </a:lnTo>
                  <a:lnTo>
                    <a:pt x="488" y="617"/>
                  </a:lnTo>
                  <a:lnTo>
                    <a:pt x="478" y="638"/>
                  </a:lnTo>
                  <a:lnTo>
                    <a:pt x="467" y="659"/>
                  </a:lnTo>
                  <a:lnTo>
                    <a:pt x="456" y="680"/>
                  </a:lnTo>
                  <a:lnTo>
                    <a:pt x="444" y="699"/>
                  </a:lnTo>
                  <a:lnTo>
                    <a:pt x="431" y="719"/>
                  </a:lnTo>
                  <a:lnTo>
                    <a:pt x="416" y="737"/>
                  </a:lnTo>
                  <a:lnTo>
                    <a:pt x="401" y="753"/>
                  </a:lnTo>
                  <a:lnTo>
                    <a:pt x="385" y="769"/>
                  </a:lnTo>
                  <a:lnTo>
                    <a:pt x="368" y="785"/>
                  </a:lnTo>
                  <a:lnTo>
                    <a:pt x="348" y="798"/>
                  </a:lnTo>
                  <a:lnTo>
                    <a:pt x="329" y="811"/>
                  </a:lnTo>
                  <a:lnTo>
                    <a:pt x="309" y="822"/>
                  </a:lnTo>
                  <a:lnTo>
                    <a:pt x="287" y="833"/>
                  </a:lnTo>
                  <a:lnTo>
                    <a:pt x="264" y="841"/>
                  </a:lnTo>
                  <a:lnTo>
                    <a:pt x="240" y="84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5" name="Freeform 194"/>
            <p:cNvSpPr>
              <a:spLocks/>
            </p:cNvSpPr>
            <p:nvPr/>
          </p:nvSpPr>
          <p:spPr bwMode="auto">
            <a:xfrm>
              <a:off x="2552701" y="463550"/>
              <a:ext cx="47625" cy="85725"/>
            </a:xfrm>
            <a:custGeom>
              <a:avLst/>
              <a:gdLst>
                <a:gd name="T0" fmla="*/ 2147483647 w 441"/>
                <a:gd name="T1" fmla="*/ 2147483647 h 808"/>
                <a:gd name="T2" fmla="*/ 2147483647 w 441"/>
                <a:gd name="T3" fmla="*/ 2147483647 h 808"/>
                <a:gd name="T4" fmla="*/ 2147483647 w 441"/>
                <a:gd name="T5" fmla="*/ 2147483647 h 808"/>
                <a:gd name="T6" fmla="*/ 2147483647 w 441"/>
                <a:gd name="T7" fmla="*/ 2147483647 h 808"/>
                <a:gd name="T8" fmla="*/ 2147483647 w 441"/>
                <a:gd name="T9" fmla="*/ 2147483647 h 808"/>
                <a:gd name="T10" fmla="*/ 2147483647 w 441"/>
                <a:gd name="T11" fmla="*/ 2147483647 h 808"/>
                <a:gd name="T12" fmla="*/ 2147483647 w 441"/>
                <a:gd name="T13" fmla="*/ 2147483647 h 808"/>
                <a:gd name="T14" fmla="*/ 2147483647 w 441"/>
                <a:gd name="T15" fmla="*/ 2147483647 h 808"/>
                <a:gd name="T16" fmla="*/ 2147483647 w 441"/>
                <a:gd name="T17" fmla="*/ 2147483647 h 808"/>
                <a:gd name="T18" fmla="*/ 2147483647 w 441"/>
                <a:gd name="T19" fmla="*/ 0 h 808"/>
                <a:gd name="T20" fmla="*/ 2147483647 w 441"/>
                <a:gd name="T21" fmla="*/ 2147483647 h 808"/>
                <a:gd name="T22" fmla="*/ 2147483647 w 441"/>
                <a:gd name="T23" fmla="*/ 2147483647 h 808"/>
                <a:gd name="T24" fmla="*/ 2147483647 w 441"/>
                <a:gd name="T25" fmla="*/ 2147483647 h 808"/>
                <a:gd name="T26" fmla="*/ 2147483647 w 441"/>
                <a:gd name="T27" fmla="*/ 2147483647 h 808"/>
                <a:gd name="T28" fmla="*/ 2147483647 w 441"/>
                <a:gd name="T29" fmla="*/ 2147483647 h 808"/>
                <a:gd name="T30" fmla="*/ 2147483647 w 441"/>
                <a:gd name="T31" fmla="*/ 2147483647 h 808"/>
                <a:gd name="T32" fmla="*/ 2147483647 w 441"/>
                <a:gd name="T33" fmla="*/ 2147483647 h 808"/>
                <a:gd name="T34" fmla="*/ 2147483647 w 441"/>
                <a:gd name="T35" fmla="*/ 2147483647 h 808"/>
                <a:gd name="T36" fmla="*/ 2147483647 w 441"/>
                <a:gd name="T37" fmla="*/ 2147483647 h 808"/>
                <a:gd name="T38" fmla="*/ 2147483647 w 441"/>
                <a:gd name="T39" fmla="*/ 2147483647 h 808"/>
                <a:gd name="T40" fmla="*/ 2147483647 w 441"/>
                <a:gd name="T41" fmla="*/ 2147483647 h 808"/>
                <a:gd name="T42" fmla="*/ 2147483647 w 441"/>
                <a:gd name="T43" fmla="*/ 2147483647 h 808"/>
                <a:gd name="T44" fmla="*/ 2147483647 w 441"/>
                <a:gd name="T45" fmla="*/ 2147483647 h 808"/>
                <a:gd name="T46" fmla="*/ 2147483647 w 441"/>
                <a:gd name="T47" fmla="*/ 2147483647 h 808"/>
                <a:gd name="T48" fmla="*/ 2147483647 w 441"/>
                <a:gd name="T49" fmla="*/ 2147483647 h 808"/>
                <a:gd name="T50" fmla="*/ 2147483647 w 441"/>
                <a:gd name="T51" fmla="*/ 2147483647 h 808"/>
                <a:gd name="T52" fmla="*/ 2147483647 w 441"/>
                <a:gd name="T53" fmla="*/ 2147483647 h 808"/>
                <a:gd name="T54" fmla="*/ 2147483647 w 441"/>
                <a:gd name="T55" fmla="*/ 2147483647 h 808"/>
                <a:gd name="T56" fmla="*/ 2147483647 w 441"/>
                <a:gd name="T57" fmla="*/ 2147483647 h 808"/>
                <a:gd name="T58" fmla="*/ 2147483647 w 441"/>
                <a:gd name="T59" fmla="*/ 2147483647 h 808"/>
                <a:gd name="T60" fmla="*/ 2147483647 w 441"/>
                <a:gd name="T61" fmla="*/ 2147483647 h 808"/>
                <a:gd name="T62" fmla="*/ 2147483647 w 441"/>
                <a:gd name="T63" fmla="*/ 2147483647 h 808"/>
                <a:gd name="T64" fmla="*/ 2147483647 w 441"/>
                <a:gd name="T65" fmla="*/ 2147483647 h 808"/>
                <a:gd name="T66" fmla="*/ 2147483647 w 441"/>
                <a:gd name="T67" fmla="*/ 2147483647 h 808"/>
                <a:gd name="T68" fmla="*/ 2147483647 w 441"/>
                <a:gd name="T69" fmla="*/ 2147483647 h 808"/>
                <a:gd name="T70" fmla="*/ 2147483647 w 441"/>
                <a:gd name="T71" fmla="*/ 2147483647 h 808"/>
                <a:gd name="T72" fmla="*/ 2147483647 w 441"/>
                <a:gd name="T73" fmla="*/ 2147483647 h 808"/>
                <a:gd name="T74" fmla="*/ 2147483647 w 441"/>
                <a:gd name="T75" fmla="*/ 2147483647 h 808"/>
                <a:gd name="T76" fmla="*/ 2147483647 w 441"/>
                <a:gd name="T77" fmla="*/ 2147483647 h 808"/>
                <a:gd name="T78" fmla="*/ 2147483647 w 441"/>
                <a:gd name="T79" fmla="*/ 2147483647 h 808"/>
                <a:gd name="T80" fmla="*/ 2147483647 w 441"/>
                <a:gd name="T81" fmla="*/ 2147483647 h 808"/>
                <a:gd name="T82" fmla="*/ 2147483647 w 441"/>
                <a:gd name="T83" fmla="*/ 2147483647 h 808"/>
                <a:gd name="T84" fmla="*/ 2147483647 w 441"/>
                <a:gd name="T85" fmla="*/ 2147483647 h 808"/>
                <a:gd name="T86" fmla="*/ 2147483647 w 441"/>
                <a:gd name="T87" fmla="*/ 2147483647 h 808"/>
                <a:gd name="T88" fmla="*/ 2147483647 w 441"/>
                <a:gd name="T89" fmla="*/ 2147483647 h 80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41"/>
                <a:gd name="T136" fmla="*/ 0 h 808"/>
                <a:gd name="T137" fmla="*/ 441 w 441"/>
                <a:gd name="T138" fmla="*/ 808 h 80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41" h="808">
                  <a:moveTo>
                    <a:pt x="433" y="208"/>
                  </a:moveTo>
                  <a:lnTo>
                    <a:pt x="430" y="187"/>
                  </a:lnTo>
                  <a:lnTo>
                    <a:pt x="425" y="167"/>
                  </a:lnTo>
                  <a:lnTo>
                    <a:pt x="421" y="147"/>
                  </a:lnTo>
                  <a:lnTo>
                    <a:pt x="416" y="129"/>
                  </a:lnTo>
                  <a:lnTo>
                    <a:pt x="409" y="113"/>
                  </a:lnTo>
                  <a:lnTo>
                    <a:pt x="402" y="96"/>
                  </a:lnTo>
                  <a:lnTo>
                    <a:pt x="395" y="82"/>
                  </a:lnTo>
                  <a:lnTo>
                    <a:pt x="388" y="69"/>
                  </a:lnTo>
                  <a:lnTo>
                    <a:pt x="380" y="57"/>
                  </a:lnTo>
                  <a:lnTo>
                    <a:pt x="372" y="45"/>
                  </a:lnTo>
                  <a:lnTo>
                    <a:pt x="363" y="36"/>
                  </a:lnTo>
                  <a:lnTo>
                    <a:pt x="353" y="27"/>
                  </a:lnTo>
                  <a:lnTo>
                    <a:pt x="343" y="20"/>
                  </a:lnTo>
                  <a:lnTo>
                    <a:pt x="333" y="14"/>
                  </a:lnTo>
                  <a:lnTo>
                    <a:pt x="323" y="8"/>
                  </a:lnTo>
                  <a:lnTo>
                    <a:pt x="312" y="5"/>
                  </a:lnTo>
                  <a:lnTo>
                    <a:pt x="300" y="2"/>
                  </a:lnTo>
                  <a:lnTo>
                    <a:pt x="288" y="0"/>
                  </a:lnTo>
                  <a:lnTo>
                    <a:pt x="276" y="0"/>
                  </a:lnTo>
                  <a:lnTo>
                    <a:pt x="264" y="1"/>
                  </a:lnTo>
                  <a:lnTo>
                    <a:pt x="252" y="3"/>
                  </a:lnTo>
                  <a:lnTo>
                    <a:pt x="238" y="6"/>
                  </a:lnTo>
                  <a:lnTo>
                    <a:pt x="226" y="11"/>
                  </a:lnTo>
                  <a:lnTo>
                    <a:pt x="213" y="16"/>
                  </a:lnTo>
                  <a:lnTo>
                    <a:pt x="200" y="23"/>
                  </a:lnTo>
                  <a:lnTo>
                    <a:pt x="185" y="31"/>
                  </a:lnTo>
                  <a:lnTo>
                    <a:pt x="172" y="40"/>
                  </a:lnTo>
                  <a:lnTo>
                    <a:pt x="158" y="52"/>
                  </a:lnTo>
                  <a:lnTo>
                    <a:pt x="144" y="64"/>
                  </a:lnTo>
                  <a:lnTo>
                    <a:pt x="130" y="76"/>
                  </a:lnTo>
                  <a:lnTo>
                    <a:pt x="116" y="91"/>
                  </a:lnTo>
                  <a:lnTo>
                    <a:pt x="102" y="107"/>
                  </a:lnTo>
                  <a:lnTo>
                    <a:pt x="90" y="122"/>
                  </a:lnTo>
                  <a:lnTo>
                    <a:pt x="77" y="139"/>
                  </a:lnTo>
                  <a:lnTo>
                    <a:pt x="64" y="160"/>
                  </a:lnTo>
                  <a:lnTo>
                    <a:pt x="51" y="183"/>
                  </a:lnTo>
                  <a:lnTo>
                    <a:pt x="39" y="208"/>
                  </a:lnTo>
                  <a:lnTo>
                    <a:pt x="26" y="236"/>
                  </a:lnTo>
                  <a:lnTo>
                    <a:pt x="12" y="264"/>
                  </a:lnTo>
                  <a:lnTo>
                    <a:pt x="0" y="295"/>
                  </a:lnTo>
                  <a:lnTo>
                    <a:pt x="9" y="308"/>
                  </a:lnTo>
                  <a:lnTo>
                    <a:pt x="17" y="321"/>
                  </a:lnTo>
                  <a:lnTo>
                    <a:pt x="26" y="334"/>
                  </a:lnTo>
                  <a:lnTo>
                    <a:pt x="33" y="349"/>
                  </a:lnTo>
                  <a:lnTo>
                    <a:pt x="45" y="378"/>
                  </a:lnTo>
                  <a:lnTo>
                    <a:pt x="56" y="408"/>
                  </a:lnTo>
                  <a:lnTo>
                    <a:pt x="65" y="439"/>
                  </a:lnTo>
                  <a:lnTo>
                    <a:pt x="73" y="472"/>
                  </a:lnTo>
                  <a:lnTo>
                    <a:pt x="80" y="504"/>
                  </a:lnTo>
                  <a:lnTo>
                    <a:pt x="86" y="538"/>
                  </a:lnTo>
                  <a:lnTo>
                    <a:pt x="97" y="605"/>
                  </a:lnTo>
                  <a:lnTo>
                    <a:pt x="107" y="673"/>
                  </a:lnTo>
                  <a:lnTo>
                    <a:pt x="113" y="708"/>
                  </a:lnTo>
                  <a:lnTo>
                    <a:pt x="119" y="742"/>
                  </a:lnTo>
                  <a:lnTo>
                    <a:pt x="127" y="775"/>
                  </a:lnTo>
                  <a:lnTo>
                    <a:pt x="136" y="808"/>
                  </a:lnTo>
                  <a:lnTo>
                    <a:pt x="147" y="806"/>
                  </a:lnTo>
                  <a:lnTo>
                    <a:pt x="158" y="804"/>
                  </a:lnTo>
                  <a:lnTo>
                    <a:pt x="180" y="797"/>
                  </a:lnTo>
                  <a:lnTo>
                    <a:pt x="202" y="788"/>
                  </a:lnTo>
                  <a:lnTo>
                    <a:pt x="223" y="779"/>
                  </a:lnTo>
                  <a:lnTo>
                    <a:pt x="242" y="769"/>
                  </a:lnTo>
                  <a:lnTo>
                    <a:pt x="261" y="757"/>
                  </a:lnTo>
                  <a:lnTo>
                    <a:pt x="278" y="744"/>
                  </a:lnTo>
                  <a:lnTo>
                    <a:pt x="295" y="729"/>
                  </a:lnTo>
                  <a:lnTo>
                    <a:pt x="311" y="714"/>
                  </a:lnTo>
                  <a:lnTo>
                    <a:pt x="325" y="698"/>
                  </a:lnTo>
                  <a:lnTo>
                    <a:pt x="338" y="682"/>
                  </a:lnTo>
                  <a:lnTo>
                    <a:pt x="351" y="663"/>
                  </a:lnTo>
                  <a:lnTo>
                    <a:pt x="363" y="645"/>
                  </a:lnTo>
                  <a:lnTo>
                    <a:pt x="374" y="626"/>
                  </a:lnTo>
                  <a:lnTo>
                    <a:pt x="383" y="605"/>
                  </a:lnTo>
                  <a:lnTo>
                    <a:pt x="392" y="585"/>
                  </a:lnTo>
                  <a:lnTo>
                    <a:pt x="400" y="563"/>
                  </a:lnTo>
                  <a:lnTo>
                    <a:pt x="408" y="542"/>
                  </a:lnTo>
                  <a:lnTo>
                    <a:pt x="414" y="521"/>
                  </a:lnTo>
                  <a:lnTo>
                    <a:pt x="421" y="498"/>
                  </a:lnTo>
                  <a:lnTo>
                    <a:pt x="426" y="476"/>
                  </a:lnTo>
                  <a:lnTo>
                    <a:pt x="430" y="454"/>
                  </a:lnTo>
                  <a:lnTo>
                    <a:pt x="433" y="430"/>
                  </a:lnTo>
                  <a:lnTo>
                    <a:pt x="436" y="408"/>
                  </a:lnTo>
                  <a:lnTo>
                    <a:pt x="438" y="384"/>
                  </a:lnTo>
                  <a:lnTo>
                    <a:pt x="440" y="362"/>
                  </a:lnTo>
                  <a:lnTo>
                    <a:pt x="441" y="339"/>
                  </a:lnTo>
                  <a:lnTo>
                    <a:pt x="441" y="316"/>
                  </a:lnTo>
                  <a:lnTo>
                    <a:pt x="440" y="294"/>
                  </a:lnTo>
                  <a:lnTo>
                    <a:pt x="439" y="272"/>
                  </a:lnTo>
                  <a:lnTo>
                    <a:pt x="438" y="250"/>
                  </a:lnTo>
                  <a:lnTo>
                    <a:pt x="436" y="229"/>
                  </a:lnTo>
                  <a:lnTo>
                    <a:pt x="433" y="208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6" name="Freeform 195"/>
            <p:cNvSpPr>
              <a:spLocks/>
            </p:cNvSpPr>
            <p:nvPr/>
          </p:nvSpPr>
          <p:spPr bwMode="auto">
            <a:xfrm>
              <a:off x="2511426" y="436563"/>
              <a:ext cx="50800" cy="119063"/>
            </a:xfrm>
            <a:custGeom>
              <a:avLst/>
              <a:gdLst>
                <a:gd name="T0" fmla="*/ 2147483647 w 481"/>
                <a:gd name="T1" fmla="*/ 2147483647 h 1131"/>
                <a:gd name="T2" fmla="*/ 2147483647 w 481"/>
                <a:gd name="T3" fmla="*/ 2147483647 h 1131"/>
                <a:gd name="T4" fmla="*/ 2147483647 w 481"/>
                <a:gd name="T5" fmla="*/ 2147483647 h 1131"/>
                <a:gd name="T6" fmla="*/ 2147483647 w 481"/>
                <a:gd name="T7" fmla="*/ 2147483647 h 1131"/>
                <a:gd name="T8" fmla="*/ 2147483647 w 481"/>
                <a:gd name="T9" fmla="*/ 2147483647 h 1131"/>
                <a:gd name="T10" fmla="*/ 2147483647 w 481"/>
                <a:gd name="T11" fmla="*/ 2147483647 h 1131"/>
                <a:gd name="T12" fmla="*/ 2147483647 w 481"/>
                <a:gd name="T13" fmla="*/ 2147483647 h 1131"/>
                <a:gd name="T14" fmla="*/ 2147483647 w 481"/>
                <a:gd name="T15" fmla="*/ 0 h 1131"/>
                <a:gd name="T16" fmla="*/ 2147483647 w 481"/>
                <a:gd name="T17" fmla="*/ 2147483647 h 1131"/>
                <a:gd name="T18" fmla="*/ 2147483647 w 481"/>
                <a:gd name="T19" fmla="*/ 2147483647 h 1131"/>
                <a:gd name="T20" fmla="*/ 2147483647 w 481"/>
                <a:gd name="T21" fmla="*/ 2147483647 h 1131"/>
                <a:gd name="T22" fmla="*/ 2147483647 w 481"/>
                <a:gd name="T23" fmla="*/ 2147483647 h 1131"/>
                <a:gd name="T24" fmla="*/ 2147483647 w 481"/>
                <a:gd name="T25" fmla="*/ 2147483647 h 1131"/>
                <a:gd name="T26" fmla="*/ 2147483647 w 481"/>
                <a:gd name="T27" fmla="*/ 2147483647 h 1131"/>
                <a:gd name="T28" fmla="*/ 2147483647 w 481"/>
                <a:gd name="T29" fmla="*/ 2147483647 h 1131"/>
                <a:gd name="T30" fmla="*/ 2147483647 w 481"/>
                <a:gd name="T31" fmla="*/ 2147483647 h 1131"/>
                <a:gd name="T32" fmla="*/ 0 w 481"/>
                <a:gd name="T33" fmla="*/ 2147483647 h 1131"/>
                <a:gd name="T34" fmla="*/ 2147483647 w 481"/>
                <a:gd name="T35" fmla="*/ 2147483647 h 1131"/>
                <a:gd name="T36" fmla="*/ 2147483647 w 481"/>
                <a:gd name="T37" fmla="*/ 2147483647 h 1131"/>
                <a:gd name="T38" fmla="*/ 2147483647 w 481"/>
                <a:gd name="T39" fmla="*/ 2147483647 h 1131"/>
                <a:gd name="T40" fmla="*/ 2147483647 w 481"/>
                <a:gd name="T41" fmla="*/ 2147483647 h 1131"/>
                <a:gd name="T42" fmla="*/ 2147483647 w 481"/>
                <a:gd name="T43" fmla="*/ 2147483647 h 1131"/>
                <a:gd name="T44" fmla="*/ 2147483647 w 481"/>
                <a:gd name="T45" fmla="*/ 2147483647 h 1131"/>
                <a:gd name="T46" fmla="*/ 2147483647 w 481"/>
                <a:gd name="T47" fmla="*/ 2147483647 h 1131"/>
                <a:gd name="T48" fmla="*/ 2147483647 w 481"/>
                <a:gd name="T49" fmla="*/ 2147483647 h 1131"/>
                <a:gd name="T50" fmla="*/ 2147483647 w 481"/>
                <a:gd name="T51" fmla="*/ 2147483647 h 1131"/>
                <a:gd name="T52" fmla="*/ 2147483647 w 481"/>
                <a:gd name="T53" fmla="*/ 2147483647 h 1131"/>
                <a:gd name="T54" fmla="*/ 2147483647 w 481"/>
                <a:gd name="T55" fmla="*/ 2147483647 h 1131"/>
                <a:gd name="T56" fmla="*/ 2147483647 w 481"/>
                <a:gd name="T57" fmla="*/ 2147483647 h 1131"/>
                <a:gd name="T58" fmla="*/ 2147483647 w 481"/>
                <a:gd name="T59" fmla="*/ 2147483647 h 1131"/>
                <a:gd name="T60" fmla="*/ 2147483647 w 481"/>
                <a:gd name="T61" fmla="*/ 2147483647 h 1131"/>
                <a:gd name="T62" fmla="*/ 2147483647 w 481"/>
                <a:gd name="T63" fmla="*/ 2147483647 h 1131"/>
                <a:gd name="T64" fmla="*/ 2147483647 w 481"/>
                <a:gd name="T65" fmla="*/ 2147483647 h 1131"/>
                <a:gd name="T66" fmla="*/ 2147483647 w 481"/>
                <a:gd name="T67" fmla="*/ 2147483647 h 1131"/>
                <a:gd name="T68" fmla="*/ 2147483647 w 481"/>
                <a:gd name="T69" fmla="*/ 2147483647 h 1131"/>
                <a:gd name="T70" fmla="*/ 2147483647 w 481"/>
                <a:gd name="T71" fmla="*/ 2147483647 h 1131"/>
                <a:gd name="T72" fmla="*/ 2147483647 w 481"/>
                <a:gd name="T73" fmla="*/ 2147483647 h 1131"/>
                <a:gd name="T74" fmla="*/ 2147483647 w 481"/>
                <a:gd name="T75" fmla="*/ 2147483647 h 1131"/>
                <a:gd name="T76" fmla="*/ 2147483647 w 481"/>
                <a:gd name="T77" fmla="*/ 2147483647 h 1131"/>
                <a:gd name="T78" fmla="*/ 2147483647 w 481"/>
                <a:gd name="T79" fmla="*/ 2147483647 h 1131"/>
                <a:gd name="T80" fmla="*/ 2147483647 w 481"/>
                <a:gd name="T81" fmla="*/ 2147483647 h 1131"/>
                <a:gd name="T82" fmla="*/ 2147483647 w 481"/>
                <a:gd name="T83" fmla="*/ 2147483647 h 1131"/>
                <a:gd name="T84" fmla="*/ 2147483647 w 481"/>
                <a:gd name="T85" fmla="*/ 2147483647 h 1131"/>
                <a:gd name="T86" fmla="*/ 2147483647 w 481"/>
                <a:gd name="T87" fmla="*/ 2147483647 h 1131"/>
                <a:gd name="T88" fmla="*/ 2147483647 w 481"/>
                <a:gd name="T89" fmla="*/ 2147483647 h 1131"/>
                <a:gd name="T90" fmla="*/ 2147483647 w 481"/>
                <a:gd name="T91" fmla="*/ 2147483647 h 1131"/>
                <a:gd name="T92" fmla="*/ 2147483647 w 481"/>
                <a:gd name="T93" fmla="*/ 2147483647 h 1131"/>
                <a:gd name="T94" fmla="*/ 2147483647 w 481"/>
                <a:gd name="T95" fmla="*/ 2147483647 h 1131"/>
                <a:gd name="T96" fmla="*/ 2147483647 w 481"/>
                <a:gd name="T97" fmla="*/ 2147483647 h 1131"/>
                <a:gd name="T98" fmla="*/ 2147483647 w 481"/>
                <a:gd name="T99" fmla="*/ 2147483647 h 1131"/>
                <a:gd name="T100" fmla="*/ 2147483647 w 481"/>
                <a:gd name="T101" fmla="*/ 2147483647 h 1131"/>
                <a:gd name="T102" fmla="*/ 2147483647 w 481"/>
                <a:gd name="T103" fmla="*/ 2147483647 h 1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1"/>
                <a:gd name="T157" fmla="*/ 0 h 1131"/>
                <a:gd name="T158" fmla="*/ 481 w 481"/>
                <a:gd name="T159" fmla="*/ 1131 h 1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1" h="1131">
                  <a:moveTo>
                    <a:pt x="236" y="255"/>
                  </a:moveTo>
                  <a:lnTo>
                    <a:pt x="271" y="248"/>
                  </a:lnTo>
                  <a:lnTo>
                    <a:pt x="311" y="242"/>
                  </a:lnTo>
                  <a:lnTo>
                    <a:pt x="331" y="239"/>
                  </a:lnTo>
                  <a:lnTo>
                    <a:pt x="351" y="235"/>
                  </a:lnTo>
                  <a:lnTo>
                    <a:pt x="371" y="230"/>
                  </a:lnTo>
                  <a:lnTo>
                    <a:pt x="389" y="224"/>
                  </a:lnTo>
                  <a:lnTo>
                    <a:pt x="397" y="220"/>
                  </a:lnTo>
                  <a:lnTo>
                    <a:pt x="405" y="216"/>
                  </a:lnTo>
                  <a:lnTo>
                    <a:pt x="414" y="212"/>
                  </a:lnTo>
                  <a:lnTo>
                    <a:pt x="421" y="207"/>
                  </a:lnTo>
                  <a:lnTo>
                    <a:pt x="427" y="202"/>
                  </a:lnTo>
                  <a:lnTo>
                    <a:pt x="433" y="195"/>
                  </a:lnTo>
                  <a:lnTo>
                    <a:pt x="438" y="189"/>
                  </a:lnTo>
                  <a:lnTo>
                    <a:pt x="442" y="182"/>
                  </a:lnTo>
                  <a:lnTo>
                    <a:pt x="445" y="175"/>
                  </a:lnTo>
                  <a:lnTo>
                    <a:pt x="447" y="167"/>
                  </a:lnTo>
                  <a:lnTo>
                    <a:pt x="449" y="158"/>
                  </a:lnTo>
                  <a:lnTo>
                    <a:pt x="449" y="149"/>
                  </a:lnTo>
                  <a:lnTo>
                    <a:pt x="449" y="138"/>
                  </a:lnTo>
                  <a:lnTo>
                    <a:pt x="447" y="127"/>
                  </a:lnTo>
                  <a:lnTo>
                    <a:pt x="444" y="115"/>
                  </a:lnTo>
                  <a:lnTo>
                    <a:pt x="440" y="102"/>
                  </a:lnTo>
                  <a:lnTo>
                    <a:pt x="436" y="94"/>
                  </a:lnTo>
                  <a:lnTo>
                    <a:pt x="432" y="87"/>
                  </a:lnTo>
                  <a:lnTo>
                    <a:pt x="428" y="78"/>
                  </a:lnTo>
                  <a:lnTo>
                    <a:pt x="423" y="71"/>
                  </a:lnTo>
                  <a:lnTo>
                    <a:pt x="417" y="64"/>
                  </a:lnTo>
                  <a:lnTo>
                    <a:pt x="410" y="58"/>
                  </a:lnTo>
                  <a:lnTo>
                    <a:pt x="404" y="52"/>
                  </a:lnTo>
                  <a:lnTo>
                    <a:pt x="397" y="46"/>
                  </a:lnTo>
                  <a:lnTo>
                    <a:pt x="383" y="36"/>
                  </a:lnTo>
                  <a:lnTo>
                    <a:pt x="367" y="26"/>
                  </a:lnTo>
                  <a:lnTo>
                    <a:pt x="349" y="18"/>
                  </a:lnTo>
                  <a:lnTo>
                    <a:pt x="331" y="12"/>
                  </a:lnTo>
                  <a:lnTo>
                    <a:pt x="313" y="7"/>
                  </a:lnTo>
                  <a:lnTo>
                    <a:pt x="293" y="3"/>
                  </a:lnTo>
                  <a:lnTo>
                    <a:pt x="275" y="1"/>
                  </a:lnTo>
                  <a:lnTo>
                    <a:pt x="256" y="0"/>
                  </a:lnTo>
                  <a:lnTo>
                    <a:pt x="237" y="0"/>
                  </a:lnTo>
                  <a:lnTo>
                    <a:pt x="219" y="1"/>
                  </a:lnTo>
                  <a:lnTo>
                    <a:pt x="202" y="4"/>
                  </a:lnTo>
                  <a:lnTo>
                    <a:pt x="185" y="8"/>
                  </a:lnTo>
                  <a:lnTo>
                    <a:pt x="177" y="11"/>
                  </a:lnTo>
                  <a:lnTo>
                    <a:pt x="169" y="15"/>
                  </a:lnTo>
                  <a:lnTo>
                    <a:pt x="161" y="19"/>
                  </a:lnTo>
                  <a:lnTo>
                    <a:pt x="153" y="25"/>
                  </a:lnTo>
                  <a:lnTo>
                    <a:pt x="145" y="32"/>
                  </a:lnTo>
                  <a:lnTo>
                    <a:pt x="137" y="39"/>
                  </a:lnTo>
                  <a:lnTo>
                    <a:pt x="128" y="47"/>
                  </a:lnTo>
                  <a:lnTo>
                    <a:pt x="121" y="55"/>
                  </a:lnTo>
                  <a:lnTo>
                    <a:pt x="107" y="72"/>
                  </a:lnTo>
                  <a:lnTo>
                    <a:pt x="94" y="92"/>
                  </a:lnTo>
                  <a:lnTo>
                    <a:pt x="83" y="111"/>
                  </a:lnTo>
                  <a:lnTo>
                    <a:pt x="73" y="131"/>
                  </a:lnTo>
                  <a:lnTo>
                    <a:pt x="69" y="140"/>
                  </a:lnTo>
                  <a:lnTo>
                    <a:pt x="66" y="151"/>
                  </a:lnTo>
                  <a:lnTo>
                    <a:pt x="63" y="160"/>
                  </a:lnTo>
                  <a:lnTo>
                    <a:pt x="61" y="169"/>
                  </a:lnTo>
                  <a:lnTo>
                    <a:pt x="60" y="177"/>
                  </a:lnTo>
                  <a:lnTo>
                    <a:pt x="60" y="185"/>
                  </a:lnTo>
                  <a:lnTo>
                    <a:pt x="60" y="192"/>
                  </a:lnTo>
                  <a:lnTo>
                    <a:pt x="62" y="199"/>
                  </a:lnTo>
                  <a:lnTo>
                    <a:pt x="64" y="206"/>
                  </a:lnTo>
                  <a:lnTo>
                    <a:pt x="67" y="211"/>
                  </a:lnTo>
                  <a:lnTo>
                    <a:pt x="71" y="216"/>
                  </a:lnTo>
                  <a:lnTo>
                    <a:pt x="77" y="219"/>
                  </a:lnTo>
                  <a:lnTo>
                    <a:pt x="83" y="222"/>
                  </a:lnTo>
                  <a:lnTo>
                    <a:pt x="90" y="223"/>
                  </a:lnTo>
                  <a:lnTo>
                    <a:pt x="99" y="223"/>
                  </a:lnTo>
                  <a:lnTo>
                    <a:pt x="108" y="222"/>
                  </a:lnTo>
                  <a:lnTo>
                    <a:pt x="93" y="225"/>
                  </a:lnTo>
                  <a:lnTo>
                    <a:pt x="79" y="229"/>
                  </a:lnTo>
                  <a:lnTo>
                    <a:pt x="65" y="235"/>
                  </a:lnTo>
                  <a:lnTo>
                    <a:pt x="54" y="240"/>
                  </a:lnTo>
                  <a:lnTo>
                    <a:pt x="44" y="247"/>
                  </a:lnTo>
                  <a:lnTo>
                    <a:pt x="35" y="255"/>
                  </a:lnTo>
                  <a:lnTo>
                    <a:pt x="27" y="264"/>
                  </a:lnTo>
                  <a:lnTo>
                    <a:pt x="20" y="273"/>
                  </a:lnTo>
                  <a:lnTo>
                    <a:pt x="13" y="283"/>
                  </a:lnTo>
                  <a:lnTo>
                    <a:pt x="9" y="293"/>
                  </a:lnTo>
                  <a:lnTo>
                    <a:pt x="5" y="303"/>
                  </a:lnTo>
                  <a:lnTo>
                    <a:pt x="3" y="314"/>
                  </a:lnTo>
                  <a:lnTo>
                    <a:pt x="1" y="327"/>
                  </a:lnTo>
                  <a:lnTo>
                    <a:pt x="0" y="339"/>
                  </a:lnTo>
                  <a:lnTo>
                    <a:pt x="0" y="351"/>
                  </a:lnTo>
                  <a:lnTo>
                    <a:pt x="1" y="363"/>
                  </a:lnTo>
                  <a:lnTo>
                    <a:pt x="2" y="376"/>
                  </a:lnTo>
                  <a:lnTo>
                    <a:pt x="5" y="389"/>
                  </a:lnTo>
                  <a:lnTo>
                    <a:pt x="8" y="401"/>
                  </a:lnTo>
                  <a:lnTo>
                    <a:pt x="11" y="413"/>
                  </a:lnTo>
                  <a:lnTo>
                    <a:pt x="16" y="426"/>
                  </a:lnTo>
                  <a:lnTo>
                    <a:pt x="22" y="439"/>
                  </a:lnTo>
                  <a:lnTo>
                    <a:pt x="27" y="451"/>
                  </a:lnTo>
                  <a:lnTo>
                    <a:pt x="33" y="462"/>
                  </a:lnTo>
                  <a:lnTo>
                    <a:pt x="40" y="474"/>
                  </a:lnTo>
                  <a:lnTo>
                    <a:pt x="46" y="484"/>
                  </a:lnTo>
                  <a:lnTo>
                    <a:pt x="54" y="496"/>
                  </a:lnTo>
                  <a:lnTo>
                    <a:pt x="61" y="505"/>
                  </a:lnTo>
                  <a:lnTo>
                    <a:pt x="69" y="515"/>
                  </a:lnTo>
                  <a:lnTo>
                    <a:pt x="78" y="523"/>
                  </a:lnTo>
                  <a:lnTo>
                    <a:pt x="87" y="531"/>
                  </a:lnTo>
                  <a:lnTo>
                    <a:pt x="96" y="538"/>
                  </a:lnTo>
                  <a:lnTo>
                    <a:pt x="86" y="545"/>
                  </a:lnTo>
                  <a:lnTo>
                    <a:pt x="78" y="552"/>
                  </a:lnTo>
                  <a:lnTo>
                    <a:pt x="68" y="559"/>
                  </a:lnTo>
                  <a:lnTo>
                    <a:pt x="61" y="566"/>
                  </a:lnTo>
                  <a:lnTo>
                    <a:pt x="54" y="575"/>
                  </a:lnTo>
                  <a:lnTo>
                    <a:pt x="47" y="583"/>
                  </a:lnTo>
                  <a:lnTo>
                    <a:pt x="41" y="592"/>
                  </a:lnTo>
                  <a:lnTo>
                    <a:pt x="36" y="602"/>
                  </a:lnTo>
                  <a:lnTo>
                    <a:pt x="31" y="612"/>
                  </a:lnTo>
                  <a:lnTo>
                    <a:pt x="27" y="622"/>
                  </a:lnTo>
                  <a:lnTo>
                    <a:pt x="23" y="632"/>
                  </a:lnTo>
                  <a:lnTo>
                    <a:pt x="20" y="642"/>
                  </a:lnTo>
                  <a:lnTo>
                    <a:pt x="17" y="652"/>
                  </a:lnTo>
                  <a:lnTo>
                    <a:pt x="15" y="664"/>
                  </a:lnTo>
                  <a:lnTo>
                    <a:pt x="14" y="674"/>
                  </a:lnTo>
                  <a:lnTo>
                    <a:pt x="14" y="684"/>
                  </a:lnTo>
                  <a:lnTo>
                    <a:pt x="14" y="694"/>
                  </a:lnTo>
                  <a:lnTo>
                    <a:pt x="15" y="704"/>
                  </a:lnTo>
                  <a:lnTo>
                    <a:pt x="17" y="714"/>
                  </a:lnTo>
                  <a:lnTo>
                    <a:pt x="20" y="724"/>
                  </a:lnTo>
                  <a:lnTo>
                    <a:pt x="23" y="734"/>
                  </a:lnTo>
                  <a:lnTo>
                    <a:pt x="27" y="742"/>
                  </a:lnTo>
                  <a:lnTo>
                    <a:pt x="32" y="751"/>
                  </a:lnTo>
                  <a:lnTo>
                    <a:pt x="37" y="758"/>
                  </a:lnTo>
                  <a:lnTo>
                    <a:pt x="43" y="766"/>
                  </a:lnTo>
                  <a:lnTo>
                    <a:pt x="50" y="772"/>
                  </a:lnTo>
                  <a:lnTo>
                    <a:pt x="58" y="779"/>
                  </a:lnTo>
                  <a:lnTo>
                    <a:pt x="66" y="785"/>
                  </a:lnTo>
                  <a:lnTo>
                    <a:pt x="75" y="789"/>
                  </a:lnTo>
                  <a:lnTo>
                    <a:pt x="86" y="793"/>
                  </a:lnTo>
                  <a:lnTo>
                    <a:pt x="97" y="796"/>
                  </a:lnTo>
                  <a:lnTo>
                    <a:pt x="109" y="798"/>
                  </a:lnTo>
                  <a:lnTo>
                    <a:pt x="94" y="816"/>
                  </a:lnTo>
                  <a:lnTo>
                    <a:pt x="82" y="835"/>
                  </a:lnTo>
                  <a:lnTo>
                    <a:pt x="71" y="853"/>
                  </a:lnTo>
                  <a:lnTo>
                    <a:pt x="63" y="871"/>
                  </a:lnTo>
                  <a:lnTo>
                    <a:pt x="56" y="890"/>
                  </a:lnTo>
                  <a:lnTo>
                    <a:pt x="52" y="907"/>
                  </a:lnTo>
                  <a:lnTo>
                    <a:pt x="49" y="924"/>
                  </a:lnTo>
                  <a:lnTo>
                    <a:pt x="48" y="941"/>
                  </a:lnTo>
                  <a:lnTo>
                    <a:pt x="49" y="958"/>
                  </a:lnTo>
                  <a:lnTo>
                    <a:pt x="52" y="974"/>
                  </a:lnTo>
                  <a:lnTo>
                    <a:pt x="56" y="989"/>
                  </a:lnTo>
                  <a:lnTo>
                    <a:pt x="61" y="1005"/>
                  </a:lnTo>
                  <a:lnTo>
                    <a:pt x="68" y="1019"/>
                  </a:lnTo>
                  <a:lnTo>
                    <a:pt x="77" y="1033"/>
                  </a:lnTo>
                  <a:lnTo>
                    <a:pt x="86" y="1046"/>
                  </a:lnTo>
                  <a:lnTo>
                    <a:pt x="97" y="1058"/>
                  </a:lnTo>
                  <a:lnTo>
                    <a:pt x="109" y="1070"/>
                  </a:lnTo>
                  <a:lnTo>
                    <a:pt x="121" y="1081"/>
                  </a:lnTo>
                  <a:lnTo>
                    <a:pt x="136" y="1091"/>
                  </a:lnTo>
                  <a:lnTo>
                    <a:pt x="150" y="1099"/>
                  </a:lnTo>
                  <a:lnTo>
                    <a:pt x="166" y="1107"/>
                  </a:lnTo>
                  <a:lnTo>
                    <a:pt x="182" y="1114"/>
                  </a:lnTo>
                  <a:lnTo>
                    <a:pt x="200" y="1120"/>
                  </a:lnTo>
                  <a:lnTo>
                    <a:pt x="217" y="1125"/>
                  </a:lnTo>
                  <a:lnTo>
                    <a:pt x="235" y="1128"/>
                  </a:lnTo>
                  <a:lnTo>
                    <a:pt x="254" y="1130"/>
                  </a:lnTo>
                  <a:lnTo>
                    <a:pt x="273" y="1131"/>
                  </a:lnTo>
                  <a:lnTo>
                    <a:pt x="292" y="1131"/>
                  </a:lnTo>
                  <a:lnTo>
                    <a:pt x="313" y="1129"/>
                  </a:lnTo>
                  <a:lnTo>
                    <a:pt x="332" y="1126"/>
                  </a:lnTo>
                  <a:lnTo>
                    <a:pt x="352" y="1121"/>
                  </a:lnTo>
                  <a:lnTo>
                    <a:pt x="373" y="1114"/>
                  </a:lnTo>
                  <a:lnTo>
                    <a:pt x="390" y="1107"/>
                  </a:lnTo>
                  <a:lnTo>
                    <a:pt x="406" y="1099"/>
                  </a:lnTo>
                  <a:lnTo>
                    <a:pt x="421" y="1091"/>
                  </a:lnTo>
                  <a:lnTo>
                    <a:pt x="433" y="1082"/>
                  </a:lnTo>
                  <a:lnTo>
                    <a:pt x="444" y="1072"/>
                  </a:lnTo>
                  <a:lnTo>
                    <a:pt x="453" y="1062"/>
                  </a:lnTo>
                  <a:lnTo>
                    <a:pt x="461" y="1051"/>
                  </a:lnTo>
                  <a:lnTo>
                    <a:pt x="468" y="1040"/>
                  </a:lnTo>
                  <a:lnTo>
                    <a:pt x="474" y="1029"/>
                  </a:lnTo>
                  <a:lnTo>
                    <a:pt x="478" y="1018"/>
                  </a:lnTo>
                  <a:lnTo>
                    <a:pt x="480" y="1007"/>
                  </a:lnTo>
                  <a:lnTo>
                    <a:pt x="481" y="995"/>
                  </a:lnTo>
                  <a:lnTo>
                    <a:pt x="481" y="983"/>
                  </a:lnTo>
                  <a:lnTo>
                    <a:pt x="480" y="972"/>
                  </a:lnTo>
                  <a:lnTo>
                    <a:pt x="478" y="961"/>
                  </a:lnTo>
                  <a:lnTo>
                    <a:pt x="474" y="950"/>
                  </a:lnTo>
                  <a:lnTo>
                    <a:pt x="468" y="939"/>
                  </a:lnTo>
                  <a:lnTo>
                    <a:pt x="463" y="929"/>
                  </a:lnTo>
                  <a:lnTo>
                    <a:pt x="456" y="919"/>
                  </a:lnTo>
                  <a:lnTo>
                    <a:pt x="448" y="910"/>
                  </a:lnTo>
                  <a:lnTo>
                    <a:pt x="439" y="901"/>
                  </a:lnTo>
                  <a:lnTo>
                    <a:pt x="430" y="893"/>
                  </a:lnTo>
                  <a:lnTo>
                    <a:pt x="419" y="885"/>
                  </a:lnTo>
                  <a:lnTo>
                    <a:pt x="407" y="879"/>
                  </a:lnTo>
                  <a:lnTo>
                    <a:pt x="395" y="873"/>
                  </a:lnTo>
                  <a:lnTo>
                    <a:pt x="382" y="869"/>
                  </a:lnTo>
                  <a:lnTo>
                    <a:pt x="368" y="865"/>
                  </a:lnTo>
                  <a:lnTo>
                    <a:pt x="353" y="863"/>
                  </a:lnTo>
                  <a:lnTo>
                    <a:pt x="338" y="862"/>
                  </a:lnTo>
                  <a:lnTo>
                    <a:pt x="323" y="862"/>
                  </a:lnTo>
                  <a:lnTo>
                    <a:pt x="306" y="863"/>
                  </a:lnTo>
                  <a:lnTo>
                    <a:pt x="289" y="865"/>
                  </a:lnTo>
                  <a:lnTo>
                    <a:pt x="314" y="857"/>
                  </a:lnTo>
                  <a:lnTo>
                    <a:pt x="336" y="848"/>
                  </a:lnTo>
                  <a:lnTo>
                    <a:pt x="357" y="839"/>
                  </a:lnTo>
                  <a:lnTo>
                    <a:pt x="375" y="828"/>
                  </a:lnTo>
                  <a:lnTo>
                    <a:pt x="391" y="818"/>
                  </a:lnTo>
                  <a:lnTo>
                    <a:pt x="405" y="808"/>
                  </a:lnTo>
                  <a:lnTo>
                    <a:pt x="419" y="797"/>
                  </a:lnTo>
                  <a:lnTo>
                    <a:pt x="429" y="786"/>
                  </a:lnTo>
                  <a:lnTo>
                    <a:pt x="438" y="776"/>
                  </a:lnTo>
                  <a:lnTo>
                    <a:pt x="445" y="763"/>
                  </a:lnTo>
                  <a:lnTo>
                    <a:pt x="450" y="752"/>
                  </a:lnTo>
                  <a:lnTo>
                    <a:pt x="454" y="741"/>
                  </a:lnTo>
                  <a:lnTo>
                    <a:pt x="456" y="730"/>
                  </a:lnTo>
                  <a:lnTo>
                    <a:pt x="456" y="718"/>
                  </a:lnTo>
                  <a:lnTo>
                    <a:pt x="455" y="706"/>
                  </a:lnTo>
                  <a:lnTo>
                    <a:pt x="453" y="694"/>
                  </a:lnTo>
                  <a:lnTo>
                    <a:pt x="449" y="683"/>
                  </a:lnTo>
                  <a:lnTo>
                    <a:pt x="443" y="672"/>
                  </a:lnTo>
                  <a:lnTo>
                    <a:pt x="436" y="661"/>
                  </a:lnTo>
                  <a:lnTo>
                    <a:pt x="428" y="649"/>
                  </a:lnTo>
                  <a:lnTo>
                    <a:pt x="419" y="639"/>
                  </a:lnTo>
                  <a:lnTo>
                    <a:pt x="407" y="628"/>
                  </a:lnTo>
                  <a:lnTo>
                    <a:pt x="395" y="618"/>
                  </a:lnTo>
                  <a:lnTo>
                    <a:pt x="382" y="608"/>
                  </a:lnTo>
                  <a:lnTo>
                    <a:pt x="368" y="598"/>
                  </a:lnTo>
                  <a:lnTo>
                    <a:pt x="352" y="589"/>
                  </a:lnTo>
                  <a:lnTo>
                    <a:pt x="335" y="580"/>
                  </a:lnTo>
                  <a:lnTo>
                    <a:pt x="318" y="571"/>
                  </a:lnTo>
                  <a:lnTo>
                    <a:pt x="298" y="564"/>
                  </a:lnTo>
                  <a:lnTo>
                    <a:pt x="279" y="556"/>
                  </a:lnTo>
                  <a:lnTo>
                    <a:pt x="259" y="549"/>
                  </a:lnTo>
                  <a:lnTo>
                    <a:pt x="237" y="542"/>
                  </a:lnTo>
                  <a:lnTo>
                    <a:pt x="263" y="543"/>
                  </a:lnTo>
                  <a:lnTo>
                    <a:pt x="287" y="542"/>
                  </a:lnTo>
                  <a:lnTo>
                    <a:pt x="309" y="540"/>
                  </a:lnTo>
                  <a:lnTo>
                    <a:pt x="329" y="536"/>
                  </a:lnTo>
                  <a:lnTo>
                    <a:pt x="347" y="531"/>
                  </a:lnTo>
                  <a:lnTo>
                    <a:pt x="364" y="525"/>
                  </a:lnTo>
                  <a:lnTo>
                    <a:pt x="378" y="517"/>
                  </a:lnTo>
                  <a:lnTo>
                    <a:pt x="390" y="509"/>
                  </a:lnTo>
                  <a:lnTo>
                    <a:pt x="401" y="500"/>
                  </a:lnTo>
                  <a:lnTo>
                    <a:pt x="410" y="490"/>
                  </a:lnTo>
                  <a:lnTo>
                    <a:pt x="419" y="478"/>
                  </a:lnTo>
                  <a:lnTo>
                    <a:pt x="425" y="467"/>
                  </a:lnTo>
                  <a:lnTo>
                    <a:pt x="429" y="455"/>
                  </a:lnTo>
                  <a:lnTo>
                    <a:pt x="431" y="443"/>
                  </a:lnTo>
                  <a:lnTo>
                    <a:pt x="432" y="431"/>
                  </a:lnTo>
                  <a:lnTo>
                    <a:pt x="432" y="417"/>
                  </a:lnTo>
                  <a:lnTo>
                    <a:pt x="430" y="404"/>
                  </a:lnTo>
                  <a:lnTo>
                    <a:pt x="426" y="391"/>
                  </a:lnTo>
                  <a:lnTo>
                    <a:pt x="422" y="378"/>
                  </a:lnTo>
                  <a:lnTo>
                    <a:pt x="415" y="364"/>
                  </a:lnTo>
                  <a:lnTo>
                    <a:pt x="407" y="352"/>
                  </a:lnTo>
                  <a:lnTo>
                    <a:pt x="398" y="340"/>
                  </a:lnTo>
                  <a:lnTo>
                    <a:pt x="387" y="328"/>
                  </a:lnTo>
                  <a:lnTo>
                    <a:pt x="376" y="317"/>
                  </a:lnTo>
                  <a:lnTo>
                    <a:pt x="363" y="305"/>
                  </a:lnTo>
                  <a:lnTo>
                    <a:pt x="347" y="295"/>
                  </a:lnTo>
                  <a:lnTo>
                    <a:pt x="332" y="286"/>
                  </a:lnTo>
                  <a:lnTo>
                    <a:pt x="316" y="278"/>
                  </a:lnTo>
                  <a:lnTo>
                    <a:pt x="297" y="271"/>
                  </a:lnTo>
                  <a:lnTo>
                    <a:pt x="278" y="265"/>
                  </a:lnTo>
                  <a:lnTo>
                    <a:pt x="258" y="260"/>
                  </a:lnTo>
                  <a:lnTo>
                    <a:pt x="236" y="255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7" name="Freeform 196"/>
            <p:cNvSpPr>
              <a:spLocks/>
            </p:cNvSpPr>
            <p:nvPr/>
          </p:nvSpPr>
          <p:spPr bwMode="auto">
            <a:xfrm>
              <a:off x="2517776" y="466725"/>
              <a:ext cx="39688" cy="30163"/>
            </a:xfrm>
            <a:custGeom>
              <a:avLst/>
              <a:gdLst>
                <a:gd name="T0" fmla="*/ 2147483647 w 376"/>
                <a:gd name="T1" fmla="*/ 2147483647 h 278"/>
                <a:gd name="T2" fmla="*/ 2147483647 w 376"/>
                <a:gd name="T3" fmla="*/ 2147483647 h 278"/>
                <a:gd name="T4" fmla="*/ 2147483647 w 376"/>
                <a:gd name="T5" fmla="*/ 2147483647 h 278"/>
                <a:gd name="T6" fmla="*/ 2147483647 w 376"/>
                <a:gd name="T7" fmla="*/ 2147483647 h 278"/>
                <a:gd name="T8" fmla="*/ 2147483647 w 376"/>
                <a:gd name="T9" fmla="*/ 2147483647 h 278"/>
                <a:gd name="T10" fmla="*/ 2147483647 w 376"/>
                <a:gd name="T11" fmla="*/ 2147483647 h 278"/>
                <a:gd name="T12" fmla="*/ 2147483647 w 376"/>
                <a:gd name="T13" fmla="*/ 2147483647 h 278"/>
                <a:gd name="T14" fmla="*/ 2147483647 w 376"/>
                <a:gd name="T15" fmla="*/ 2147483647 h 278"/>
                <a:gd name="T16" fmla="*/ 2147483647 w 376"/>
                <a:gd name="T17" fmla="*/ 2147483647 h 278"/>
                <a:gd name="T18" fmla="*/ 2147483647 w 376"/>
                <a:gd name="T19" fmla="*/ 2147483647 h 278"/>
                <a:gd name="T20" fmla="*/ 2147483647 w 376"/>
                <a:gd name="T21" fmla="*/ 2147483647 h 278"/>
                <a:gd name="T22" fmla="*/ 2147483647 w 376"/>
                <a:gd name="T23" fmla="*/ 2147483647 h 278"/>
                <a:gd name="T24" fmla="*/ 2147483647 w 376"/>
                <a:gd name="T25" fmla="*/ 2147483647 h 278"/>
                <a:gd name="T26" fmla="*/ 2147483647 w 376"/>
                <a:gd name="T27" fmla="*/ 2147483647 h 278"/>
                <a:gd name="T28" fmla="*/ 2147483647 w 376"/>
                <a:gd name="T29" fmla="*/ 2147483647 h 278"/>
                <a:gd name="T30" fmla="*/ 2147483647 w 376"/>
                <a:gd name="T31" fmla="*/ 2147483647 h 278"/>
                <a:gd name="T32" fmla="*/ 2147483647 w 376"/>
                <a:gd name="T33" fmla="*/ 2147483647 h 278"/>
                <a:gd name="T34" fmla="*/ 2147483647 w 376"/>
                <a:gd name="T35" fmla="*/ 2147483647 h 278"/>
                <a:gd name="T36" fmla="*/ 2147483647 w 376"/>
                <a:gd name="T37" fmla="*/ 2147483647 h 278"/>
                <a:gd name="T38" fmla="*/ 2147483647 w 376"/>
                <a:gd name="T39" fmla="*/ 2147483647 h 278"/>
                <a:gd name="T40" fmla="*/ 2147483647 w 376"/>
                <a:gd name="T41" fmla="*/ 2147483647 h 278"/>
                <a:gd name="T42" fmla="*/ 2147483647 w 376"/>
                <a:gd name="T43" fmla="*/ 2147483647 h 278"/>
                <a:gd name="T44" fmla="*/ 2147483647 w 376"/>
                <a:gd name="T45" fmla="*/ 2147483647 h 278"/>
                <a:gd name="T46" fmla="*/ 2147483647 w 376"/>
                <a:gd name="T47" fmla="*/ 2147483647 h 278"/>
                <a:gd name="T48" fmla="*/ 2147483647 w 376"/>
                <a:gd name="T49" fmla="*/ 2147483647 h 278"/>
                <a:gd name="T50" fmla="*/ 2147483647 w 376"/>
                <a:gd name="T51" fmla="*/ 2147483647 h 278"/>
                <a:gd name="T52" fmla="*/ 2147483647 w 376"/>
                <a:gd name="T53" fmla="*/ 2147483647 h 278"/>
                <a:gd name="T54" fmla="*/ 2147483647 w 376"/>
                <a:gd name="T55" fmla="*/ 2147483647 h 278"/>
                <a:gd name="T56" fmla="*/ 2147483647 w 376"/>
                <a:gd name="T57" fmla="*/ 2147483647 h 278"/>
                <a:gd name="T58" fmla="*/ 2147483647 w 376"/>
                <a:gd name="T59" fmla="*/ 2147483647 h 278"/>
                <a:gd name="T60" fmla="*/ 2147483647 w 376"/>
                <a:gd name="T61" fmla="*/ 2147483647 h 278"/>
                <a:gd name="T62" fmla="*/ 2147483647 w 376"/>
                <a:gd name="T63" fmla="*/ 2147483647 h 278"/>
                <a:gd name="T64" fmla="*/ 2147483647 w 376"/>
                <a:gd name="T65" fmla="*/ 2147483647 h 278"/>
                <a:gd name="T66" fmla="*/ 2147483647 w 376"/>
                <a:gd name="T67" fmla="*/ 2147483647 h 278"/>
                <a:gd name="T68" fmla="*/ 2147483647 w 376"/>
                <a:gd name="T69" fmla="*/ 2147483647 h 278"/>
                <a:gd name="T70" fmla="*/ 2147483647 w 376"/>
                <a:gd name="T71" fmla="*/ 2147483647 h 278"/>
                <a:gd name="T72" fmla="*/ 2147483647 w 376"/>
                <a:gd name="T73" fmla="*/ 2147483647 h 278"/>
                <a:gd name="T74" fmla="*/ 2147483647 w 376"/>
                <a:gd name="T75" fmla="*/ 2147483647 h 278"/>
                <a:gd name="T76" fmla="*/ 2147483647 w 376"/>
                <a:gd name="T77" fmla="*/ 2147483647 h 278"/>
                <a:gd name="T78" fmla="*/ 2147483647 w 376"/>
                <a:gd name="T79" fmla="*/ 2147483647 h 2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76"/>
                <a:gd name="T121" fmla="*/ 0 h 278"/>
                <a:gd name="T122" fmla="*/ 376 w 376"/>
                <a:gd name="T123" fmla="*/ 278 h 2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76" h="278">
                  <a:moveTo>
                    <a:pt x="181" y="250"/>
                  </a:moveTo>
                  <a:lnTo>
                    <a:pt x="203" y="251"/>
                  </a:lnTo>
                  <a:lnTo>
                    <a:pt x="223" y="250"/>
                  </a:lnTo>
                  <a:lnTo>
                    <a:pt x="241" y="249"/>
                  </a:lnTo>
                  <a:lnTo>
                    <a:pt x="259" y="247"/>
                  </a:lnTo>
                  <a:lnTo>
                    <a:pt x="275" y="243"/>
                  </a:lnTo>
                  <a:lnTo>
                    <a:pt x="290" y="239"/>
                  </a:lnTo>
                  <a:lnTo>
                    <a:pt x="304" y="234"/>
                  </a:lnTo>
                  <a:lnTo>
                    <a:pt x="316" y="228"/>
                  </a:lnTo>
                  <a:lnTo>
                    <a:pt x="327" y="222"/>
                  </a:lnTo>
                  <a:lnTo>
                    <a:pt x="337" y="215"/>
                  </a:lnTo>
                  <a:lnTo>
                    <a:pt x="346" y="207"/>
                  </a:lnTo>
                  <a:lnTo>
                    <a:pt x="353" y="199"/>
                  </a:lnTo>
                  <a:lnTo>
                    <a:pt x="361" y="190"/>
                  </a:lnTo>
                  <a:lnTo>
                    <a:pt x="366" y="180"/>
                  </a:lnTo>
                  <a:lnTo>
                    <a:pt x="370" y="171"/>
                  </a:lnTo>
                  <a:lnTo>
                    <a:pt x="373" y="161"/>
                  </a:lnTo>
                  <a:lnTo>
                    <a:pt x="375" y="151"/>
                  </a:lnTo>
                  <a:lnTo>
                    <a:pt x="376" y="141"/>
                  </a:lnTo>
                  <a:lnTo>
                    <a:pt x="376" y="129"/>
                  </a:lnTo>
                  <a:lnTo>
                    <a:pt x="375" y="119"/>
                  </a:lnTo>
                  <a:lnTo>
                    <a:pt x="373" y="108"/>
                  </a:lnTo>
                  <a:lnTo>
                    <a:pt x="370" y="97"/>
                  </a:lnTo>
                  <a:lnTo>
                    <a:pt x="365" y="87"/>
                  </a:lnTo>
                  <a:lnTo>
                    <a:pt x="360" y="75"/>
                  </a:lnTo>
                  <a:lnTo>
                    <a:pt x="353" y="65"/>
                  </a:lnTo>
                  <a:lnTo>
                    <a:pt x="346" y="55"/>
                  </a:lnTo>
                  <a:lnTo>
                    <a:pt x="339" y="45"/>
                  </a:lnTo>
                  <a:lnTo>
                    <a:pt x="330" y="35"/>
                  </a:lnTo>
                  <a:lnTo>
                    <a:pt x="320" y="26"/>
                  </a:lnTo>
                  <a:lnTo>
                    <a:pt x="310" y="16"/>
                  </a:lnTo>
                  <a:lnTo>
                    <a:pt x="297" y="8"/>
                  </a:lnTo>
                  <a:lnTo>
                    <a:pt x="285" y="0"/>
                  </a:lnTo>
                  <a:lnTo>
                    <a:pt x="295" y="26"/>
                  </a:lnTo>
                  <a:lnTo>
                    <a:pt x="306" y="57"/>
                  </a:lnTo>
                  <a:lnTo>
                    <a:pt x="308" y="66"/>
                  </a:lnTo>
                  <a:lnTo>
                    <a:pt x="309" y="75"/>
                  </a:lnTo>
                  <a:lnTo>
                    <a:pt x="310" y="85"/>
                  </a:lnTo>
                  <a:lnTo>
                    <a:pt x="310" y="94"/>
                  </a:lnTo>
                  <a:lnTo>
                    <a:pt x="309" y="104"/>
                  </a:lnTo>
                  <a:lnTo>
                    <a:pt x="308" y="115"/>
                  </a:lnTo>
                  <a:lnTo>
                    <a:pt x="305" y="125"/>
                  </a:lnTo>
                  <a:lnTo>
                    <a:pt x="301" y="136"/>
                  </a:lnTo>
                  <a:lnTo>
                    <a:pt x="294" y="146"/>
                  </a:lnTo>
                  <a:lnTo>
                    <a:pt x="288" y="154"/>
                  </a:lnTo>
                  <a:lnTo>
                    <a:pt x="281" y="162"/>
                  </a:lnTo>
                  <a:lnTo>
                    <a:pt x="275" y="169"/>
                  </a:lnTo>
                  <a:lnTo>
                    <a:pt x="267" y="175"/>
                  </a:lnTo>
                  <a:lnTo>
                    <a:pt x="260" y="181"/>
                  </a:lnTo>
                  <a:lnTo>
                    <a:pt x="253" y="186"/>
                  </a:lnTo>
                  <a:lnTo>
                    <a:pt x="245" y="191"/>
                  </a:lnTo>
                  <a:lnTo>
                    <a:pt x="236" y="196"/>
                  </a:lnTo>
                  <a:lnTo>
                    <a:pt x="228" y="200"/>
                  </a:lnTo>
                  <a:lnTo>
                    <a:pt x="219" y="203"/>
                  </a:lnTo>
                  <a:lnTo>
                    <a:pt x="211" y="206"/>
                  </a:lnTo>
                  <a:lnTo>
                    <a:pt x="193" y="210"/>
                  </a:lnTo>
                  <a:lnTo>
                    <a:pt x="174" y="213"/>
                  </a:lnTo>
                  <a:lnTo>
                    <a:pt x="154" y="215"/>
                  </a:lnTo>
                  <a:lnTo>
                    <a:pt x="134" y="216"/>
                  </a:lnTo>
                  <a:lnTo>
                    <a:pt x="113" y="216"/>
                  </a:lnTo>
                  <a:lnTo>
                    <a:pt x="92" y="215"/>
                  </a:lnTo>
                  <a:lnTo>
                    <a:pt x="47" y="211"/>
                  </a:lnTo>
                  <a:lnTo>
                    <a:pt x="0" y="206"/>
                  </a:lnTo>
                  <a:lnTo>
                    <a:pt x="9" y="218"/>
                  </a:lnTo>
                  <a:lnTo>
                    <a:pt x="19" y="228"/>
                  </a:lnTo>
                  <a:lnTo>
                    <a:pt x="29" y="238"/>
                  </a:lnTo>
                  <a:lnTo>
                    <a:pt x="40" y="246"/>
                  </a:lnTo>
                  <a:lnTo>
                    <a:pt x="28" y="255"/>
                  </a:lnTo>
                  <a:lnTo>
                    <a:pt x="16" y="264"/>
                  </a:lnTo>
                  <a:lnTo>
                    <a:pt x="47" y="265"/>
                  </a:lnTo>
                  <a:lnTo>
                    <a:pt x="78" y="266"/>
                  </a:lnTo>
                  <a:lnTo>
                    <a:pt x="108" y="267"/>
                  </a:lnTo>
                  <a:lnTo>
                    <a:pt x="139" y="269"/>
                  </a:lnTo>
                  <a:lnTo>
                    <a:pt x="168" y="270"/>
                  </a:lnTo>
                  <a:lnTo>
                    <a:pt x="199" y="273"/>
                  </a:lnTo>
                  <a:lnTo>
                    <a:pt x="228" y="275"/>
                  </a:lnTo>
                  <a:lnTo>
                    <a:pt x="259" y="278"/>
                  </a:lnTo>
                  <a:lnTo>
                    <a:pt x="240" y="271"/>
                  </a:lnTo>
                  <a:lnTo>
                    <a:pt x="222" y="264"/>
                  </a:lnTo>
                  <a:lnTo>
                    <a:pt x="202" y="257"/>
                  </a:lnTo>
                  <a:lnTo>
                    <a:pt x="181" y="25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" name="Freeform 197"/>
            <p:cNvSpPr>
              <a:spLocks/>
            </p:cNvSpPr>
            <p:nvPr/>
          </p:nvSpPr>
          <p:spPr bwMode="auto">
            <a:xfrm>
              <a:off x="2517776" y="447675"/>
              <a:ext cx="41275" cy="14288"/>
            </a:xfrm>
            <a:custGeom>
              <a:avLst/>
              <a:gdLst>
                <a:gd name="T0" fmla="*/ 2147483647 w 389"/>
                <a:gd name="T1" fmla="*/ 2147483647 h 136"/>
                <a:gd name="T2" fmla="*/ 2147483647 w 389"/>
                <a:gd name="T3" fmla="*/ 2147483647 h 136"/>
                <a:gd name="T4" fmla="*/ 2147483647 w 389"/>
                <a:gd name="T5" fmla="*/ 2147483647 h 136"/>
                <a:gd name="T6" fmla="*/ 2147483647 w 389"/>
                <a:gd name="T7" fmla="*/ 2147483647 h 136"/>
                <a:gd name="T8" fmla="*/ 2147483647 w 389"/>
                <a:gd name="T9" fmla="*/ 2147483647 h 136"/>
                <a:gd name="T10" fmla="*/ 2147483647 w 389"/>
                <a:gd name="T11" fmla="*/ 2147483647 h 136"/>
                <a:gd name="T12" fmla="*/ 2147483647 w 389"/>
                <a:gd name="T13" fmla="*/ 2147483647 h 136"/>
                <a:gd name="T14" fmla="*/ 2147483647 w 389"/>
                <a:gd name="T15" fmla="*/ 2147483647 h 136"/>
                <a:gd name="T16" fmla="*/ 2147483647 w 389"/>
                <a:gd name="T17" fmla="*/ 2147483647 h 136"/>
                <a:gd name="T18" fmla="*/ 2147483647 w 389"/>
                <a:gd name="T19" fmla="*/ 2147483647 h 136"/>
                <a:gd name="T20" fmla="*/ 2147483647 w 389"/>
                <a:gd name="T21" fmla="*/ 2147483647 h 136"/>
                <a:gd name="T22" fmla="*/ 2147483647 w 389"/>
                <a:gd name="T23" fmla="*/ 2147483647 h 136"/>
                <a:gd name="T24" fmla="*/ 2147483647 w 389"/>
                <a:gd name="T25" fmla="*/ 2147483647 h 136"/>
                <a:gd name="T26" fmla="*/ 2147483647 w 389"/>
                <a:gd name="T27" fmla="*/ 2147483647 h 136"/>
                <a:gd name="T28" fmla="*/ 0 w 389"/>
                <a:gd name="T29" fmla="*/ 2147483647 h 136"/>
                <a:gd name="T30" fmla="*/ 2147483647 w 389"/>
                <a:gd name="T31" fmla="*/ 2147483647 h 136"/>
                <a:gd name="T32" fmla="*/ 2147483647 w 389"/>
                <a:gd name="T33" fmla="*/ 2147483647 h 136"/>
                <a:gd name="T34" fmla="*/ 2147483647 w 389"/>
                <a:gd name="T35" fmla="*/ 2147483647 h 136"/>
                <a:gd name="T36" fmla="*/ 2147483647 w 389"/>
                <a:gd name="T37" fmla="*/ 2147483647 h 136"/>
                <a:gd name="T38" fmla="*/ 2147483647 w 389"/>
                <a:gd name="T39" fmla="*/ 2147483647 h 136"/>
                <a:gd name="T40" fmla="*/ 2147483647 w 389"/>
                <a:gd name="T41" fmla="*/ 2147483647 h 136"/>
                <a:gd name="T42" fmla="*/ 2147483647 w 389"/>
                <a:gd name="T43" fmla="*/ 2147483647 h 136"/>
                <a:gd name="T44" fmla="*/ 2147483647 w 389"/>
                <a:gd name="T45" fmla="*/ 2147483647 h 136"/>
                <a:gd name="T46" fmla="*/ 2147483647 w 389"/>
                <a:gd name="T47" fmla="*/ 2147483647 h 136"/>
                <a:gd name="T48" fmla="*/ 2147483647 w 389"/>
                <a:gd name="T49" fmla="*/ 2147483647 h 136"/>
                <a:gd name="T50" fmla="*/ 2147483647 w 389"/>
                <a:gd name="T51" fmla="*/ 2147483647 h 136"/>
                <a:gd name="T52" fmla="*/ 2147483647 w 389"/>
                <a:gd name="T53" fmla="*/ 2147483647 h 136"/>
                <a:gd name="T54" fmla="*/ 2147483647 w 389"/>
                <a:gd name="T55" fmla="*/ 2147483647 h 136"/>
                <a:gd name="T56" fmla="*/ 2147483647 w 389"/>
                <a:gd name="T57" fmla="*/ 2147483647 h 136"/>
                <a:gd name="T58" fmla="*/ 2147483647 w 389"/>
                <a:gd name="T59" fmla="*/ 2147483647 h 136"/>
                <a:gd name="T60" fmla="*/ 2147483647 w 389"/>
                <a:gd name="T61" fmla="*/ 2147483647 h 136"/>
                <a:gd name="T62" fmla="*/ 2147483647 w 389"/>
                <a:gd name="T63" fmla="*/ 2147483647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9"/>
                <a:gd name="T97" fmla="*/ 0 h 136"/>
                <a:gd name="T98" fmla="*/ 389 w 389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9" h="136">
                  <a:moveTo>
                    <a:pt x="382" y="0"/>
                  </a:moveTo>
                  <a:lnTo>
                    <a:pt x="373" y="8"/>
                  </a:lnTo>
                  <a:lnTo>
                    <a:pt x="364" y="15"/>
                  </a:lnTo>
                  <a:lnTo>
                    <a:pt x="354" y="21"/>
                  </a:lnTo>
                  <a:lnTo>
                    <a:pt x="343" y="27"/>
                  </a:lnTo>
                  <a:lnTo>
                    <a:pt x="332" y="34"/>
                  </a:lnTo>
                  <a:lnTo>
                    <a:pt x="322" y="39"/>
                  </a:lnTo>
                  <a:lnTo>
                    <a:pt x="311" y="44"/>
                  </a:lnTo>
                  <a:lnTo>
                    <a:pt x="300" y="48"/>
                  </a:lnTo>
                  <a:lnTo>
                    <a:pt x="276" y="54"/>
                  </a:lnTo>
                  <a:lnTo>
                    <a:pt x="253" y="59"/>
                  </a:lnTo>
                  <a:lnTo>
                    <a:pt x="228" y="62"/>
                  </a:lnTo>
                  <a:lnTo>
                    <a:pt x="204" y="63"/>
                  </a:lnTo>
                  <a:lnTo>
                    <a:pt x="179" y="63"/>
                  </a:lnTo>
                  <a:lnTo>
                    <a:pt x="155" y="60"/>
                  </a:lnTo>
                  <a:lnTo>
                    <a:pt x="131" y="56"/>
                  </a:lnTo>
                  <a:lnTo>
                    <a:pt x="106" y="51"/>
                  </a:lnTo>
                  <a:lnTo>
                    <a:pt x="83" y="43"/>
                  </a:lnTo>
                  <a:lnTo>
                    <a:pt x="60" y="34"/>
                  </a:lnTo>
                  <a:lnTo>
                    <a:pt x="50" y="27"/>
                  </a:lnTo>
                  <a:lnTo>
                    <a:pt x="39" y="22"/>
                  </a:lnTo>
                  <a:lnTo>
                    <a:pt x="29" y="16"/>
                  </a:lnTo>
                  <a:lnTo>
                    <a:pt x="19" y="9"/>
                  </a:lnTo>
                  <a:lnTo>
                    <a:pt x="14" y="19"/>
                  </a:lnTo>
                  <a:lnTo>
                    <a:pt x="10" y="29"/>
                  </a:lnTo>
                  <a:lnTo>
                    <a:pt x="6" y="40"/>
                  </a:lnTo>
                  <a:lnTo>
                    <a:pt x="4" y="49"/>
                  </a:lnTo>
                  <a:lnTo>
                    <a:pt x="2" y="58"/>
                  </a:lnTo>
                  <a:lnTo>
                    <a:pt x="0" y="67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1" y="88"/>
                  </a:lnTo>
                  <a:lnTo>
                    <a:pt x="58" y="95"/>
                  </a:lnTo>
                  <a:lnTo>
                    <a:pt x="84" y="99"/>
                  </a:lnTo>
                  <a:lnTo>
                    <a:pt x="108" y="104"/>
                  </a:lnTo>
                  <a:lnTo>
                    <a:pt x="132" y="110"/>
                  </a:lnTo>
                  <a:lnTo>
                    <a:pt x="153" y="116"/>
                  </a:lnTo>
                  <a:lnTo>
                    <a:pt x="164" y="120"/>
                  </a:lnTo>
                  <a:lnTo>
                    <a:pt x="175" y="125"/>
                  </a:lnTo>
                  <a:lnTo>
                    <a:pt x="186" y="130"/>
                  </a:lnTo>
                  <a:lnTo>
                    <a:pt x="197" y="136"/>
                  </a:lnTo>
                  <a:lnTo>
                    <a:pt x="220" y="136"/>
                  </a:lnTo>
                  <a:lnTo>
                    <a:pt x="243" y="135"/>
                  </a:lnTo>
                  <a:lnTo>
                    <a:pt x="264" y="132"/>
                  </a:lnTo>
                  <a:lnTo>
                    <a:pt x="284" y="129"/>
                  </a:lnTo>
                  <a:lnTo>
                    <a:pt x="303" y="125"/>
                  </a:lnTo>
                  <a:lnTo>
                    <a:pt x="320" y="120"/>
                  </a:lnTo>
                  <a:lnTo>
                    <a:pt x="335" y="114"/>
                  </a:lnTo>
                  <a:lnTo>
                    <a:pt x="349" y="107"/>
                  </a:lnTo>
                  <a:lnTo>
                    <a:pt x="356" y="103"/>
                  </a:lnTo>
                  <a:lnTo>
                    <a:pt x="362" y="99"/>
                  </a:lnTo>
                  <a:lnTo>
                    <a:pt x="367" y="94"/>
                  </a:lnTo>
                  <a:lnTo>
                    <a:pt x="372" y="88"/>
                  </a:lnTo>
                  <a:lnTo>
                    <a:pt x="376" y="83"/>
                  </a:lnTo>
                  <a:lnTo>
                    <a:pt x="379" y="77"/>
                  </a:lnTo>
                  <a:lnTo>
                    <a:pt x="382" y="71"/>
                  </a:lnTo>
                  <a:lnTo>
                    <a:pt x="385" y="65"/>
                  </a:lnTo>
                  <a:lnTo>
                    <a:pt x="387" y="58"/>
                  </a:lnTo>
                  <a:lnTo>
                    <a:pt x="388" y="51"/>
                  </a:lnTo>
                  <a:lnTo>
                    <a:pt x="389" y="44"/>
                  </a:lnTo>
                  <a:lnTo>
                    <a:pt x="389" y="36"/>
                  </a:lnTo>
                  <a:lnTo>
                    <a:pt x="388" y="27"/>
                  </a:lnTo>
                  <a:lnTo>
                    <a:pt x="387" y="19"/>
                  </a:lnTo>
                  <a:lnTo>
                    <a:pt x="385" y="10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9" name="Freeform 198"/>
            <p:cNvSpPr>
              <a:spLocks/>
            </p:cNvSpPr>
            <p:nvPr/>
          </p:nvSpPr>
          <p:spPr bwMode="auto">
            <a:xfrm>
              <a:off x="2522538" y="506413"/>
              <a:ext cx="38100" cy="19050"/>
            </a:xfrm>
            <a:custGeom>
              <a:avLst/>
              <a:gdLst>
                <a:gd name="T0" fmla="*/ 2147483647 w 361"/>
                <a:gd name="T1" fmla="*/ 0 h 177"/>
                <a:gd name="T2" fmla="*/ 2147483647 w 361"/>
                <a:gd name="T3" fmla="*/ 2147483647 h 177"/>
                <a:gd name="T4" fmla="*/ 2147483647 w 361"/>
                <a:gd name="T5" fmla="*/ 2147483647 h 177"/>
                <a:gd name="T6" fmla="*/ 2147483647 w 361"/>
                <a:gd name="T7" fmla="*/ 2147483647 h 177"/>
                <a:gd name="T8" fmla="*/ 2147483647 w 361"/>
                <a:gd name="T9" fmla="*/ 2147483647 h 177"/>
                <a:gd name="T10" fmla="*/ 2147483647 w 361"/>
                <a:gd name="T11" fmla="*/ 2147483647 h 177"/>
                <a:gd name="T12" fmla="*/ 2147483647 w 361"/>
                <a:gd name="T13" fmla="*/ 2147483647 h 177"/>
                <a:gd name="T14" fmla="*/ 2147483647 w 361"/>
                <a:gd name="T15" fmla="*/ 2147483647 h 177"/>
                <a:gd name="T16" fmla="*/ 2147483647 w 361"/>
                <a:gd name="T17" fmla="*/ 2147483647 h 177"/>
                <a:gd name="T18" fmla="*/ 2147483647 w 361"/>
                <a:gd name="T19" fmla="*/ 2147483647 h 177"/>
                <a:gd name="T20" fmla="*/ 2147483647 w 361"/>
                <a:gd name="T21" fmla="*/ 2147483647 h 177"/>
                <a:gd name="T22" fmla="*/ 2147483647 w 361"/>
                <a:gd name="T23" fmla="*/ 2147483647 h 177"/>
                <a:gd name="T24" fmla="*/ 2147483647 w 361"/>
                <a:gd name="T25" fmla="*/ 2147483647 h 177"/>
                <a:gd name="T26" fmla="*/ 2147483647 w 361"/>
                <a:gd name="T27" fmla="*/ 2147483647 h 177"/>
                <a:gd name="T28" fmla="*/ 2147483647 w 361"/>
                <a:gd name="T29" fmla="*/ 2147483647 h 177"/>
                <a:gd name="T30" fmla="*/ 2147483647 w 361"/>
                <a:gd name="T31" fmla="*/ 2147483647 h 177"/>
                <a:gd name="T32" fmla="*/ 2147483647 w 361"/>
                <a:gd name="T33" fmla="*/ 2147483647 h 177"/>
                <a:gd name="T34" fmla="*/ 2147483647 w 361"/>
                <a:gd name="T35" fmla="*/ 2147483647 h 177"/>
                <a:gd name="T36" fmla="*/ 2147483647 w 361"/>
                <a:gd name="T37" fmla="*/ 2147483647 h 177"/>
                <a:gd name="T38" fmla="*/ 2147483647 w 361"/>
                <a:gd name="T39" fmla="*/ 2147483647 h 177"/>
                <a:gd name="T40" fmla="*/ 2147483647 w 361"/>
                <a:gd name="T41" fmla="*/ 2147483647 h 177"/>
                <a:gd name="T42" fmla="*/ 2147483647 w 361"/>
                <a:gd name="T43" fmla="*/ 2147483647 h 177"/>
                <a:gd name="T44" fmla="*/ 2147483647 w 361"/>
                <a:gd name="T45" fmla="*/ 2147483647 h 177"/>
                <a:gd name="T46" fmla="*/ 2147483647 w 361"/>
                <a:gd name="T47" fmla="*/ 2147483647 h 177"/>
                <a:gd name="T48" fmla="*/ 0 w 361"/>
                <a:gd name="T49" fmla="*/ 2147483647 h 177"/>
                <a:gd name="T50" fmla="*/ 2147483647 w 361"/>
                <a:gd name="T51" fmla="*/ 2147483647 h 177"/>
                <a:gd name="T52" fmla="*/ 2147483647 w 361"/>
                <a:gd name="T53" fmla="*/ 2147483647 h 177"/>
                <a:gd name="T54" fmla="*/ 2147483647 w 361"/>
                <a:gd name="T55" fmla="*/ 2147483647 h 177"/>
                <a:gd name="T56" fmla="*/ 2147483647 w 361"/>
                <a:gd name="T57" fmla="*/ 2147483647 h 177"/>
                <a:gd name="T58" fmla="*/ 2147483647 w 361"/>
                <a:gd name="T59" fmla="*/ 2147483647 h 177"/>
                <a:gd name="T60" fmla="*/ 2147483647 w 361"/>
                <a:gd name="T61" fmla="*/ 2147483647 h 177"/>
                <a:gd name="T62" fmla="*/ 2147483647 w 361"/>
                <a:gd name="T63" fmla="*/ 2147483647 h 177"/>
                <a:gd name="T64" fmla="*/ 2147483647 w 361"/>
                <a:gd name="T65" fmla="*/ 2147483647 h 177"/>
                <a:gd name="T66" fmla="*/ 2147483647 w 361"/>
                <a:gd name="T67" fmla="*/ 2147483647 h 177"/>
                <a:gd name="T68" fmla="*/ 2147483647 w 361"/>
                <a:gd name="T69" fmla="*/ 2147483647 h 177"/>
                <a:gd name="T70" fmla="*/ 2147483647 w 361"/>
                <a:gd name="T71" fmla="*/ 2147483647 h 177"/>
                <a:gd name="T72" fmla="*/ 2147483647 w 361"/>
                <a:gd name="T73" fmla="*/ 2147483647 h 177"/>
                <a:gd name="T74" fmla="*/ 2147483647 w 361"/>
                <a:gd name="T75" fmla="*/ 2147483647 h 177"/>
                <a:gd name="T76" fmla="*/ 2147483647 w 361"/>
                <a:gd name="T77" fmla="*/ 2147483647 h 177"/>
                <a:gd name="T78" fmla="*/ 2147483647 w 361"/>
                <a:gd name="T79" fmla="*/ 2147483647 h 177"/>
                <a:gd name="T80" fmla="*/ 2147483647 w 361"/>
                <a:gd name="T81" fmla="*/ 2147483647 h 177"/>
                <a:gd name="T82" fmla="*/ 2147483647 w 361"/>
                <a:gd name="T83" fmla="*/ 2147483647 h 177"/>
                <a:gd name="T84" fmla="*/ 2147483647 w 361"/>
                <a:gd name="T85" fmla="*/ 2147483647 h 177"/>
                <a:gd name="T86" fmla="*/ 2147483647 w 361"/>
                <a:gd name="T87" fmla="*/ 2147483647 h 177"/>
                <a:gd name="T88" fmla="*/ 2147483647 w 361"/>
                <a:gd name="T89" fmla="*/ 2147483647 h 177"/>
                <a:gd name="T90" fmla="*/ 2147483647 w 361"/>
                <a:gd name="T91" fmla="*/ 2147483647 h 177"/>
                <a:gd name="T92" fmla="*/ 2147483647 w 361"/>
                <a:gd name="T93" fmla="*/ 2147483647 h 177"/>
                <a:gd name="T94" fmla="*/ 2147483647 w 361"/>
                <a:gd name="T95" fmla="*/ 2147483647 h 177"/>
                <a:gd name="T96" fmla="*/ 2147483647 w 361"/>
                <a:gd name="T97" fmla="*/ 0 h 1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1"/>
                <a:gd name="T148" fmla="*/ 0 h 177"/>
                <a:gd name="T149" fmla="*/ 361 w 361"/>
                <a:gd name="T150" fmla="*/ 177 h 1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1" h="177">
                  <a:moveTo>
                    <a:pt x="344" y="0"/>
                  </a:moveTo>
                  <a:lnTo>
                    <a:pt x="335" y="12"/>
                  </a:lnTo>
                  <a:lnTo>
                    <a:pt x="325" y="23"/>
                  </a:lnTo>
                  <a:lnTo>
                    <a:pt x="315" y="33"/>
                  </a:lnTo>
                  <a:lnTo>
                    <a:pt x="305" y="42"/>
                  </a:lnTo>
                  <a:lnTo>
                    <a:pt x="295" y="52"/>
                  </a:lnTo>
                  <a:lnTo>
                    <a:pt x="285" y="60"/>
                  </a:lnTo>
                  <a:lnTo>
                    <a:pt x="275" y="66"/>
                  </a:lnTo>
                  <a:lnTo>
                    <a:pt x="265" y="73"/>
                  </a:lnTo>
                  <a:lnTo>
                    <a:pt x="254" y="78"/>
                  </a:lnTo>
                  <a:lnTo>
                    <a:pt x="244" y="83"/>
                  </a:lnTo>
                  <a:lnTo>
                    <a:pt x="233" y="88"/>
                  </a:lnTo>
                  <a:lnTo>
                    <a:pt x="223" y="92"/>
                  </a:lnTo>
                  <a:lnTo>
                    <a:pt x="201" y="98"/>
                  </a:lnTo>
                  <a:lnTo>
                    <a:pt x="179" y="103"/>
                  </a:lnTo>
                  <a:lnTo>
                    <a:pt x="135" y="111"/>
                  </a:lnTo>
                  <a:lnTo>
                    <a:pt x="91" y="115"/>
                  </a:lnTo>
                  <a:lnTo>
                    <a:pt x="70" y="118"/>
                  </a:lnTo>
                  <a:lnTo>
                    <a:pt x="48" y="121"/>
                  </a:lnTo>
                  <a:lnTo>
                    <a:pt x="26" y="125"/>
                  </a:lnTo>
                  <a:lnTo>
                    <a:pt x="5" y="130"/>
                  </a:lnTo>
                  <a:lnTo>
                    <a:pt x="9" y="131"/>
                  </a:lnTo>
                  <a:lnTo>
                    <a:pt x="14" y="132"/>
                  </a:lnTo>
                  <a:lnTo>
                    <a:pt x="7" y="142"/>
                  </a:lnTo>
                  <a:lnTo>
                    <a:pt x="0" y="151"/>
                  </a:lnTo>
                  <a:lnTo>
                    <a:pt x="30" y="153"/>
                  </a:lnTo>
                  <a:lnTo>
                    <a:pt x="62" y="155"/>
                  </a:lnTo>
                  <a:lnTo>
                    <a:pt x="94" y="157"/>
                  </a:lnTo>
                  <a:lnTo>
                    <a:pt x="124" y="160"/>
                  </a:lnTo>
                  <a:lnTo>
                    <a:pt x="156" y="163"/>
                  </a:lnTo>
                  <a:lnTo>
                    <a:pt x="187" y="168"/>
                  </a:lnTo>
                  <a:lnTo>
                    <a:pt x="219" y="172"/>
                  </a:lnTo>
                  <a:lnTo>
                    <a:pt x="251" y="177"/>
                  </a:lnTo>
                  <a:lnTo>
                    <a:pt x="271" y="167"/>
                  </a:lnTo>
                  <a:lnTo>
                    <a:pt x="288" y="156"/>
                  </a:lnTo>
                  <a:lnTo>
                    <a:pt x="303" y="146"/>
                  </a:lnTo>
                  <a:lnTo>
                    <a:pt x="316" y="136"/>
                  </a:lnTo>
                  <a:lnTo>
                    <a:pt x="329" y="125"/>
                  </a:lnTo>
                  <a:lnTo>
                    <a:pt x="338" y="115"/>
                  </a:lnTo>
                  <a:lnTo>
                    <a:pt x="346" y="102"/>
                  </a:lnTo>
                  <a:lnTo>
                    <a:pt x="352" y="91"/>
                  </a:lnTo>
                  <a:lnTo>
                    <a:pt x="357" y="80"/>
                  </a:lnTo>
                  <a:lnTo>
                    <a:pt x="360" y="69"/>
                  </a:lnTo>
                  <a:lnTo>
                    <a:pt x="361" y="57"/>
                  </a:lnTo>
                  <a:lnTo>
                    <a:pt x="360" y="45"/>
                  </a:lnTo>
                  <a:lnTo>
                    <a:pt x="359" y="34"/>
                  </a:lnTo>
                  <a:lnTo>
                    <a:pt x="355" y="22"/>
                  </a:lnTo>
                  <a:lnTo>
                    <a:pt x="350" y="11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0" name="Freeform 199"/>
            <p:cNvSpPr>
              <a:spLocks/>
            </p:cNvSpPr>
            <p:nvPr/>
          </p:nvSpPr>
          <p:spPr bwMode="auto">
            <a:xfrm>
              <a:off x="2519363" y="533400"/>
              <a:ext cx="42863" cy="22225"/>
            </a:xfrm>
            <a:custGeom>
              <a:avLst/>
              <a:gdLst>
                <a:gd name="T0" fmla="*/ 2147483647 w 414"/>
                <a:gd name="T1" fmla="*/ 2147483647 h 210"/>
                <a:gd name="T2" fmla="*/ 2147483647 w 414"/>
                <a:gd name="T3" fmla="*/ 2147483647 h 210"/>
                <a:gd name="T4" fmla="*/ 2147483647 w 414"/>
                <a:gd name="T5" fmla="*/ 2147483647 h 210"/>
                <a:gd name="T6" fmla="*/ 2147483647 w 414"/>
                <a:gd name="T7" fmla="*/ 2147483647 h 210"/>
                <a:gd name="T8" fmla="*/ 2147483647 w 414"/>
                <a:gd name="T9" fmla="*/ 2147483647 h 210"/>
                <a:gd name="T10" fmla="*/ 2147483647 w 414"/>
                <a:gd name="T11" fmla="*/ 2147483647 h 210"/>
                <a:gd name="T12" fmla="*/ 2147483647 w 414"/>
                <a:gd name="T13" fmla="*/ 2147483647 h 210"/>
                <a:gd name="T14" fmla="*/ 2147483647 w 414"/>
                <a:gd name="T15" fmla="*/ 2147483647 h 210"/>
                <a:gd name="T16" fmla="*/ 2147483647 w 414"/>
                <a:gd name="T17" fmla="*/ 2147483647 h 210"/>
                <a:gd name="T18" fmla="*/ 2147483647 w 414"/>
                <a:gd name="T19" fmla="*/ 2147483647 h 210"/>
                <a:gd name="T20" fmla="*/ 2147483647 w 414"/>
                <a:gd name="T21" fmla="*/ 2147483647 h 210"/>
                <a:gd name="T22" fmla="*/ 2147483647 w 414"/>
                <a:gd name="T23" fmla="*/ 2147483647 h 210"/>
                <a:gd name="T24" fmla="*/ 2147483647 w 414"/>
                <a:gd name="T25" fmla="*/ 2147483647 h 210"/>
                <a:gd name="T26" fmla="*/ 2147483647 w 414"/>
                <a:gd name="T27" fmla="*/ 2147483647 h 210"/>
                <a:gd name="T28" fmla="*/ 2147483647 w 414"/>
                <a:gd name="T29" fmla="*/ 2147483647 h 210"/>
                <a:gd name="T30" fmla="*/ 2147483647 w 414"/>
                <a:gd name="T31" fmla="*/ 2147483647 h 210"/>
                <a:gd name="T32" fmla="*/ 2147483647 w 414"/>
                <a:gd name="T33" fmla="*/ 2147483647 h 210"/>
                <a:gd name="T34" fmla="*/ 2147483647 w 414"/>
                <a:gd name="T35" fmla="*/ 2147483647 h 210"/>
                <a:gd name="T36" fmla="*/ 2147483647 w 414"/>
                <a:gd name="T37" fmla="*/ 2147483647 h 210"/>
                <a:gd name="T38" fmla="*/ 2147483647 w 414"/>
                <a:gd name="T39" fmla="*/ 2147483647 h 210"/>
                <a:gd name="T40" fmla="*/ 2147483647 w 414"/>
                <a:gd name="T41" fmla="*/ 2147483647 h 210"/>
                <a:gd name="T42" fmla="*/ 2147483647 w 414"/>
                <a:gd name="T43" fmla="*/ 2147483647 h 210"/>
                <a:gd name="T44" fmla="*/ 2147483647 w 414"/>
                <a:gd name="T45" fmla="*/ 2147483647 h 210"/>
                <a:gd name="T46" fmla="*/ 2147483647 w 414"/>
                <a:gd name="T47" fmla="*/ 2147483647 h 210"/>
                <a:gd name="T48" fmla="*/ 2147483647 w 414"/>
                <a:gd name="T49" fmla="*/ 2147483647 h 210"/>
                <a:gd name="T50" fmla="*/ 2147483647 w 414"/>
                <a:gd name="T51" fmla="*/ 2147483647 h 210"/>
                <a:gd name="T52" fmla="*/ 2147483647 w 414"/>
                <a:gd name="T53" fmla="*/ 2147483647 h 210"/>
                <a:gd name="T54" fmla="*/ 2147483647 w 414"/>
                <a:gd name="T55" fmla="*/ 2147483647 h 210"/>
                <a:gd name="T56" fmla="*/ 2147483647 w 414"/>
                <a:gd name="T57" fmla="*/ 2147483647 h 210"/>
                <a:gd name="T58" fmla="*/ 2147483647 w 414"/>
                <a:gd name="T59" fmla="*/ 2147483647 h 210"/>
                <a:gd name="T60" fmla="*/ 2147483647 w 414"/>
                <a:gd name="T61" fmla="*/ 2147483647 h 210"/>
                <a:gd name="T62" fmla="*/ 2147483647 w 414"/>
                <a:gd name="T63" fmla="*/ 2147483647 h 210"/>
                <a:gd name="T64" fmla="*/ 2147483647 w 414"/>
                <a:gd name="T65" fmla="*/ 2147483647 h 210"/>
                <a:gd name="T66" fmla="*/ 2147483647 w 414"/>
                <a:gd name="T67" fmla="*/ 2147483647 h 210"/>
                <a:gd name="T68" fmla="*/ 2147483647 w 414"/>
                <a:gd name="T69" fmla="*/ 2147483647 h 2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4"/>
                <a:gd name="T106" fmla="*/ 0 h 210"/>
                <a:gd name="T107" fmla="*/ 414 w 414"/>
                <a:gd name="T108" fmla="*/ 210 h 2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4" h="210">
                  <a:moveTo>
                    <a:pt x="0" y="95"/>
                  </a:moveTo>
                  <a:lnTo>
                    <a:pt x="5" y="104"/>
                  </a:lnTo>
                  <a:lnTo>
                    <a:pt x="11" y="112"/>
                  </a:lnTo>
                  <a:lnTo>
                    <a:pt x="16" y="120"/>
                  </a:lnTo>
                  <a:lnTo>
                    <a:pt x="22" y="127"/>
                  </a:lnTo>
                  <a:lnTo>
                    <a:pt x="35" y="143"/>
                  </a:lnTo>
                  <a:lnTo>
                    <a:pt x="50" y="156"/>
                  </a:lnTo>
                  <a:lnTo>
                    <a:pt x="67" y="168"/>
                  </a:lnTo>
                  <a:lnTo>
                    <a:pt x="84" y="178"/>
                  </a:lnTo>
                  <a:lnTo>
                    <a:pt x="103" y="187"/>
                  </a:lnTo>
                  <a:lnTo>
                    <a:pt x="123" y="196"/>
                  </a:lnTo>
                  <a:lnTo>
                    <a:pt x="144" y="202"/>
                  </a:lnTo>
                  <a:lnTo>
                    <a:pt x="165" y="207"/>
                  </a:lnTo>
                  <a:lnTo>
                    <a:pt x="188" y="209"/>
                  </a:lnTo>
                  <a:lnTo>
                    <a:pt x="210" y="210"/>
                  </a:lnTo>
                  <a:lnTo>
                    <a:pt x="222" y="210"/>
                  </a:lnTo>
                  <a:lnTo>
                    <a:pt x="234" y="209"/>
                  </a:lnTo>
                  <a:lnTo>
                    <a:pt x="246" y="208"/>
                  </a:lnTo>
                  <a:lnTo>
                    <a:pt x="257" y="206"/>
                  </a:lnTo>
                  <a:lnTo>
                    <a:pt x="269" y="204"/>
                  </a:lnTo>
                  <a:lnTo>
                    <a:pt x="281" y="201"/>
                  </a:lnTo>
                  <a:lnTo>
                    <a:pt x="294" y="198"/>
                  </a:lnTo>
                  <a:lnTo>
                    <a:pt x="306" y="193"/>
                  </a:lnTo>
                  <a:lnTo>
                    <a:pt x="326" y="185"/>
                  </a:lnTo>
                  <a:lnTo>
                    <a:pt x="344" y="175"/>
                  </a:lnTo>
                  <a:lnTo>
                    <a:pt x="360" y="165"/>
                  </a:lnTo>
                  <a:lnTo>
                    <a:pt x="374" y="154"/>
                  </a:lnTo>
                  <a:lnTo>
                    <a:pt x="385" y="143"/>
                  </a:lnTo>
                  <a:lnTo>
                    <a:pt x="395" y="130"/>
                  </a:lnTo>
                  <a:lnTo>
                    <a:pt x="403" y="117"/>
                  </a:lnTo>
                  <a:lnTo>
                    <a:pt x="409" y="104"/>
                  </a:lnTo>
                  <a:lnTo>
                    <a:pt x="412" y="91"/>
                  </a:lnTo>
                  <a:lnTo>
                    <a:pt x="414" y="77"/>
                  </a:lnTo>
                  <a:lnTo>
                    <a:pt x="414" y="63"/>
                  </a:lnTo>
                  <a:lnTo>
                    <a:pt x="413" y="50"/>
                  </a:lnTo>
                  <a:lnTo>
                    <a:pt x="409" y="37"/>
                  </a:lnTo>
                  <a:lnTo>
                    <a:pt x="405" y="25"/>
                  </a:lnTo>
                  <a:lnTo>
                    <a:pt x="397" y="12"/>
                  </a:lnTo>
                  <a:lnTo>
                    <a:pt x="390" y="0"/>
                  </a:lnTo>
                  <a:lnTo>
                    <a:pt x="387" y="12"/>
                  </a:lnTo>
                  <a:lnTo>
                    <a:pt x="382" y="25"/>
                  </a:lnTo>
                  <a:lnTo>
                    <a:pt x="377" y="36"/>
                  </a:lnTo>
                  <a:lnTo>
                    <a:pt x="371" y="46"/>
                  </a:lnTo>
                  <a:lnTo>
                    <a:pt x="364" y="56"/>
                  </a:lnTo>
                  <a:lnTo>
                    <a:pt x="356" y="65"/>
                  </a:lnTo>
                  <a:lnTo>
                    <a:pt x="347" y="74"/>
                  </a:lnTo>
                  <a:lnTo>
                    <a:pt x="336" y="83"/>
                  </a:lnTo>
                  <a:lnTo>
                    <a:pt x="326" y="91"/>
                  </a:lnTo>
                  <a:lnTo>
                    <a:pt x="315" y="98"/>
                  </a:lnTo>
                  <a:lnTo>
                    <a:pt x="303" y="104"/>
                  </a:lnTo>
                  <a:lnTo>
                    <a:pt x="291" y="110"/>
                  </a:lnTo>
                  <a:lnTo>
                    <a:pt x="277" y="115"/>
                  </a:lnTo>
                  <a:lnTo>
                    <a:pt x="264" y="119"/>
                  </a:lnTo>
                  <a:lnTo>
                    <a:pt x="250" y="123"/>
                  </a:lnTo>
                  <a:lnTo>
                    <a:pt x="236" y="127"/>
                  </a:lnTo>
                  <a:lnTo>
                    <a:pt x="220" y="129"/>
                  </a:lnTo>
                  <a:lnTo>
                    <a:pt x="206" y="131"/>
                  </a:lnTo>
                  <a:lnTo>
                    <a:pt x="191" y="133"/>
                  </a:lnTo>
                  <a:lnTo>
                    <a:pt x="175" y="134"/>
                  </a:lnTo>
                  <a:lnTo>
                    <a:pt x="160" y="134"/>
                  </a:lnTo>
                  <a:lnTo>
                    <a:pt x="145" y="134"/>
                  </a:lnTo>
                  <a:lnTo>
                    <a:pt x="130" y="133"/>
                  </a:lnTo>
                  <a:lnTo>
                    <a:pt x="114" y="131"/>
                  </a:lnTo>
                  <a:lnTo>
                    <a:pt x="99" y="129"/>
                  </a:lnTo>
                  <a:lnTo>
                    <a:pt x="84" y="126"/>
                  </a:lnTo>
                  <a:lnTo>
                    <a:pt x="70" y="123"/>
                  </a:lnTo>
                  <a:lnTo>
                    <a:pt x="54" y="118"/>
                  </a:lnTo>
                  <a:lnTo>
                    <a:pt x="40" y="114"/>
                  </a:lnTo>
                  <a:lnTo>
                    <a:pt x="27" y="108"/>
                  </a:lnTo>
                  <a:lnTo>
                    <a:pt x="14" y="102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1" name="Freeform 200"/>
            <p:cNvSpPr>
              <a:spLocks/>
            </p:cNvSpPr>
            <p:nvPr/>
          </p:nvSpPr>
          <p:spPr bwMode="auto">
            <a:xfrm>
              <a:off x="2562226" y="449263"/>
              <a:ext cx="33338" cy="50800"/>
            </a:xfrm>
            <a:custGeom>
              <a:avLst/>
              <a:gdLst>
                <a:gd name="T0" fmla="*/ 2147483647 w 318"/>
                <a:gd name="T1" fmla="*/ 2147483647 h 484"/>
                <a:gd name="T2" fmla="*/ 2147483647 w 318"/>
                <a:gd name="T3" fmla="*/ 2147483647 h 484"/>
                <a:gd name="T4" fmla="*/ 2147483647 w 318"/>
                <a:gd name="T5" fmla="*/ 2147483647 h 484"/>
                <a:gd name="T6" fmla="*/ 2147483647 w 318"/>
                <a:gd name="T7" fmla="*/ 2147483647 h 484"/>
                <a:gd name="T8" fmla="*/ 2147483647 w 318"/>
                <a:gd name="T9" fmla="*/ 2147483647 h 484"/>
                <a:gd name="T10" fmla="*/ 2147483647 w 318"/>
                <a:gd name="T11" fmla="*/ 2147483647 h 484"/>
                <a:gd name="T12" fmla="*/ 2147483647 w 318"/>
                <a:gd name="T13" fmla="*/ 2147483647 h 484"/>
                <a:gd name="T14" fmla="*/ 2147483647 w 318"/>
                <a:gd name="T15" fmla="*/ 2147483647 h 484"/>
                <a:gd name="T16" fmla="*/ 0 w 318"/>
                <a:gd name="T17" fmla="*/ 2147483647 h 484"/>
                <a:gd name="T18" fmla="*/ 2147483647 w 318"/>
                <a:gd name="T19" fmla="*/ 2147483647 h 484"/>
                <a:gd name="T20" fmla="*/ 2147483647 w 318"/>
                <a:gd name="T21" fmla="*/ 2147483647 h 484"/>
                <a:gd name="T22" fmla="*/ 2147483647 w 318"/>
                <a:gd name="T23" fmla="*/ 2147483647 h 484"/>
                <a:gd name="T24" fmla="*/ 2147483647 w 318"/>
                <a:gd name="T25" fmla="*/ 2147483647 h 484"/>
                <a:gd name="T26" fmla="*/ 2147483647 w 318"/>
                <a:gd name="T27" fmla="*/ 2147483647 h 484"/>
                <a:gd name="T28" fmla="*/ 2147483647 w 318"/>
                <a:gd name="T29" fmla="*/ 2147483647 h 484"/>
                <a:gd name="T30" fmla="*/ 2147483647 w 318"/>
                <a:gd name="T31" fmla="*/ 2147483647 h 484"/>
                <a:gd name="T32" fmla="*/ 2147483647 w 318"/>
                <a:gd name="T33" fmla="*/ 2147483647 h 484"/>
                <a:gd name="T34" fmla="*/ 2147483647 w 318"/>
                <a:gd name="T35" fmla="*/ 0 h 484"/>
                <a:gd name="T36" fmla="*/ 2147483647 w 318"/>
                <a:gd name="T37" fmla="*/ 2147483647 h 484"/>
                <a:gd name="T38" fmla="*/ 2147483647 w 318"/>
                <a:gd name="T39" fmla="*/ 2147483647 h 484"/>
                <a:gd name="T40" fmla="*/ 2147483647 w 318"/>
                <a:gd name="T41" fmla="*/ 2147483647 h 484"/>
                <a:gd name="T42" fmla="*/ 2147483647 w 318"/>
                <a:gd name="T43" fmla="*/ 2147483647 h 484"/>
                <a:gd name="T44" fmla="*/ 2147483647 w 318"/>
                <a:gd name="T45" fmla="*/ 2147483647 h 484"/>
                <a:gd name="T46" fmla="*/ 2147483647 w 318"/>
                <a:gd name="T47" fmla="*/ 2147483647 h 484"/>
                <a:gd name="T48" fmla="*/ 2147483647 w 318"/>
                <a:gd name="T49" fmla="*/ 2147483647 h 484"/>
                <a:gd name="T50" fmla="*/ 2147483647 w 318"/>
                <a:gd name="T51" fmla="*/ 2147483647 h 484"/>
                <a:gd name="T52" fmla="*/ 2147483647 w 318"/>
                <a:gd name="T53" fmla="*/ 2147483647 h 484"/>
                <a:gd name="T54" fmla="*/ 2147483647 w 318"/>
                <a:gd name="T55" fmla="*/ 2147483647 h 484"/>
                <a:gd name="T56" fmla="*/ 2147483647 w 318"/>
                <a:gd name="T57" fmla="*/ 2147483647 h 484"/>
                <a:gd name="T58" fmla="*/ 2147483647 w 318"/>
                <a:gd name="T59" fmla="*/ 2147483647 h 484"/>
                <a:gd name="T60" fmla="*/ 2147483647 w 318"/>
                <a:gd name="T61" fmla="*/ 2147483647 h 484"/>
                <a:gd name="T62" fmla="*/ 2147483647 w 318"/>
                <a:gd name="T63" fmla="*/ 2147483647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18"/>
                <a:gd name="T97" fmla="*/ 0 h 484"/>
                <a:gd name="T98" fmla="*/ 318 w 318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18" h="484">
                  <a:moveTo>
                    <a:pt x="138" y="484"/>
                  </a:moveTo>
                  <a:lnTo>
                    <a:pt x="121" y="482"/>
                  </a:lnTo>
                  <a:lnTo>
                    <a:pt x="104" y="478"/>
                  </a:lnTo>
                  <a:lnTo>
                    <a:pt x="90" y="471"/>
                  </a:lnTo>
                  <a:lnTo>
                    <a:pt x="77" y="463"/>
                  </a:lnTo>
                  <a:lnTo>
                    <a:pt x="65" y="454"/>
                  </a:lnTo>
                  <a:lnTo>
                    <a:pt x="53" y="443"/>
                  </a:lnTo>
                  <a:lnTo>
                    <a:pt x="43" y="431"/>
                  </a:lnTo>
                  <a:lnTo>
                    <a:pt x="34" y="418"/>
                  </a:lnTo>
                  <a:lnTo>
                    <a:pt x="26" y="403"/>
                  </a:lnTo>
                  <a:lnTo>
                    <a:pt x="20" y="387"/>
                  </a:lnTo>
                  <a:lnTo>
                    <a:pt x="14" y="371"/>
                  </a:lnTo>
                  <a:lnTo>
                    <a:pt x="9" y="353"/>
                  </a:lnTo>
                  <a:lnTo>
                    <a:pt x="5" y="335"/>
                  </a:lnTo>
                  <a:lnTo>
                    <a:pt x="3" y="316"/>
                  </a:lnTo>
                  <a:lnTo>
                    <a:pt x="1" y="297"/>
                  </a:lnTo>
                  <a:lnTo>
                    <a:pt x="0" y="277"/>
                  </a:lnTo>
                  <a:lnTo>
                    <a:pt x="0" y="258"/>
                  </a:lnTo>
                  <a:lnTo>
                    <a:pt x="1" y="238"/>
                  </a:lnTo>
                  <a:lnTo>
                    <a:pt x="3" y="218"/>
                  </a:lnTo>
                  <a:lnTo>
                    <a:pt x="6" y="199"/>
                  </a:lnTo>
                  <a:lnTo>
                    <a:pt x="9" y="179"/>
                  </a:lnTo>
                  <a:lnTo>
                    <a:pt x="14" y="161"/>
                  </a:lnTo>
                  <a:lnTo>
                    <a:pt x="19" y="143"/>
                  </a:lnTo>
                  <a:lnTo>
                    <a:pt x="25" y="125"/>
                  </a:lnTo>
                  <a:lnTo>
                    <a:pt x="32" y="108"/>
                  </a:lnTo>
                  <a:lnTo>
                    <a:pt x="39" y="92"/>
                  </a:lnTo>
                  <a:lnTo>
                    <a:pt x="48" y="78"/>
                  </a:lnTo>
                  <a:lnTo>
                    <a:pt x="58" y="63"/>
                  </a:lnTo>
                  <a:lnTo>
                    <a:pt x="68" y="51"/>
                  </a:lnTo>
                  <a:lnTo>
                    <a:pt x="78" y="40"/>
                  </a:lnTo>
                  <a:lnTo>
                    <a:pt x="89" y="30"/>
                  </a:lnTo>
                  <a:lnTo>
                    <a:pt x="101" y="22"/>
                  </a:lnTo>
                  <a:lnTo>
                    <a:pt x="125" y="10"/>
                  </a:lnTo>
                  <a:lnTo>
                    <a:pt x="147" y="3"/>
                  </a:lnTo>
                  <a:lnTo>
                    <a:pt x="168" y="0"/>
                  </a:lnTo>
                  <a:lnTo>
                    <a:pt x="188" y="0"/>
                  </a:lnTo>
                  <a:lnTo>
                    <a:pt x="206" y="4"/>
                  </a:lnTo>
                  <a:lnTo>
                    <a:pt x="224" y="11"/>
                  </a:lnTo>
                  <a:lnTo>
                    <a:pt x="239" y="22"/>
                  </a:lnTo>
                  <a:lnTo>
                    <a:pt x="253" y="34"/>
                  </a:lnTo>
                  <a:lnTo>
                    <a:pt x="266" y="49"/>
                  </a:lnTo>
                  <a:lnTo>
                    <a:pt x="277" y="66"/>
                  </a:lnTo>
                  <a:lnTo>
                    <a:pt x="288" y="86"/>
                  </a:lnTo>
                  <a:lnTo>
                    <a:pt x="297" y="107"/>
                  </a:lnTo>
                  <a:lnTo>
                    <a:pt x="304" y="130"/>
                  </a:lnTo>
                  <a:lnTo>
                    <a:pt x="310" y="153"/>
                  </a:lnTo>
                  <a:lnTo>
                    <a:pt x="314" y="177"/>
                  </a:lnTo>
                  <a:lnTo>
                    <a:pt x="317" y="203"/>
                  </a:lnTo>
                  <a:lnTo>
                    <a:pt x="318" y="228"/>
                  </a:lnTo>
                  <a:lnTo>
                    <a:pt x="318" y="255"/>
                  </a:lnTo>
                  <a:lnTo>
                    <a:pt x="316" y="280"/>
                  </a:lnTo>
                  <a:lnTo>
                    <a:pt x="312" y="306"/>
                  </a:lnTo>
                  <a:lnTo>
                    <a:pt x="307" y="330"/>
                  </a:lnTo>
                  <a:lnTo>
                    <a:pt x="300" y="353"/>
                  </a:lnTo>
                  <a:lnTo>
                    <a:pt x="292" y="376"/>
                  </a:lnTo>
                  <a:lnTo>
                    <a:pt x="282" y="397"/>
                  </a:lnTo>
                  <a:lnTo>
                    <a:pt x="270" y="417"/>
                  </a:lnTo>
                  <a:lnTo>
                    <a:pt x="256" y="434"/>
                  </a:lnTo>
                  <a:lnTo>
                    <a:pt x="241" y="449"/>
                  </a:lnTo>
                  <a:lnTo>
                    <a:pt x="224" y="462"/>
                  </a:lnTo>
                  <a:lnTo>
                    <a:pt x="205" y="471"/>
                  </a:lnTo>
                  <a:lnTo>
                    <a:pt x="185" y="479"/>
                  </a:lnTo>
                  <a:lnTo>
                    <a:pt x="162" y="483"/>
                  </a:lnTo>
                  <a:lnTo>
                    <a:pt x="138" y="484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2" name="Freeform 201"/>
            <p:cNvSpPr>
              <a:spLocks/>
            </p:cNvSpPr>
            <p:nvPr/>
          </p:nvSpPr>
          <p:spPr bwMode="auto">
            <a:xfrm>
              <a:off x="2562226" y="450850"/>
              <a:ext cx="33338" cy="49213"/>
            </a:xfrm>
            <a:custGeom>
              <a:avLst/>
              <a:gdLst>
                <a:gd name="T0" fmla="*/ 2147483647 w 318"/>
                <a:gd name="T1" fmla="*/ 2147483647 h 479"/>
                <a:gd name="T2" fmla="*/ 2147483647 w 318"/>
                <a:gd name="T3" fmla="*/ 2147483647 h 479"/>
                <a:gd name="T4" fmla="*/ 2147483647 w 318"/>
                <a:gd name="T5" fmla="*/ 2147483647 h 479"/>
                <a:gd name="T6" fmla="*/ 2147483647 w 318"/>
                <a:gd name="T7" fmla="*/ 2147483647 h 479"/>
                <a:gd name="T8" fmla="*/ 2147483647 w 318"/>
                <a:gd name="T9" fmla="*/ 2147483647 h 479"/>
                <a:gd name="T10" fmla="*/ 2147483647 w 318"/>
                <a:gd name="T11" fmla="*/ 2147483647 h 479"/>
                <a:gd name="T12" fmla="*/ 2147483647 w 318"/>
                <a:gd name="T13" fmla="*/ 2147483647 h 479"/>
                <a:gd name="T14" fmla="*/ 2147483647 w 318"/>
                <a:gd name="T15" fmla="*/ 2147483647 h 479"/>
                <a:gd name="T16" fmla="*/ 2147483647 w 318"/>
                <a:gd name="T17" fmla="*/ 2147483647 h 479"/>
                <a:gd name="T18" fmla="*/ 2147483647 w 318"/>
                <a:gd name="T19" fmla="*/ 2147483647 h 479"/>
                <a:gd name="T20" fmla="*/ 2147483647 w 318"/>
                <a:gd name="T21" fmla="*/ 2147483647 h 479"/>
                <a:gd name="T22" fmla="*/ 2147483647 w 318"/>
                <a:gd name="T23" fmla="*/ 2147483647 h 479"/>
                <a:gd name="T24" fmla="*/ 2147483647 w 318"/>
                <a:gd name="T25" fmla="*/ 2147483647 h 479"/>
                <a:gd name="T26" fmla="*/ 2147483647 w 318"/>
                <a:gd name="T27" fmla="*/ 2147483647 h 479"/>
                <a:gd name="T28" fmla="*/ 2147483647 w 318"/>
                <a:gd name="T29" fmla="*/ 2147483647 h 479"/>
                <a:gd name="T30" fmla="*/ 2147483647 w 318"/>
                <a:gd name="T31" fmla="*/ 2147483647 h 479"/>
                <a:gd name="T32" fmla="*/ 2147483647 w 318"/>
                <a:gd name="T33" fmla="*/ 2147483647 h 479"/>
                <a:gd name="T34" fmla="*/ 2147483647 w 318"/>
                <a:gd name="T35" fmla="*/ 2147483647 h 479"/>
                <a:gd name="T36" fmla="*/ 2147483647 w 318"/>
                <a:gd name="T37" fmla="*/ 2147483647 h 479"/>
                <a:gd name="T38" fmla="*/ 2147483647 w 318"/>
                <a:gd name="T39" fmla="*/ 2147483647 h 479"/>
                <a:gd name="T40" fmla="*/ 2147483647 w 318"/>
                <a:gd name="T41" fmla="*/ 2147483647 h 479"/>
                <a:gd name="T42" fmla="*/ 2147483647 w 318"/>
                <a:gd name="T43" fmla="*/ 2147483647 h 479"/>
                <a:gd name="T44" fmla="*/ 2147483647 w 318"/>
                <a:gd name="T45" fmla="*/ 2147483647 h 479"/>
                <a:gd name="T46" fmla="*/ 2147483647 w 318"/>
                <a:gd name="T47" fmla="*/ 2147483647 h 479"/>
                <a:gd name="T48" fmla="*/ 2147483647 w 318"/>
                <a:gd name="T49" fmla="*/ 2147483647 h 479"/>
                <a:gd name="T50" fmla="*/ 2147483647 w 318"/>
                <a:gd name="T51" fmla="*/ 2147483647 h 479"/>
                <a:gd name="T52" fmla="*/ 2147483647 w 318"/>
                <a:gd name="T53" fmla="*/ 2147483647 h 479"/>
                <a:gd name="T54" fmla="*/ 2147483647 w 318"/>
                <a:gd name="T55" fmla="*/ 2147483647 h 479"/>
                <a:gd name="T56" fmla="*/ 2147483647 w 318"/>
                <a:gd name="T57" fmla="*/ 2147483647 h 479"/>
                <a:gd name="T58" fmla="*/ 2147483647 w 318"/>
                <a:gd name="T59" fmla="*/ 2147483647 h 479"/>
                <a:gd name="T60" fmla="*/ 2147483647 w 318"/>
                <a:gd name="T61" fmla="*/ 2147483647 h 479"/>
                <a:gd name="T62" fmla="*/ 2147483647 w 318"/>
                <a:gd name="T63" fmla="*/ 2147483647 h 479"/>
                <a:gd name="T64" fmla="*/ 2147483647 w 318"/>
                <a:gd name="T65" fmla="*/ 2147483647 h 479"/>
                <a:gd name="T66" fmla="*/ 2147483647 w 318"/>
                <a:gd name="T67" fmla="*/ 2147483647 h 479"/>
                <a:gd name="T68" fmla="*/ 2147483647 w 318"/>
                <a:gd name="T69" fmla="*/ 2147483647 h 479"/>
                <a:gd name="T70" fmla="*/ 2147483647 w 318"/>
                <a:gd name="T71" fmla="*/ 2147483647 h 479"/>
                <a:gd name="T72" fmla="*/ 2147483647 w 318"/>
                <a:gd name="T73" fmla="*/ 2147483647 h 479"/>
                <a:gd name="T74" fmla="*/ 2147483647 w 318"/>
                <a:gd name="T75" fmla="*/ 2147483647 h 479"/>
                <a:gd name="T76" fmla="*/ 2147483647 w 318"/>
                <a:gd name="T77" fmla="*/ 2147483647 h 479"/>
                <a:gd name="T78" fmla="*/ 2147483647 w 318"/>
                <a:gd name="T79" fmla="*/ 2147483647 h 479"/>
                <a:gd name="T80" fmla="*/ 2147483647 w 318"/>
                <a:gd name="T81" fmla="*/ 2147483647 h 479"/>
                <a:gd name="T82" fmla="*/ 2147483647 w 318"/>
                <a:gd name="T83" fmla="*/ 2147483647 h 479"/>
                <a:gd name="T84" fmla="*/ 2147483647 w 318"/>
                <a:gd name="T85" fmla="*/ 2147483647 h 479"/>
                <a:gd name="T86" fmla="*/ 2147483647 w 318"/>
                <a:gd name="T87" fmla="*/ 2147483647 h 479"/>
                <a:gd name="T88" fmla="*/ 2147483647 w 318"/>
                <a:gd name="T89" fmla="*/ 2147483647 h 479"/>
                <a:gd name="T90" fmla="*/ 2147483647 w 318"/>
                <a:gd name="T91" fmla="*/ 2147483647 h 479"/>
                <a:gd name="T92" fmla="*/ 2147483647 w 318"/>
                <a:gd name="T93" fmla="*/ 2147483647 h 479"/>
                <a:gd name="T94" fmla="*/ 2147483647 w 318"/>
                <a:gd name="T95" fmla="*/ 2147483647 h 479"/>
                <a:gd name="T96" fmla="*/ 2147483647 w 318"/>
                <a:gd name="T97" fmla="*/ 2147483647 h 479"/>
                <a:gd name="T98" fmla="*/ 2147483647 w 318"/>
                <a:gd name="T99" fmla="*/ 2147483647 h 479"/>
                <a:gd name="T100" fmla="*/ 2147483647 w 318"/>
                <a:gd name="T101" fmla="*/ 2147483647 h 4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18"/>
                <a:gd name="T154" fmla="*/ 0 h 479"/>
                <a:gd name="T155" fmla="*/ 318 w 318"/>
                <a:gd name="T156" fmla="*/ 479 h 47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18" h="479">
                  <a:moveTo>
                    <a:pt x="209" y="0"/>
                  </a:moveTo>
                  <a:lnTo>
                    <a:pt x="217" y="14"/>
                  </a:lnTo>
                  <a:lnTo>
                    <a:pt x="226" y="26"/>
                  </a:lnTo>
                  <a:lnTo>
                    <a:pt x="232" y="39"/>
                  </a:lnTo>
                  <a:lnTo>
                    <a:pt x="238" y="52"/>
                  </a:lnTo>
                  <a:lnTo>
                    <a:pt x="244" y="65"/>
                  </a:lnTo>
                  <a:lnTo>
                    <a:pt x="249" y="79"/>
                  </a:lnTo>
                  <a:lnTo>
                    <a:pt x="253" y="92"/>
                  </a:lnTo>
                  <a:lnTo>
                    <a:pt x="256" y="105"/>
                  </a:lnTo>
                  <a:lnTo>
                    <a:pt x="259" y="118"/>
                  </a:lnTo>
                  <a:lnTo>
                    <a:pt x="262" y="132"/>
                  </a:lnTo>
                  <a:lnTo>
                    <a:pt x="264" y="145"/>
                  </a:lnTo>
                  <a:lnTo>
                    <a:pt x="265" y="158"/>
                  </a:lnTo>
                  <a:lnTo>
                    <a:pt x="266" y="171"/>
                  </a:lnTo>
                  <a:lnTo>
                    <a:pt x="266" y="184"/>
                  </a:lnTo>
                  <a:lnTo>
                    <a:pt x="265" y="197"/>
                  </a:lnTo>
                  <a:lnTo>
                    <a:pt x="264" y="209"/>
                  </a:lnTo>
                  <a:lnTo>
                    <a:pt x="263" y="221"/>
                  </a:lnTo>
                  <a:lnTo>
                    <a:pt x="261" y="233"/>
                  </a:lnTo>
                  <a:lnTo>
                    <a:pt x="258" y="245"/>
                  </a:lnTo>
                  <a:lnTo>
                    <a:pt x="255" y="256"/>
                  </a:lnTo>
                  <a:lnTo>
                    <a:pt x="251" y="267"/>
                  </a:lnTo>
                  <a:lnTo>
                    <a:pt x="247" y="277"/>
                  </a:lnTo>
                  <a:lnTo>
                    <a:pt x="242" y="287"/>
                  </a:lnTo>
                  <a:lnTo>
                    <a:pt x="237" y="298"/>
                  </a:lnTo>
                  <a:lnTo>
                    <a:pt x="231" y="307"/>
                  </a:lnTo>
                  <a:lnTo>
                    <a:pt x="225" y="315"/>
                  </a:lnTo>
                  <a:lnTo>
                    <a:pt x="217" y="324"/>
                  </a:lnTo>
                  <a:lnTo>
                    <a:pt x="210" y="331"/>
                  </a:lnTo>
                  <a:lnTo>
                    <a:pt x="203" y="338"/>
                  </a:lnTo>
                  <a:lnTo>
                    <a:pt x="194" y="344"/>
                  </a:lnTo>
                  <a:lnTo>
                    <a:pt x="186" y="350"/>
                  </a:lnTo>
                  <a:lnTo>
                    <a:pt x="177" y="356"/>
                  </a:lnTo>
                  <a:lnTo>
                    <a:pt x="159" y="361"/>
                  </a:lnTo>
                  <a:lnTo>
                    <a:pt x="142" y="364"/>
                  </a:lnTo>
                  <a:lnTo>
                    <a:pt x="127" y="366"/>
                  </a:lnTo>
                  <a:lnTo>
                    <a:pt x="113" y="366"/>
                  </a:lnTo>
                  <a:lnTo>
                    <a:pt x="99" y="364"/>
                  </a:lnTo>
                  <a:lnTo>
                    <a:pt x="87" y="361"/>
                  </a:lnTo>
                  <a:lnTo>
                    <a:pt x="75" y="356"/>
                  </a:lnTo>
                  <a:lnTo>
                    <a:pt x="65" y="350"/>
                  </a:lnTo>
                  <a:lnTo>
                    <a:pt x="55" y="343"/>
                  </a:lnTo>
                  <a:lnTo>
                    <a:pt x="44" y="334"/>
                  </a:lnTo>
                  <a:lnTo>
                    <a:pt x="36" y="325"/>
                  </a:lnTo>
                  <a:lnTo>
                    <a:pt x="28" y="314"/>
                  </a:lnTo>
                  <a:lnTo>
                    <a:pt x="20" y="303"/>
                  </a:lnTo>
                  <a:lnTo>
                    <a:pt x="13" y="289"/>
                  </a:lnTo>
                  <a:lnTo>
                    <a:pt x="6" y="276"/>
                  </a:lnTo>
                  <a:lnTo>
                    <a:pt x="0" y="262"/>
                  </a:lnTo>
                  <a:lnTo>
                    <a:pt x="1" y="282"/>
                  </a:lnTo>
                  <a:lnTo>
                    <a:pt x="2" y="303"/>
                  </a:lnTo>
                  <a:lnTo>
                    <a:pt x="4" y="322"/>
                  </a:lnTo>
                  <a:lnTo>
                    <a:pt x="8" y="341"/>
                  </a:lnTo>
                  <a:lnTo>
                    <a:pt x="12" y="360"/>
                  </a:lnTo>
                  <a:lnTo>
                    <a:pt x="18" y="377"/>
                  </a:lnTo>
                  <a:lnTo>
                    <a:pt x="24" y="393"/>
                  </a:lnTo>
                  <a:lnTo>
                    <a:pt x="32" y="408"/>
                  </a:lnTo>
                  <a:lnTo>
                    <a:pt x="41" y="423"/>
                  </a:lnTo>
                  <a:lnTo>
                    <a:pt x="51" y="436"/>
                  </a:lnTo>
                  <a:lnTo>
                    <a:pt x="57" y="442"/>
                  </a:lnTo>
                  <a:lnTo>
                    <a:pt x="63" y="447"/>
                  </a:lnTo>
                  <a:lnTo>
                    <a:pt x="69" y="453"/>
                  </a:lnTo>
                  <a:lnTo>
                    <a:pt x="75" y="457"/>
                  </a:lnTo>
                  <a:lnTo>
                    <a:pt x="82" y="461"/>
                  </a:lnTo>
                  <a:lnTo>
                    <a:pt x="89" y="465"/>
                  </a:lnTo>
                  <a:lnTo>
                    <a:pt x="96" y="470"/>
                  </a:lnTo>
                  <a:lnTo>
                    <a:pt x="104" y="472"/>
                  </a:lnTo>
                  <a:lnTo>
                    <a:pt x="112" y="475"/>
                  </a:lnTo>
                  <a:lnTo>
                    <a:pt x="120" y="477"/>
                  </a:lnTo>
                  <a:lnTo>
                    <a:pt x="129" y="478"/>
                  </a:lnTo>
                  <a:lnTo>
                    <a:pt x="138" y="479"/>
                  </a:lnTo>
                  <a:lnTo>
                    <a:pt x="158" y="479"/>
                  </a:lnTo>
                  <a:lnTo>
                    <a:pt x="178" y="476"/>
                  </a:lnTo>
                  <a:lnTo>
                    <a:pt x="195" y="471"/>
                  </a:lnTo>
                  <a:lnTo>
                    <a:pt x="212" y="463"/>
                  </a:lnTo>
                  <a:lnTo>
                    <a:pt x="228" y="454"/>
                  </a:lnTo>
                  <a:lnTo>
                    <a:pt x="242" y="444"/>
                  </a:lnTo>
                  <a:lnTo>
                    <a:pt x="254" y="431"/>
                  </a:lnTo>
                  <a:lnTo>
                    <a:pt x="266" y="417"/>
                  </a:lnTo>
                  <a:lnTo>
                    <a:pt x="276" y="401"/>
                  </a:lnTo>
                  <a:lnTo>
                    <a:pt x="286" y="384"/>
                  </a:lnTo>
                  <a:lnTo>
                    <a:pt x="294" y="367"/>
                  </a:lnTo>
                  <a:lnTo>
                    <a:pt x="301" y="347"/>
                  </a:lnTo>
                  <a:lnTo>
                    <a:pt x="306" y="328"/>
                  </a:lnTo>
                  <a:lnTo>
                    <a:pt x="311" y="308"/>
                  </a:lnTo>
                  <a:lnTo>
                    <a:pt x="314" y="286"/>
                  </a:lnTo>
                  <a:lnTo>
                    <a:pt x="317" y="265"/>
                  </a:lnTo>
                  <a:lnTo>
                    <a:pt x="318" y="244"/>
                  </a:lnTo>
                  <a:lnTo>
                    <a:pt x="318" y="222"/>
                  </a:lnTo>
                  <a:lnTo>
                    <a:pt x="317" y="201"/>
                  </a:lnTo>
                  <a:lnTo>
                    <a:pt x="315" y="179"/>
                  </a:lnTo>
                  <a:lnTo>
                    <a:pt x="312" y="159"/>
                  </a:lnTo>
                  <a:lnTo>
                    <a:pt x="307" y="139"/>
                  </a:lnTo>
                  <a:lnTo>
                    <a:pt x="302" y="119"/>
                  </a:lnTo>
                  <a:lnTo>
                    <a:pt x="296" y="100"/>
                  </a:lnTo>
                  <a:lnTo>
                    <a:pt x="289" y="83"/>
                  </a:lnTo>
                  <a:lnTo>
                    <a:pt x="281" y="66"/>
                  </a:lnTo>
                  <a:lnTo>
                    <a:pt x="271" y="51"/>
                  </a:lnTo>
                  <a:lnTo>
                    <a:pt x="260" y="38"/>
                  </a:lnTo>
                  <a:lnTo>
                    <a:pt x="249" y="26"/>
                  </a:lnTo>
                  <a:lnTo>
                    <a:pt x="237" y="16"/>
                  </a:lnTo>
                  <a:lnTo>
                    <a:pt x="224" y="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3" name="Freeform 202"/>
            <p:cNvSpPr>
              <a:spLocks/>
            </p:cNvSpPr>
            <p:nvPr/>
          </p:nvSpPr>
          <p:spPr bwMode="auto">
            <a:xfrm>
              <a:off x="2551113" y="409575"/>
              <a:ext cx="20638" cy="146050"/>
            </a:xfrm>
            <a:custGeom>
              <a:avLst/>
              <a:gdLst>
                <a:gd name="T0" fmla="*/ 2147483647 w 189"/>
                <a:gd name="T1" fmla="*/ 2147483647 h 1381"/>
                <a:gd name="T2" fmla="*/ 0 w 189"/>
                <a:gd name="T3" fmla="*/ 2147483647 h 1381"/>
                <a:gd name="T4" fmla="*/ 2147483647 w 189"/>
                <a:gd name="T5" fmla="*/ 2147483647 h 1381"/>
                <a:gd name="T6" fmla="*/ 2147483647 w 189"/>
                <a:gd name="T7" fmla="*/ 2147483647 h 1381"/>
                <a:gd name="T8" fmla="*/ 2147483647 w 189"/>
                <a:gd name="T9" fmla="*/ 2147483647 h 1381"/>
                <a:gd name="T10" fmla="*/ 2147483647 w 189"/>
                <a:gd name="T11" fmla="*/ 2147483647 h 1381"/>
                <a:gd name="T12" fmla="*/ 2147483647 w 189"/>
                <a:gd name="T13" fmla="*/ 2147483647 h 1381"/>
                <a:gd name="T14" fmla="*/ 2147483647 w 189"/>
                <a:gd name="T15" fmla="*/ 2147483647 h 1381"/>
                <a:gd name="T16" fmla="*/ 2147483647 w 189"/>
                <a:gd name="T17" fmla="*/ 2147483647 h 1381"/>
                <a:gd name="T18" fmla="*/ 2147483647 w 189"/>
                <a:gd name="T19" fmla="*/ 2147483647 h 1381"/>
                <a:gd name="T20" fmla="*/ 2147483647 w 189"/>
                <a:gd name="T21" fmla="*/ 2147483647 h 1381"/>
                <a:gd name="T22" fmla="*/ 2147483647 w 189"/>
                <a:gd name="T23" fmla="*/ 2147483647 h 1381"/>
                <a:gd name="T24" fmla="*/ 2147483647 w 189"/>
                <a:gd name="T25" fmla="*/ 0 h 1381"/>
                <a:gd name="T26" fmla="*/ 2147483647 w 189"/>
                <a:gd name="T27" fmla="*/ 0 h 1381"/>
                <a:gd name="T28" fmla="*/ 2147483647 w 189"/>
                <a:gd name="T29" fmla="*/ 2147483647 h 1381"/>
                <a:gd name="T30" fmla="*/ 2147483647 w 189"/>
                <a:gd name="T31" fmla="*/ 2147483647 h 1381"/>
                <a:gd name="T32" fmla="*/ 2147483647 w 189"/>
                <a:gd name="T33" fmla="*/ 2147483647 h 1381"/>
                <a:gd name="T34" fmla="*/ 2147483647 w 189"/>
                <a:gd name="T35" fmla="*/ 2147483647 h 1381"/>
                <a:gd name="T36" fmla="*/ 2147483647 w 189"/>
                <a:gd name="T37" fmla="*/ 2147483647 h 1381"/>
                <a:gd name="T38" fmla="*/ 2147483647 w 189"/>
                <a:gd name="T39" fmla="*/ 2147483647 h 1381"/>
                <a:gd name="T40" fmla="*/ 2147483647 w 189"/>
                <a:gd name="T41" fmla="*/ 2147483647 h 1381"/>
                <a:gd name="T42" fmla="*/ 2147483647 w 189"/>
                <a:gd name="T43" fmla="*/ 2147483647 h 1381"/>
                <a:gd name="T44" fmla="*/ 2147483647 w 189"/>
                <a:gd name="T45" fmla="*/ 2147483647 h 1381"/>
                <a:gd name="T46" fmla="*/ 2147483647 w 189"/>
                <a:gd name="T47" fmla="*/ 2147483647 h 13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9"/>
                <a:gd name="T73" fmla="*/ 0 h 1381"/>
                <a:gd name="T74" fmla="*/ 189 w 189"/>
                <a:gd name="T75" fmla="*/ 1381 h 13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9" h="1381">
                  <a:moveTo>
                    <a:pt x="55" y="57"/>
                  </a:moveTo>
                  <a:lnTo>
                    <a:pt x="0" y="1363"/>
                  </a:lnTo>
                  <a:lnTo>
                    <a:pt x="109" y="1381"/>
                  </a:lnTo>
                  <a:lnTo>
                    <a:pt x="189" y="68"/>
                  </a:lnTo>
                  <a:lnTo>
                    <a:pt x="184" y="62"/>
                  </a:lnTo>
                  <a:lnTo>
                    <a:pt x="172" y="47"/>
                  </a:lnTo>
                  <a:lnTo>
                    <a:pt x="163" y="38"/>
                  </a:lnTo>
                  <a:lnTo>
                    <a:pt x="154" y="29"/>
                  </a:lnTo>
                  <a:lnTo>
                    <a:pt x="143" y="20"/>
                  </a:lnTo>
                  <a:lnTo>
                    <a:pt x="132" y="12"/>
                  </a:lnTo>
                  <a:lnTo>
                    <a:pt x="120" y="6"/>
                  </a:lnTo>
                  <a:lnTo>
                    <a:pt x="109" y="2"/>
                  </a:lnTo>
                  <a:lnTo>
                    <a:pt x="104" y="0"/>
                  </a:lnTo>
                  <a:lnTo>
                    <a:pt x="98" y="0"/>
                  </a:lnTo>
                  <a:lnTo>
                    <a:pt x="92" y="1"/>
                  </a:lnTo>
                  <a:lnTo>
                    <a:pt x="87" y="2"/>
                  </a:lnTo>
                  <a:lnTo>
                    <a:pt x="82" y="5"/>
                  </a:lnTo>
                  <a:lnTo>
                    <a:pt x="77" y="8"/>
                  </a:lnTo>
                  <a:lnTo>
                    <a:pt x="72" y="13"/>
                  </a:lnTo>
                  <a:lnTo>
                    <a:pt x="68" y="19"/>
                  </a:lnTo>
                  <a:lnTo>
                    <a:pt x="64" y="26"/>
                  </a:lnTo>
                  <a:lnTo>
                    <a:pt x="61" y="34"/>
                  </a:lnTo>
                  <a:lnTo>
                    <a:pt x="58" y="44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rgbClr val="7368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4" name="Freeform 203"/>
            <p:cNvSpPr>
              <a:spLocks/>
            </p:cNvSpPr>
            <p:nvPr/>
          </p:nvSpPr>
          <p:spPr bwMode="auto">
            <a:xfrm>
              <a:off x="2474913" y="500063"/>
              <a:ext cx="198438" cy="38100"/>
            </a:xfrm>
            <a:custGeom>
              <a:avLst/>
              <a:gdLst>
                <a:gd name="T0" fmla="*/ 2147483647 w 1880"/>
                <a:gd name="T1" fmla="*/ 2147483647 h 348"/>
                <a:gd name="T2" fmla="*/ 2147483647 w 1880"/>
                <a:gd name="T3" fmla="*/ 0 h 348"/>
                <a:gd name="T4" fmla="*/ 2147483647 w 1880"/>
                <a:gd name="T5" fmla="*/ 2147483647 h 348"/>
                <a:gd name="T6" fmla="*/ 0 w 1880"/>
                <a:gd name="T7" fmla="*/ 2147483647 h 348"/>
                <a:gd name="T8" fmla="*/ 2147483647 w 1880"/>
                <a:gd name="T9" fmla="*/ 2147483647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80"/>
                <a:gd name="T16" fmla="*/ 0 h 348"/>
                <a:gd name="T17" fmla="*/ 1880 w 1880"/>
                <a:gd name="T18" fmla="*/ 348 h 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80" h="348">
                  <a:moveTo>
                    <a:pt x="27" y="165"/>
                  </a:moveTo>
                  <a:lnTo>
                    <a:pt x="1880" y="0"/>
                  </a:lnTo>
                  <a:lnTo>
                    <a:pt x="1850" y="241"/>
                  </a:lnTo>
                  <a:lnTo>
                    <a:pt x="0" y="348"/>
                  </a:lnTo>
                  <a:lnTo>
                    <a:pt x="27" y="165"/>
                  </a:lnTo>
                  <a:close/>
                </a:path>
              </a:pathLst>
            </a:custGeom>
            <a:solidFill>
              <a:srgbClr val="B9CA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5" name="Freeform 204"/>
            <p:cNvSpPr>
              <a:spLocks/>
            </p:cNvSpPr>
            <p:nvPr/>
          </p:nvSpPr>
          <p:spPr bwMode="auto">
            <a:xfrm>
              <a:off x="2468563" y="517525"/>
              <a:ext cx="301625" cy="219075"/>
            </a:xfrm>
            <a:custGeom>
              <a:avLst/>
              <a:gdLst>
                <a:gd name="T0" fmla="*/ 0 w 2842"/>
                <a:gd name="T1" fmla="*/ 2147483647 h 2068"/>
                <a:gd name="T2" fmla="*/ 2147483647 w 2842"/>
                <a:gd name="T3" fmla="*/ 0 h 2068"/>
                <a:gd name="T4" fmla="*/ 2147483647 w 2842"/>
                <a:gd name="T5" fmla="*/ 2147483647 h 2068"/>
                <a:gd name="T6" fmla="*/ 2147483647 w 2842"/>
                <a:gd name="T7" fmla="*/ 2147483647 h 2068"/>
                <a:gd name="T8" fmla="*/ 0 w 2842"/>
                <a:gd name="T9" fmla="*/ 2147483647 h 20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2"/>
                <a:gd name="T16" fmla="*/ 0 h 2068"/>
                <a:gd name="T17" fmla="*/ 2842 w 2842"/>
                <a:gd name="T18" fmla="*/ 2068 h 20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2" h="2068">
                  <a:moveTo>
                    <a:pt x="0" y="138"/>
                  </a:moveTo>
                  <a:lnTo>
                    <a:pt x="1933" y="0"/>
                  </a:lnTo>
                  <a:lnTo>
                    <a:pt x="2842" y="2013"/>
                  </a:lnTo>
                  <a:lnTo>
                    <a:pt x="908" y="206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6" name="Freeform 205"/>
            <p:cNvSpPr>
              <a:spLocks/>
            </p:cNvSpPr>
            <p:nvPr/>
          </p:nvSpPr>
          <p:spPr bwMode="auto">
            <a:xfrm>
              <a:off x="2638426" y="530225"/>
              <a:ext cx="112713" cy="166688"/>
            </a:xfrm>
            <a:custGeom>
              <a:avLst/>
              <a:gdLst>
                <a:gd name="T0" fmla="*/ 2147483647 w 1076"/>
                <a:gd name="T1" fmla="*/ 2147483647 h 1577"/>
                <a:gd name="T2" fmla="*/ 2147483647 w 1076"/>
                <a:gd name="T3" fmla="*/ 2147483647 h 1577"/>
                <a:gd name="T4" fmla="*/ 2147483647 w 1076"/>
                <a:gd name="T5" fmla="*/ 2147483647 h 1577"/>
                <a:gd name="T6" fmla="*/ 2147483647 w 1076"/>
                <a:gd name="T7" fmla="*/ 2147483647 h 1577"/>
                <a:gd name="T8" fmla="*/ 2147483647 w 1076"/>
                <a:gd name="T9" fmla="*/ 2147483647 h 1577"/>
                <a:gd name="T10" fmla="*/ 2147483647 w 1076"/>
                <a:gd name="T11" fmla="*/ 2147483647 h 1577"/>
                <a:gd name="T12" fmla="*/ 2147483647 w 1076"/>
                <a:gd name="T13" fmla="*/ 2147483647 h 1577"/>
                <a:gd name="T14" fmla="*/ 2147483647 w 1076"/>
                <a:gd name="T15" fmla="*/ 2147483647 h 1577"/>
                <a:gd name="T16" fmla="*/ 2147483647 w 1076"/>
                <a:gd name="T17" fmla="*/ 2147483647 h 1577"/>
                <a:gd name="T18" fmla="*/ 2147483647 w 1076"/>
                <a:gd name="T19" fmla="*/ 2147483647 h 1577"/>
                <a:gd name="T20" fmla="*/ 2147483647 w 1076"/>
                <a:gd name="T21" fmla="*/ 2147483647 h 1577"/>
                <a:gd name="T22" fmla="*/ 2147483647 w 1076"/>
                <a:gd name="T23" fmla="*/ 2147483647 h 1577"/>
                <a:gd name="T24" fmla="*/ 2147483647 w 1076"/>
                <a:gd name="T25" fmla="*/ 2147483647 h 1577"/>
                <a:gd name="T26" fmla="*/ 2147483647 w 1076"/>
                <a:gd name="T27" fmla="*/ 2147483647 h 1577"/>
                <a:gd name="T28" fmla="*/ 2147483647 w 1076"/>
                <a:gd name="T29" fmla="*/ 2147483647 h 1577"/>
                <a:gd name="T30" fmla="*/ 2147483647 w 1076"/>
                <a:gd name="T31" fmla="*/ 2147483647 h 1577"/>
                <a:gd name="T32" fmla="*/ 2147483647 w 1076"/>
                <a:gd name="T33" fmla="*/ 2147483647 h 1577"/>
                <a:gd name="T34" fmla="*/ 2147483647 w 1076"/>
                <a:gd name="T35" fmla="*/ 2147483647 h 1577"/>
                <a:gd name="T36" fmla="*/ 2147483647 w 1076"/>
                <a:gd name="T37" fmla="*/ 2147483647 h 1577"/>
                <a:gd name="T38" fmla="*/ 0 w 1076"/>
                <a:gd name="T39" fmla="*/ 2147483647 h 1577"/>
                <a:gd name="T40" fmla="*/ 2147483647 w 1076"/>
                <a:gd name="T41" fmla="*/ 2147483647 h 1577"/>
                <a:gd name="T42" fmla="*/ 2147483647 w 1076"/>
                <a:gd name="T43" fmla="*/ 2147483647 h 1577"/>
                <a:gd name="T44" fmla="*/ 2147483647 w 1076"/>
                <a:gd name="T45" fmla="*/ 2147483647 h 1577"/>
                <a:gd name="T46" fmla="*/ 2147483647 w 1076"/>
                <a:gd name="T47" fmla="*/ 2147483647 h 1577"/>
                <a:gd name="T48" fmla="*/ 2147483647 w 1076"/>
                <a:gd name="T49" fmla="*/ 2147483647 h 1577"/>
                <a:gd name="T50" fmla="*/ 2147483647 w 1076"/>
                <a:gd name="T51" fmla="*/ 2147483647 h 1577"/>
                <a:gd name="T52" fmla="*/ 2147483647 w 1076"/>
                <a:gd name="T53" fmla="*/ 2147483647 h 1577"/>
                <a:gd name="T54" fmla="*/ 2147483647 w 1076"/>
                <a:gd name="T55" fmla="*/ 2147483647 h 1577"/>
                <a:gd name="T56" fmla="*/ 2147483647 w 1076"/>
                <a:gd name="T57" fmla="*/ 2147483647 h 1577"/>
                <a:gd name="T58" fmla="*/ 2147483647 w 1076"/>
                <a:gd name="T59" fmla="*/ 2147483647 h 1577"/>
                <a:gd name="T60" fmla="*/ 2147483647 w 1076"/>
                <a:gd name="T61" fmla="*/ 2147483647 h 1577"/>
                <a:gd name="T62" fmla="*/ 2147483647 w 1076"/>
                <a:gd name="T63" fmla="*/ 2147483647 h 1577"/>
                <a:gd name="T64" fmla="*/ 2147483647 w 1076"/>
                <a:gd name="T65" fmla="*/ 2147483647 h 1577"/>
                <a:gd name="T66" fmla="*/ 2147483647 w 1076"/>
                <a:gd name="T67" fmla="*/ 2147483647 h 1577"/>
                <a:gd name="T68" fmla="*/ 2147483647 w 1076"/>
                <a:gd name="T69" fmla="*/ 2147483647 h 1577"/>
                <a:gd name="T70" fmla="*/ 2147483647 w 1076"/>
                <a:gd name="T71" fmla="*/ 2147483647 h 1577"/>
                <a:gd name="T72" fmla="*/ 2147483647 w 1076"/>
                <a:gd name="T73" fmla="*/ 2147483647 h 1577"/>
                <a:gd name="T74" fmla="*/ 2147483647 w 1076"/>
                <a:gd name="T75" fmla="*/ 2147483647 h 1577"/>
                <a:gd name="T76" fmla="*/ 2147483647 w 1076"/>
                <a:gd name="T77" fmla="*/ 2147483647 h 1577"/>
                <a:gd name="T78" fmla="*/ 2147483647 w 1076"/>
                <a:gd name="T79" fmla="*/ 2147483647 h 1577"/>
                <a:gd name="T80" fmla="*/ 2147483647 w 1076"/>
                <a:gd name="T81" fmla="*/ 2147483647 h 1577"/>
                <a:gd name="T82" fmla="*/ 2147483647 w 1076"/>
                <a:gd name="T83" fmla="*/ 2147483647 h 1577"/>
                <a:gd name="T84" fmla="*/ 2147483647 w 1076"/>
                <a:gd name="T85" fmla="*/ 2147483647 h 1577"/>
                <a:gd name="T86" fmla="*/ 2147483647 w 1076"/>
                <a:gd name="T87" fmla="*/ 2147483647 h 1577"/>
                <a:gd name="T88" fmla="*/ 2147483647 w 1076"/>
                <a:gd name="T89" fmla="*/ 2147483647 h 1577"/>
                <a:gd name="T90" fmla="*/ 2147483647 w 1076"/>
                <a:gd name="T91" fmla="*/ 2147483647 h 1577"/>
                <a:gd name="T92" fmla="*/ 2147483647 w 1076"/>
                <a:gd name="T93" fmla="*/ 2147483647 h 1577"/>
                <a:gd name="T94" fmla="*/ 2147483647 w 1076"/>
                <a:gd name="T95" fmla="*/ 2147483647 h 1577"/>
                <a:gd name="T96" fmla="*/ 2147483647 w 1076"/>
                <a:gd name="T97" fmla="*/ 2147483647 h 1577"/>
                <a:gd name="T98" fmla="*/ 2147483647 w 1076"/>
                <a:gd name="T99" fmla="*/ 2147483647 h 1577"/>
                <a:gd name="T100" fmla="*/ 2147483647 w 1076"/>
                <a:gd name="T101" fmla="*/ 2147483647 h 1577"/>
                <a:gd name="T102" fmla="*/ 2147483647 w 1076"/>
                <a:gd name="T103" fmla="*/ 2147483647 h 1577"/>
                <a:gd name="T104" fmla="*/ 2147483647 w 1076"/>
                <a:gd name="T105" fmla="*/ 2147483647 h 1577"/>
                <a:gd name="T106" fmla="*/ 2147483647 w 1076"/>
                <a:gd name="T107" fmla="*/ 2147483647 h 1577"/>
                <a:gd name="T108" fmla="*/ 2147483647 w 1076"/>
                <a:gd name="T109" fmla="*/ 2147483647 h 1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76"/>
                <a:gd name="T166" fmla="*/ 0 h 1577"/>
                <a:gd name="T167" fmla="*/ 1076 w 1076"/>
                <a:gd name="T168" fmla="*/ 1577 h 1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76" h="1577">
                  <a:moveTo>
                    <a:pt x="341" y="82"/>
                  </a:moveTo>
                  <a:lnTo>
                    <a:pt x="334" y="91"/>
                  </a:lnTo>
                  <a:lnTo>
                    <a:pt x="329" y="100"/>
                  </a:lnTo>
                  <a:lnTo>
                    <a:pt x="326" y="110"/>
                  </a:lnTo>
                  <a:lnTo>
                    <a:pt x="325" y="122"/>
                  </a:lnTo>
                  <a:lnTo>
                    <a:pt x="325" y="134"/>
                  </a:lnTo>
                  <a:lnTo>
                    <a:pt x="326" y="147"/>
                  </a:lnTo>
                  <a:lnTo>
                    <a:pt x="328" y="160"/>
                  </a:lnTo>
                  <a:lnTo>
                    <a:pt x="332" y="174"/>
                  </a:lnTo>
                  <a:lnTo>
                    <a:pt x="352" y="233"/>
                  </a:lnTo>
                  <a:lnTo>
                    <a:pt x="375" y="295"/>
                  </a:lnTo>
                  <a:lnTo>
                    <a:pt x="380" y="310"/>
                  </a:lnTo>
                  <a:lnTo>
                    <a:pt x="385" y="325"/>
                  </a:lnTo>
                  <a:lnTo>
                    <a:pt x="389" y="340"/>
                  </a:lnTo>
                  <a:lnTo>
                    <a:pt x="392" y="356"/>
                  </a:lnTo>
                  <a:lnTo>
                    <a:pt x="394" y="371"/>
                  </a:lnTo>
                  <a:lnTo>
                    <a:pt x="394" y="385"/>
                  </a:lnTo>
                  <a:lnTo>
                    <a:pt x="394" y="399"/>
                  </a:lnTo>
                  <a:lnTo>
                    <a:pt x="392" y="413"/>
                  </a:lnTo>
                  <a:lnTo>
                    <a:pt x="389" y="425"/>
                  </a:lnTo>
                  <a:lnTo>
                    <a:pt x="383" y="438"/>
                  </a:lnTo>
                  <a:lnTo>
                    <a:pt x="376" y="449"/>
                  </a:lnTo>
                  <a:lnTo>
                    <a:pt x="367" y="461"/>
                  </a:lnTo>
                  <a:lnTo>
                    <a:pt x="356" y="471"/>
                  </a:lnTo>
                  <a:lnTo>
                    <a:pt x="341" y="480"/>
                  </a:lnTo>
                  <a:lnTo>
                    <a:pt x="325" y="488"/>
                  </a:lnTo>
                  <a:lnTo>
                    <a:pt x="306" y="495"/>
                  </a:lnTo>
                  <a:lnTo>
                    <a:pt x="295" y="498"/>
                  </a:lnTo>
                  <a:lnTo>
                    <a:pt x="282" y="501"/>
                  </a:lnTo>
                  <a:lnTo>
                    <a:pt x="269" y="503"/>
                  </a:lnTo>
                  <a:lnTo>
                    <a:pt x="256" y="505"/>
                  </a:lnTo>
                  <a:lnTo>
                    <a:pt x="227" y="508"/>
                  </a:lnTo>
                  <a:lnTo>
                    <a:pt x="198" y="511"/>
                  </a:lnTo>
                  <a:lnTo>
                    <a:pt x="167" y="513"/>
                  </a:lnTo>
                  <a:lnTo>
                    <a:pt x="138" y="516"/>
                  </a:lnTo>
                  <a:lnTo>
                    <a:pt x="108" y="520"/>
                  </a:lnTo>
                  <a:lnTo>
                    <a:pt x="82" y="525"/>
                  </a:lnTo>
                  <a:lnTo>
                    <a:pt x="69" y="528"/>
                  </a:lnTo>
                  <a:lnTo>
                    <a:pt x="57" y="532"/>
                  </a:lnTo>
                  <a:lnTo>
                    <a:pt x="46" y="536"/>
                  </a:lnTo>
                  <a:lnTo>
                    <a:pt x="37" y="541"/>
                  </a:lnTo>
                  <a:lnTo>
                    <a:pt x="28" y="547"/>
                  </a:lnTo>
                  <a:lnTo>
                    <a:pt x="20" y="554"/>
                  </a:lnTo>
                  <a:lnTo>
                    <a:pt x="14" y="562"/>
                  </a:lnTo>
                  <a:lnTo>
                    <a:pt x="10" y="570"/>
                  </a:lnTo>
                  <a:lnTo>
                    <a:pt x="5" y="581"/>
                  </a:lnTo>
                  <a:lnTo>
                    <a:pt x="3" y="592"/>
                  </a:lnTo>
                  <a:lnTo>
                    <a:pt x="3" y="603"/>
                  </a:lnTo>
                  <a:lnTo>
                    <a:pt x="5" y="617"/>
                  </a:lnTo>
                  <a:lnTo>
                    <a:pt x="10" y="632"/>
                  </a:lnTo>
                  <a:lnTo>
                    <a:pt x="15" y="648"/>
                  </a:lnTo>
                  <a:lnTo>
                    <a:pt x="23" y="665"/>
                  </a:lnTo>
                  <a:lnTo>
                    <a:pt x="33" y="684"/>
                  </a:lnTo>
                  <a:lnTo>
                    <a:pt x="39" y="694"/>
                  </a:lnTo>
                  <a:lnTo>
                    <a:pt x="45" y="703"/>
                  </a:lnTo>
                  <a:lnTo>
                    <a:pt x="53" y="711"/>
                  </a:lnTo>
                  <a:lnTo>
                    <a:pt x="61" y="718"/>
                  </a:lnTo>
                  <a:lnTo>
                    <a:pt x="71" y="725"/>
                  </a:lnTo>
                  <a:lnTo>
                    <a:pt x="81" y="732"/>
                  </a:lnTo>
                  <a:lnTo>
                    <a:pt x="92" y="737"/>
                  </a:lnTo>
                  <a:lnTo>
                    <a:pt x="103" y="744"/>
                  </a:lnTo>
                  <a:lnTo>
                    <a:pt x="114" y="749"/>
                  </a:lnTo>
                  <a:lnTo>
                    <a:pt x="127" y="753"/>
                  </a:lnTo>
                  <a:lnTo>
                    <a:pt x="140" y="758"/>
                  </a:lnTo>
                  <a:lnTo>
                    <a:pt x="152" y="761"/>
                  </a:lnTo>
                  <a:lnTo>
                    <a:pt x="180" y="768"/>
                  </a:lnTo>
                  <a:lnTo>
                    <a:pt x="208" y="773"/>
                  </a:lnTo>
                  <a:lnTo>
                    <a:pt x="236" y="778"/>
                  </a:lnTo>
                  <a:lnTo>
                    <a:pt x="265" y="782"/>
                  </a:lnTo>
                  <a:lnTo>
                    <a:pt x="293" y="785"/>
                  </a:lnTo>
                  <a:lnTo>
                    <a:pt x="320" y="788"/>
                  </a:lnTo>
                  <a:lnTo>
                    <a:pt x="347" y="791"/>
                  </a:lnTo>
                  <a:lnTo>
                    <a:pt x="372" y="793"/>
                  </a:lnTo>
                  <a:lnTo>
                    <a:pt x="394" y="797"/>
                  </a:lnTo>
                  <a:lnTo>
                    <a:pt x="415" y="801"/>
                  </a:lnTo>
                  <a:lnTo>
                    <a:pt x="409" y="810"/>
                  </a:lnTo>
                  <a:lnTo>
                    <a:pt x="401" y="818"/>
                  </a:lnTo>
                  <a:lnTo>
                    <a:pt x="390" y="826"/>
                  </a:lnTo>
                  <a:lnTo>
                    <a:pt x="380" y="834"/>
                  </a:lnTo>
                  <a:lnTo>
                    <a:pt x="368" y="841"/>
                  </a:lnTo>
                  <a:lnTo>
                    <a:pt x="356" y="848"/>
                  </a:lnTo>
                  <a:lnTo>
                    <a:pt x="341" y="854"/>
                  </a:lnTo>
                  <a:lnTo>
                    <a:pt x="327" y="861"/>
                  </a:lnTo>
                  <a:lnTo>
                    <a:pt x="296" y="873"/>
                  </a:lnTo>
                  <a:lnTo>
                    <a:pt x="262" y="884"/>
                  </a:lnTo>
                  <a:lnTo>
                    <a:pt x="227" y="895"/>
                  </a:lnTo>
                  <a:lnTo>
                    <a:pt x="193" y="905"/>
                  </a:lnTo>
                  <a:lnTo>
                    <a:pt x="158" y="917"/>
                  </a:lnTo>
                  <a:lnTo>
                    <a:pt x="126" y="928"/>
                  </a:lnTo>
                  <a:lnTo>
                    <a:pt x="94" y="939"/>
                  </a:lnTo>
                  <a:lnTo>
                    <a:pt x="67" y="952"/>
                  </a:lnTo>
                  <a:lnTo>
                    <a:pt x="54" y="958"/>
                  </a:lnTo>
                  <a:lnTo>
                    <a:pt x="42" y="965"/>
                  </a:lnTo>
                  <a:lnTo>
                    <a:pt x="32" y="974"/>
                  </a:lnTo>
                  <a:lnTo>
                    <a:pt x="24" y="981"/>
                  </a:lnTo>
                  <a:lnTo>
                    <a:pt x="16" y="989"/>
                  </a:lnTo>
                  <a:lnTo>
                    <a:pt x="10" y="998"/>
                  </a:lnTo>
                  <a:lnTo>
                    <a:pt x="5" y="1007"/>
                  </a:lnTo>
                  <a:lnTo>
                    <a:pt x="2" y="1017"/>
                  </a:lnTo>
                  <a:lnTo>
                    <a:pt x="0" y="1034"/>
                  </a:lnTo>
                  <a:lnTo>
                    <a:pt x="0" y="1050"/>
                  </a:lnTo>
                  <a:lnTo>
                    <a:pt x="2" y="1063"/>
                  </a:lnTo>
                  <a:lnTo>
                    <a:pt x="6" y="1076"/>
                  </a:lnTo>
                  <a:lnTo>
                    <a:pt x="13" y="1088"/>
                  </a:lnTo>
                  <a:lnTo>
                    <a:pt x="20" y="1098"/>
                  </a:lnTo>
                  <a:lnTo>
                    <a:pt x="29" y="1107"/>
                  </a:lnTo>
                  <a:lnTo>
                    <a:pt x="40" y="1114"/>
                  </a:lnTo>
                  <a:lnTo>
                    <a:pt x="51" y="1121"/>
                  </a:lnTo>
                  <a:lnTo>
                    <a:pt x="65" y="1126"/>
                  </a:lnTo>
                  <a:lnTo>
                    <a:pt x="79" y="1131"/>
                  </a:lnTo>
                  <a:lnTo>
                    <a:pt x="94" y="1135"/>
                  </a:lnTo>
                  <a:lnTo>
                    <a:pt x="109" y="1138"/>
                  </a:lnTo>
                  <a:lnTo>
                    <a:pt x="127" y="1140"/>
                  </a:lnTo>
                  <a:lnTo>
                    <a:pt x="144" y="1142"/>
                  </a:lnTo>
                  <a:lnTo>
                    <a:pt x="161" y="1143"/>
                  </a:lnTo>
                  <a:lnTo>
                    <a:pt x="198" y="1143"/>
                  </a:lnTo>
                  <a:lnTo>
                    <a:pt x="235" y="1142"/>
                  </a:lnTo>
                  <a:lnTo>
                    <a:pt x="271" y="1140"/>
                  </a:lnTo>
                  <a:lnTo>
                    <a:pt x="306" y="1138"/>
                  </a:lnTo>
                  <a:lnTo>
                    <a:pt x="338" y="1135"/>
                  </a:lnTo>
                  <a:lnTo>
                    <a:pt x="368" y="1133"/>
                  </a:lnTo>
                  <a:lnTo>
                    <a:pt x="392" y="1132"/>
                  </a:lnTo>
                  <a:lnTo>
                    <a:pt x="412" y="1132"/>
                  </a:lnTo>
                  <a:lnTo>
                    <a:pt x="405" y="1141"/>
                  </a:lnTo>
                  <a:lnTo>
                    <a:pt x="396" y="1151"/>
                  </a:lnTo>
                  <a:lnTo>
                    <a:pt x="388" y="1159"/>
                  </a:lnTo>
                  <a:lnTo>
                    <a:pt x="379" y="1167"/>
                  </a:lnTo>
                  <a:lnTo>
                    <a:pt x="362" y="1181"/>
                  </a:lnTo>
                  <a:lnTo>
                    <a:pt x="342" y="1195"/>
                  </a:lnTo>
                  <a:lnTo>
                    <a:pt x="304" y="1219"/>
                  </a:lnTo>
                  <a:lnTo>
                    <a:pt x="263" y="1241"/>
                  </a:lnTo>
                  <a:lnTo>
                    <a:pt x="244" y="1252"/>
                  </a:lnTo>
                  <a:lnTo>
                    <a:pt x="223" y="1265"/>
                  </a:lnTo>
                  <a:lnTo>
                    <a:pt x="205" y="1277"/>
                  </a:lnTo>
                  <a:lnTo>
                    <a:pt x="187" y="1291"/>
                  </a:lnTo>
                  <a:lnTo>
                    <a:pt x="178" y="1298"/>
                  </a:lnTo>
                  <a:lnTo>
                    <a:pt x="169" y="1306"/>
                  </a:lnTo>
                  <a:lnTo>
                    <a:pt x="161" y="1314"/>
                  </a:lnTo>
                  <a:lnTo>
                    <a:pt x="153" y="1323"/>
                  </a:lnTo>
                  <a:lnTo>
                    <a:pt x="146" y="1332"/>
                  </a:lnTo>
                  <a:lnTo>
                    <a:pt x="139" y="1342"/>
                  </a:lnTo>
                  <a:lnTo>
                    <a:pt x="132" y="1352"/>
                  </a:lnTo>
                  <a:lnTo>
                    <a:pt x="126" y="1363"/>
                  </a:lnTo>
                  <a:lnTo>
                    <a:pt x="139" y="1374"/>
                  </a:lnTo>
                  <a:lnTo>
                    <a:pt x="153" y="1383"/>
                  </a:lnTo>
                  <a:lnTo>
                    <a:pt x="167" y="1390"/>
                  </a:lnTo>
                  <a:lnTo>
                    <a:pt x="182" y="1396"/>
                  </a:lnTo>
                  <a:lnTo>
                    <a:pt x="196" y="1401"/>
                  </a:lnTo>
                  <a:lnTo>
                    <a:pt x="210" y="1405"/>
                  </a:lnTo>
                  <a:lnTo>
                    <a:pt x="224" y="1407"/>
                  </a:lnTo>
                  <a:lnTo>
                    <a:pt x="240" y="1409"/>
                  </a:lnTo>
                  <a:lnTo>
                    <a:pt x="254" y="1409"/>
                  </a:lnTo>
                  <a:lnTo>
                    <a:pt x="268" y="1408"/>
                  </a:lnTo>
                  <a:lnTo>
                    <a:pt x="283" y="1407"/>
                  </a:lnTo>
                  <a:lnTo>
                    <a:pt x="299" y="1405"/>
                  </a:lnTo>
                  <a:lnTo>
                    <a:pt x="313" y="1401"/>
                  </a:lnTo>
                  <a:lnTo>
                    <a:pt x="328" y="1398"/>
                  </a:lnTo>
                  <a:lnTo>
                    <a:pt x="342" y="1393"/>
                  </a:lnTo>
                  <a:lnTo>
                    <a:pt x="358" y="1388"/>
                  </a:lnTo>
                  <a:lnTo>
                    <a:pt x="387" y="1376"/>
                  </a:lnTo>
                  <a:lnTo>
                    <a:pt x="417" y="1362"/>
                  </a:lnTo>
                  <a:lnTo>
                    <a:pt x="445" y="1347"/>
                  </a:lnTo>
                  <a:lnTo>
                    <a:pt x="474" y="1331"/>
                  </a:lnTo>
                  <a:lnTo>
                    <a:pt x="530" y="1299"/>
                  </a:lnTo>
                  <a:lnTo>
                    <a:pt x="583" y="1270"/>
                  </a:lnTo>
                  <a:lnTo>
                    <a:pt x="583" y="1280"/>
                  </a:lnTo>
                  <a:lnTo>
                    <a:pt x="583" y="1291"/>
                  </a:lnTo>
                  <a:lnTo>
                    <a:pt x="582" y="1302"/>
                  </a:lnTo>
                  <a:lnTo>
                    <a:pt x="581" y="1314"/>
                  </a:lnTo>
                  <a:lnTo>
                    <a:pt x="577" y="1340"/>
                  </a:lnTo>
                  <a:lnTo>
                    <a:pt x="572" y="1367"/>
                  </a:lnTo>
                  <a:lnTo>
                    <a:pt x="565" y="1395"/>
                  </a:lnTo>
                  <a:lnTo>
                    <a:pt x="560" y="1422"/>
                  </a:lnTo>
                  <a:lnTo>
                    <a:pt x="556" y="1450"/>
                  </a:lnTo>
                  <a:lnTo>
                    <a:pt x="555" y="1476"/>
                  </a:lnTo>
                  <a:lnTo>
                    <a:pt x="554" y="1489"/>
                  </a:lnTo>
                  <a:lnTo>
                    <a:pt x="555" y="1501"/>
                  </a:lnTo>
                  <a:lnTo>
                    <a:pt x="557" y="1512"/>
                  </a:lnTo>
                  <a:lnTo>
                    <a:pt x="559" y="1523"/>
                  </a:lnTo>
                  <a:lnTo>
                    <a:pt x="563" y="1532"/>
                  </a:lnTo>
                  <a:lnTo>
                    <a:pt x="567" y="1541"/>
                  </a:lnTo>
                  <a:lnTo>
                    <a:pt x="574" y="1551"/>
                  </a:lnTo>
                  <a:lnTo>
                    <a:pt x="581" y="1558"/>
                  </a:lnTo>
                  <a:lnTo>
                    <a:pt x="589" y="1564"/>
                  </a:lnTo>
                  <a:lnTo>
                    <a:pt x="599" y="1569"/>
                  </a:lnTo>
                  <a:lnTo>
                    <a:pt x="611" y="1573"/>
                  </a:lnTo>
                  <a:lnTo>
                    <a:pt x="624" y="1576"/>
                  </a:lnTo>
                  <a:lnTo>
                    <a:pt x="639" y="1577"/>
                  </a:lnTo>
                  <a:lnTo>
                    <a:pt x="656" y="1577"/>
                  </a:lnTo>
                  <a:lnTo>
                    <a:pt x="675" y="1576"/>
                  </a:lnTo>
                  <a:lnTo>
                    <a:pt x="696" y="1573"/>
                  </a:lnTo>
                  <a:lnTo>
                    <a:pt x="706" y="1571"/>
                  </a:lnTo>
                  <a:lnTo>
                    <a:pt x="717" y="1566"/>
                  </a:lnTo>
                  <a:lnTo>
                    <a:pt x="727" y="1561"/>
                  </a:lnTo>
                  <a:lnTo>
                    <a:pt x="739" y="1554"/>
                  </a:lnTo>
                  <a:lnTo>
                    <a:pt x="749" y="1546"/>
                  </a:lnTo>
                  <a:lnTo>
                    <a:pt x="759" y="1536"/>
                  </a:lnTo>
                  <a:lnTo>
                    <a:pt x="769" y="1526"/>
                  </a:lnTo>
                  <a:lnTo>
                    <a:pt x="780" y="1515"/>
                  </a:lnTo>
                  <a:lnTo>
                    <a:pt x="790" y="1503"/>
                  </a:lnTo>
                  <a:lnTo>
                    <a:pt x="801" y="1490"/>
                  </a:lnTo>
                  <a:lnTo>
                    <a:pt x="811" y="1475"/>
                  </a:lnTo>
                  <a:lnTo>
                    <a:pt x="821" y="1461"/>
                  </a:lnTo>
                  <a:lnTo>
                    <a:pt x="840" y="1431"/>
                  </a:lnTo>
                  <a:lnTo>
                    <a:pt x="859" y="1399"/>
                  </a:lnTo>
                  <a:lnTo>
                    <a:pt x="877" y="1365"/>
                  </a:lnTo>
                  <a:lnTo>
                    <a:pt x="895" y="1333"/>
                  </a:lnTo>
                  <a:lnTo>
                    <a:pt x="912" y="1300"/>
                  </a:lnTo>
                  <a:lnTo>
                    <a:pt x="927" y="1269"/>
                  </a:lnTo>
                  <a:lnTo>
                    <a:pt x="954" y="1213"/>
                  </a:lnTo>
                  <a:lnTo>
                    <a:pt x="977" y="1170"/>
                  </a:lnTo>
                  <a:lnTo>
                    <a:pt x="990" y="1147"/>
                  </a:lnTo>
                  <a:lnTo>
                    <a:pt x="1001" y="1122"/>
                  </a:lnTo>
                  <a:lnTo>
                    <a:pt x="1012" y="1099"/>
                  </a:lnTo>
                  <a:lnTo>
                    <a:pt x="1023" y="1074"/>
                  </a:lnTo>
                  <a:lnTo>
                    <a:pt x="1032" y="1050"/>
                  </a:lnTo>
                  <a:lnTo>
                    <a:pt x="1041" y="1025"/>
                  </a:lnTo>
                  <a:lnTo>
                    <a:pt x="1048" y="1001"/>
                  </a:lnTo>
                  <a:lnTo>
                    <a:pt x="1055" y="976"/>
                  </a:lnTo>
                  <a:lnTo>
                    <a:pt x="1060" y="951"/>
                  </a:lnTo>
                  <a:lnTo>
                    <a:pt x="1065" y="926"/>
                  </a:lnTo>
                  <a:lnTo>
                    <a:pt x="1069" y="900"/>
                  </a:lnTo>
                  <a:lnTo>
                    <a:pt x="1072" y="876"/>
                  </a:lnTo>
                  <a:lnTo>
                    <a:pt x="1075" y="850"/>
                  </a:lnTo>
                  <a:lnTo>
                    <a:pt x="1076" y="825"/>
                  </a:lnTo>
                  <a:lnTo>
                    <a:pt x="1076" y="799"/>
                  </a:lnTo>
                  <a:lnTo>
                    <a:pt x="1075" y="774"/>
                  </a:lnTo>
                  <a:lnTo>
                    <a:pt x="1072" y="750"/>
                  </a:lnTo>
                  <a:lnTo>
                    <a:pt x="1069" y="724"/>
                  </a:lnTo>
                  <a:lnTo>
                    <a:pt x="1065" y="700"/>
                  </a:lnTo>
                  <a:lnTo>
                    <a:pt x="1060" y="674"/>
                  </a:lnTo>
                  <a:lnTo>
                    <a:pt x="1053" y="650"/>
                  </a:lnTo>
                  <a:lnTo>
                    <a:pt x="1046" y="625"/>
                  </a:lnTo>
                  <a:lnTo>
                    <a:pt x="1038" y="601"/>
                  </a:lnTo>
                  <a:lnTo>
                    <a:pt x="1029" y="578"/>
                  </a:lnTo>
                  <a:lnTo>
                    <a:pt x="1019" y="554"/>
                  </a:lnTo>
                  <a:lnTo>
                    <a:pt x="1006" y="531"/>
                  </a:lnTo>
                  <a:lnTo>
                    <a:pt x="994" y="507"/>
                  </a:lnTo>
                  <a:lnTo>
                    <a:pt x="980" y="485"/>
                  </a:lnTo>
                  <a:lnTo>
                    <a:pt x="965" y="463"/>
                  </a:lnTo>
                  <a:lnTo>
                    <a:pt x="948" y="441"/>
                  </a:lnTo>
                  <a:lnTo>
                    <a:pt x="931" y="420"/>
                  </a:lnTo>
                  <a:lnTo>
                    <a:pt x="913" y="398"/>
                  </a:lnTo>
                  <a:lnTo>
                    <a:pt x="898" y="384"/>
                  </a:lnTo>
                  <a:lnTo>
                    <a:pt x="882" y="371"/>
                  </a:lnTo>
                  <a:lnTo>
                    <a:pt x="866" y="360"/>
                  </a:lnTo>
                  <a:lnTo>
                    <a:pt x="848" y="349"/>
                  </a:lnTo>
                  <a:lnTo>
                    <a:pt x="812" y="328"/>
                  </a:lnTo>
                  <a:lnTo>
                    <a:pt x="773" y="310"/>
                  </a:lnTo>
                  <a:lnTo>
                    <a:pt x="734" y="292"/>
                  </a:lnTo>
                  <a:lnTo>
                    <a:pt x="697" y="271"/>
                  </a:lnTo>
                  <a:lnTo>
                    <a:pt x="678" y="260"/>
                  </a:lnTo>
                  <a:lnTo>
                    <a:pt x="660" y="248"/>
                  </a:lnTo>
                  <a:lnTo>
                    <a:pt x="644" y="235"/>
                  </a:lnTo>
                  <a:lnTo>
                    <a:pt x="628" y="219"/>
                  </a:lnTo>
                  <a:lnTo>
                    <a:pt x="618" y="209"/>
                  </a:lnTo>
                  <a:lnTo>
                    <a:pt x="608" y="197"/>
                  </a:lnTo>
                  <a:lnTo>
                    <a:pt x="598" y="182"/>
                  </a:lnTo>
                  <a:lnTo>
                    <a:pt x="586" y="165"/>
                  </a:lnTo>
                  <a:lnTo>
                    <a:pt x="561" y="130"/>
                  </a:lnTo>
                  <a:lnTo>
                    <a:pt x="535" y="93"/>
                  </a:lnTo>
                  <a:lnTo>
                    <a:pt x="522" y="75"/>
                  </a:lnTo>
                  <a:lnTo>
                    <a:pt x="507" y="58"/>
                  </a:lnTo>
                  <a:lnTo>
                    <a:pt x="493" y="42"/>
                  </a:lnTo>
                  <a:lnTo>
                    <a:pt x="479" y="28"/>
                  </a:lnTo>
                  <a:lnTo>
                    <a:pt x="466" y="17"/>
                  </a:lnTo>
                  <a:lnTo>
                    <a:pt x="451" y="8"/>
                  </a:lnTo>
                  <a:lnTo>
                    <a:pt x="445" y="5"/>
                  </a:lnTo>
                  <a:lnTo>
                    <a:pt x="438" y="3"/>
                  </a:lnTo>
                  <a:lnTo>
                    <a:pt x="431" y="1"/>
                  </a:lnTo>
                  <a:lnTo>
                    <a:pt x="425" y="0"/>
                  </a:lnTo>
                  <a:lnTo>
                    <a:pt x="419" y="1"/>
                  </a:lnTo>
                  <a:lnTo>
                    <a:pt x="413" y="3"/>
                  </a:lnTo>
                  <a:lnTo>
                    <a:pt x="407" y="6"/>
                  </a:lnTo>
                  <a:lnTo>
                    <a:pt x="401" y="11"/>
                  </a:lnTo>
                  <a:lnTo>
                    <a:pt x="388" y="22"/>
                  </a:lnTo>
                  <a:lnTo>
                    <a:pt x="376" y="35"/>
                  </a:lnTo>
                  <a:lnTo>
                    <a:pt x="355" y="63"/>
                  </a:lnTo>
                  <a:lnTo>
                    <a:pt x="341" y="82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7" name="Freeform 206"/>
            <p:cNvSpPr>
              <a:spLocks/>
            </p:cNvSpPr>
            <p:nvPr/>
          </p:nvSpPr>
          <p:spPr bwMode="auto">
            <a:xfrm>
              <a:off x="2640013" y="598488"/>
              <a:ext cx="49213" cy="15875"/>
            </a:xfrm>
            <a:custGeom>
              <a:avLst/>
              <a:gdLst>
                <a:gd name="T0" fmla="*/ 2147483647 w 475"/>
                <a:gd name="T1" fmla="*/ 2147483647 h 152"/>
                <a:gd name="T2" fmla="*/ 2147483647 w 475"/>
                <a:gd name="T3" fmla="*/ 2147483647 h 152"/>
                <a:gd name="T4" fmla="*/ 2147483647 w 475"/>
                <a:gd name="T5" fmla="*/ 2147483647 h 152"/>
                <a:gd name="T6" fmla="*/ 2147483647 w 475"/>
                <a:gd name="T7" fmla="*/ 2147483647 h 152"/>
                <a:gd name="T8" fmla="*/ 2147483647 w 475"/>
                <a:gd name="T9" fmla="*/ 2147483647 h 152"/>
                <a:gd name="T10" fmla="*/ 2147483647 w 475"/>
                <a:gd name="T11" fmla="*/ 2147483647 h 152"/>
                <a:gd name="T12" fmla="*/ 2147483647 w 475"/>
                <a:gd name="T13" fmla="*/ 2147483647 h 152"/>
                <a:gd name="T14" fmla="*/ 2147483647 w 475"/>
                <a:gd name="T15" fmla="*/ 2147483647 h 152"/>
                <a:gd name="T16" fmla="*/ 2147483647 w 475"/>
                <a:gd name="T17" fmla="*/ 2147483647 h 152"/>
                <a:gd name="T18" fmla="*/ 2147483647 w 475"/>
                <a:gd name="T19" fmla="*/ 2147483647 h 152"/>
                <a:gd name="T20" fmla="*/ 2147483647 w 475"/>
                <a:gd name="T21" fmla="*/ 2147483647 h 152"/>
                <a:gd name="T22" fmla="*/ 2147483647 w 475"/>
                <a:gd name="T23" fmla="*/ 2147483647 h 152"/>
                <a:gd name="T24" fmla="*/ 2147483647 w 475"/>
                <a:gd name="T25" fmla="*/ 2147483647 h 152"/>
                <a:gd name="T26" fmla="*/ 2147483647 w 475"/>
                <a:gd name="T27" fmla="*/ 2147483647 h 152"/>
                <a:gd name="T28" fmla="*/ 2147483647 w 475"/>
                <a:gd name="T29" fmla="*/ 2147483647 h 152"/>
                <a:gd name="T30" fmla="*/ 2147483647 w 475"/>
                <a:gd name="T31" fmla="*/ 2147483647 h 152"/>
                <a:gd name="T32" fmla="*/ 2147483647 w 475"/>
                <a:gd name="T33" fmla="*/ 2147483647 h 152"/>
                <a:gd name="T34" fmla="*/ 2147483647 w 475"/>
                <a:gd name="T35" fmla="*/ 2147483647 h 152"/>
                <a:gd name="T36" fmla="*/ 2147483647 w 475"/>
                <a:gd name="T37" fmla="*/ 2147483647 h 152"/>
                <a:gd name="T38" fmla="*/ 2147483647 w 475"/>
                <a:gd name="T39" fmla="*/ 2147483647 h 152"/>
                <a:gd name="T40" fmla="*/ 2147483647 w 475"/>
                <a:gd name="T41" fmla="*/ 2147483647 h 152"/>
                <a:gd name="T42" fmla="*/ 2147483647 w 475"/>
                <a:gd name="T43" fmla="*/ 2147483647 h 152"/>
                <a:gd name="T44" fmla="*/ 2147483647 w 475"/>
                <a:gd name="T45" fmla="*/ 2147483647 h 152"/>
                <a:gd name="T46" fmla="*/ 2147483647 w 475"/>
                <a:gd name="T47" fmla="*/ 2147483647 h 152"/>
                <a:gd name="T48" fmla="*/ 2147483647 w 475"/>
                <a:gd name="T49" fmla="*/ 2147483647 h 152"/>
                <a:gd name="T50" fmla="*/ 2147483647 w 475"/>
                <a:gd name="T51" fmla="*/ 2147483647 h 152"/>
                <a:gd name="T52" fmla="*/ 2147483647 w 475"/>
                <a:gd name="T53" fmla="*/ 2147483647 h 152"/>
                <a:gd name="T54" fmla="*/ 2147483647 w 475"/>
                <a:gd name="T55" fmla="*/ 2147483647 h 152"/>
                <a:gd name="T56" fmla="*/ 0 w 475"/>
                <a:gd name="T57" fmla="*/ 0 h 152"/>
                <a:gd name="T58" fmla="*/ 2147483647 w 475"/>
                <a:gd name="T59" fmla="*/ 2147483647 h 152"/>
                <a:gd name="T60" fmla="*/ 2147483647 w 475"/>
                <a:gd name="T61" fmla="*/ 2147483647 h 152"/>
                <a:gd name="T62" fmla="*/ 2147483647 w 475"/>
                <a:gd name="T63" fmla="*/ 2147483647 h 152"/>
                <a:gd name="T64" fmla="*/ 2147483647 w 475"/>
                <a:gd name="T65" fmla="*/ 2147483647 h 152"/>
                <a:gd name="T66" fmla="*/ 2147483647 w 475"/>
                <a:gd name="T67" fmla="*/ 2147483647 h 152"/>
                <a:gd name="T68" fmla="*/ 2147483647 w 475"/>
                <a:gd name="T69" fmla="*/ 2147483647 h 152"/>
                <a:gd name="T70" fmla="*/ 2147483647 w 475"/>
                <a:gd name="T71" fmla="*/ 2147483647 h 152"/>
                <a:gd name="T72" fmla="*/ 2147483647 w 475"/>
                <a:gd name="T73" fmla="*/ 2147483647 h 152"/>
                <a:gd name="T74" fmla="*/ 2147483647 w 475"/>
                <a:gd name="T75" fmla="*/ 2147483647 h 152"/>
                <a:gd name="T76" fmla="*/ 2147483647 w 475"/>
                <a:gd name="T77" fmla="*/ 2147483647 h 152"/>
                <a:gd name="T78" fmla="*/ 2147483647 w 475"/>
                <a:gd name="T79" fmla="*/ 2147483647 h 152"/>
                <a:gd name="T80" fmla="*/ 2147483647 w 475"/>
                <a:gd name="T81" fmla="*/ 2147483647 h 152"/>
                <a:gd name="T82" fmla="*/ 2147483647 w 475"/>
                <a:gd name="T83" fmla="*/ 2147483647 h 152"/>
                <a:gd name="T84" fmla="*/ 2147483647 w 475"/>
                <a:gd name="T85" fmla="*/ 2147483647 h 1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5"/>
                <a:gd name="T130" fmla="*/ 0 h 152"/>
                <a:gd name="T131" fmla="*/ 475 w 475"/>
                <a:gd name="T132" fmla="*/ 152 h 1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5" h="152">
                  <a:moveTo>
                    <a:pt x="475" y="102"/>
                  </a:moveTo>
                  <a:lnTo>
                    <a:pt x="455" y="116"/>
                  </a:lnTo>
                  <a:lnTo>
                    <a:pt x="433" y="128"/>
                  </a:lnTo>
                  <a:lnTo>
                    <a:pt x="412" y="141"/>
                  </a:lnTo>
                  <a:lnTo>
                    <a:pt x="390" y="152"/>
                  </a:lnTo>
                  <a:lnTo>
                    <a:pt x="346" y="145"/>
                  </a:lnTo>
                  <a:lnTo>
                    <a:pt x="295" y="140"/>
                  </a:lnTo>
                  <a:lnTo>
                    <a:pt x="268" y="137"/>
                  </a:lnTo>
                  <a:lnTo>
                    <a:pt x="241" y="134"/>
                  </a:lnTo>
                  <a:lnTo>
                    <a:pt x="213" y="130"/>
                  </a:lnTo>
                  <a:lnTo>
                    <a:pt x="186" y="125"/>
                  </a:lnTo>
                  <a:lnTo>
                    <a:pt x="158" y="120"/>
                  </a:lnTo>
                  <a:lnTo>
                    <a:pt x="133" y="113"/>
                  </a:lnTo>
                  <a:lnTo>
                    <a:pt x="120" y="109"/>
                  </a:lnTo>
                  <a:lnTo>
                    <a:pt x="108" y="105"/>
                  </a:lnTo>
                  <a:lnTo>
                    <a:pt x="96" y="101"/>
                  </a:lnTo>
                  <a:lnTo>
                    <a:pt x="85" y="95"/>
                  </a:lnTo>
                  <a:lnTo>
                    <a:pt x="74" y="89"/>
                  </a:lnTo>
                  <a:lnTo>
                    <a:pt x="64" y="84"/>
                  </a:lnTo>
                  <a:lnTo>
                    <a:pt x="55" y="77"/>
                  </a:lnTo>
                  <a:lnTo>
                    <a:pt x="45" y="70"/>
                  </a:lnTo>
                  <a:lnTo>
                    <a:pt x="37" y="63"/>
                  </a:lnTo>
                  <a:lnTo>
                    <a:pt x="30" y="55"/>
                  </a:lnTo>
                  <a:lnTo>
                    <a:pt x="23" y="47"/>
                  </a:lnTo>
                  <a:lnTo>
                    <a:pt x="18" y="37"/>
                  </a:lnTo>
                  <a:lnTo>
                    <a:pt x="13" y="27"/>
                  </a:lnTo>
                  <a:lnTo>
                    <a:pt x="8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34" y="15"/>
                  </a:lnTo>
                  <a:lnTo>
                    <a:pt x="69" y="27"/>
                  </a:lnTo>
                  <a:lnTo>
                    <a:pt x="103" y="40"/>
                  </a:lnTo>
                  <a:lnTo>
                    <a:pt x="138" y="50"/>
                  </a:lnTo>
                  <a:lnTo>
                    <a:pt x="173" y="59"/>
                  </a:lnTo>
                  <a:lnTo>
                    <a:pt x="206" y="67"/>
                  </a:lnTo>
                  <a:lnTo>
                    <a:pt x="240" y="74"/>
                  </a:lnTo>
                  <a:lnTo>
                    <a:pt x="272" y="80"/>
                  </a:lnTo>
                  <a:lnTo>
                    <a:pt x="304" y="86"/>
                  </a:lnTo>
                  <a:lnTo>
                    <a:pt x="335" y="90"/>
                  </a:lnTo>
                  <a:lnTo>
                    <a:pt x="363" y="94"/>
                  </a:lnTo>
                  <a:lnTo>
                    <a:pt x="390" y="97"/>
                  </a:lnTo>
                  <a:lnTo>
                    <a:pt x="437" y="101"/>
                  </a:lnTo>
                  <a:lnTo>
                    <a:pt x="475" y="10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8" name="Freeform 207"/>
            <p:cNvSpPr>
              <a:spLocks/>
            </p:cNvSpPr>
            <p:nvPr/>
          </p:nvSpPr>
          <p:spPr bwMode="auto">
            <a:xfrm>
              <a:off x="2638426" y="639763"/>
              <a:ext cx="58738" cy="12700"/>
            </a:xfrm>
            <a:custGeom>
              <a:avLst/>
              <a:gdLst>
                <a:gd name="T0" fmla="*/ 2147483647 w 559"/>
                <a:gd name="T1" fmla="*/ 2147483647 h 123"/>
                <a:gd name="T2" fmla="*/ 2147483647 w 559"/>
                <a:gd name="T3" fmla="*/ 2147483647 h 123"/>
                <a:gd name="T4" fmla="*/ 2147483647 w 559"/>
                <a:gd name="T5" fmla="*/ 2147483647 h 123"/>
                <a:gd name="T6" fmla="*/ 2147483647 w 559"/>
                <a:gd name="T7" fmla="*/ 2147483647 h 123"/>
                <a:gd name="T8" fmla="*/ 2147483647 w 559"/>
                <a:gd name="T9" fmla="*/ 2147483647 h 123"/>
                <a:gd name="T10" fmla="*/ 2147483647 w 559"/>
                <a:gd name="T11" fmla="*/ 2147483647 h 123"/>
                <a:gd name="T12" fmla="*/ 2147483647 w 559"/>
                <a:gd name="T13" fmla="*/ 2147483647 h 123"/>
                <a:gd name="T14" fmla="*/ 2147483647 w 559"/>
                <a:gd name="T15" fmla="*/ 2147483647 h 123"/>
                <a:gd name="T16" fmla="*/ 2147483647 w 559"/>
                <a:gd name="T17" fmla="*/ 2147483647 h 123"/>
                <a:gd name="T18" fmla="*/ 2147483647 w 559"/>
                <a:gd name="T19" fmla="*/ 2147483647 h 123"/>
                <a:gd name="T20" fmla="*/ 2147483647 w 559"/>
                <a:gd name="T21" fmla="*/ 2147483647 h 123"/>
                <a:gd name="T22" fmla="*/ 2147483647 w 559"/>
                <a:gd name="T23" fmla="*/ 2147483647 h 123"/>
                <a:gd name="T24" fmla="*/ 2147483647 w 559"/>
                <a:gd name="T25" fmla="*/ 2147483647 h 123"/>
                <a:gd name="T26" fmla="*/ 2147483647 w 559"/>
                <a:gd name="T27" fmla="*/ 2147483647 h 123"/>
                <a:gd name="T28" fmla="*/ 2147483647 w 559"/>
                <a:gd name="T29" fmla="*/ 2147483647 h 123"/>
                <a:gd name="T30" fmla="*/ 2147483647 w 559"/>
                <a:gd name="T31" fmla="*/ 2147483647 h 123"/>
                <a:gd name="T32" fmla="*/ 2147483647 w 559"/>
                <a:gd name="T33" fmla="*/ 2147483647 h 123"/>
                <a:gd name="T34" fmla="*/ 2147483647 w 559"/>
                <a:gd name="T35" fmla="*/ 2147483647 h 123"/>
                <a:gd name="T36" fmla="*/ 2147483647 w 559"/>
                <a:gd name="T37" fmla="*/ 2147483647 h 123"/>
                <a:gd name="T38" fmla="*/ 2147483647 w 559"/>
                <a:gd name="T39" fmla="*/ 2147483647 h 123"/>
                <a:gd name="T40" fmla="*/ 2147483647 w 559"/>
                <a:gd name="T41" fmla="*/ 2147483647 h 123"/>
                <a:gd name="T42" fmla="*/ 2147483647 w 559"/>
                <a:gd name="T43" fmla="*/ 2147483647 h 123"/>
                <a:gd name="T44" fmla="*/ 2147483647 w 559"/>
                <a:gd name="T45" fmla="*/ 2147483647 h 123"/>
                <a:gd name="T46" fmla="*/ 2147483647 w 559"/>
                <a:gd name="T47" fmla="*/ 2147483647 h 123"/>
                <a:gd name="T48" fmla="*/ 2147483647 w 559"/>
                <a:gd name="T49" fmla="*/ 2147483647 h 123"/>
                <a:gd name="T50" fmla="*/ 2147483647 w 559"/>
                <a:gd name="T51" fmla="*/ 2147483647 h 123"/>
                <a:gd name="T52" fmla="*/ 2147483647 w 559"/>
                <a:gd name="T53" fmla="*/ 2147483647 h 123"/>
                <a:gd name="T54" fmla="*/ 2147483647 w 559"/>
                <a:gd name="T55" fmla="*/ 2147483647 h 123"/>
                <a:gd name="T56" fmla="*/ 0 w 559"/>
                <a:gd name="T57" fmla="*/ 2147483647 h 123"/>
                <a:gd name="T58" fmla="*/ 2147483647 w 559"/>
                <a:gd name="T59" fmla="*/ 2147483647 h 123"/>
                <a:gd name="T60" fmla="*/ 2147483647 w 559"/>
                <a:gd name="T61" fmla="*/ 2147483647 h 123"/>
                <a:gd name="T62" fmla="*/ 2147483647 w 559"/>
                <a:gd name="T63" fmla="*/ 2147483647 h 123"/>
                <a:gd name="T64" fmla="*/ 2147483647 w 559"/>
                <a:gd name="T65" fmla="*/ 2147483647 h 123"/>
                <a:gd name="T66" fmla="*/ 2147483647 w 559"/>
                <a:gd name="T67" fmla="*/ 2147483647 h 123"/>
                <a:gd name="T68" fmla="*/ 2147483647 w 559"/>
                <a:gd name="T69" fmla="*/ 2147483647 h 123"/>
                <a:gd name="T70" fmla="*/ 2147483647 w 559"/>
                <a:gd name="T71" fmla="*/ 2147483647 h 123"/>
                <a:gd name="T72" fmla="*/ 2147483647 w 559"/>
                <a:gd name="T73" fmla="*/ 2147483647 h 123"/>
                <a:gd name="T74" fmla="*/ 2147483647 w 559"/>
                <a:gd name="T75" fmla="*/ 2147483647 h 123"/>
                <a:gd name="T76" fmla="*/ 2147483647 w 559"/>
                <a:gd name="T77" fmla="*/ 2147483647 h 123"/>
                <a:gd name="T78" fmla="*/ 2147483647 w 559"/>
                <a:gd name="T79" fmla="*/ 2147483647 h 123"/>
                <a:gd name="T80" fmla="*/ 2147483647 w 559"/>
                <a:gd name="T81" fmla="*/ 2147483647 h 123"/>
                <a:gd name="T82" fmla="*/ 2147483647 w 559"/>
                <a:gd name="T83" fmla="*/ 2147483647 h 123"/>
                <a:gd name="T84" fmla="*/ 2147483647 w 559"/>
                <a:gd name="T85" fmla="*/ 2147483647 h 123"/>
                <a:gd name="T86" fmla="*/ 2147483647 w 559"/>
                <a:gd name="T87" fmla="*/ 2147483647 h 123"/>
                <a:gd name="T88" fmla="*/ 2147483647 w 559"/>
                <a:gd name="T89" fmla="*/ 2147483647 h 123"/>
                <a:gd name="T90" fmla="*/ 2147483647 w 559"/>
                <a:gd name="T91" fmla="*/ 2147483647 h 123"/>
                <a:gd name="T92" fmla="*/ 2147483647 w 559"/>
                <a:gd name="T93" fmla="*/ 2147483647 h 123"/>
                <a:gd name="T94" fmla="*/ 2147483647 w 559"/>
                <a:gd name="T95" fmla="*/ 2147483647 h 123"/>
                <a:gd name="T96" fmla="*/ 2147483647 w 559"/>
                <a:gd name="T97" fmla="*/ 0 h 123"/>
                <a:gd name="T98" fmla="*/ 2147483647 w 559"/>
                <a:gd name="T99" fmla="*/ 2147483647 h 123"/>
                <a:gd name="T100" fmla="*/ 2147483647 w 559"/>
                <a:gd name="T101" fmla="*/ 2147483647 h 123"/>
                <a:gd name="T102" fmla="*/ 2147483647 w 559"/>
                <a:gd name="T103" fmla="*/ 2147483647 h 123"/>
                <a:gd name="T104" fmla="*/ 2147483647 w 559"/>
                <a:gd name="T105" fmla="*/ 2147483647 h 123"/>
                <a:gd name="T106" fmla="*/ 2147483647 w 559"/>
                <a:gd name="T107" fmla="*/ 2147483647 h 123"/>
                <a:gd name="T108" fmla="*/ 2147483647 w 559"/>
                <a:gd name="T109" fmla="*/ 2147483647 h 123"/>
                <a:gd name="T110" fmla="*/ 2147483647 w 559"/>
                <a:gd name="T111" fmla="*/ 2147483647 h 123"/>
                <a:gd name="T112" fmla="*/ 2147483647 w 559"/>
                <a:gd name="T113" fmla="*/ 2147483647 h 12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59"/>
                <a:gd name="T172" fmla="*/ 0 h 123"/>
                <a:gd name="T173" fmla="*/ 559 w 559"/>
                <a:gd name="T174" fmla="*/ 123 h 12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59" h="123">
                  <a:moveTo>
                    <a:pt x="383" y="123"/>
                  </a:moveTo>
                  <a:lnTo>
                    <a:pt x="390" y="115"/>
                  </a:lnTo>
                  <a:lnTo>
                    <a:pt x="398" y="108"/>
                  </a:lnTo>
                  <a:lnTo>
                    <a:pt x="406" y="99"/>
                  </a:lnTo>
                  <a:lnTo>
                    <a:pt x="412" y="91"/>
                  </a:lnTo>
                  <a:lnTo>
                    <a:pt x="394" y="90"/>
                  </a:lnTo>
                  <a:lnTo>
                    <a:pt x="371" y="92"/>
                  </a:lnTo>
                  <a:lnTo>
                    <a:pt x="345" y="94"/>
                  </a:lnTo>
                  <a:lnTo>
                    <a:pt x="315" y="96"/>
                  </a:lnTo>
                  <a:lnTo>
                    <a:pt x="282" y="99"/>
                  </a:lnTo>
                  <a:lnTo>
                    <a:pt x="249" y="101"/>
                  </a:lnTo>
                  <a:lnTo>
                    <a:pt x="214" y="102"/>
                  </a:lnTo>
                  <a:lnTo>
                    <a:pt x="180" y="102"/>
                  </a:lnTo>
                  <a:lnTo>
                    <a:pt x="162" y="102"/>
                  </a:lnTo>
                  <a:lnTo>
                    <a:pt x="146" y="101"/>
                  </a:lnTo>
                  <a:lnTo>
                    <a:pt x="130" y="100"/>
                  </a:lnTo>
                  <a:lnTo>
                    <a:pt x="113" y="97"/>
                  </a:lnTo>
                  <a:lnTo>
                    <a:pt x="99" y="95"/>
                  </a:lnTo>
                  <a:lnTo>
                    <a:pt x="84" y="91"/>
                  </a:lnTo>
                  <a:lnTo>
                    <a:pt x="71" y="87"/>
                  </a:lnTo>
                  <a:lnTo>
                    <a:pt x="57" y="83"/>
                  </a:lnTo>
                  <a:lnTo>
                    <a:pt x="46" y="77"/>
                  </a:lnTo>
                  <a:lnTo>
                    <a:pt x="35" y="70"/>
                  </a:lnTo>
                  <a:lnTo>
                    <a:pt x="26" y="63"/>
                  </a:lnTo>
                  <a:lnTo>
                    <a:pt x="18" y="54"/>
                  </a:lnTo>
                  <a:lnTo>
                    <a:pt x="12" y="44"/>
                  </a:lnTo>
                  <a:lnTo>
                    <a:pt x="6" y="33"/>
                  </a:lnTo>
                  <a:lnTo>
                    <a:pt x="2" y="22"/>
                  </a:lnTo>
                  <a:lnTo>
                    <a:pt x="0" y="9"/>
                  </a:lnTo>
                  <a:lnTo>
                    <a:pt x="16" y="17"/>
                  </a:lnTo>
                  <a:lnTo>
                    <a:pt x="32" y="25"/>
                  </a:lnTo>
                  <a:lnTo>
                    <a:pt x="47" y="31"/>
                  </a:lnTo>
                  <a:lnTo>
                    <a:pt x="64" y="37"/>
                  </a:lnTo>
                  <a:lnTo>
                    <a:pt x="80" y="42"/>
                  </a:lnTo>
                  <a:lnTo>
                    <a:pt x="96" y="47"/>
                  </a:lnTo>
                  <a:lnTo>
                    <a:pt x="112" y="51"/>
                  </a:lnTo>
                  <a:lnTo>
                    <a:pt x="129" y="53"/>
                  </a:lnTo>
                  <a:lnTo>
                    <a:pt x="145" y="55"/>
                  </a:lnTo>
                  <a:lnTo>
                    <a:pt x="162" y="57"/>
                  </a:lnTo>
                  <a:lnTo>
                    <a:pt x="179" y="57"/>
                  </a:lnTo>
                  <a:lnTo>
                    <a:pt x="196" y="58"/>
                  </a:lnTo>
                  <a:lnTo>
                    <a:pt x="230" y="57"/>
                  </a:lnTo>
                  <a:lnTo>
                    <a:pt x="265" y="54"/>
                  </a:lnTo>
                  <a:lnTo>
                    <a:pt x="301" y="49"/>
                  </a:lnTo>
                  <a:lnTo>
                    <a:pt x="336" y="43"/>
                  </a:lnTo>
                  <a:lnTo>
                    <a:pt x="372" y="36"/>
                  </a:lnTo>
                  <a:lnTo>
                    <a:pt x="409" y="29"/>
                  </a:lnTo>
                  <a:lnTo>
                    <a:pt x="483" y="14"/>
                  </a:lnTo>
                  <a:lnTo>
                    <a:pt x="559" y="0"/>
                  </a:lnTo>
                  <a:lnTo>
                    <a:pt x="542" y="17"/>
                  </a:lnTo>
                  <a:lnTo>
                    <a:pt x="521" y="35"/>
                  </a:lnTo>
                  <a:lnTo>
                    <a:pt x="498" y="53"/>
                  </a:lnTo>
                  <a:lnTo>
                    <a:pt x="474" y="70"/>
                  </a:lnTo>
                  <a:lnTo>
                    <a:pt x="449" y="87"/>
                  </a:lnTo>
                  <a:lnTo>
                    <a:pt x="425" y="101"/>
                  </a:lnTo>
                  <a:lnTo>
                    <a:pt x="403" y="114"/>
                  </a:lnTo>
                  <a:lnTo>
                    <a:pt x="383" y="12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" name="Freeform 208"/>
            <p:cNvSpPr>
              <a:spLocks/>
            </p:cNvSpPr>
            <p:nvPr/>
          </p:nvSpPr>
          <p:spPr bwMode="auto">
            <a:xfrm>
              <a:off x="2651126" y="660400"/>
              <a:ext cx="53975" cy="19050"/>
            </a:xfrm>
            <a:custGeom>
              <a:avLst/>
              <a:gdLst>
                <a:gd name="T0" fmla="*/ 0 w 504"/>
                <a:gd name="T1" fmla="*/ 2147483647 h 179"/>
                <a:gd name="T2" fmla="*/ 2147483647 w 504"/>
                <a:gd name="T3" fmla="*/ 2147483647 h 179"/>
                <a:gd name="T4" fmla="*/ 2147483647 w 504"/>
                <a:gd name="T5" fmla="*/ 2147483647 h 179"/>
                <a:gd name="T6" fmla="*/ 2147483647 w 504"/>
                <a:gd name="T7" fmla="*/ 2147483647 h 179"/>
                <a:gd name="T8" fmla="*/ 2147483647 w 504"/>
                <a:gd name="T9" fmla="*/ 2147483647 h 179"/>
                <a:gd name="T10" fmla="*/ 2147483647 w 504"/>
                <a:gd name="T11" fmla="*/ 2147483647 h 179"/>
                <a:gd name="T12" fmla="*/ 2147483647 w 504"/>
                <a:gd name="T13" fmla="*/ 2147483647 h 179"/>
                <a:gd name="T14" fmla="*/ 2147483647 w 504"/>
                <a:gd name="T15" fmla="*/ 2147483647 h 179"/>
                <a:gd name="T16" fmla="*/ 2147483647 w 504"/>
                <a:gd name="T17" fmla="*/ 2147483647 h 179"/>
                <a:gd name="T18" fmla="*/ 2147483647 w 504"/>
                <a:gd name="T19" fmla="*/ 2147483647 h 179"/>
                <a:gd name="T20" fmla="*/ 2147483647 w 504"/>
                <a:gd name="T21" fmla="*/ 2147483647 h 179"/>
                <a:gd name="T22" fmla="*/ 2147483647 w 504"/>
                <a:gd name="T23" fmla="*/ 2147483647 h 179"/>
                <a:gd name="T24" fmla="*/ 2147483647 w 504"/>
                <a:gd name="T25" fmla="*/ 2147483647 h 179"/>
                <a:gd name="T26" fmla="*/ 2147483647 w 504"/>
                <a:gd name="T27" fmla="*/ 2147483647 h 179"/>
                <a:gd name="T28" fmla="*/ 2147483647 w 504"/>
                <a:gd name="T29" fmla="*/ 2147483647 h 179"/>
                <a:gd name="T30" fmla="*/ 2147483647 w 504"/>
                <a:gd name="T31" fmla="*/ 2147483647 h 179"/>
                <a:gd name="T32" fmla="*/ 2147483647 w 504"/>
                <a:gd name="T33" fmla="*/ 2147483647 h 179"/>
                <a:gd name="T34" fmla="*/ 2147483647 w 504"/>
                <a:gd name="T35" fmla="*/ 2147483647 h 179"/>
                <a:gd name="T36" fmla="*/ 2147483647 w 504"/>
                <a:gd name="T37" fmla="*/ 2147483647 h 179"/>
                <a:gd name="T38" fmla="*/ 2147483647 w 504"/>
                <a:gd name="T39" fmla="*/ 2147483647 h 179"/>
                <a:gd name="T40" fmla="*/ 2147483647 w 504"/>
                <a:gd name="T41" fmla="*/ 2147483647 h 179"/>
                <a:gd name="T42" fmla="*/ 2147483647 w 504"/>
                <a:gd name="T43" fmla="*/ 2147483647 h 179"/>
                <a:gd name="T44" fmla="*/ 2147483647 w 504"/>
                <a:gd name="T45" fmla="*/ 0 h 179"/>
                <a:gd name="T46" fmla="*/ 2147483647 w 504"/>
                <a:gd name="T47" fmla="*/ 2147483647 h 179"/>
                <a:gd name="T48" fmla="*/ 2147483647 w 504"/>
                <a:gd name="T49" fmla="*/ 2147483647 h 179"/>
                <a:gd name="T50" fmla="*/ 2147483647 w 504"/>
                <a:gd name="T51" fmla="*/ 2147483647 h 179"/>
                <a:gd name="T52" fmla="*/ 2147483647 w 504"/>
                <a:gd name="T53" fmla="*/ 2147483647 h 179"/>
                <a:gd name="T54" fmla="*/ 2147483647 w 504"/>
                <a:gd name="T55" fmla="*/ 2147483647 h 179"/>
                <a:gd name="T56" fmla="*/ 2147483647 w 504"/>
                <a:gd name="T57" fmla="*/ 2147483647 h 179"/>
                <a:gd name="T58" fmla="*/ 2147483647 w 504"/>
                <a:gd name="T59" fmla="*/ 2147483647 h 179"/>
                <a:gd name="T60" fmla="*/ 2147483647 w 504"/>
                <a:gd name="T61" fmla="*/ 2147483647 h 179"/>
                <a:gd name="T62" fmla="*/ 2147483647 w 504"/>
                <a:gd name="T63" fmla="*/ 2147483647 h 179"/>
                <a:gd name="T64" fmla="*/ 2147483647 w 504"/>
                <a:gd name="T65" fmla="*/ 2147483647 h 179"/>
                <a:gd name="T66" fmla="*/ 2147483647 w 504"/>
                <a:gd name="T67" fmla="*/ 2147483647 h 179"/>
                <a:gd name="T68" fmla="*/ 2147483647 w 504"/>
                <a:gd name="T69" fmla="*/ 2147483647 h 179"/>
                <a:gd name="T70" fmla="*/ 2147483647 w 504"/>
                <a:gd name="T71" fmla="*/ 2147483647 h 179"/>
                <a:gd name="T72" fmla="*/ 2147483647 w 504"/>
                <a:gd name="T73" fmla="*/ 2147483647 h 179"/>
                <a:gd name="T74" fmla="*/ 2147483647 w 504"/>
                <a:gd name="T75" fmla="*/ 2147483647 h 179"/>
                <a:gd name="T76" fmla="*/ 2147483647 w 504"/>
                <a:gd name="T77" fmla="*/ 2147483647 h 179"/>
                <a:gd name="T78" fmla="*/ 2147483647 w 504"/>
                <a:gd name="T79" fmla="*/ 2147483647 h 179"/>
                <a:gd name="T80" fmla="*/ 2147483647 w 504"/>
                <a:gd name="T81" fmla="*/ 2147483647 h 179"/>
                <a:gd name="T82" fmla="*/ 2147483647 w 504"/>
                <a:gd name="T83" fmla="*/ 2147483647 h 179"/>
                <a:gd name="T84" fmla="*/ 2147483647 w 504"/>
                <a:gd name="T85" fmla="*/ 2147483647 h 179"/>
                <a:gd name="T86" fmla="*/ 2147483647 w 504"/>
                <a:gd name="T87" fmla="*/ 2147483647 h 179"/>
                <a:gd name="T88" fmla="*/ 2147483647 w 504"/>
                <a:gd name="T89" fmla="*/ 2147483647 h 179"/>
                <a:gd name="T90" fmla="*/ 2147483647 w 504"/>
                <a:gd name="T91" fmla="*/ 2147483647 h 179"/>
                <a:gd name="T92" fmla="*/ 2147483647 w 504"/>
                <a:gd name="T93" fmla="*/ 2147483647 h 179"/>
                <a:gd name="T94" fmla="*/ 2147483647 w 504"/>
                <a:gd name="T95" fmla="*/ 2147483647 h 179"/>
                <a:gd name="T96" fmla="*/ 2147483647 w 504"/>
                <a:gd name="T97" fmla="*/ 2147483647 h 179"/>
                <a:gd name="T98" fmla="*/ 2147483647 w 504"/>
                <a:gd name="T99" fmla="*/ 2147483647 h 179"/>
                <a:gd name="T100" fmla="*/ 2147483647 w 504"/>
                <a:gd name="T101" fmla="*/ 2147483647 h 179"/>
                <a:gd name="T102" fmla="*/ 2147483647 w 504"/>
                <a:gd name="T103" fmla="*/ 2147483647 h 179"/>
                <a:gd name="T104" fmla="*/ 0 w 504"/>
                <a:gd name="T105" fmla="*/ 2147483647 h 1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4"/>
                <a:gd name="T160" fmla="*/ 0 h 179"/>
                <a:gd name="T161" fmla="*/ 504 w 504"/>
                <a:gd name="T162" fmla="*/ 179 h 1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4" h="179">
                  <a:moveTo>
                    <a:pt x="0" y="133"/>
                  </a:moveTo>
                  <a:lnTo>
                    <a:pt x="5" y="126"/>
                  </a:lnTo>
                  <a:lnTo>
                    <a:pt x="10" y="119"/>
                  </a:lnTo>
                  <a:lnTo>
                    <a:pt x="23" y="126"/>
                  </a:lnTo>
                  <a:lnTo>
                    <a:pt x="36" y="131"/>
                  </a:lnTo>
                  <a:lnTo>
                    <a:pt x="51" y="136"/>
                  </a:lnTo>
                  <a:lnTo>
                    <a:pt x="65" y="139"/>
                  </a:lnTo>
                  <a:lnTo>
                    <a:pt x="79" y="141"/>
                  </a:lnTo>
                  <a:lnTo>
                    <a:pt x="93" y="141"/>
                  </a:lnTo>
                  <a:lnTo>
                    <a:pt x="109" y="141"/>
                  </a:lnTo>
                  <a:lnTo>
                    <a:pt x="124" y="140"/>
                  </a:lnTo>
                  <a:lnTo>
                    <a:pt x="139" y="138"/>
                  </a:lnTo>
                  <a:lnTo>
                    <a:pt x="155" y="135"/>
                  </a:lnTo>
                  <a:lnTo>
                    <a:pt x="171" y="132"/>
                  </a:lnTo>
                  <a:lnTo>
                    <a:pt x="187" y="128"/>
                  </a:lnTo>
                  <a:lnTo>
                    <a:pt x="220" y="117"/>
                  </a:lnTo>
                  <a:lnTo>
                    <a:pt x="252" y="105"/>
                  </a:lnTo>
                  <a:lnTo>
                    <a:pt x="317" y="76"/>
                  </a:lnTo>
                  <a:lnTo>
                    <a:pt x="382" y="47"/>
                  </a:lnTo>
                  <a:lnTo>
                    <a:pt x="414" y="33"/>
                  </a:lnTo>
                  <a:lnTo>
                    <a:pt x="445" y="20"/>
                  </a:lnTo>
                  <a:lnTo>
                    <a:pt x="474" y="9"/>
                  </a:lnTo>
                  <a:lnTo>
                    <a:pt x="504" y="0"/>
                  </a:lnTo>
                  <a:lnTo>
                    <a:pt x="487" y="13"/>
                  </a:lnTo>
                  <a:lnTo>
                    <a:pt x="465" y="34"/>
                  </a:lnTo>
                  <a:lnTo>
                    <a:pt x="450" y="46"/>
                  </a:lnTo>
                  <a:lnTo>
                    <a:pt x="429" y="59"/>
                  </a:lnTo>
                  <a:lnTo>
                    <a:pt x="418" y="65"/>
                  </a:lnTo>
                  <a:lnTo>
                    <a:pt x="405" y="72"/>
                  </a:lnTo>
                  <a:lnTo>
                    <a:pt x="391" y="78"/>
                  </a:lnTo>
                  <a:lnTo>
                    <a:pt x="375" y="86"/>
                  </a:lnTo>
                  <a:lnTo>
                    <a:pt x="329" y="112"/>
                  </a:lnTo>
                  <a:lnTo>
                    <a:pt x="282" y="135"/>
                  </a:lnTo>
                  <a:lnTo>
                    <a:pt x="258" y="147"/>
                  </a:lnTo>
                  <a:lnTo>
                    <a:pt x="235" y="157"/>
                  </a:lnTo>
                  <a:lnTo>
                    <a:pt x="210" y="165"/>
                  </a:lnTo>
                  <a:lnTo>
                    <a:pt x="186" y="171"/>
                  </a:lnTo>
                  <a:lnTo>
                    <a:pt x="175" y="174"/>
                  </a:lnTo>
                  <a:lnTo>
                    <a:pt x="163" y="176"/>
                  </a:lnTo>
                  <a:lnTo>
                    <a:pt x="150" y="178"/>
                  </a:lnTo>
                  <a:lnTo>
                    <a:pt x="138" y="179"/>
                  </a:lnTo>
                  <a:lnTo>
                    <a:pt x="127" y="179"/>
                  </a:lnTo>
                  <a:lnTo>
                    <a:pt x="115" y="179"/>
                  </a:lnTo>
                  <a:lnTo>
                    <a:pt x="102" y="178"/>
                  </a:lnTo>
                  <a:lnTo>
                    <a:pt x="91" y="176"/>
                  </a:lnTo>
                  <a:lnTo>
                    <a:pt x="79" y="174"/>
                  </a:lnTo>
                  <a:lnTo>
                    <a:pt x="68" y="171"/>
                  </a:lnTo>
                  <a:lnTo>
                    <a:pt x="56" y="167"/>
                  </a:lnTo>
                  <a:lnTo>
                    <a:pt x="44" y="162"/>
                  </a:lnTo>
                  <a:lnTo>
                    <a:pt x="33" y="156"/>
                  </a:lnTo>
                  <a:lnTo>
                    <a:pt x="22" y="150"/>
                  </a:lnTo>
                  <a:lnTo>
                    <a:pt x="11" y="14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0" name="Freeform 209"/>
            <p:cNvSpPr>
              <a:spLocks/>
            </p:cNvSpPr>
            <p:nvPr/>
          </p:nvSpPr>
          <p:spPr bwMode="auto">
            <a:xfrm>
              <a:off x="2697163" y="661988"/>
              <a:ext cx="9525" cy="1588"/>
            </a:xfrm>
            <a:custGeom>
              <a:avLst/>
              <a:gdLst>
                <a:gd name="T0" fmla="*/ 2147483647 w 96"/>
                <a:gd name="T1" fmla="*/ 2147483647 h 23"/>
                <a:gd name="T2" fmla="*/ 2147483647 w 96"/>
                <a:gd name="T3" fmla="*/ 2147483647 h 23"/>
                <a:gd name="T4" fmla="*/ 2147483647 w 96"/>
                <a:gd name="T5" fmla="*/ 2147483647 h 23"/>
                <a:gd name="T6" fmla="*/ 2147483647 w 96"/>
                <a:gd name="T7" fmla="*/ 2147483647 h 23"/>
                <a:gd name="T8" fmla="*/ 0 w 96"/>
                <a:gd name="T9" fmla="*/ 2147483647 h 23"/>
                <a:gd name="T10" fmla="*/ 2147483647 w 96"/>
                <a:gd name="T11" fmla="*/ 2147483647 h 23"/>
                <a:gd name="T12" fmla="*/ 2147483647 w 96"/>
                <a:gd name="T13" fmla="*/ 2147483647 h 23"/>
                <a:gd name="T14" fmla="*/ 2147483647 w 96"/>
                <a:gd name="T15" fmla="*/ 2147483647 h 23"/>
                <a:gd name="T16" fmla="*/ 2147483647 w 96"/>
                <a:gd name="T17" fmla="*/ 2147483647 h 23"/>
                <a:gd name="T18" fmla="*/ 2147483647 w 96"/>
                <a:gd name="T19" fmla="*/ 1567976319 h 23"/>
                <a:gd name="T20" fmla="*/ 2147483647 w 96"/>
                <a:gd name="T21" fmla="*/ 0 h 23"/>
                <a:gd name="T22" fmla="*/ 2147483647 w 96"/>
                <a:gd name="T23" fmla="*/ 1567976319 h 23"/>
                <a:gd name="T24" fmla="*/ 2147483647 w 96"/>
                <a:gd name="T25" fmla="*/ 2147483647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6"/>
                <a:gd name="T40" fmla="*/ 0 h 23"/>
                <a:gd name="T41" fmla="*/ 96 w 96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6" h="23">
                  <a:moveTo>
                    <a:pt x="96" y="2"/>
                  </a:moveTo>
                  <a:lnTo>
                    <a:pt x="72" y="6"/>
                  </a:lnTo>
                  <a:lnTo>
                    <a:pt x="47" y="12"/>
                  </a:lnTo>
                  <a:lnTo>
                    <a:pt x="24" y="18"/>
                  </a:lnTo>
                  <a:lnTo>
                    <a:pt x="0" y="23"/>
                  </a:lnTo>
                  <a:lnTo>
                    <a:pt x="10" y="17"/>
                  </a:lnTo>
                  <a:lnTo>
                    <a:pt x="22" y="12"/>
                  </a:lnTo>
                  <a:lnTo>
                    <a:pt x="32" y="7"/>
                  </a:lnTo>
                  <a:lnTo>
                    <a:pt x="44" y="4"/>
                  </a:lnTo>
                  <a:lnTo>
                    <a:pt x="56" y="1"/>
                  </a:lnTo>
                  <a:lnTo>
                    <a:pt x="68" y="0"/>
                  </a:lnTo>
                  <a:lnTo>
                    <a:pt x="82" y="1"/>
                  </a:lnTo>
                  <a:lnTo>
                    <a:pt x="96" y="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1" name="Freeform 210"/>
            <p:cNvSpPr>
              <a:spLocks/>
            </p:cNvSpPr>
            <p:nvPr/>
          </p:nvSpPr>
          <p:spPr bwMode="auto">
            <a:xfrm>
              <a:off x="2706688" y="603250"/>
              <a:ext cx="44450" cy="93663"/>
            </a:xfrm>
            <a:custGeom>
              <a:avLst/>
              <a:gdLst>
                <a:gd name="T0" fmla="*/ 2147483647 w 428"/>
                <a:gd name="T1" fmla="*/ 2147483647 h 883"/>
                <a:gd name="T2" fmla="*/ 2147483647 w 428"/>
                <a:gd name="T3" fmla="*/ 2147483647 h 883"/>
                <a:gd name="T4" fmla="*/ 2147483647 w 428"/>
                <a:gd name="T5" fmla="*/ 2147483647 h 883"/>
                <a:gd name="T6" fmla="*/ 2147483647 w 428"/>
                <a:gd name="T7" fmla="*/ 2147483647 h 883"/>
                <a:gd name="T8" fmla="*/ 2147483647 w 428"/>
                <a:gd name="T9" fmla="*/ 2147483647 h 883"/>
                <a:gd name="T10" fmla="*/ 2147483647 w 428"/>
                <a:gd name="T11" fmla="*/ 2147483647 h 883"/>
                <a:gd name="T12" fmla="*/ 2147483647 w 428"/>
                <a:gd name="T13" fmla="*/ 2147483647 h 883"/>
                <a:gd name="T14" fmla="*/ 2147483647 w 428"/>
                <a:gd name="T15" fmla="*/ 2147483647 h 883"/>
                <a:gd name="T16" fmla="*/ 2147483647 w 428"/>
                <a:gd name="T17" fmla="*/ 2147483647 h 883"/>
                <a:gd name="T18" fmla="*/ 2147483647 w 428"/>
                <a:gd name="T19" fmla="*/ 2147483647 h 883"/>
                <a:gd name="T20" fmla="*/ 2147483647 w 428"/>
                <a:gd name="T21" fmla="*/ 2147483647 h 883"/>
                <a:gd name="T22" fmla="*/ 2147483647 w 428"/>
                <a:gd name="T23" fmla="*/ 2147483647 h 883"/>
                <a:gd name="T24" fmla="*/ 2147483647 w 428"/>
                <a:gd name="T25" fmla="*/ 2147483647 h 883"/>
                <a:gd name="T26" fmla="*/ 2147483647 w 428"/>
                <a:gd name="T27" fmla="*/ 2147483647 h 883"/>
                <a:gd name="T28" fmla="*/ 2147483647 w 428"/>
                <a:gd name="T29" fmla="*/ 2147483647 h 883"/>
                <a:gd name="T30" fmla="*/ 2147483647 w 428"/>
                <a:gd name="T31" fmla="*/ 2147483647 h 883"/>
                <a:gd name="T32" fmla="*/ 2147483647 w 428"/>
                <a:gd name="T33" fmla="*/ 0 h 883"/>
                <a:gd name="T34" fmla="*/ 2147483647 w 428"/>
                <a:gd name="T35" fmla="*/ 2147483647 h 883"/>
                <a:gd name="T36" fmla="*/ 2147483647 w 428"/>
                <a:gd name="T37" fmla="*/ 2147483647 h 883"/>
                <a:gd name="T38" fmla="*/ 2147483647 w 428"/>
                <a:gd name="T39" fmla="*/ 2147483647 h 883"/>
                <a:gd name="T40" fmla="*/ 2147483647 w 428"/>
                <a:gd name="T41" fmla="*/ 2147483647 h 883"/>
                <a:gd name="T42" fmla="*/ 2147483647 w 428"/>
                <a:gd name="T43" fmla="*/ 2147483647 h 883"/>
                <a:gd name="T44" fmla="*/ 2147483647 w 428"/>
                <a:gd name="T45" fmla="*/ 2147483647 h 883"/>
                <a:gd name="T46" fmla="*/ 2147483647 w 428"/>
                <a:gd name="T47" fmla="*/ 2147483647 h 883"/>
                <a:gd name="T48" fmla="*/ 2147483647 w 428"/>
                <a:gd name="T49" fmla="*/ 2147483647 h 883"/>
                <a:gd name="T50" fmla="*/ 2147483647 w 428"/>
                <a:gd name="T51" fmla="*/ 2147483647 h 883"/>
                <a:gd name="T52" fmla="*/ 2147483647 w 428"/>
                <a:gd name="T53" fmla="*/ 2147483647 h 883"/>
                <a:gd name="T54" fmla="*/ 2147483647 w 428"/>
                <a:gd name="T55" fmla="*/ 2147483647 h 883"/>
                <a:gd name="T56" fmla="*/ 2147483647 w 428"/>
                <a:gd name="T57" fmla="*/ 2147483647 h 883"/>
                <a:gd name="T58" fmla="*/ 2147483647 w 428"/>
                <a:gd name="T59" fmla="*/ 2147483647 h 883"/>
                <a:gd name="T60" fmla="*/ 2147483647 w 428"/>
                <a:gd name="T61" fmla="*/ 2147483647 h 883"/>
                <a:gd name="T62" fmla="*/ 2147483647 w 428"/>
                <a:gd name="T63" fmla="*/ 2147483647 h 883"/>
                <a:gd name="T64" fmla="*/ 2147483647 w 428"/>
                <a:gd name="T65" fmla="*/ 2147483647 h 883"/>
                <a:gd name="T66" fmla="*/ 2147483647 w 428"/>
                <a:gd name="T67" fmla="*/ 2147483647 h 883"/>
                <a:gd name="T68" fmla="*/ 2147483647 w 428"/>
                <a:gd name="T69" fmla="*/ 2147483647 h 883"/>
                <a:gd name="T70" fmla="*/ 2147483647 w 428"/>
                <a:gd name="T71" fmla="*/ 2147483647 h 883"/>
                <a:gd name="T72" fmla="*/ 2147483647 w 428"/>
                <a:gd name="T73" fmla="*/ 2147483647 h 883"/>
                <a:gd name="T74" fmla="*/ 2147483647 w 428"/>
                <a:gd name="T75" fmla="*/ 2147483647 h 883"/>
                <a:gd name="T76" fmla="*/ 2147483647 w 428"/>
                <a:gd name="T77" fmla="*/ 2147483647 h 883"/>
                <a:gd name="T78" fmla="*/ 2147483647 w 428"/>
                <a:gd name="T79" fmla="*/ 2147483647 h 883"/>
                <a:gd name="T80" fmla="*/ 2147483647 w 428"/>
                <a:gd name="T81" fmla="*/ 2147483647 h 883"/>
                <a:gd name="T82" fmla="*/ 2147483647 w 428"/>
                <a:gd name="T83" fmla="*/ 2147483647 h 883"/>
                <a:gd name="T84" fmla="*/ 2147483647 w 428"/>
                <a:gd name="T85" fmla="*/ 2147483647 h 883"/>
                <a:gd name="T86" fmla="*/ 2147483647 w 428"/>
                <a:gd name="T87" fmla="*/ 2147483647 h 883"/>
                <a:gd name="T88" fmla="*/ 2147483647 w 428"/>
                <a:gd name="T89" fmla="*/ 2147483647 h 883"/>
                <a:gd name="T90" fmla="*/ 2147483647 w 428"/>
                <a:gd name="T91" fmla="*/ 2147483647 h 883"/>
                <a:gd name="T92" fmla="*/ 2147483647 w 428"/>
                <a:gd name="T93" fmla="*/ 2147483647 h 883"/>
                <a:gd name="T94" fmla="*/ 2147483647 w 428"/>
                <a:gd name="T95" fmla="*/ 2147483647 h 883"/>
                <a:gd name="T96" fmla="*/ 2147483647 w 428"/>
                <a:gd name="T97" fmla="*/ 2147483647 h 883"/>
                <a:gd name="T98" fmla="*/ 2147483647 w 428"/>
                <a:gd name="T99" fmla="*/ 2147483647 h 883"/>
                <a:gd name="T100" fmla="*/ 2147483647 w 428"/>
                <a:gd name="T101" fmla="*/ 2147483647 h 883"/>
                <a:gd name="T102" fmla="*/ 2147483647 w 428"/>
                <a:gd name="T103" fmla="*/ 2147483647 h 883"/>
                <a:gd name="T104" fmla="*/ 2147483647 w 428"/>
                <a:gd name="T105" fmla="*/ 2147483647 h 883"/>
                <a:gd name="T106" fmla="*/ 2147483647 w 428"/>
                <a:gd name="T107" fmla="*/ 2147483647 h 883"/>
                <a:gd name="T108" fmla="*/ 2147483647 w 428"/>
                <a:gd name="T109" fmla="*/ 2147483647 h 883"/>
                <a:gd name="T110" fmla="*/ 2147483647 w 428"/>
                <a:gd name="T111" fmla="*/ 2147483647 h 883"/>
                <a:gd name="T112" fmla="*/ 0 w 428"/>
                <a:gd name="T113" fmla="*/ 2147483647 h 883"/>
                <a:gd name="T114" fmla="*/ 2147483647 w 428"/>
                <a:gd name="T115" fmla="*/ 2147483647 h 883"/>
                <a:gd name="T116" fmla="*/ 2147483647 w 428"/>
                <a:gd name="T117" fmla="*/ 2147483647 h 883"/>
                <a:gd name="T118" fmla="*/ 2147483647 w 428"/>
                <a:gd name="T119" fmla="*/ 2147483647 h 883"/>
                <a:gd name="T120" fmla="*/ 2147483647 w 428"/>
                <a:gd name="T121" fmla="*/ 2147483647 h 883"/>
                <a:gd name="T122" fmla="*/ 2147483647 w 428"/>
                <a:gd name="T123" fmla="*/ 2147483647 h 883"/>
                <a:gd name="T124" fmla="*/ 2147483647 w 428"/>
                <a:gd name="T125" fmla="*/ 2147483647 h 8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8"/>
                <a:gd name="T190" fmla="*/ 0 h 883"/>
                <a:gd name="T191" fmla="*/ 428 w 428"/>
                <a:gd name="T192" fmla="*/ 883 h 8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8" h="883">
                  <a:moveTo>
                    <a:pt x="107" y="812"/>
                  </a:moveTo>
                  <a:lnTo>
                    <a:pt x="145" y="737"/>
                  </a:lnTo>
                  <a:lnTo>
                    <a:pt x="180" y="667"/>
                  </a:lnTo>
                  <a:lnTo>
                    <a:pt x="212" y="604"/>
                  </a:lnTo>
                  <a:lnTo>
                    <a:pt x="241" y="547"/>
                  </a:lnTo>
                  <a:lnTo>
                    <a:pt x="268" y="494"/>
                  </a:lnTo>
                  <a:lnTo>
                    <a:pt x="292" y="445"/>
                  </a:lnTo>
                  <a:lnTo>
                    <a:pt x="313" y="399"/>
                  </a:lnTo>
                  <a:lnTo>
                    <a:pt x="333" y="355"/>
                  </a:lnTo>
                  <a:lnTo>
                    <a:pt x="349" y="313"/>
                  </a:lnTo>
                  <a:lnTo>
                    <a:pt x="364" y="272"/>
                  </a:lnTo>
                  <a:lnTo>
                    <a:pt x="377" y="231"/>
                  </a:lnTo>
                  <a:lnTo>
                    <a:pt x="388" y="189"/>
                  </a:lnTo>
                  <a:lnTo>
                    <a:pt x="398" y="146"/>
                  </a:lnTo>
                  <a:lnTo>
                    <a:pt x="405" y="100"/>
                  </a:lnTo>
                  <a:lnTo>
                    <a:pt x="411" y="52"/>
                  </a:lnTo>
                  <a:lnTo>
                    <a:pt x="416" y="0"/>
                  </a:lnTo>
                  <a:lnTo>
                    <a:pt x="421" y="29"/>
                  </a:lnTo>
                  <a:lnTo>
                    <a:pt x="425" y="60"/>
                  </a:lnTo>
                  <a:lnTo>
                    <a:pt x="428" y="90"/>
                  </a:lnTo>
                  <a:lnTo>
                    <a:pt x="428" y="121"/>
                  </a:lnTo>
                  <a:lnTo>
                    <a:pt x="428" y="150"/>
                  </a:lnTo>
                  <a:lnTo>
                    <a:pt x="425" y="181"/>
                  </a:lnTo>
                  <a:lnTo>
                    <a:pt x="421" y="211"/>
                  </a:lnTo>
                  <a:lnTo>
                    <a:pt x="416" y="242"/>
                  </a:lnTo>
                  <a:lnTo>
                    <a:pt x="410" y="271"/>
                  </a:lnTo>
                  <a:lnTo>
                    <a:pt x="403" y="302"/>
                  </a:lnTo>
                  <a:lnTo>
                    <a:pt x="394" y="331"/>
                  </a:lnTo>
                  <a:lnTo>
                    <a:pt x="384" y="361"/>
                  </a:lnTo>
                  <a:lnTo>
                    <a:pt x="372" y="390"/>
                  </a:lnTo>
                  <a:lnTo>
                    <a:pt x="359" y="419"/>
                  </a:lnTo>
                  <a:lnTo>
                    <a:pt x="345" y="447"/>
                  </a:lnTo>
                  <a:lnTo>
                    <a:pt x="330" y="476"/>
                  </a:lnTo>
                  <a:lnTo>
                    <a:pt x="307" y="519"/>
                  </a:lnTo>
                  <a:lnTo>
                    <a:pt x="280" y="575"/>
                  </a:lnTo>
                  <a:lnTo>
                    <a:pt x="265" y="606"/>
                  </a:lnTo>
                  <a:lnTo>
                    <a:pt x="248" y="639"/>
                  </a:lnTo>
                  <a:lnTo>
                    <a:pt x="230" y="671"/>
                  </a:lnTo>
                  <a:lnTo>
                    <a:pt x="212" y="705"/>
                  </a:lnTo>
                  <a:lnTo>
                    <a:pt x="193" y="737"/>
                  </a:lnTo>
                  <a:lnTo>
                    <a:pt x="174" y="767"/>
                  </a:lnTo>
                  <a:lnTo>
                    <a:pt x="164" y="781"/>
                  </a:lnTo>
                  <a:lnTo>
                    <a:pt x="154" y="796"/>
                  </a:lnTo>
                  <a:lnTo>
                    <a:pt x="143" y="809"/>
                  </a:lnTo>
                  <a:lnTo>
                    <a:pt x="133" y="821"/>
                  </a:lnTo>
                  <a:lnTo>
                    <a:pt x="122" y="832"/>
                  </a:lnTo>
                  <a:lnTo>
                    <a:pt x="112" y="842"/>
                  </a:lnTo>
                  <a:lnTo>
                    <a:pt x="102" y="852"/>
                  </a:lnTo>
                  <a:lnTo>
                    <a:pt x="92" y="860"/>
                  </a:lnTo>
                  <a:lnTo>
                    <a:pt x="80" y="867"/>
                  </a:lnTo>
                  <a:lnTo>
                    <a:pt x="70" y="872"/>
                  </a:lnTo>
                  <a:lnTo>
                    <a:pt x="59" y="877"/>
                  </a:lnTo>
                  <a:lnTo>
                    <a:pt x="49" y="879"/>
                  </a:lnTo>
                  <a:lnTo>
                    <a:pt x="36" y="881"/>
                  </a:lnTo>
                  <a:lnTo>
                    <a:pt x="22" y="882"/>
                  </a:lnTo>
                  <a:lnTo>
                    <a:pt x="11" y="883"/>
                  </a:lnTo>
                  <a:lnTo>
                    <a:pt x="0" y="883"/>
                  </a:lnTo>
                  <a:lnTo>
                    <a:pt x="15" y="877"/>
                  </a:lnTo>
                  <a:lnTo>
                    <a:pt x="29" y="870"/>
                  </a:lnTo>
                  <a:lnTo>
                    <a:pt x="43" y="862"/>
                  </a:lnTo>
                  <a:lnTo>
                    <a:pt x="55" y="853"/>
                  </a:lnTo>
                  <a:lnTo>
                    <a:pt x="80" y="833"/>
                  </a:lnTo>
                  <a:lnTo>
                    <a:pt x="107" y="81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2" name="Freeform 211"/>
            <p:cNvSpPr>
              <a:spLocks/>
            </p:cNvSpPr>
            <p:nvPr/>
          </p:nvSpPr>
          <p:spPr bwMode="auto">
            <a:xfrm>
              <a:off x="2809876" y="874713"/>
              <a:ext cx="165100" cy="209550"/>
            </a:xfrm>
            <a:custGeom>
              <a:avLst/>
              <a:gdLst>
                <a:gd name="T0" fmla="*/ 2147483647 w 1562"/>
                <a:gd name="T1" fmla="*/ 2147483647 h 1979"/>
                <a:gd name="T2" fmla="*/ 2147483647 w 1562"/>
                <a:gd name="T3" fmla="*/ 2147483647 h 1979"/>
                <a:gd name="T4" fmla="*/ 2147483647 w 1562"/>
                <a:gd name="T5" fmla="*/ 2147483647 h 1979"/>
                <a:gd name="T6" fmla="*/ 2147483647 w 1562"/>
                <a:gd name="T7" fmla="*/ 2147483647 h 1979"/>
                <a:gd name="T8" fmla="*/ 2147483647 w 1562"/>
                <a:gd name="T9" fmla="*/ 2147483647 h 1979"/>
                <a:gd name="T10" fmla="*/ 2147483647 w 1562"/>
                <a:gd name="T11" fmla="*/ 2147483647 h 1979"/>
                <a:gd name="T12" fmla="*/ 2147483647 w 1562"/>
                <a:gd name="T13" fmla="*/ 2147483647 h 1979"/>
                <a:gd name="T14" fmla="*/ 2147483647 w 1562"/>
                <a:gd name="T15" fmla="*/ 2147483647 h 1979"/>
                <a:gd name="T16" fmla="*/ 2147483647 w 1562"/>
                <a:gd name="T17" fmla="*/ 2147483647 h 1979"/>
                <a:gd name="T18" fmla="*/ 2147483647 w 1562"/>
                <a:gd name="T19" fmla="*/ 2147483647 h 1979"/>
                <a:gd name="T20" fmla="*/ 2147483647 w 1562"/>
                <a:gd name="T21" fmla="*/ 2147483647 h 1979"/>
                <a:gd name="T22" fmla="*/ 2147483647 w 1562"/>
                <a:gd name="T23" fmla="*/ 2147483647 h 1979"/>
                <a:gd name="T24" fmla="*/ 2147483647 w 1562"/>
                <a:gd name="T25" fmla="*/ 2147483647 h 1979"/>
                <a:gd name="T26" fmla="*/ 2147483647 w 1562"/>
                <a:gd name="T27" fmla="*/ 2147483647 h 1979"/>
                <a:gd name="T28" fmla="*/ 2147483647 w 1562"/>
                <a:gd name="T29" fmla="*/ 2147483647 h 1979"/>
                <a:gd name="T30" fmla="*/ 2147483647 w 1562"/>
                <a:gd name="T31" fmla="*/ 2147483647 h 1979"/>
                <a:gd name="T32" fmla="*/ 2147483647 w 1562"/>
                <a:gd name="T33" fmla="*/ 2147483647 h 1979"/>
                <a:gd name="T34" fmla="*/ 2147483647 w 1562"/>
                <a:gd name="T35" fmla="*/ 2147483647 h 1979"/>
                <a:gd name="T36" fmla="*/ 2147483647 w 1562"/>
                <a:gd name="T37" fmla="*/ 2147483647 h 1979"/>
                <a:gd name="T38" fmla="*/ 2147483647 w 1562"/>
                <a:gd name="T39" fmla="*/ 2147483647 h 1979"/>
                <a:gd name="T40" fmla="*/ 2147483647 w 1562"/>
                <a:gd name="T41" fmla="*/ 2147483647 h 1979"/>
                <a:gd name="T42" fmla="*/ 2147483647 w 1562"/>
                <a:gd name="T43" fmla="*/ 2147483647 h 1979"/>
                <a:gd name="T44" fmla="*/ 2147483647 w 1562"/>
                <a:gd name="T45" fmla="*/ 2147483647 h 1979"/>
                <a:gd name="T46" fmla="*/ 2147483647 w 1562"/>
                <a:gd name="T47" fmla="*/ 2147483647 h 1979"/>
                <a:gd name="T48" fmla="*/ 2147483647 w 1562"/>
                <a:gd name="T49" fmla="*/ 2147483647 h 1979"/>
                <a:gd name="T50" fmla="*/ 2147483647 w 1562"/>
                <a:gd name="T51" fmla="*/ 2147483647 h 1979"/>
                <a:gd name="T52" fmla="*/ 2147483647 w 1562"/>
                <a:gd name="T53" fmla="*/ 2147483647 h 1979"/>
                <a:gd name="T54" fmla="*/ 2147483647 w 1562"/>
                <a:gd name="T55" fmla="*/ 2147483647 h 1979"/>
                <a:gd name="T56" fmla="*/ 2147483647 w 1562"/>
                <a:gd name="T57" fmla="*/ 2147483647 h 1979"/>
                <a:gd name="T58" fmla="*/ 2147483647 w 1562"/>
                <a:gd name="T59" fmla="*/ 2147483647 h 1979"/>
                <a:gd name="T60" fmla="*/ 2147483647 w 1562"/>
                <a:gd name="T61" fmla="*/ 2147483647 h 1979"/>
                <a:gd name="T62" fmla="*/ 2147483647 w 1562"/>
                <a:gd name="T63" fmla="*/ 2147483647 h 1979"/>
                <a:gd name="T64" fmla="*/ 2147483647 w 1562"/>
                <a:gd name="T65" fmla="*/ 2147483647 h 1979"/>
                <a:gd name="T66" fmla="*/ 2147483647 w 1562"/>
                <a:gd name="T67" fmla="*/ 2147483647 h 1979"/>
                <a:gd name="T68" fmla="*/ 2147483647 w 1562"/>
                <a:gd name="T69" fmla="*/ 2147483647 h 1979"/>
                <a:gd name="T70" fmla="*/ 2147483647 w 1562"/>
                <a:gd name="T71" fmla="*/ 2147483647 h 1979"/>
                <a:gd name="T72" fmla="*/ 2147483647 w 1562"/>
                <a:gd name="T73" fmla="*/ 2147483647 h 1979"/>
                <a:gd name="T74" fmla="*/ 2147483647 w 1562"/>
                <a:gd name="T75" fmla="*/ 2147483647 h 1979"/>
                <a:gd name="T76" fmla="*/ 2147483647 w 1562"/>
                <a:gd name="T77" fmla="*/ 2147483647 h 1979"/>
                <a:gd name="T78" fmla="*/ 2147483647 w 1562"/>
                <a:gd name="T79" fmla="*/ 2147483647 h 1979"/>
                <a:gd name="T80" fmla="*/ 2147483647 w 1562"/>
                <a:gd name="T81" fmla="*/ 2147483647 h 1979"/>
                <a:gd name="T82" fmla="*/ 2147483647 w 1562"/>
                <a:gd name="T83" fmla="*/ 2147483647 h 1979"/>
                <a:gd name="T84" fmla="*/ 2147483647 w 1562"/>
                <a:gd name="T85" fmla="*/ 2147483647 h 1979"/>
                <a:gd name="T86" fmla="*/ 2147483647 w 1562"/>
                <a:gd name="T87" fmla="*/ 2147483647 h 1979"/>
                <a:gd name="T88" fmla="*/ 2147483647 w 1562"/>
                <a:gd name="T89" fmla="*/ 2147483647 h 1979"/>
                <a:gd name="T90" fmla="*/ 2147483647 w 1562"/>
                <a:gd name="T91" fmla="*/ 2147483647 h 1979"/>
                <a:gd name="T92" fmla="*/ 2147483647 w 1562"/>
                <a:gd name="T93" fmla="*/ 2147483647 h 1979"/>
                <a:gd name="T94" fmla="*/ 2147483647 w 1562"/>
                <a:gd name="T95" fmla="*/ 2147483647 h 1979"/>
                <a:gd name="T96" fmla="*/ 2147483647 w 1562"/>
                <a:gd name="T97" fmla="*/ 2147483647 h 1979"/>
                <a:gd name="T98" fmla="*/ 2147483647 w 1562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2"/>
                <a:gd name="T151" fmla="*/ 0 h 1979"/>
                <a:gd name="T152" fmla="*/ 1562 w 1562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2" h="1979">
                  <a:moveTo>
                    <a:pt x="302" y="28"/>
                  </a:moveTo>
                  <a:lnTo>
                    <a:pt x="1294" y="0"/>
                  </a:lnTo>
                  <a:lnTo>
                    <a:pt x="1297" y="14"/>
                  </a:lnTo>
                  <a:lnTo>
                    <a:pt x="1308" y="55"/>
                  </a:lnTo>
                  <a:lnTo>
                    <a:pt x="1324" y="121"/>
                  </a:lnTo>
                  <a:lnTo>
                    <a:pt x="1344" y="206"/>
                  </a:lnTo>
                  <a:lnTo>
                    <a:pt x="1368" y="308"/>
                  </a:lnTo>
                  <a:lnTo>
                    <a:pt x="1394" y="422"/>
                  </a:lnTo>
                  <a:lnTo>
                    <a:pt x="1422" y="546"/>
                  </a:lnTo>
                  <a:lnTo>
                    <a:pt x="1449" y="675"/>
                  </a:lnTo>
                  <a:lnTo>
                    <a:pt x="1476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3" y="1127"/>
                  </a:lnTo>
                  <a:lnTo>
                    <a:pt x="1541" y="1185"/>
                  </a:lnTo>
                  <a:lnTo>
                    <a:pt x="1548" y="1241"/>
                  </a:lnTo>
                  <a:lnTo>
                    <a:pt x="1554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2" y="1424"/>
                  </a:lnTo>
                  <a:lnTo>
                    <a:pt x="1561" y="1459"/>
                  </a:lnTo>
                  <a:lnTo>
                    <a:pt x="1558" y="1489"/>
                  </a:lnTo>
                  <a:lnTo>
                    <a:pt x="1552" y="1511"/>
                  </a:lnTo>
                  <a:lnTo>
                    <a:pt x="1544" y="1536"/>
                  </a:lnTo>
                  <a:lnTo>
                    <a:pt x="1536" y="1560"/>
                  </a:lnTo>
                  <a:lnTo>
                    <a:pt x="1526" y="1583"/>
                  </a:lnTo>
                  <a:lnTo>
                    <a:pt x="1517" y="1606"/>
                  </a:lnTo>
                  <a:lnTo>
                    <a:pt x="1497" y="1649"/>
                  </a:lnTo>
                  <a:lnTo>
                    <a:pt x="1474" y="1696"/>
                  </a:lnTo>
                  <a:lnTo>
                    <a:pt x="1450" y="1746"/>
                  </a:lnTo>
                  <a:lnTo>
                    <a:pt x="1421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51" y="1840"/>
                  </a:lnTo>
                  <a:lnTo>
                    <a:pt x="1022" y="1859"/>
                  </a:lnTo>
                  <a:lnTo>
                    <a:pt x="1001" y="1871"/>
                  </a:lnTo>
                  <a:lnTo>
                    <a:pt x="977" y="1885"/>
                  </a:lnTo>
                  <a:lnTo>
                    <a:pt x="948" y="1900"/>
                  </a:lnTo>
                  <a:lnTo>
                    <a:pt x="916" y="1913"/>
                  </a:lnTo>
                  <a:lnTo>
                    <a:pt x="898" y="1920"/>
                  </a:lnTo>
                  <a:lnTo>
                    <a:pt x="879" y="1926"/>
                  </a:lnTo>
                  <a:lnTo>
                    <a:pt x="860" y="1932"/>
                  </a:lnTo>
                  <a:lnTo>
                    <a:pt x="839" y="1937"/>
                  </a:lnTo>
                  <a:lnTo>
                    <a:pt x="819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1" y="1955"/>
                  </a:lnTo>
                  <a:lnTo>
                    <a:pt x="726" y="1957"/>
                  </a:lnTo>
                  <a:lnTo>
                    <a:pt x="702" y="1959"/>
                  </a:lnTo>
                  <a:lnTo>
                    <a:pt x="676" y="1959"/>
                  </a:lnTo>
                  <a:lnTo>
                    <a:pt x="650" y="1959"/>
                  </a:lnTo>
                  <a:lnTo>
                    <a:pt x="623" y="1957"/>
                  </a:lnTo>
                  <a:lnTo>
                    <a:pt x="596" y="1954"/>
                  </a:lnTo>
                  <a:lnTo>
                    <a:pt x="567" y="1950"/>
                  </a:lnTo>
                  <a:lnTo>
                    <a:pt x="539" y="1945"/>
                  </a:lnTo>
                  <a:lnTo>
                    <a:pt x="523" y="1945"/>
                  </a:lnTo>
                  <a:lnTo>
                    <a:pt x="481" y="1947"/>
                  </a:lnTo>
                  <a:lnTo>
                    <a:pt x="452" y="1947"/>
                  </a:lnTo>
                  <a:lnTo>
                    <a:pt x="419" y="1947"/>
                  </a:lnTo>
                  <a:lnTo>
                    <a:pt x="383" y="1946"/>
                  </a:lnTo>
                  <a:lnTo>
                    <a:pt x="344" y="1945"/>
                  </a:lnTo>
                  <a:lnTo>
                    <a:pt x="305" y="1942"/>
                  </a:lnTo>
                  <a:lnTo>
                    <a:pt x="264" y="1938"/>
                  </a:lnTo>
                  <a:lnTo>
                    <a:pt x="223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6" y="1920"/>
                  </a:lnTo>
                  <a:lnTo>
                    <a:pt x="129" y="1915"/>
                  </a:lnTo>
                  <a:lnTo>
                    <a:pt x="111" y="1910"/>
                  </a:lnTo>
                  <a:lnTo>
                    <a:pt x="95" y="1905"/>
                  </a:lnTo>
                  <a:lnTo>
                    <a:pt x="81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3" y="1869"/>
                  </a:lnTo>
                  <a:lnTo>
                    <a:pt x="24" y="1862"/>
                  </a:lnTo>
                  <a:lnTo>
                    <a:pt x="18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4" y="1831"/>
                  </a:lnTo>
                  <a:lnTo>
                    <a:pt x="2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3" y="1753"/>
                  </a:lnTo>
                  <a:lnTo>
                    <a:pt x="32" y="1742"/>
                  </a:lnTo>
                  <a:lnTo>
                    <a:pt x="42" y="1732"/>
                  </a:lnTo>
                  <a:lnTo>
                    <a:pt x="51" y="1724"/>
                  </a:lnTo>
                  <a:lnTo>
                    <a:pt x="66" y="1711"/>
                  </a:lnTo>
                  <a:lnTo>
                    <a:pt x="73" y="1707"/>
                  </a:lnTo>
                  <a:lnTo>
                    <a:pt x="86" y="1709"/>
                  </a:lnTo>
                  <a:lnTo>
                    <a:pt x="125" y="1714"/>
                  </a:lnTo>
                  <a:lnTo>
                    <a:pt x="155" y="1717"/>
                  </a:lnTo>
                  <a:lnTo>
                    <a:pt x="189" y="1717"/>
                  </a:lnTo>
                  <a:lnTo>
                    <a:pt x="208" y="1716"/>
                  </a:lnTo>
                  <a:lnTo>
                    <a:pt x="228" y="1714"/>
                  </a:lnTo>
                  <a:lnTo>
                    <a:pt x="250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21" y="1703"/>
                  </a:lnTo>
                  <a:lnTo>
                    <a:pt x="346" y="1698"/>
                  </a:lnTo>
                  <a:lnTo>
                    <a:pt x="373" y="1692"/>
                  </a:lnTo>
                  <a:lnTo>
                    <a:pt x="401" y="1685"/>
                  </a:lnTo>
                  <a:lnTo>
                    <a:pt x="430" y="1677"/>
                  </a:lnTo>
                  <a:lnTo>
                    <a:pt x="459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5" y="1615"/>
                  </a:lnTo>
                  <a:lnTo>
                    <a:pt x="617" y="1598"/>
                  </a:lnTo>
                  <a:lnTo>
                    <a:pt x="651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6" y="1513"/>
                  </a:lnTo>
                  <a:lnTo>
                    <a:pt x="712" y="1457"/>
                  </a:lnTo>
                  <a:lnTo>
                    <a:pt x="672" y="1399"/>
                  </a:lnTo>
                  <a:lnTo>
                    <a:pt x="635" y="1341"/>
                  </a:lnTo>
                  <a:lnTo>
                    <a:pt x="600" y="1280"/>
                  </a:lnTo>
                  <a:lnTo>
                    <a:pt x="567" y="1220"/>
                  </a:lnTo>
                  <a:lnTo>
                    <a:pt x="538" y="1158"/>
                  </a:lnTo>
                  <a:lnTo>
                    <a:pt x="509" y="1096"/>
                  </a:lnTo>
                  <a:lnTo>
                    <a:pt x="485" y="1033"/>
                  </a:lnTo>
                  <a:lnTo>
                    <a:pt x="461" y="970"/>
                  </a:lnTo>
                  <a:lnTo>
                    <a:pt x="440" y="908"/>
                  </a:lnTo>
                  <a:lnTo>
                    <a:pt x="421" y="846"/>
                  </a:lnTo>
                  <a:lnTo>
                    <a:pt x="403" y="784"/>
                  </a:lnTo>
                  <a:lnTo>
                    <a:pt x="388" y="724"/>
                  </a:lnTo>
                  <a:lnTo>
                    <a:pt x="374" y="665"/>
                  </a:lnTo>
                  <a:lnTo>
                    <a:pt x="362" y="607"/>
                  </a:lnTo>
                  <a:lnTo>
                    <a:pt x="350" y="550"/>
                  </a:lnTo>
                  <a:lnTo>
                    <a:pt x="341" y="495"/>
                  </a:lnTo>
                  <a:lnTo>
                    <a:pt x="333" y="442"/>
                  </a:lnTo>
                  <a:lnTo>
                    <a:pt x="326" y="391"/>
                  </a:lnTo>
                  <a:lnTo>
                    <a:pt x="320" y="343"/>
                  </a:lnTo>
                  <a:lnTo>
                    <a:pt x="315" y="297"/>
                  </a:lnTo>
                  <a:lnTo>
                    <a:pt x="312" y="254"/>
                  </a:lnTo>
                  <a:lnTo>
                    <a:pt x="308" y="214"/>
                  </a:lnTo>
                  <a:lnTo>
                    <a:pt x="306" y="178"/>
                  </a:lnTo>
                  <a:lnTo>
                    <a:pt x="303" y="115"/>
                  </a:lnTo>
                  <a:lnTo>
                    <a:pt x="302" y="68"/>
                  </a:lnTo>
                  <a:lnTo>
                    <a:pt x="302" y="38"/>
                  </a:lnTo>
                  <a:lnTo>
                    <a:pt x="302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3" name="Freeform 212"/>
            <p:cNvSpPr>
              <a:spLocks/>
            </p:cNvSpPr>
            <p:nvPr/>
          </p:nvSpPr>
          <p:spPr bwMode="auto">
            <a:xfrm>
              <a:off x="2925763" y="874713"/>
              <a:ext cx="49213" cy="207963"/>
            </a:xfrm>
            <a:custGeom>
              <a:avLst/>
              <a:gdLst>
                <a:gd name="T0" fmla="*/ 2147483647 w 458"/>
                <a:gd name="T1" fmla="*/ 2147483647 h 1964"/>
                <a:gd name="T2" fmla="*/ 2147483647 w 458"/>
                <a:gd name="T3" fmla="*/ 2147483647 h 1964"/>
                <a:gd name="T4" fmla="*/ 2147483647 w 458"/>
                <a:gd name="T5" fmla="*/ 2147483647 h 1964"/>
                <a:gd name="T6" fmla="*/ 2147483647 w 458"/>
                <a:gd name="T7" fmla="*/ 2147483647 h 1964"/>
                <a:gd name="T8" fmla="*/ 2147483647 w 458"/>
                <a:gd name="T9" fmla="*/ 2147483647 h 1964"/>
                <a:gd name="T10" fmla="*/ 2147483647 w 458"/>
                <a:gd name="T11" fmla="*/ 2147483647 h 1964"/>
                <a:gd name="T12" fmla="*/ 2147483647 w 458"/>
                <a:gd name="T13" fmla="*/ 2147483647 h 1964"/>
                <a:gd name="T14" fmla="*/ 2147483647 w 458"/>
                <a:gd name="T15" fmla="*/ 2147483647 h 1964"/>
                <a:gd name="T16" fmla="*/ 2147483647 w 458"/>
                <a:gd name="T17" fmla="*/ 2147483647 h 1964"/>
                <a:gd name="T18" fmla="*/ 2147483647 w 458"/>
                <a:gd name="T19" fmla="*/ 2147483647 h 1964"/>
                <a:gd name="T20" fmla="*/ 2147483647 w 458"/>
                <a:gd name="T21" fmla="*/ 2147483647 h 1964"/>
                <a:gd name="T22" fmla="*/ 0 w 458"/>
                <a:gd name="T23" fmla="*/ 2147483647 h 1964"/>
                <a:gd name="T24" fmla="*/ 2147483647 w 458"/>
                <a:gd name="T25" fmla="*/ 2147483647 h 1964"/>
                <a:gd name="T26" fmla="*/ 2147483647 w 458"/>
                <a:gd name="T27" fmla="*/ 2147483647 h 1964"/>
                <a:gd name="T28" fmla="*/ 2147483647 w 458"/>
                <a:gd name="T29" fmla="*/ 2147483647 h 1964"/>
                <a:gd name="T30" fmla="*/ 2147483647 w 458"/>
                <a:gd name="T31" fmla="*/ 2147483647 h 1964"/>
                <a:gd name="T32" fmla="*/ 2147483647 w 458"/>
                <a:gd name="T33" fmla="*/ 2147483647 h 1964"/>
                <a:gd name="T34" fmla="*/ 2147483647 w 458"/>
                <a:gd name="T35" fmla="*/ 2147483647 h 1964"/>
                <a:gd name="T36" fmla="*/ 2147483647 w 458"/>
                <a:gd name="T37" fmla="*/ 2147483647 h 1964"/>
                <a:gd name="T38" fmla="*/ 2147483647 w 458"/>
                <a:gd name="T39" fmla="*/ 2147483647 h 1964"/>
                <a:gd name="T40" fmla="*/ 2147483647 w 458"/>
                <a:gd name="T41" fmla="*/ 2147483647 h 1964"/>
                <a:gd name="T42" fmla="*/ 2147483647 w 458"/>
                <a:gd name="T43" fmla="*/ 2147483647 h 1964"/>
                <a:gd name="T44" fmla="*/ 2147483647 w 458"/>
                <a:gd name="T45" fmla="*/ 2147483647 h 1964"/>
                <a:gd name="T46" fmla="*/ 2147483647 w 458"/>
                <a:gd name="T47" fmla="*/ 2147483647 h 1964"/>
                <a:gd name="T48" fmla="*/ 2147483647 w 458"/>
                <a:gd name="T49" fmla="*/ 2147483647 h 1964"/>
                <a:gd name="T50" fmla="*/ 2147483647 w 458"/>
                <a:gd name="T51" fmla="*/ 2147483647 h 1964"/>
                <a:gd name="T52" fmla="*/ 2147483647 w 458"/>
                <a:gd name="T53" fmla="*/ 2147483647 h 1964"/>
                <a:gd name="T54" fmla="*/ 2147483647 w 458"/>
                <a:gd name="T55" fmla="*/ 2147483647 h 1964"/>
                <a:gd name="T56" fmla="*/ 2147483647 w 458"/>
                <a:gd name="T57" fmla="*/ 2147483647 h 1964"/>
                <a:gd name="T58" fmla="*/ 2147483647 w 458"/>
                <a:gd name="T59" fmla="*/ 2147483647 h 1964"/>
                <a:gd name="T60" fmla="*/ 2147483647 w 458"/>
                <a:gd name="T61" fmla="*/ 2147483647 h 1964"/>
                <a:gd name="T62" fmla="*/ 2147483647 w 458"/>
                <a:gd name="T63" fmla="*/ 2147483647 h 1964"/>
                <a:gd name="T64" fmla="*/ 2147483647 w 458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8"/>
                <a:gd name="T100" fmla="*/ 0 h 1964"/>
                <a:gd name="T101" fmla="*/ 458 w 458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8" h="1964">
                  <a:moveTo>
                    <a:pt x="448" y="1511"/>
                  </a:moveTo>
                  <a:lnTo>
                    <a:pt x="454" y="1489"/>
                  </a:lnTo>
                  <a:lnTo>
                    <a:pt x="457" y="1459"/>
                  </a:lnTo>
                  <a:lnTo>
                    <a:pt x="458" y="1424"/>
                  </a:lnTo>
                  <a:lnTo>
                    <a:pt x="457" y="1386"/>
                  </a:lnTo>
                  <a:lnTo>
                    <a:pt x="454" y="1341"/>
                  </a:lnTo>
                  <a:lnTo>
                    <a:pt x="450" y="1293"/>
                  </a:lnTo>
                  <a:lnTo>
                    <a:pt x="444" y="1241"/>
                  </a:lnTo>
                  <a:lnTo>
                    <a:pt x="437" y="1185"/>
                  </a:lnTo>
                  <a:lnTo>
                    <a:pt x="429" y="1127"/>
                  </a:lnTo>
                  <a:lnTo>
                    <a:pt x="418" y="1066"/>
                  </a:lnTo>
                  <a:lnTo>
                    <a:pt x="408" y="1004"/>
                  </a:lnTo>
                  <a:lnTo>
                    <a:pt x="397" y="940"/>
                  </a:lnTo>
                  <a:lnTo>
                    <a:pt x="372" y="809"/>
                  </a:lnTo>
                  <a:lnTo>
                    <a:pt x="345" y="675"/>
                  </a:lnTo>
                  <a:lnTo>
                    <a:pt x="318" y="546"/>
                  </a:lnTo>
                  <a:lnTo>
                    <a:pt x="290" y="422"/>
                  </a:lnTo>
                  <a:lnTo>
                    <a:pt x="264" y="308"/>
                  </a:lnTo>
                  <a:lnTo>
                    <a:pt x="240" y="206"/>
                  </a:lnTo>
                  <a:lnTo>
                    <a:pt x="220" y="121"/>
                  </a:lnTo>
                  <a:lnTo>
                    <a:pt x="204" y="55"/>
                  </a:lnTo>
                  <a:lnTo>
                    <a:pt x="193" y="14"/>
                  </a:lnTo>
                  <a:lnTo>
                    <a:pt x="190" y="0"/>
                  </a:lnTo>
                  <a:lnTo>
                    <a:pt x="0" y="5"/>
                  </a:lnTo>
                  <a:lnTo>
                    <a:pt x="19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5" y="230"/>
                  </a:lnTo>
                  <a:lnTo>
                    <a:pt x="93" y="287"/>
                  </a:lnTo>
                  <a:lnTo>
                    <a:pt x="108" y="345"/>
                  </a:lnTo>
                  <a:lnTo>
                    <a:pt x="123" y="403"/>
                  </a:lnTo>
                  <a:lnTo>
                    <a:pt x="137" y="462"/>
                  </a:lnTo>
                  <a:lnTo>
                    <a:pt x="150" y="521"/>
                  </a:lnTo>
                  <a:lnTo>
                    <a:pt x="162" y="581"/>
                  </a:lnTo>
                  <a:lnTo>
                    <a:pt x="172" y="641"/>
                  </a:lnTo>
                  <a:lnTo>
                    <a:pt x="182" y="701"/>
                  </a:lnTo>
                  <a:lnTo>
                    <a:pt x="190" y="762"/>
                  </a:lnTo>
                  <a:lnTo>
                    <a:pt x="197" y="823"/>
                  </a:lnTo>
                  <a:lnTo>
                    <a:pt x="202" y="885"/>
                  </a:lnTo>
                  <a:lnTo>
                    <a:pt x="208" y="946"/>
                  </a:lnTo>
                  <a:lnTo>
                    <a:pt x="211" y="1008"/>
                  </a:lnTo>
                  <a:lnTo>
                    <a:pt x="213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0" y="1260"/>
                  </a:lnTo>
                  <a:lnTo>
                    <a:pt x="207" y="1323"/>
                  </a:lnTo>
                  <a:lnTo>
                    <a:pt x="200" y="1387"/>
                  </a:lnTo>
                  <a:lnTo>
                    <a:pt x="194" y="1450"/>
                  </a:lnTo>
                  <a:lnTo>
                    <a:pt x="185" y="1514"/>
                  </a:lnTo>
                  <a:lnTo>
                    <a:pt x="175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5" y="1770"/>
                  </a:lnTo>
                  <a:lnTo>
                    <a:pt x="118" y="1835"/>
                  </a:lnTo>
                  <a:lnTo>
                    <a:pt x="100" y="1899"/>
                  </a:lnTo>
                  <a:lnTo>
                    <a:pt x="79" y="1964"/>
                  </a:lnTo>
                  <a:lnTo>
                    <a:pt x="246" y="1950"/>
                  </a:lnTo>
                  <a:lnTo>
                    <a:pt x="284" y="1870"/>
                  </a:lnTo>
                  <a:lnTo>
                    <a:pt x="317" y="1804"/>
                  </a:lnTo>
                  <a:lnTo>
                    <a:pt x="346" y="1746"/>
                  </a:lnTo>
                  <a:lnTo>
                    <a:pt x="370" y="1696"/>
                  </a:lnTo>
                  <a:lnTo>
                    <a:pt x="393" y="1649"/>
                  </a:lnTo>
                  <a:lnTo>
                    <a:pt x="413" y="1606"/>
                  </a:lnTo>
                  <a:lnTo>
                    <a:pt x="422" y="1583"/>
                  </a:lnTo>
                  <a:lnTo>
                    <a:pt x="432" y="1560"/>
                  </a:lnTo>
                  <a:lnTo>
                    <a:pt x="440" y="1536"/>
                  </a:lnTo>
                  <a:lnTo>
                    <a:pt x="448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4" name="Freeform 213"/>
            <p:cNvSpPr>
              <a:spLocks/>
            </p:cNvSpPr>
            <p:nvPr/>
          </p:nvSpPr>
          <p:spPr bwMode="auto">
            <a:xfrm>
              <a:off x="2632076" y="334963"/>
              <a:ext cx="82550" cy="65088"/>
            </a:xfrm>
            <a:custGeom>
              <a:avLst/>
              <a:gdLst>
                <a:gd name="T0" fmla="*/ 2147483647 w 768"/>
                <a:gd name="T1" fmla="*/ 2147483647 h 603"/>
                <a:gd name="T2" fmla="*/ 2147483647 w 768"/>
                <a:gd name="T3" fmla="*/ 2147483647 h 603"/>
                <a:gd name="T4" fmla="*/ 2147483647 w 768"/>
                <a:gd name="T5" fmla="*/ 2147483647 h 603"/>
                <a:gd name="T6" fmla="*/ 2147483647 w 768"/>
                <a:gd name="T7" fmla="*/ 2147483647 h 603"/>
                <a:gd name="T8" fmla="*/ 2147483647 w 768"/>
                <a:gd name="T9" fmla="*/ 2147483647 h 603"/>
                <a:gd name="T10" fmla="*/ 2147483647 w 768"/>
                <a:gd name="T11" fmla="*/ 2147483647 h 603"/>
                <a:gd name="T12" fmla="*/ 2147483647 w 768"/>
                <a:gd name="T13" fmla="*/ 2147483647 h 603"/>
                <a:gd name="T14" fmla="*/ 2147483647 w 768"/>
                <a:gd name="T15" fmla="*/ 2147483647 h 603"/>
                <a:gd name="T16" fmla="*/ 2147483647 w 768"/>
                <a:gd name="T17" fmla="*/ 2147483647 h 603"/>
                <a:gd name="T18" fmla="*/ 2147483647 w 768"/>
                <a:gd name="T19" fmla="*/ 2147483647 h 603"/>
                <a:gd name="T20" fmla="*/ 2147483647 w 768"/>
                <a:gd name="T21" fmla="*/ 2147483647 h 603"/>
                <a:gd name="T22" fmla="*/ 2147483647 w 768"/>
                <a:gd name="T23" fmla="*/ 2147483647 h 603"/>
                <a:gd name="T24" fmla="*/ 2147483647 w 768"/>
                <a:gd name="T25" fmla="*/ 2147483647 h 603"/>
                <a:gd name="T26" fmla="*/ 2147483647 w 768"/>
                <a:gd name="T27" fmla="*/ 2147483647 h 603"/>
                <a:gd name="T28" fmla="*/ 2147483647 w 768"/>
                <a:gd name="T29" fmla="*/ 2147483647 h 603"/>
                <a:gd name="T30" fmla="*/ 2147483647 w 768"/>
                <a:gd name="T31" fmla="*/ 2147483647 h 603"/>
                <a:gd name="T32" fmla="*/ 2147483647 w 768"/>
                <a:gd name="T33" fmla="*/ 2147483647 h 603"/>
                <a:gd name="T34" fmla="*/ 2147483647 w 768"/>
                <a:gd name="T35" fmla="*/ 2147483647 h 603"/>
                <a:gd name="T36" fmla="*/ 2147483647 w 768"/>
                <a:gd name="T37" fmla="*/ 2147483647 h 603"/>
                <a:gd name="T38" fmla="*/ 2147483647 w 768"/>
                <a:gd name="T39" fmla="*/ 2147483647 h 603"/>
                <a:gd name="T40" fmla="*/ 2147483647 w 768"/>
                <a:gd name="T41" fmla="*/ 2147483647 h 603"/>
                <a:gd name="T42" fmla="*/ 2147483647 w 768"/>
                <a:gd name="T43" fmla="*/ 2147483647 h 603"/>
                <a:gd name="T44" fmla="*/ 2147483647 w 768"/>
                <a:gd name="T45" fmla="*/ 2147483647 h 603"/>
                <a:gd name="T46" fmla="*/ 2147483647 w 768"/>
                <a:gd name="T47" fmla="*/ 2147483647 h 603"/>
                <a:gd name="T48" fmla="*/ 2147483647 w 768"/>
                <a:gd name="T49" fmla="*/ 2147483647 h 603"/>
                <a:gd name="T50" fmla="*/ 2147483647 w 768"/>
                <a:gd name="T51" fmla="*/ 2147483647 h 603"/>
                <a:gd name="T52" fmla="*/ 2147483647 w 768"/>
                <a:gd name="T53" fmla="*/ 2147483647 h 603"/>
                <a:gd name="T54" fmla="*/ 2147483647 w 768"/>
                <a:gd name="T55" fmla="*/ 2147483647 h 603"/>
                <a:gd name="T56" fmla="*/ 2147483647 w 768"/>
                <a:gd name="T57" fmla="*/ 2147483647 h 603"/>
                <a:gd name="T58" fmla="*/ 2147483647 w 768"/>
                <a:gd name="T59" fmla="*/ 2147483647 h 603"/>
                <a:gd name="T60" fmla="*/ 2147483647 w 768"/>
                <a:gd name="T61" fmla="*/ 2147483647 h 603"/>
                <a:gd name="T62" fmla="*/ 2147483647 w 768"/>
                <a:gd name="T63" fmla="*/ 2147483647 h 603"/>
                <a:gd name="T64" fmla="*/ 2147483647 w 768"/>
                <a:gd name="T65" fmla="*/ 2147483647 h 603"/>
                <a:gd name="T66" fmla="*/ 2147483647 w 768"/>
                <a:gd name="T67" fmla="*/ 2147483647 h 603"/>
                <a:gd name="T68" fmla="*/ 2147483647 w 768"/>
                <a:gd name="T69" fmla="*/ 2147483647 h 603"/>
                <a:gd name="T70" fmla="*/ 2147483647 w 768"/>
                <a:gd name="T71" fmla="*/ 2147483647 h 603"/>
                <a:gd name="T72" fmla="*/ 2147483647 w 768"/>
                <a:gd name="T73" fmla="*/ 2147483647 h 603"/>
                <a:gd name="T74" fmla="*/ 2147483647 w 768"/>
                <a:gd name="T75" fmla="*/ 2147483647 h 6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68"/>
                <a:gd name="T115" fmla="*/ 0 h 603"/>
                <a:gd name="T116" fmla="*/ 768 w 768"/>
                <a:gd name="T117" fmla="*/ 603 h 60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68" h="603">
                  <a:moveTo>
                    <a:pt x="480" y="601"/>
                  </a:moveTo>
                  <a:lnTo>
                    <a:pt x="464" y="603"/>
                  </a:lnTo>
                  <a:lnTo>
                    <a:pt x="446" y="603"/>
                  </a:lnTo>
                  <a:lnTo>
                    <a:pt x="429" y="601"/>
                  </a:lnTo>
                  <a:lnTo>
                    <a:pt x="411" y="597"/>
                  </a:lnTo>
                  <a:lnTo>
                    <a:pt x="394" y="591"/>
                  </a:lnTo>
                  <a:lnTo>
                    <a:pt x="375" y="584"/>
                  </a:lnTo>
                  <a:lnTo>
                    <a:pt x="357" y="574"/>
                  </a:lnTo>
                  <a:lnTo>
                    <a:pt x="340" y="564"/>
                  </a:lnTo>
                  <a:lnTo>
                    <a:pt x="321" y="552"/>
                  </a:lnTo>
                  <a:lnTo>
                    <a:pt x="303" y="539"/>
                  </a:lnTo>
                  <a:lnTo>
                    <a:pt x="285" y="526"/>
                  </a:lnTo>
                  <a:lnTo>
                    <a:pt x="267" y="510"/>
                  </a:lnTo>
                  <a:lnTo>
                    <a:pt x="250" y="495"/>
                  </a:lnTo>
                  <a:lnTo>
                    <a:pt x="232" y="479"/>
                  </a:lnTo>
                  <a:lnTo>
                    <a:pt x="214" y="461"/>
                  </a:lnTo>
                  <a:lnTo>
                    <a:pt x="198" y="445"/>
                  </a:lnTo>
                  <a:lnTo>
                    <a:pt x="165" y="410"/>
                  </a:lnTo>
                  <a:lnTo>
                    <a:pt x="134" y="375"/>
                  </a:lnTo>
                  <a:lnTo>
                    <a:pt x="104" y="341"/>
                  </a:lnTo>
                  <a:lnTo>
                    <a:pt x="78" y="310"/>
                  </a:lnTo>
                  <a:lnTo>
                    <a:pt x="53" y="281"/>
                  </a:lnTo>
                  <a:lnTo>
                    <a:pt x="32" y="257"/>
                  </a:lnTo>
                  <a:lnTo>
                    <a:pt x="14" y="238"/>
                  </a:lnTo>
                  <a:lnTo>
                    <a:pt x="0" y="224"/>
                  </a:lnTo>
                  <a:lnTo>
                    <a:pt x="3" y="224"/>
                  </a:lnTo>
                  <a:lnTo>
                    <a:pt x="13" y="224"/>
                  </a:lnTo>
                  <a:lnTo>
                    <a:pt x="30" y="225"/>
                  </a:lnTo>
                  <a:lnTo>
                    <a:pt x="52" y="224"/>
                  </a:lnTo>
                  <a:lnTo>
                    <a:pt x="82" y="223"/>
                  </a:lnTo>
                  <a:lnTo>
                    <a:pt x="118" y="220"/>
                  </a:lnTo>
                  <a:lnTo>
                    <a:pt x="159" y="215"/>
                  </a:lnTo>
                  <a:lnTo>
                    <a:pt x="206" y="207"/>
                  </a:lnTo>
                  <a:lnTo>
                    <a:pt x="233" y="202"/>
                  </a:lnTo>
                  <a:lnTo>
                    <a:pt x="259" y="197"/>
                  </a:lnTo>
                  <a:lnTo>
                    <a:pt x="288" y="190"/>
                  </a:lnTo>
                  <a:lnTo>
                    <a:pt x="317" y="183"/>
                  </a:lnTo>
                  <a:lnTo>
                    <a:pt x="349" y="173"/>
                  </a:lnTo>
                  <a:lnTo>
                    <a:pt x="380" y="164"/>
                  </a:lnTo>
                  <a:lnTo>
                    <a:pt x="414" y="154"/>
                  </a:lnTo>
                  <a:lnTo>
                    <a:pt x="449" y="142"/>
                  </a:lnTo>
                  <a:lnTo>
                    <a:pt x="484" y="130"/>
                  </a:lnTo>
                  <a:lnTo>
                    <a:pt x="522" y="115"/>
                  </a:lnTo>
                  <a:lnTo>
                    <a:pt x="559" y="99"/>
                  </a:lnTo>
                  <a:lnTo>
                    <a:pt x="599" y="83"/>
                  </a:lnTo>
                  <a:lnTo>
                    <a:pt x="640" y="65"/>
                  </a:lnTo>
                  <a:lnTo>
                    <a:pt x="682" y="44"/>
                  </a:lnTo>
                  <a:lnTo>
                    <a:pt x="724" y="23"/>
                  </a:lnTo>
                  <a:lnTo>
                    <a:pt x="768" y="0"/>
                  </a:lnTo>
                  <a:lnTo>
                    <a:pt x="765" y="7"/>
                  </a:lnTo>
                  <a:lnTo>
                    <a:pt x="763" y="15"/>
                  </a:lnTo>
                  <a:lnTo>
                    <a:pt x="761" y="26"/>
                  </a:lnTo>
                  <a:lnTo>
                    <a:pt x="759" y="39"/>
                  </a:lnTo>
                  <a:lnTo>
                    <a:pt x="754" y="71"/>
                  </a:lnTo>
                  <a:lnTo>
                    <a:pt x="750" y="108"/>
                  </a:lnTo>
                  <a:lnTo>
                    <a:pt x="744" y="152"/>
                  </a:lnTo>
                  <a:lnTo>
                    <a:pt x="737" y="200"/>
                  </a:lnTo>
                  <a:lnTo>
                    <a:pt x="733" y="224"/>
                  </a:lnTo>
                  <a:lnTo>
                    <a:pt x="728" y="250"/>
                  </a:lnTo>
                  <a:lnTo>
                    <a:pt x="722" y="275"/>
                  </a:lnTo>
                  <a:lnTo>
                    <a:pt x="716" y="301"/>
                  </a:lnTo>
                  <a:lnTo>
                    <a:pt x="710" y="327"/>
                  </a:lnTo>
                  <a:lnTo>
                    <a:pt x="702" y="353"/>
                  </a:lnTo>
                  <a:lnTo>
                    <a:pt x="694" y="378"/>
                  </a:lnTo>
                  <a:lnTo>
                    <a:pt x="685" y="402"/>
                  </a:lnTo>
                  <a:lnTo>
                    <a:pt x="675" y="427"/>
                  </a:lnTo>
                  <a:lnTo>
                    <a:pt x="663" y="450"/>
                  </a:lnTo>
                  <a:lnTo>
                    <a:pt x="651" y="473"/>
                  </a:lnTo>
                  <a:lnTo>
                    <a:pt x="637" y="493"/>
                  </a:lnTo>
                  <a:lnTo>
                    <a:pt x="623" y="513"/>
                  </a:lnTo>
                  <a:lnTo>
                    <a:pt x="606" y="532"/>
                  </a:lnTo>
                  <a:lnTo>
                    <a:pt x="589" y="548"/>
                  </a:lnTo>
                  <a:lnTo>
                    <a:pt x="571" y="563"/>
                  </a:lnTo>
                  <a:lnTo>
                    <a:pt x="550" y="576"/>
                  </a:lnTo>
                  <a:lnTo>
                    <a:pt x="529" y="587"/>
                  </a:lnTo>
                  <a:lnTo>
                    <a:pt x="506" y="596"/>
                  </a:lnTo>
                  <a:lnTo>
                    <a:pt x="480" y="601"/>
                  </a:lnTo>
                  <a:close/>
                </a:path>
              </a:pathLst>
            </a:custGeom>
            <a:solidFill>
              <a:srgbClr val="B0635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5" name="Freeform 214"/>
            <p:cNvSpPr>
              <a:spLocks/>
            </p:cNvSpPr>
            <p:nvPr/>
          </p:nvSpPr>
          <p:spPr bwMode="auto">
            <a:xfrm>
              <a:off x="2660651" y="354013"/>
              <a:ext cx="50800" cy="46038"/>
            </a:xfrm>
            <a:custGeom>
              <a:avLst/>
              <a:gdLst>
                <a:gd name="T0" fmla="*/ 0 w 481"/>
                <a:gd name="T1" fmla="*/ 2147483647 h 425"/>
                <a:gd name="T2" fmla="*/ 2147483647 w 481"/>
                <a:gd name="T3" fmla="*/ 2147483647 h 425"/>
                <a:gd name="T4" fmla="*/ 2147483647 w 481"/>
                <a:gd name="T5" fmla="*/ 2147483647 h 425"/>
                <a:gd name="T6" fmla="*/ 2147483647 w 481"/>
                <a:gd name="T7" fmla="*/ 2147483647 h 425"/>
                <a:gd name="T8" fmla="*/ 2147483647 w 481"/>
                <a:gd name="T9" fmla="*/ 2147483647 h 425"/>
                <a:gd name="T10" fmla="*/ 2147483647 w 481"/>
                <a:gd name="T11" fmla="*/ 2147483647 h 425"/>
                <a:gd name="T12" fmla="*/ 2147483647 w 481"/>
                <a:gd name="T13" fmla="*/ 2147483647 h 425"/>
                <a:gd name="T14" fmla="*/ 2147483647 w 481"/>
                <a:gd name="T15" fmla="*/ 2147483647 h 425"/>
                <a:gd name="T16" fmla="*/ 2147483647 w 481"/>
                <a:gd name="T17" fmla="*/ 2147483647 h 425"/>
                <a:gd name="T18" fmla="*/ 2147483647 w 481"/>
                <a:gd name="T19" fmla="*/ 2147483647 h 425"/>
                <a:gd name="T20" fmla="*/ 2147483647 w 481"/>
                <a:gd name="T21" fmla="*/ 2147483647 h 425"/>
                <a:gd name="T22" fmla="*/ 2147483647 w 481"/>
                <a:gd name="T23" fmla="*/ 2147483647 h 425"/>
                <a:gd name="T24" fmla="*/ 2147483647 w 481"/>
                <a:gd name="T25" fmla="*/ 2147483647 h 425"/>
                <a:gd name="T26" fmla="*/ 2147483647 w 481"/>
                <a:gd name="T27" fmla="*/ 2147483647 h 425"/>
                <a:gd name="T28" fmla="*/ 2147483647 w 481"/>
                <a:gd name="T29" fmla="*/ 2147483647 h 425"/>
                <a:gd name="T30" fmla="*/ 2147483647 w 481"/>
                <a:gd name="T31" fmla="*/ 2147483647 h 425"/>
                <a:gd name="T32" fmla="*/ 2147483647 w 481"/>
                <a:gd name="T33" fmla="*/ 2147483647 h 425"/>
                <a:gd name="T34" fmla="*/ 2147483647 w 481"/>
                <a:gd name="T35" fmla="*/ 2147483647 h 425"/>
                <a:gd name="T36" fmla="*/ 2147483647 w 481"/>
                <a:gd name="T37" fmla="*/ 2147483647 h 425"/>
                <a:gd name="T38" fmla="*/ 2147483647 w 481"/>
                <a:gd name="T39" fmla="*/ 2147483647 h 425"/>
                <a:gd name="T40" fmla="*/ 2147483647 w 481"/>
                <a:gd name="T41" fmla="*/ 2147483647 h 425"/>
                <a:gd name="T42" fmla="*/ 2147483647 w 481"/>
                <a:gd name="T43" fmla="*/ 2147483647 h 425"/>
                <a:gd name="T44" fmla="*/ 2147483647 w 481"/>
                <a:gd name="T45" fmla="*/ 2147483647 h 425"/>
                <a:gd name="T46" fmla="*/ 2147483647 w 481"/>
                <a:gd name="T47" fmla="*/ 2147483647 h 425"/>
                <a:gd name="T48" fmla="*/ 2147483647 w 481"/>
                <a:gd name="T49" fmla="*/ 2147483647 h 425"/>
                <a:gd name="T50" fmla="*/ 2147483647 w 481"/>
                <a:gd name="T51" fmla="*/ 2147483647 h 425"/>
                <a:gd name="T52" fmla="*/ 2147483647 w 481"/>
                <a:gd name="T53" fmla="*/ 2147483647 h 425"/>
                <a:gd name="T54" fmla="*/ 2147483647 w 481"/>
                <a:gd name="T55" fmla="*/ 2147483647 h 425"/>
                <a:gd name="T56" fmla="*/ 2147483647 w 481"/>
                <a:gd name="T57" fmla="*/ 2147483647 h 425"/>
                <a:gd name="T58" fmla="*/ 2147483647 w 481"/>
                <a:gd name="T59" fmla="*/ 2147483647 h 425"/>
                <a:gd name="T60" fmla="*/ 2147483647 w 481"/>
                <a:gd name="T61" fmla="*/ 2147483647 h 425"/>
                <a:gd name="T62" fmla="*/ 2147483647 w 481"/>
                <a:gd name="T63" fmla="*/ 2147483647 h 425"/>
                <a:gd name="T64" fmla="*/ 2147483647 w 481"/>
                <a:gd name="T65" fmla="*/ 2147483647 h 425"/>
                <a:gd name="T66" fmla="*/ 2147483647 w 481"/>
                <a:gd name="T67" fmla="*/ 2147483647 h 425"/>
                <a:gd name="T68" fmla="*/ 2147483647 w 481"/>
                <a:gd name="T69" fmla="*/ 2147483647 h 425"/>
                <a:gd name="T70" fmla="*/ 2147483647 w 481"/>
                <a:gd name="T71" fmla="*/ 2147483647 h 425"/>
                <a:gd name="T72" fmla="*/ 2147483647 w 481"/>
                <a:gd name="T73" fmla="*/ 2147483647 h 425"/>
                <a:gd name="T74" fmla="*/ 2147483647 w 481"/>
                <a:gd name="T75" fmla="*/ 2147483647 h 425"/>
                <a:gd name="T76" fmla="*/ 2147483647 w 481"/>
                <a:gd name="T77" fmla="*/ 0 h 425"/>
                <a:gd name="T78" fmla="*/ 2147483647 w 481"/>
                <a:gd name="T79" fmla="*/ 2147483647 h 425"/>
                <a:gd name="T80" fmla="*/ 2147483647 w 481"/>
                <a:gd name="T81" fmla="*/ 2147483647 h 425"/>
                <a:gd name="T82" fmla="*/ 2147483647 w 481"/>
                <a:gd name="T83" fmla="*/ 2147483647 h 425"/>
                <a:gd name="T84" fmla="*/ 2147483647 w 481"/>
                <a:gd name="T85" fmla="*/ 2147483647 h 425"/>
                <a:gd name="T86" fmla="*/ 2147483647 w 481"/>
                <a:gd name="T87" fmla="*/ 2147483647 h 425"/>
                <a:gd name="T88" fmla="*/ 2147483647 w 481"/>
                <a:gd name="T89" fmla="*/ 2147483647 h 425"/>
                <a:gd name="T90" fmla="*/ 2147483647 w 481"/>
                <a:gd name="T91" fmla="*/ 2147483647 h 425"/>
                <a:gd name="T92" fmla="*/ 2147483647 w 481"/>
                <a:gd name="T93" fmla="*/ 2147483647 h 425"/>
                <a:gd name="T94" fmla="*/ 2147483647 w 481"/>
                <a:gd name="T95" fmla="*/ 2147483647 h 425"/>
                <a:gd name="T96" fmla="*/ 2147483647 w 481"/>
                <a:gd name="T97" fmla="*/ 2147483647 h 425"/>
                <a:gd name="T98" fmla="*/ 2147483647 w 481"/>
                <a:gd name="T99" fmla="*/ 2147483647 h 425"/>
                <a:gd name="T100" fmla="*/ 2147483647 w 481"/>
                <a:gd name="T101" fmla="*/ 2147483647 h 425"/>
                <a:gd name="T102" fmla="*/ 2147483647 w 481"/>
                <a:gd name="T103" fmla="*/ 2147483647 h 425"/>
                <a:gd name="T104" fmla="*/ 2147483647 w 481"/>
                <a:gd name="T105" fmla="*/ 2147483647 h 425"/>
                <a:gd name="T106" fmla="*/ 2147483647 w 481"/>
                <a:gd name="T107" fmla="*/ 2147483647 h 425"/>
                <a:gd name="T108" fmla="*/ 0 w 481"/>
                <a:gd name="T109" fmla="*/ 2147483647 h 4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1"/>
                <a:gd name="T166" fmla="*/ 0 h 425"/>
                <a:gd name="T167" fmla="*/ 481 w 481"/>
                <a:gd name="T168" fmla="*/ 425 h 4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1" h="425">
                  <a:moveTo>
                    <a:pt x="0" y="324"/>
                  </a:moveTo>
                  <a:lnTo>
                    <a:pt x="28" y="348"/>
                  </a:lnTo>
                  <a:lnTo>
                    <a:pt x="56" y="368"/>
                  </a:lnTo>
                  <a:lnTo>
                    <a:pt x="69" y="378"/>
                  </a:lnTo>
                  <a:lnTo>
                    <a:pt x="84" y="387"/>
                  </a:lnTo>
                  <a:lnTo>
                    <a:pt x="98" y="395"/>
                  </a:lnTo>
                  <a:lnTo>
                    <a:pt x="112" y="403"/>
                  </a:lnTo>
                  <a:lnTo>
                    <a:pt x="126" y="409"/>
                  </a:lnTo>
                  <a:lnTo>
                    <a:pt x="140" y="414"/>
                  </a:lnTo>
                  <a:lnTo>
                    <a:pt x="154" y="418"/>
                  </a:lnTo>
                  <a:lnTo>
                    <a:pt x="168" y="422"/>
                  </a:lnTo>
                  <a:lnTo>
                    <a:pt x="181" y="424"/>
                  </a:lnTo>
                  <a:lnTo>
                    <a:pt x="195" y="425"/>
                  </a:lnTo>
                  <a:lnTo>
                    <a:pt x="208" y="424"/>
                  </a:lnTo>
                  <a:lnTo>
                    <a:pt x="221" y="422"/>
                  </a:lnTo>
                  <a:lnTo>
                    <a:pt x="237" y="419"/>
                  </a:lnTo>
                  <a:lnTo>
                    <a:pt x="254" y="414"/>
                  </a:lnTo>
                  <a:lnTo>
                    <a:pt x="269" y="409"/>
                  </a:lnTo>
                  <a:lnTo>
                    <a:pt x="283" y="402"/>
                  </a:lnTo>
                  <a:lnTo>
                    <a:pt x="296" y="394"/>
                  </a:lnTo>
                  <a:lnTo>
                    <a:pt x="310" y="385"/>
                  </a:lnTo>
                  <a:lnTo>
                    <a:pt x="322" y="376"/>
                  </a:lnTo>
                  <a:lnTo>
                    <a:pt x="334" y="366"/>
                  </a:lnTo>
                  <a:lnTo>
                    <a:pt x="345" y="355"/>
                  </a:lnTo>
                  <a:lnTo>
                    <a:pt x="356" y="344"/>
                  </a:lnTo>
                  <a:lnTo>
                    <a:pt x="367" y="331"/>
                  </a:lnTo>
                  <a:lnTo>
                    <a:pt x="376" y="318"/>
                  </a:lnTo>
                  <a:lnTo>
                    <a:pt x="385" y="305"/>
                  </a:lnTo>
                  <a:lnTo>
                    <a:pt x="393" y="291"/>
                  </a:lnTo>
                  <a:lnTo>
                    <a:pt x="401" y="276"/>
                  </a:lnTo>
                  <a:lnTo>
                    <a:pt x="409" y="261"/>
                  </a:lnTo>
                  <a:lnTo>
                    <a:pt x="423" y="230"/>
                  </a:lnTo>
                  <a:lnTo>
                    <a:pt x="435" y="198"/>
                  </a:lnTo>
                  <a:lnTo>
                    <a:pt x="446" y="164"/>
                  </a:lnTo>
                  <a:lnTo>
                    <a:pt x="455" y="131"/>
                  </a:lnTo>
                  <a:lnTo>
                    <a:pt x="463" y="97"/>
                  </a:lnTo>
                  <a:lnTo>
                    <a:pt x="471" y="65"/>
                  </a:lnTo>
                  <a:lnTo>
                    <a:pt x="476" y="31"/>
                  </a:lnTo>
                  <a:lnTo>
                    <a:pt x="481" y="0"/>
                  </a:lnTo>
                  <a:lnTo>
                    <a:pt x="447" y="12"/>
                  </a:lnTo>
                  <a:lnTo>
                    <a:pt x="412" y="25"/>
                  </a:lnTo>
                  <a:lnTo>
                    <a:pt x="379" y="38"/>
                  </a:lnTo>
                  <a:lnTo>
                    <a:pt x="346" y="53"/>
                  </a:lnTo>
                  <a:lnTo>
                    <a:pt x="314" y="70"/>
                  </a:lnTo>
                  <a:lnTo>
                    <a:pt x="282" y="87"/>
                  </a:lnTo>
                  <a:lnTo>
                    <a:pt x="251" y="105"/>
                  </a:lnTo>
                  <a:lnTo>
                    <a:pt x="220" y="125"/>
                  </a:lnTo>
                  <a:lnTo>
                    <a:pt x="191" y="145"/>
                  </a:lnTo>
                  <a:lnTo>
                    <a:pt x="161" y="166"/>
                  </a:lnTo>
                  <a:lnTo>
                    <a:pt x="132" y="190"/>
                  </a:lnTo>
                  <a:lnTo>
                    <a:pt x="104" y="214"/>
                  </a:lnTo>
                  <a:lnTo>
                    <a:pt x="78" y="240"/>
                  </a:lnTo>
                  <a:lnTo>
                    <a:pt x="51" y="266"/>
                  </a:lnTo>
                  <a:lnTo>
                    <a:pt x="25" y="295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BE85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531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14</a:t>
            </a:fld>
            <a:endParaRPr lang="ko-KR" altLang="en-US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6675" y="26816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1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83272" y="-30778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일반한우 </a:t>
            </a:r>
            <a:r>
              <a:rPr kumimoji="0" lang="en-US" altLang="ko-KR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(</a:t>
            </a: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황갈색우</a:t>
            </a:r>
            <a:r>
              <a:rPr kumimoji="0" lang="en-US" altLang="ko-KR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)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5" name="내용 개체 틀 1"/>
          <p:cNvSpPr txBox="1">
            <a:spLocks/>
          </p:cNvSpPr>
          <p:nvPr/>
        </p:nvSpPr>
        <p:spPr>
          <a:xfrm>
            <a:off x="251520" y="836712"/>
            <a:ext cx="8574491" cy="194421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 typeface="Arial" pitchFamily="34" charset="0"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● </a:t>
            </a:r>
            <a:r>
              <a:rPr kumimoji="0" lang="ko-KR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일반한우</a:t>
            </a:r>
            <a:endParaRPr kumimoji="0" lang="ko-KR" alt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몸 전체가 황갈색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누런빛을 내는 갈색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담갈색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연한 갈색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적갈색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붉은 갈색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)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이며 암소의 유방부위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암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․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수소의 다리 안쪽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배 주위는 약간 엷은 색을 나타냄</a:t>
            </a: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귀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․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눈주위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․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비경근처에 흑색을 나타내기도 하며 흑모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반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및 백모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반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)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을 나타내기도 함</a:t>
            </a:r>
          </a:p>
        </p:txBody>
      </p:sp>
      <p:pic>
        <p:nvPicPr>
          <p:cNvPr id="26" name="Picture 2" descr="D:\사진 및이전문서\사진\kss\한우사진(종류별)\1\P5311996.JPG"/>
          <p:cNvPicPr>
            <a:picLocks noChangeAspect="1" noChangeArrowheads="1"/>
          </p:cNvPicPr>
          <p:nvPr/>
        </p:nvPicPr>
        <p:blipFill>
          <a:blip r:embed="rId2" cstate="print"/>
          <a:srcRect l="9062" t="10514" r="2632" b="5370"/>
          <a:stretch>
            <a:fillRect/>
          </a:stretch>
        </p:blipFill>
        <p:spPr bwMode="auto">
          <a:xfrm>
            <a:off x="2179119" y="3140968"/>
            <a:ext cx="4586356" cy="3548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/>
          <a:srcRect l="5114" t="33910" r="7955" b="35787"/>
          <a:stretch>
            <a:fillRect/>
          </a:stretch>
        </p:blipFill>
        <p:spPr bwMode="auto">
          <a:xfrm>
            <a:off x="7031350" y="6381328"/>
            <a:ext cx="2060537" cy="43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15</a:t>
            </a:fld>
            <a:endParaRPr lang="ko-KR" altLang="en-US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6675" y="26816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2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83272" y="-30778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제주흑우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5" name="내용 개체 틀 1"/>
          <p:cNvSpPr txBox="1">
            <a:spLocks/>
          </p:cNvSpPr>
          <p:nvPr/>
        </p:nvSpPr>
        <p:spPr>
          <a:xfrm>
            <a:off x="251520" y="836712"/>
            <a:ext cx="8574491" cy="1872208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 typeface="Arial" pitchFamily="34" charset="0"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● </a:t>
            </a:r>
            <a:r>
              <a:rPr kumimoji="0" lang="ko-KR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제주흑우</a:t>
            </a:r>
            <a:endParaRPr kumimoji="0" lang="ko-KR" alt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주로 전신이 흑색이며 비경이 약간 연한 흑색을 띔</a:t>
            </a:r>
            <a:endParaRPr kumimoji="0" lang="en-US" altLang="ko-KR" smtClean="0">
              <a:latin typeface="맑은 고딕" pitchFamily="50" charset="-127"/>
              <a:ea typeface="맑은 고딕" pitchFamily="50" charset="-127"/>
            </a:endParaRP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모색은 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50%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가 검은색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, 40% 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흑갈색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, 10%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가 황색으로 발현됨</a:t>
            </a: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눈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비경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꼬리와 발굽은 검다가 생후 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5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개월령에 흑우의 모색으로 발현됨</a:t>
            </a: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ko-KR" altLang="en-US" smtClean="0">
              <a:latin typeface="맑은 고딕" pitchFamily="50" charset="-127"/>
              <a:ea typeface="맑은 고딕" pitchFamily="50" charset="-127"/>
            </a:endParaRP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/>
          <a:srcRect l="5114" t="33910" r="7955" b="35787"/>
          <a:stretch>
            <a:fillRect/>
          </a:stretch>
        </p:blipFill>
        <p:spPr bwMode="auto">
          <a:xfrm>
            <a:off x="7031350" y="6381328"/>
            <a:ext cx="2060537" cy="43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사진 및이전문서\사진\kss\신대리님사진\H한우개체 및 교육용 사진\3고전자료(흑백사진)\한우역사사진\흑한우(수소).jpg"/>
          <p:cNvPicPr>
            <a:picLocks noChangeAspect="1" noChangeArrowheads="1"/>
          </p:cNvPicPr>
          <p:nvPr/>
        </p:nvPicPr>
        <p:blipFill>
          <a:blip r:embed="rId3" cstate="print"/>
          <a:srcRect l="3571" t="1928" r="1806" b="2834"/>
          <a:stretch>
            <a:fillRect/>
          </a:stretch>
        </p:blipFill>
        <p:spPr bwMode="auto">
          <a:xfrm>
            <a:off x="2179119" y="2722506"/>
            <a:ext cx="4652825" cy="3804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16</a:t>
            </a:fld>
            <a:endParaRPr lang="ko-KR" altLang="en-US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6675" y="26816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83272" y="-30778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칡한우</a:t>
            </a:r>
            <a:r>
              <a:rPr kumimoji="0" lang="en-US" altLang="ko-KR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(</a:t>
            </a: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칡소</a:t>
            </a:r>
            <a:r>
              <a:rPr kumimoji="0" lang="en-US" altLang="ko-KR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)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5" name="내용 개체 틀 1"/>
          <p:cNvSpPr txBox="1">
            <a:spLocks/>
          </p:cNvSpPr>
          <p:nvPr/>
        </p:nvSpPr>
        <p:spPr>
          <a:xfrm>
            <a:off x="251520" y="836712"/>
            <a:ext cx="8574491" cy="1872208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 typeface="Arial" pitchFamily="34" charset="0"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● </a:t>
            </a:r>
            <a:r>
              <a:rPr kumimoji="0" lang="ko-KR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칡한우</a:t>
            </a:r>
            <a:endParaRPr kumimoji="0" lang="ko-KR" alt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모색은 황갈색바탕에 검정 또는 흑갈색과 검정색 바탕에 흑갈색 또는 갈색 세로 줄무늬가 몸 전체에 있음</a:t>
            </a: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모색은 주로 호반무늬 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흑색 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황색비율이 </a:t>
            </a:r>
            <a:r>
              <a:rPr kumimoji="0" lang="en-US" altLang="ko-KR" smtClean="0">
                <a:latin typeface="맑은 고딕" pitchFamily="50" charset="-127"/>
                <a:ea typeface="맑은 고딕" pitchFamily="50" charset="-127"/>
              </a:rPr>
              <a:t>3:3:4</a:t>
            </a:r>
            <a:r>
              <a:rPr kumimoji="0" lang="ko-KR" altLang="en-US" smtClean="0">
                <a:latin typeface="맑은 고딕" pitchFamily="50" charset="-127"/>
                <a:ea typeface="맑은 고딕" pitchFamily="50" charset="-127"/>
              </a:rPr>
              <a:t>의 비율로 나타나며 황만선도 보임</a:t>
            </a: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/>
          <a:srcRect l="5114" t="33910" r="7955" b="35787"/>
          <a:stretch>
            <a:fillRect/>
          </a:stretch>
        </p:blipFill>
        <p:spPr bwMode="auto">
          <a:xfrm>
            <a:off x="7031350" y="6381328"/>
            <a:ext cx="2060537" cy="43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11" descr="칡소.jpg"/>
          <p:cNvPicPr>
            <a:picLocks noChangeAspect="1"/>
          </p:cNvPicPr>
          <p:nvPr/>
        </p:nvPicPr>
        <p:blipFill>
          <a:blip r:embed="rId3" cstate="print"/>
          <a:srcRect l="1146" t="1631" r="1402" b="2149"/>
          <a:stretch>
            <a:fillRect/>
          </a:stretch>
        </p:blipFill>
        <p:spPr>
          <a:xfrm>
            <a:off x="2179119" y="2708920"/>
            <a:ext cx="4918700" cy="3698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17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1245095" y="2276872"/>
            <a:ext cx="7071321" cy="1368152"/>
          </a:xfrm>
          <a:prstGeom prst="rect">
            <a:avLst/>
          </a:prstGeom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4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한우등록의 필요성 및 종류</a:t>
            </a:r>
            <a:endParaRPr lang="ko-KR" alt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그룹 35"/>
          <p:cNvGrpSpPr/>
          <p:nvPr/>
        </p:nvGrpSpPr>
        <p:grpSpPr>
          <a:xfrm>
            <a:off x="982678" y="116632"/>
            <a:ext cx="2326412" cy="1916832"/>
            <a:chOff x="6300192" y="1988840"/>
            <a:chExt cx="1759211" cy="1403761"/>
          </a:xfrm>
        </p:grpSpPr>
        <p:pic>
          <p:nvPicPr>
            <p:cNvPr id="6" name="Picture 15" descr="C:\Users\이기환\AppData\Local\Microsoft\Windows\Temporary Internet Files\Content.IE5\ZA0LVTZM\MC900434845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00192" y="1988840"/>
              <a:ext cx="1282452" cy="1282452"/>
            </a:xfrm>
            <a:prstGeom prst="rect">
              <a:avLst/>
            </a:prstGeom>
            <a:noFill/>
          </p:spPr>
        </p:pic>
        <p:pic>
          <p:nvPicPr>
            <p:cNvPr id="7" name="Picture 12" descr="C:\Users\이기환\AppData\Local\Microsoft\Windows\Temporary Internet Files\Content.IE5\FM8JFMA4\MC900353980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4248" y="2348880"/>
              <a:ext cx="1255155" cy="1043721"/>
            </a:xfrm>
            <a:prstGeom prst="rect">
              <a:avLst/>
            </a:prstGeom>
            <a:noFill/>
          </p:spPr>
        </p:pic>
      </p:grpSp>
      <p:pic>
        <p:nvPicPr>
          <p:cNvPr id="8" name="Picture 26" descr="C:\Users\kihhwani\AppData\Local\Microsoft\Windows\Temporary Internet Files\Content.IE5\9TKTV2RT\MC90035613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778" y="4725144"/>
            <a:ext cx="202857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그룹 29"/>
          <p:cNvGrpSpPr>
            <a:grpSpLocks/>
          </p:cNvGrpSpPr>
          <p:nvPr/>
        </p:nvGrpSpPr>
        <p:grpSpPr bwMode="auto">
          <a:xfrm>
            <a:off x="7385896" y="4288040"/>
            <a:ext cx="775426" cy="1733249"/>
            <a:chOff x="2468563" y="0"/>
            <a:chExt cx="584200" cy="1141413"/>
          </a:xfrm>
        </p:grpSpPr>
        <p:sp>
          <p:nvSpPr>
            <p:cNvPr id="10" name="Freeform 123"/>
            <p:cNvSpPr>
              <a:spLocks/>
            </p:cNvSpPr>
            <p:nvPr/>
          </p:nvSpPr>
          <p:spPr bwMode="auto">
            <a:xfrm>
              <a:off x="2592388" y="995363"/>
              <a:ext cx="460375" cy="146050"/>
            </a:xfrm>
            <a:custGeom>
              <a:avLst/>
              <a:gdLst>
                <a:gd name="T0" fmla="*/ 2147483647 w 4346"/>
                <a:gd name="T1" fmla="*/ 2147483647 h 1389"/>
                <a:gd name="T2" fmla="*/ 2147483647 w 4346"/>
                <a:gd name="T3" fmla="*/ 2147483647 h 1389"/>
                <a:gd name="T4" fmla="*/ 2147483647 w 4346"/>
                <a:gd name="T5" fmla="*/ 2147483647 h 1389"/>
                <a:gd name="T6" fmla="*/ 2147483647 w 4346"/>
                <a:gd name="T7" fmla="*/ 2147483647 h 1389"/>
                <a:gd name="T8" fmla="*/ 2147483647 w 4346"/>
                <a:gd name="T9" fmla="*/ 2147483647 h 1389"/>
                <a:gd name="T10" fmla="*/ 2147483647 w 4346"/>
                <a:gd name="T11" fmla="*/ 2147483647 h 1389"/>
                <a:gd name="T12" fmla="*/ 2147483647 w 4346"/>
                <a:gd name="T13" fmla="*/ 2147483647 h 1389"/>
                <a:gd name="T14" fmla="*/ 2147483647 w 4346"/>
                <a:gd name="T15" fmla="*/ 2147483647 h 1389"/>
                <a:gd name="T16" fmla="*/ 2147483647 w 4346"/>
                <a:gd name="T17" fmla="*/ 2147483647 h 1389"/>
                <a:gd name="T18" fmla="*/ 2147483647 w 4346"/>
                <a:gd name="T19" fmla="*/ 2147483647 h 1389"/>
                <a:gd name="T20" fmla="*/ 2147483647 w 4346"/>
                <a:gd name="T21" fmla="*/ 2147483647 h 1389"/>
                <a:gd name="T22" fmla="*/ 2147483647 w 4346"/>
                <a:gd name="T23" fmla="*/ 2147483647 h 1389"/>
                <a:gd name="T24" fmla="*/ 2147483647 w 4346"/>
                <a:gd name="T25" fmla="*/ 2147483647 h 1389"/>
                <a:gd name="T26" fmla="*/ 2147483647 w 4346"/>
                <a:gd name="T27" fmla="*/ 2147483647 h 1389"/>
                <a:gd name="T28" fmla="*/ 2147483647 w 4346"/>
                <a:gd name="T29" fmla="*/ 2147483647 h 1389"/>
                <a:gd name="T30" fmla="*/ 2147483647 w 4346"/>
                <a:gd name="T31" fmla="*/ 2147483647 h 1389"/>
                <a:gd name="T32" fmla="*/ 2147483647 w 4346"/>
                <a:gd name="T33" fmla="*/ 2147483647 h 1389"/>
                <a:gd name="T34" fmla="*/ 2147483647 w 4346"/>
                <a:gd name="T35" fmla="*/ 2147483647 h 1389"/>
                <a:gd name="T36" fmla="*/ 2147483647 w 4346"/>
                <a:gd name="T37" fmla="*/ 2147483647 h 1389"/>
                <a:gd name="T38" fmla="*/ 2147483647 w 4346"/>
                <a:gd name="T39" fmla="*/ 2147483647 h 1389"/>
                <a:gd name="T40" fmla="*/ 2147483647 w 4346"/>
                <a:gd name="T41" fmla="*/ 2147483647 h 1389"/>
                <a:gd name="T42" fmla="*/ 2147483647 w 4346"/>
                <a:gd name="T43" fmla="*/ 2147483647 h 1389"/>
                <a:gd name="T44" fmla="*/ 2147483647 w 4346"/>
                <a:gd name="T45" fmla="*/ 2147483647 h 1389"/>
                <a:gd name="T46" fmla="*/ 2147483647 w 4346"/>
                <a:gd name="T47" fmla="*/ 2147483647 h 1389"/>
                <a:gd name="T48" fmla="*/ 2147483647 w 4346"/>
                <a:gd name="T49" fmla="*/ 2147483647 h 1389"/>
                <a:gd name="T50" fmla="*/ 2147483647 w 4346"/>
                <a:gd name="T51" fmla="*/ 2147483647 h 1389"/>
                <a:gd name="T52" fmla="*/ 2147483647 w 4346"/>
                <a:gd name="T53" fmla="*/ 2147483647 h 1389"/>
                <a:gd name="T54" fmla="*/ 2147483647 w 4346"/>
                <a:gd name="T55" fmla="*/ 2147483647 h 1389"/>
                <a:gd name="T56" fmla="*/ 2147483647 w 4346"/>
                <a:gd name="T57" fmla="*/ 2147483647 h 1389"/>
                <a:gd name="T58" fmla="*/ 2147483647 w 4346"/>
                <a:gd name="T59" fmla="*/ 2147483647 h 1389"/>
                <a:gd name="T60" fmla="*/ 2147483647 w 4346"/>
                <a:gd name="T61" fmla="*/ 2147483647 h 1389"/>
                <a:gd name="T62" fmla="*/ 2147483647 w 4346"/>
                <a:gd name="T63" fmla="*/ 2147483647 h 1389"/>
                <a:gd name="T64" fmla="*/ 2147483647 w 4346"/>
                <a:gd name="T65" fmla="*/ 2147483647 h 1389"/>
                <a:gd name="T66" fmla="*/ 2147483647 w 4346"/>
                <a:gd name="T67" fmla="*/ 2147483647 h 1389"/>
                <a:gd name="T68" fmla="*/ 2147483647 w 4346"/>
                <a:gd name="T69" fmla="*/ 2147483647 h 1389"/>
                <a:gd name="T70" fmla="*/ 2147483647 w 4346"/>
                <a:gd name="T71" fmla="*/ 2147483647 h 1389"/>
                <a:gd name="T72" fmla="*/ 2147483647 w 4346"/>
                <a:gd name="T73" fmla="*/ 2147483647 h 1389"/>
                <a:gd name="T74" fmla="*/ 2147483647 w 4346"/>
                <a:gd name="T75" fmla="*/ 2147483647 h 1389"/>
                <a:gd name="T76" fmla="*/ 2147483647 w 4346"/>
                <a:gd name="T77" fmla="*/ 2147483647 h 1389"/>
                <a:gd name="T78" fmla="*/ 2147483647 w 4346"/>
                <a:gd name="T79" fmla="*/ 2147483647 h 1389"/>
                <a:gd name="T80" fmla="*/ 2147483647 w 4346"/>
                <a:gd name="T81" fmla="*/ 2147483647 h 1389"/>
                <a:gd name="T82" fmla="*/ 2147483647 w 4346"/>
                <a:gd name="T83" fmla="*/ 2147483647 h 1389"/>
                <a:gd name="T84" fmla="*/ 2147483647 w 4346"/>
                <a:gd name="T85" fmla="*/ 2147483647 h 1389"/>
                <a:gd name="T86" fmla="*/ 2147483647 w 4346"/>
                <a:gd name="T87" fmla="*/ 2147483647 h 1389"/>
                <a:gd name="T88" fmla="*/ 2147483647 w 4346"/>
                <a:gd name="T89" fmla="*/ 2147483647 h 1389"/>
                <a:gd name="T90" fmla="*/ 2147483647 w 4346"/>
                <a:gd name="T91" fmla="*/ 2147483647 h 1389"/>
                <a:gd name="T92" fmla="*/ 2147483647 w 4346"/>
                <a:gd name="T93" fmla="*/ 2147483647 h 1389"/>
                <a:gd name="T94" fmla="*/ 2147483647 w 4346"/>
                <a:gd name="T95" fmla="*/ 2147483647 h 1389"/>
                <a:gd name="T96" fmla="*/ 2147483647 w 4346"/>
                <a:gd name="T97" fmla="*/ 2147483647 h 1389"/>
                <a:gd name="T98" fmla="*/ 2147483647 w 4346"/>
                <a:gd name="T99" fmla="*/ 2147483647 h 1389"/>
                <a:gd name="T100" fmla="*/ 2147483647 w 4346"/>
                <a:gd name="T101" fmla="*/ 2147483647 h 1389"/>
                <a:gd name="T102" fmla="*/ 2147483647 w 4346"/>
                <a:gd name="T103" fmla="*/ 2147483647 h 1389"/>
                <a:gd name="T104" fmla="*/ 2147483647 w 4346"/>
                <a:gd name="T105" fmla="*/ 2147483647 h 1389"/>
                <a:gd name="T106" fmla="*/ 2147483647 w 4346"/>
                <a:gd name="T107" fmla="*/ 2147483647 h 1389"/>
                <a:gd name="T108" fmla="*/ 2147483647 w 4346"/>
                <a:gd name="T109" fmla="*/ 2147483647 h 1389"/>
                <a:gd name="T110" fmla="*/ 2147483647 w 4346"/>
                <a:gd name="T111" fmla="*/ 2147483647 h 1389"/>
                <a:gd name="T112" fmla="*/ 2147483647 w 4346"/>
                <a:gd name="T113" fmla="*/ 2147483647 h 1389"/>
                <a:gd name="T114" fmla="*/ 2147483647 w 4346"/>
                <a:gd name="T115" fmla="*/ 2147483647 h 1389"/>
                <a:gd name="T116" fmla="*/ 2147483647 w 4346"/>
                <a:gd name="T117" fmla="*/ 2147483647 h 13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346"/>
                <a:gd name="T178" fmla="*/ 0 h 1389"/>
                <a:gd name="T179" fmla="*/ 4346 w 4346"/>
                <a:gd name="T180" fmla="*/ 1389 h 13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346" h="1389">
                  <a:moveTo>
                    <a:pt x="3881" y="1289"/>
                  </a:moveTo>
                  <a:lnTo>
                    <a:pt x="3850" y="1297"/>
                  </a:lnTo>
                  <a:lnTo>
                    <a:pt x="3821" y="1305"/>
                  </a:lnTo>
                  <a:lnTo>
                    <a:pt x="3790" y="1313"/>
                  </a:lnTo>
                  <a:lnTo>
                    <a:pt x="3760" y="1320"/>
                  </a:lnTo>
                  <a:lnTo>
                    <a:pt x="3730" y="1327"/>
                  </a:lnTo>
                  <a:lnTo>
                    <a:pt x="3700" y="1332"/>
                  </a:lnTo>
                  <a:lnTo>
                    <a:pt x="3669" y="1337"/>
                  </a:lnTo>
                  <a:lnTo>
                    <a:pt x="3638" y="1342"/>
                  </a:lnTo>
                  <a:lnTo>
                    <a:pt x="3578" y="1349"/>
                  </a:lnTo>
                  <a:lnTo>
                    <a:pt x="3518" y="1355"/>
                  </a:lnTo>
                  <a:lnTo>
                    <a:pt x="3457" y="1359"/>
                  </a:lnTo>
                  <a:lnTo>
                    <a:pt x="3397" y="1363"/>
                  </a:lnTo>
                  <a:lnTo>
                    <a:pt x="3336" y="1365"/>
                  </a:lnTo>
                  <a:lnTo>
                    <a:pt x="3275" y="1367"/>
                  </a:lnTo>
                  <a:lnTo>
                    <a:pt x="3215" y="1368"/>
                  </a:lnTo>
                  <a:lnTo>
                    <a:pt x="3154" y="1369"/>
                  </a:lnTo>
                  <a:lnTo>
                    <a:pt x="3093" y="1370"/>
                  </a:lnTo>
                  <a:lnTo>
                    <a:pt x="3032" y="1372"/>
                  </a:lnTo>
                  <a:lnTo>
                    <a:pt x="2970" y="1375"/>
                  </a:lnTo>
                  <a:lnTo>
                    <a:pt x="2908" y="1378"/>
                  </a:lnTo>
                  <a:lnTo>
                    <a:pt x="2841" y="1383"/>
                  </a:lnTo>
                  <a:lnTo>
                    <a:pt x="2774" y="1386"/>
                  </a:lnTo>
                  <a:lnTo>
                    <a:pt x="2707" y="1388"/>
                  </a:lnTo>
                  <a:lnTo>
                    <a:pt x="2640" y="1389"/>
                  </a:lnTo>
                  <a:lnTo>
                    <a:pt x="2573" y="1389"/>
                  </a:lnTo>
                  <a:lnTo>
                    <a:pt x="2506" y="1388"/>
                  </a:lnTo>
                  <a:lnTo>
                    <a:pt x="2439" y="1386"/>
                  </a:lnTo>
                  <a:lnTo>
                    <a:pt x="2372" y="1384"/>
                  </a:lnTo>
                  <a:lnTo>
                    <a:pt x="2305" y="1380"/>
                  </a:lnTo>
                  <a:lnTo>
                    <a:pt x="2238" y="1376"/>
                  </a:lnTo>
                  <a:lnTo>
                    <a:pt x="2170" y="1371"/>
                  </a:lnTo>
                  <a:lnTo>
                    <a:pt x="2104" y="1366"/>
                  </a:lnTo>
                  <a:lnTo>
                    <a:pt x="2037" y="1360"/>
                  </a:lnTo>
                  <a:lnTo>
                    <a:pt x="1970" y="1353"/>
                  </a:lnTo>
                  <a:lnTo>
                    <a:pt x="1904" y="1346"/>
                  </a:lnTo>
                  <a:lnTo>
                    <a:pt x="1836" y="1338"/>
                  </a:lnTo>
                  <a:lnTo>
                    <a:pt x="1758" y="1329"/>
                  </a:lnTo>
                  <a:lnTo>
                    <a:pt x="1679" y="1320"/>
                  </a:lnTo>
                  <a:lnTo>
                    <a:pt x="1600" y="1312"/>
                  </a:lnTo>
                  <a:lnTo>
                    <a:pt x="1522" y="1305"/>
                  </a:lnTo>
                  <a:lnTo>
                    <a:pt x="1442" y="1298"/>
                  </a:lnTo>
                  <a:lnTo>
                    <a:pt x="1364" y="1291"/>
                  </a:lnTo>
                  <a:lnTo>
                    <a:pt x="1286" y="1284"/>
                  </a:lnTo>
                  <a:lnTo>
                    <a:pt x="1207" y="1277"/>
                  </a:lnTo>
                  <a:lnTo>
                    <a:pt x="1129" y="1269"/>
                  </a:lnTo>
                  <a:lnTo>
                    <a:pt x="1049" y="1259"/>
                  </a:lnTo>
                  <a:lnTo>
                    <a:pt x="971" y="1250"/>
                  </a:lnTo>
                  <a:lnTo>
                    <a:pt x="893" y="1239"/>
                  </a:lnTo>
                  <a:lnTo>
                    <a:pt x="813" y="1228"/>
                  </a:lnTo>
                  <a:lnTo>
                    <a:pt x="735" y="1214"/>
                  </a:lnTo>
                  <a:lnTo>
                    <a:pt x="655" y="1199"/>
                  </a:lnTo>
                  <a:lnTo>
                    <a:pt x="576" y="1182"/>
                  </a:lnTo>
                  <a:lnTo>
                    <a:pt x="547" y="1177"/>
                  </a:lnTo>
                  <a:lnTo>
                    <a:pt x="518" y="1171"/>
                  </a:lnTo>
                  <a:lnTo>
                    <a:pt x="489" y="1165"/>
                  </a:lnTo>
                  <a:lnTo>
                    <a:pt x="460" y="1158"/>
                  </a:lnTo>
                  <a:lnTo>
                    <a:pt x="431" y="1150"/>
                  </a:lnTo>
                  <a:lnTo>
                    <a:pt x="403" y="1141"/>
                  </a:lnTo>
                  <a:lnTo>
                    <a:pt x="375" y="1133"/>
                  </a:lnTo>
                  <a:lnTo>
                    <a:pt x="347" y="1124"/>
                  </a:lnTo>
                  <a:lnTo>
                    <a:pt x="319" y="1114"/>
                  </a:lnTo>
                  <a:lnTo>
                    <a:pt x="292" y="1103"/>
                  </a:lnTo>
                  <a:lnTo>
                    <a:pt x="264" y="1091"/>
                  </a:lnTo>
                  <a:lnTo>
                    <a:pt x="238" y="1080"/>
                  </a:lnTo>
                  <a:lnTo>
                    <a:pt x="211" y="1067"/>
                  </a:lnTo>
                  <a:lnTo>
                    <a:pt x="184" y="1054"/>
                  </a:lnTo>
                  <a:lnTo>
                    <a:pt x="158" y="1041"/>
                  </a:lnTo>
                  <a:lnTo>
                    <a:pt x="132" y="1026"/>
                  </a:lnTo>
                  <a:lnTo>
                    <a:pt x="122" y="1018"/>
                  </a:lnTo>
                  <a:lnTo>
                    <a:pt x="113" y="1009"/>
                  </a:lnTo>
                  <a:lnTo>
                    <a:pt x="104" y="1000"/>
                  </a:lnTo>
                  <a:lnTo>
                    <a:pt x="95" y="990"/>
                  </a:lnTo>
                  <a:lnTo>
                    <a:pt x="87" y="979"/>
                  </a:lnTo>
                  <a:lnTo>
                    <a:pt x="80" y="969"/>
                  </a:lnTo>
                  <a:lnTo>
                    <a:pt x="74" y="959"/>
                  </a:lnTo>
                  <a:lnTo>
                    <a:pt x="68" y="948"/>
                  </a:lnTo>
                  <a:lnTo>
                    <a:pt x="57" y="926"/>
                  </a:lnTo>
                  <a:lnTo>
                    <a:pt x="48" y="902"/>
                  </a:lnTo>
                  <a:lnTo>
                    <a:pt x="39" y="878"/>
                  </a:lnTo>
                  <a:lnTo>
                    <a:pt x="33" y="852"/>
                  </a:lnTo>
                  <a:lnTo>
                    <a:pt x="28" y="828"/>
                  </a:lnTo>
                  <a:lnTo>
                    <a:pt x="23" y="801"/>
                  </a:lnTo>
                  <a:lnTo>
                    <a:pt x="20" y="776"/>
                  </a:lnTo>
                  <a:lnTo>
                    <a:pt x="17" y="750"/>
                  </a:lnTo>
                  <a:lnTo>
                    <a:pt x="12" y="700"/>
                  </a:lnTo>
                  <a:lnTo>
                    <a:pt x="7" y="650"/>
                  </a:lnTo>
                  <a:lnTo>
                    <a:pt x="3" y="624"/>
                  </a:lnTo>
                  <a:lnTo>
                    <a:pt x="1" y="600"/>
                  </a:lnTo>
                  <a:lnTo>
                    <a:pt x="0" y="576"/>
                  </a:lnTo>
                  <a:lnTo>
                    <a:pt x="1" y="555"/>
                  </a:lnTo>
                  <a:lnTo>
                    <a:pt x="2" y="544"/>
                  </a:lnTo>
                  <a:lnTo>
                    <a:pt x="4" y="533"/>
                  </a:lnTo>
                  <a:lnTo>
                    <a:pt x="6" y="521"/>
                  </a:lnTo>
                  <a:lnTo>
                    <a:pt x="9" y="511"/>
                  </a:lnTo>
                  <a:lnTo>
                    <a:pt x="13" y="500"/>
                  </a:lnTo>
                  <a:lnTo>
                    <a:pt x="18" y="489"/>
                  </a:lnTo>
                  <a:lnTo>
                    <a:pt x="24" y="477"/>
                  </a:lnTo>
                  <a:lnTo>
                    <a:pt x="31" y="465"/>
                  </a:lnTo>
                  <a:lnTo>
                    <a:pt x="39" y="453"/>
                  </a:lnTo>
                  <a:lnTo>
                    <a:pt x="49" y="442"/>
                  </a:lnTo>
                  <a:lnTo>
                    <a:pt x="58" y="431"/>
                  </a:lnTo>
                  <a:lnTo>
                    <a:pt x="68" y="421"/>
                  </a:lnTo>
                  <a:lnTo>
                    <a:pt x="79" y="412"/>
                  </a:lnTo>
                  <a:lnTo>
                    <a:pt x="90" y="401"/>
                  </a:lnTo>
                  <a:lnTo>
                    <a:pt x="102" y="393"/>
                  </a:lnTo>
                  <a:lnTo>
                    <a:pt x="114" y="384"/>
                  </a:lnTo>
                  <a:lnTo>
                    <a:pt x="127" y="376"/>
                  </a:lnTo>
                  <a:lnTo>
                    <a:pt x="140" y="369"/>
                  </a:lnTo>
                  <a:lnTo>
                    <a:pt x="153" y="362"/>
                  </a:lnTo>
                  <a:lnTo>
                    <a:pt x="167" y="355"/>
                  </a:lnTo>
                  <a:lnTo>
                    <a:pt x="195" y="342"/>
                  </a:lnTo>
                  <a:lnTo>
                    <a:pt x="225" y="331"/>
                  </a:lnTo>
                  <a:lnTo>
                    <a:pt x="255" y="321"/>
                  </a:lnTo>
                  <a:lnTo>
                    <a:pt x="285" y="313"/>
                  </a:lnTo>
                  <a:lnTo>
                    <a:pt x="315" y="305"/>
                  </a:lnTo>
                  <a:lnTo>
                    <a:pt x="346" y="298"/>
                  </a:lnTo>
                  <a:lnTo>
                    <a:pt x="404" y="286"/>
                  </a:lnTo>
                  <a:lnTo>
                    <a:pt x="458" y="277"/>
                  </a:lnTo>
                  <a:lnTo>
                    <a:pt x="514" y="268"/>
                  </a:lnTo>
                  <a:lnTo>
                    <a:pt x="570" y="261"/>
                  </a:lnTo>
                  <a:lnTo>
                    <a:pt x="625" y="254"/>
                  </a:lnTo>
                  <a:lnTo>
                    <a:pt x="680" y="249"/>
                  </a:lnTo>
                  <a:lnTo>
                    <a:pt x="735" y="244"/>
                  </a:lnTo>
                  <a:lnTo>
                    <a:pt x="789" y="240"/>
                  </a:lnTo>
                  <a:lnTo>
                    <a:pt x="843" y="234"/>
                  </a:lnTo>
                  <a:lnTo>
                    <a:pt x="897" y="229"/>
                  </a:lnTo>
                  <a:lnTo>
                    <a:pt x="951" y="224"/>
                  </a:lnTo>
                  <a:lnTo>
                    <a:pt x="1005" y="218"/>
                  </a:lnTo>
                  <a:lnTo>
                    <a:pt x="1059" y="210"/>
                  </a:lnTo>
                  <a:lnTo>
                    <a:pt x="1113" y="201"/>
                  </a:lnTo>
                  <a:lnTo>
                    <a:pt x="1139" y="196"/>
                  </a:lnTo>
                  <a:lnTo>
                    <a:pt x="1165" y="191"/>
                  </a:lnTo>
                  <a:lnTo>
                    <a:pt x="1193" y="185"/>
                  </a:lnTo>
                  <a:lnTo>
                    <a:pt x="1219" y="177"/>
                  </a:lnTo>
                  <a:lnTo>
                    <a:pt x="1247" y="170"/>
                  </a:lnTo>
                  <a:lnTo>
                    <a:pt x="1273" y="162"/>
                  </a:lnTo>
                  <a:lnTo>
                    <a:pt x="1301" y="153"/>
                  </a:lnTo>
                  <a:lnTo>
                    <a:pt x="1328" y="144"/>
                  </a:lnTo>
                  <a:lnTo>
                    <a:pt x="1360" y="133"/>
                  </a:lnTo>
                  <a:lnTo>
                    <a:pt x="1391" y="122"/>
                  </a:lnTo>
                  <a:lnTo>
                    <a:pt x="1423" y="113"/>
                  </a:lnTo>
                  <a:lnTo>
                    <a:pt x="1456" y="104"/>
                  </a:lnTo>
                  <a:lnTo>
                    <a:pt x="1488" y="96"/>
                  </a:lnTo>
                  <a:lnTo>
                    <a:pt x="1522" y="88"/>
                  </a:lnTo>
                  <a:lnTo>
                    <a:pt x="1554" y="81"/>
                  </a:lnTo>
                  <a:lnTo>
                    <a:pt x="1588" y="74"/>
                  </a:lnTo>
                  <a:lnTo>
                    <a:pt x="1655" y="61"/>
                  </a:lnTo>
                  <a:lnTo>
                    <a:pt x="1723" y="51"/>
                  </a:lnTo>
                  <a:lnTo>
                    <a:pt x="1793" y="42"/>
                  </a:lnTo>
                  <a:lnTo>
                    <a:pt x="1861" y="35"/>
                  </a:lnTo>
                  <a:lnTo>
                    <a:pt x="1930" y="29"/>
                  </a:lnTo>
                  <a:lnTo>
                    <a:pt x="1999" y="23"/>
                  </a:lnTo>
                  <a:lnTo>
                    <a:pt x="2069" y="19"/>
                  </a:lnTo>
                  <a:lnTo>
                    <a:pt x="2138" y="16"/>
                  </a:lnTo>
                  <a:lnTo>
                    <a:pt x="2206" y="12"/>
                  </a:lnTo>
                  <a:lnTo>
                    <a:pt x="2273" y="10"/>
                  </a:lnTo>
                  <a:lnTo>
                    <a:pt x="2340" y="6"/>
                  </a:lnTo>
                  <a:lnTo>
                    <a:pt x="2408" y="3"/>
                  </a:lnTo>
                  <a:lnTo>
                    <a:pt x="2471" y="1"/>
                  </a:lnTo>
                  <a:lnTo>
                    <a:pt x="2534" y="0"/>
                  </a:lnTo>
                  <a:lnTo>
                    <a:pt x="2596" y="1"/>
                  </a:lnTo>
                  <a:lnTo>
                    <a:pt x="2659" y="2"/>
                  </a:lnTo>
                  <a:lnTo>
                    <a:pt x="2722" y="5"/>
                  </a:lnTo>
                  <a:lnTo>
                    <a:pt x="2784" y="8"/>
                  </a:lnTo>
                  <a:lnTo>
                    <a:pt x="2846" y="14"/>
                  </a:lnTo>
                  <a:lnTo>
                    <a:pt x="2910" y="19"/>
                  </a:lnTo>
                  <a:lnTo>
                    <a:pt x="2972" y="26"/>
                  </a:lnTo>
                  <a:lnTo>
                    <a:pt x="3034" y="33"/>
                  </a:lnTo>
                  <a:lnTo>
                    <a:pt x="3096" y="41"/>
                  </a:lnTo>
                  <a:lnTo>
                    <a:pt x="3158" y="49"/>
                  </a:lnTo>
                  <a:lnTo>
                    <a:pt x="3220" y="58"/>
                  </a:lnTo>
                  <a:lnTo>
                    <a:pt x="3282" y="69"/>
                  </a:lnTo>
                  <a:lnTo>
                    <a:pt x="3344" y="80"/>
                  </a:lnTo>
                  <a:lnTo>
                    <a:pt x="3406" y="90"/>
                  </a:lnTo>
                  <a:lnTo>
                    <a:pt x="3477" y="102"/>
                  </a:lnTo>
                  <a:lnTo>
                    <a:pt x="3547" y="114"/>
                  </a:lnTo>
                  <a:lnTo>
                    <a:pt x="3582" y="121"/>
                  </a:lnTo>
                  <a:lnTo>
                    <a:pt x="3618" y="129"/>
                  </a:lnTo>
                  <a:lnTo>
                    <a:pt x="3654" y="136"/>
                  </a:lnTo>
                  <a:lnTo>
                    <a:pt x="3688" y="144"/>
                  </a:lnTo>
                  <a:lnTo>
                    <a:pt x="3724" y="153"/>
                  </a:lnTo>
                  <a:lnTo>
                    <a:pt x="3759" y="163"/>
                  </a:lnTo>
                  <a:lnTo>
                    <a:pt x="3792" y="175"/>
                  </a:lnTo>
                  <a:lnTo>
                    <a:pt x="3826" y="188"/>
                  </a:lnTo>
                  <a:lnTo>
                    <a:pt x="3858" y="202"/>
                  </a:lnTo>
                  <a:lnTo>
                    <a:pt x="3891" y="217"/>
                  </a:lnTo>
                  <a:lnTo>
                    <a:pt x="3923" y="234"/>
                  </a:lnTo>
                  <a:lnTo>
                    <a:pt x="3953" y="254"/>
                  </a:lnTo>
                  <a:lnTo>
                    <a:pt x="3983" y="276"/>
                  </a:lnTo>
                  <a:lnTo>
                    <a:pt x="4013" y="300"/>
                  </a:lnTo>
                  <a:lnTo>
                    <a:pt x="4043" y="327"/>
                  </a:lnTo>
                  <a:lnTo>
                    <a:pt x="4073" y="356"/>
                  </a:lnTo>
                  <a:lnTo>
                    <a:pt x="4102" y="386"/>
                  </a:lnTo>
                  <a:lnTo>
                    <a:pt x="4131" y="419"/>
                  </a:lnTo>
                  <a:lnTo>
                    <a:pt x="4159" y="452"/>
                  </a:lnTo>
                  <a:lnTo>
                    <a:pt x="4185" y="488"/>
                  </a:lnTo>
                  <a:lnTo>
                    <a:pt x="4211" y="523"/>
                  </a:lnTo>
                  <a:lnTo>
                    <a:pt x="4234" y="560"/>
                  </a:lnTo>
                  <a:lnTo>
                    <a:pt x="4256" y="597"/>
                  </a:lnTo>
                  <a:lnTo>
                    <a:pt x="4277" y="634"/>
                  </a:lnTo>
                  <a:lnTo>
                    <a:pt x="4295" y="672"/>
                  </a:lnTo>
                  <a:lnTo>
                    <a:pt x="4310" y="709"/>
                  </a:lnTo>
                  <a:lnTo>
                    <a:pt x="4318" y="727"/>
                  </a:lnTo>
                  <a:lnTo>
                    <a:pt x="4324" y="745"/>
                  </a:lnTo>
                  <a:lnTo>
                    <a:pt x="4330" y="764"/>
                  </a:lnTo>
                  <a:lnTo>
                    <a:pt x="4335" y="781"/>
                  </a:lnTo>
                  <a:lnTo>
                    <a:pt x="4340" y="807"/>
                  </a:lnTo>
                  <a:lnTo>
                    <a:pt x="4344" y="834"/>
                  </a:lnTo>
                  <a:lnTo>
                    <a:pt x="4346" y="858"/>
                  </a:lnTo>
                  <a:lnTo>
                    <a:pt x="4345" y="883"/>
                  </a:lnTo>
                  <a:lnTo>
                    <a:pt x="4343" y="906"/>
                  </a:lnTo>
                  <a:lnTo>
                    <a:pt x="4339" y="929"/>
                  </a:lnTo>
                  <a:lnTo>
                    <a:pt x="4333" y="951"/>
                  </a:lnTo>
                  <a:lnTo>
                    <a:pt x="4326" y="972"/>
                  </a:lnTo>
                  <a:lnTo>
                    <a:pt x="4317" y="993"/>
                  </a:lnTo>
                  <a:lnTo>
                    <a:pt x="4306" y="1012"/>
                  </a:lnTo>
                  <a:lnTo>
                    <a:pt x="4294" y="1031"/>
                  </a:lnTo>
                  <a:lnTo>
                    <a:pt x="4282" y="1050"/>
                  </a:lnTo>
                  <a:lnTo>
                    <a:pt x="4267" y="1068"/>
                  </a:lnTo>
                  <a:lnTo>
                    <a:pt x="4251" y="1084"/>
                  </a:lnTo>
                  <a:lnTo>
                    <a:pt x="4235" y="1101"/>
                  </a:lnTo>
                  <a:lnTo>
                    <a:pt x="4218" y="1117"/>
                  </a:lnTo>
                  <a:lnTo>
                    <a:pt x="4199" y="1132"/>
                  </a:lnTo>
                  <a:lnTo>
                    <a:pt x="4181" y="1146"/>
                  </a:lnTo>
                  <a:lnTo>
                    <a:pt x="4161" y="1161"/>
                  </a:lnTo>
                  <a:lnTo>
                    <a:pt x="4140" y="1174"/>
                  </a:lnTo>
                  <a:lnTo>
                    <a:pt x="4120" y="1186"/>
                  </a:lnTo>
                  <a:lnTo>
                    <a:pt x="4099" y="1198"/>
                  </a:lnTo>
                  <a:lnTo>
                    <a:pt x="4077" y="1211"/>
                  </a:lnTo>
                  <a:lnTo>
                    <a:pt x="4055" y="1221"/>
                  </a:lnTo>
                  <a:lnTo>
                    <a:pt x="4033" y="1231"/>
                  </a:lnTo>
                  <a:lnTo>
                    <a:pt x="4011" y="1241"/>
                  </a:lnTo>
                  <a:lnTo>
                    <a:pt x="3989" y="1250"/>
                  </a:lnTo>
                  <a:lnTo>
                    <a:pt x="3966" y="1259"/>
                  </a:lnTo>
                  <a:lnTo>
                    <a:pt x="3924" y="1275"/>
                  </a:lnTo>
                  <a:lnTo>
                    <a:pt x="3881" y="1289"/>
                  </a:lnTo>
                  <a:close/>
                </a:path>
              </a:pathLst>
            </a:custGeom>
            <a:solidFill>
              <a:srgbClr val="9D85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" name="Freeform 160"/>
            <p:cNvSpPr>
              <a:spLocks/>
            </p:cNvSpPr>
            <p:nvPr/>
          </p:nvSpPr>
          <p:spPr bwMode="auto">
            <a:xfrm>
              <a:off x="2532063" y="381000"/>
              <a:ext cx="227013" cy="239713"/>
            </a:xfrm>
            <a:custGeom>
              <a:avLst/>
              <a:gdLst>
                <a:gd name="T0" fmla="*/ 2147483647 w 2146"/>
                <a:gd name="T1" fmla="*/ 2147483647 h 2262"/>
                <a:gd name="T2" fmla="*/ 2147483647 w 2146"/>
                <a:gd name="T3" fmla="*/ 2147483647 h 2262"/>
                <a:gd name="T4" fmla="*/ 2147483647 w 2146"/>
                <a:gd name="T5" fmla="*/ 2147483647 h 2262"/>
                <a:gd name="T6" fmla="*/ 2147483647 w 2146"/>
                <a:gd name="T7" fmla="*/ 2147483647 h 2262"/>
                <a:gd name="T8" fmla="*/ 2147483647 w 2146"/>
                <a:gd name="T9" fmla="*/ 2147483647 h 2262"/>
                <a:gd name="T10" fmla="*/ 2147483647 w 2146"/>
                <a:gd name="T11" fmla="*/ 2147483647 h 2262"/>
                <a:gd name="T12" fmla="*/ 2147483647 w 2146"/>
                <a:gd name="T13" fmla="*/ 2147483647 h 2262"/>
                <a:gd name="T14" fmla="*/ 2147483647 w 2146"/>
                <a:gd name="T15" fmla="*/ 2147483647 h 2262"/>
                <a:gd name="T16" fmla="*/ 2147483647 w 2146"/>
                <a:gd name="T17" fmla="*/ 2147483647 h 2262"/>
                <a:gd name="T18" fmla="*/ 2147483647 w 2146"/>
                <a:gd name="T19" fmla="*/ 2147483647 h 2262"/>
                <a:gd name="T20" fmla="*/ 2147483647 w 2146"/>
                <a:gd name="T21" fmla="*/ 2147483647 h 2262"/>
                <a:gd name="T22" fmla="*/ 2147483647 w 2146"/>
                <a:gd name="T23" fmla="*/ 2147483647 h 2262"/>
                <a:gd name="T24" fmla="*/ 2147483647 w 2146"/>
                <a:gd name="T25" fmla="*/ 2147483647 h 2262"/>
                <a:gd name="T26" fmla="*/ 2147483647 w 2146"/>
                <a:gd name="T27" fmla="*/ 2147483647 h 2262"/>
                <a:gd name="T28" fmla="*/ 2147483647 w 2146"/>
                <a:gd name="T29" fmla="*/ 2147483647 h 2262"/>
                <a:gd name="T30" fmla="*/ 2147483647 w 2146"/>
                <a:gd name="T31" fmla="*/ 2147483647 h 2262"/>
                <a:gd name="T32" fmla="*/ 2147483647 w 2146"/>
                <a:gd name="T33" fmla="*/ 2147483647 h 2262"/>
                <a:gd name="T34" fmla="*/ 2147483647 w 2146"/>
                <a:gd name="T35" fmla="*/ 2147483647 h 2262"/>
                <a:gd name="T36" fmla="*/ 2147483647 w 2146"/>
                <a:gd name="T37" fmla="*/ 2147483647 h 2262"/>
                <a:gd name="T38" fmla="*/ 2147483647 w 2146"/>
                <a:gd name="T39" fmla="*/ 2147483647 h 2262"/>
                <a:gd name="T40" fmla="*/ 2147483647 w 2146"/>
                <a:gd name="T41" fmla="*/ 2147483647 h 2262"/>
                <a:gd name="T42" fmla="*/ 2147483647 w 2146"/>
                <a:gd name="T43" fmla="*/ 2147483647 h 2262"/>
                <a:gd name="T44" fmla="*/ 2147483647 w 2146"/>
                <a:gd name="T45" fmla="*/ 2147483647 h 2262"/>
                <a:gd name="T46" fmla="*/ 2147483647 w 2146"/>
                <a:gd name="T47" fmla="*/ 2147483647 h 2262"/>
                <a:gd name="T48" fmla="*/ 2147483647 w 2146"/>
                <a:gd name="T49" fmla="*/ 2147483647 h 2262"/>
                <a:gd name="T50" fmla="*/ 2147483647 w 2146"/>
                <a:gd name="T51" fmla="*/ 2147483647 h 2262"/>
                <a:gd name="T52" fmla="*/ 2147483647 w 2146"/>
                <a:gd name="T53" fmla="*/ 2147483647 h 2262"/>
                <a:gd name="T54" fmla="*/ 2147483647 w 2146"/>
                <a:gd name="T55" fmla="*/ 2147483647 h 2262"/>
                <a:gd name="T56" fmla="*/ 2147483647 w 2146"/>
                <a:gd name="T57" fmla="*/ 2147483647 h 2262"/>
                <a:gd name="T58" fmla="*/ 2147483647 w 2146"/>
                <a:gd name="T59" fmla="*/ 2147483647 h 2262"/>
                <a:gd name="T60" fmla="*/ 2147483647 w 2146"/>
                <a:gd name="T61" fmla="*/ 2147483647 h 2262"/>
                <a:gd name="T62" fmla="*/ 2147483647 w 2146"/>
                <a:gd name="T63" fmla="*/ 2147483647 h 2262"/>
                <a:gd name="T64" fmla="*/ 2147483647 w 2146"/>
                <a:gd name="T65" fmla="*/ 2147483647 h 2262"/>
                <a:gd name="T66" fmla="*/ 2147483647 w 2146"/>
                <a:gd name="T67" fmla="*/ 2147483647 h 2262"/>
                <a:gd name="T68" fmla="*/ 2147483647 w 2146"/>
                <a:gd name="T69" fmla="*/ 2147483647 h 2262"/>
                <a:gd name="T70" fmla="*/ 2147483647 w 2146"/>
                <a:gd name="T71" fmla="*/ 2147483647 h 2262"/>
                <a:gd name="T72" fmla="*/ 2147483647 w 2146"/>
                <a:gd name="T73" fmla="*/ 2147483647 h 2262"/>
                <a:gd name="T74" fmla="*/ 2147483647 w 2146"/>
                <a:gd name="T75" fmla="*/ 2147483647 h 2262"/>
                <a:gd name="T76" fmla="*/ 2147483647 w 2146"/>
                <a:gd name="T77" fmla="*/ 2147483647 h 2262"/>
                <a:gd name="T78" fmla="*/ 2147483647 w 2146"/>
                <a:gd name="T79" fmla="*/ 2147483647 h 2262"/>
                <a:gd name="T80" fmla="*/ 2147483647 w 2146"/>
                <a:gd name="T81" fmla="*/ 2147483647 h 2262"/>
                <a:gd name="T82" fmla="*/ 2147483647 w 2146"/>
                <a:gd name="T83" fmla="*/ 2147483647 h 2262"/>
                <a:gd name="T84" fmla="*/ 2147483647 w 2146"/>
                <a:gd name="T85" fmla="*/ 0 h 2262"/>
                <a:gd name="T86" fmla="*/ 2147483647 w 2146"/>
                <a:gd name="T87" fmla="*/ 2147483647 h 22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46"/>
                <a:gd name="T133" fmla="*/ 0 h 2262"/>
                <a:gd name="T134" fmla="*/ 2146 w 2146"/>
                <a:gd name="T135" fmla="*/ 2262 h 22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46" h="2262">
                  <a:moveTo>
                    <a:pt x="1690" y="82"/>
                  </a:moveTo>
                  <a:lnTo>
                    <a:pt x="1686" y="92"/>
                  </a:lnTo>
                  <a:lnTo>
                    <a:pt x="1677" y="116"/>
                  </a:lnTo>
                  <a:lnTo>
                    <a:pt x="1662" y="157"/>
                  </a:lnTo>
                  <a:lnTo>
                    <a:pt x="1643" y="210"/>
                  </a:lnTo>
                  <a:lnTo>
                    <a:pt x="1617" y="274"/>
                  </a:lnTo>
                  <a:lnTo>
                    <a:pt x="1588" y="348"/>
                  </a:lnTo>
                  <a:lnTo>
                    <a:pt x="1553" y="429"/>
                  </a:lnTo>
                  <a:lnTo>
                    <a:pt x="1515" y="518"/>
                  </a:lnTo>
                  <a:lnTo>
                    <a:pt x="1473" y="611"/>
                  </a:lnTo>
                  <a:lnTo>
                    <a:pt x="1428" y="705"/>
                  </a:lnTo>
                  <a:lnTo>
                    <a:pt x="1403" y="753"/>
                  </a:lnTo>
                  <a:lnTo>
                    <a:pt x="1379" y="801"/>
                  </a:lnTo>
                  <a:lnTo>
                    <a:pt x="1354" y="849"/>
                  </a:lnTo>
                  <a:lnTo>
                    <a:pt x="1327" y="897"/>
                  </a:lnTo>
                  <a:lnTo>
                    <a:pt x="1301" y="943"/>
                  </a:lnTo>
                  <a:lnTo>
                    <a:pt x="1273" y="989"/>
                  </a:lnTo>
                  <a:lnTo>
                    <a:pt x="1246" y="1034"/>
                  </a:lnTo>
                  <a:lnTo>
                    <a:pt x="1217" y="1078"/>
                  </a:lnTo>
                  <a:lnTo>
                    <a:pt x="1189" y="1120"/>
                  </a:lnTo>
                  <a:lnTo>
                    <a:pt x="1159" y="1160"/>
                  </a:lnTo>
                  <a:lnTo>
                    <a:pt x="1130" y="1198"/>
                  </a:lnTo>
                  <a:lnTo>
                    <a:pt x="1100" y="1235"/>
                  </a:lnTo>
                  <a:lnTo>
                    <a:pt x="1068" y="1267"/>
                  </a:lnTo>
                  <a:lnTo>
                    <a:pt x="1036" y="1297"/>
                  </a:lnTo>
                  <a:lnTo>
                    <a:pt x="1001" y="1321"/>
                  </a:lnTo>
                  <a:lnTo>
                    <a:pt x="966" y="1341"/>
                  </a:lnTo>
                  <a:lnTo>
                    <a:pt x="929" y="1358"/>
                  </a:lnTo>
                  <a:lnTo>
                    <a:pt x="891" y="1372"/>
                  </a:lnTo>
                  <a:lnTo>
                    <a:pt x="853" y="1382"/>
                  </a:lnTo>
                  <a:lnTo>
                    <a:pt x="813" y="1388"/>
                  </a:lnTo>
                  <a:lnTo>
                    <a:pt x="773" y="1393"/>
                  </a:lnTo>
                  <a:lnTo>
                    <a:pt x="734" y="1394"/>
                  </a:lnTo>
                  <a:lnTo>
                    <a:pt x="693" y="1394"/>
                  </a:lnTo>
                  <a:lnTo>
                    <a:pt x="653" y="1391"/>
                  </a:lnTo>
                  <a:lnTo>
                    <a:pt x="612" y="1386"/>
                  </a:lnTo>
                  <a:lnTo>
                    <a:pt x="574" y="1380"/>
                  </a:lnTo>
                  <a:lnTo>
                    <a:pt x="534" y="1371"/>
                  </a:lnTo>
                  <a:lnTo>
                    <a:pt x="496" y="1362"/>
                  </a:lnTo>
                  <a:lnTo>
                    <a:pt x="459" y="1352"/>
                  </a:lnTo>
                  <a:lnTo>
                    <a:pt x="423" y="1340"/>
                  </a:lnTo>
                  <a:lnTo>
                    <a:pt x="388" y="1328"/>
                  </a:lnTo>
                  <a:lnTo>
                    <a:pt x="355" y="1315"/>
                  </a:lnTo>
                  <a:lnTo>
                    <a:pt x="323" y="1303"/>
                  </a:lnTo>
                  <a:lnTo>
                    <a:pt x="294" y="1290"/>
                  </a:lnTo>
                  <a:lnTo>
                    <a:pt x="265" y="1277"/>
                  </a:lnTo>
                  <a:lnTo>
                    <a:pt x="240" y="1265"/>
                  </a:lnTo>
                  <a:lnTo>
                    <a:pt x="196" y="1243"/>
                  </a:lnTo>
                  <a:lnTo>
                    <a:pt x="162" y="1224"/>
                  </a:lnTo>
                  <a:lnTo>
                    <a:pt x="142" y="1212"/>
                  </a:lnTo>
                  <a:lnTo>
                    <a:pt x="134" y="1208"/>
                  </a:lnTo>
                  <a:lnTo>
                    <a:pt x="0" y="1932"/>
                  </a:lnTo>
                  <a:lnTo>
                    <a:pt x="11" y="1938"/>
                  </a:lnTo>
                  <a:lnTo>
                    <a:pt x="39" y="1954"/>
                  </a:lnTo>
                  <a:lnTo>
                    <a:pt x="85" y="1979"/>
                  </a:lnTo>
                  <a:lnTo>
                    <a:pt x="147" y="2010"/>
                  </a:lnTo>
                  <a:lnTo>
                    <a:pt x="183" y="2028"/>
                  </a:lnTo>
                  <a:lnTo>
                    <a:pt x="221" y="2047"/>
                  </a:lnTo>
                  <a:lnTo>
                    <a:pt x="264" y="2066"/>
                  </a:lnTo>
                  <a:lnTo>
                    <a:pt x="309" y="2085"/>
                  </a:lnTo>
                  <a:lnTo>
                    <a:pt x="356" y="2105"/>
                  </a:lnTo>
                  <a:lnTo>
                    <a:pt x="405" y="2125"/>
                  </a:lnTo>
                  <a:lnTo>
                    <a:pt x="457" y="2144"/>
                  </a:lnTo>
                  <a:lnTo>
                    <a:pt x="510" y="2163"/>
                  </a:lnTo>
                  <a:lnTo>
                    <a:pt x="565" y="2180"/>
                  </a:lnTo>
                  <a:lnTo>
                    <a:pt x="621" y="2197"/>
                  </a:lnTo>
                  <a:lnTo>
                    <a:pt x="678" y="2213"/>
                  </a:lnTo>
                  <a:lnTo>
                    <a:pt x="737" y="2226"/>
                  </a:lnTo>
                  <a:lnTo>
                    <a:pt x="795" y="2238"/>
                  </a:lnTo>
                  <a:lnTo>
                    <a:pt x="854" y="2247"/>
                  </a:lnTo>
                  <a:lnTo>
                    <a:pt x="914" y="2254"/>
                  </a:lnTo>
                  <a:lnTo>
                    <a:pt x="973" y="2259"/>
                  </a:lnTo>
                  <a:lnTo>
                    <a:pt x="1032" y="2262"/>
                  </a:lnTo>
                  <a:lnTo>
                    <a:pt x="1091" y="2259"/>
                  </a:lnTo>
                  <a:lnTo>
                    <a:pt x="1149" y="2255"/>
                  </a:lnTo>
                  <a:lnTo>
                    <a:pt x="1206" y="2247"/>
                  </a:lnTo>
                  <a:lnTo>
                    <a:pt x="1262" y="2235"/>
                  </a:lnTo>
                  <a:lnTo>
                    <a:pt x="1317" y="2219"/>
                  </a:lnTo>
                  <a:lnTo>
                    <a:pt x="1370" y="2197"/>
                  </a:lnTo>
                  <a:lnTo>
                    <a:pt x="1422" y="2173"/>
                  </a:lnTo>
                  <a:lnTo>
                    <a:pt x="1471" y="2142"/>
                  </a:lnTo>
                  <a:lnTo>
                    <a:pt x="1517" y="2106"/>
                  </a:lnTo>
                  <a:lnTo>
                    <a:pt x="1563" y="2065"/>
                  </a:lnTo>
                  <a:lnTo>
                    <a:pt x="1606" y="2020"/>
                  </a:lnTo>
                  <a:lnTo>
                    <a:pt x="1648" y="1970"/>
                  </a:lnTo>
                  <a:lnTo>
                    <a:pt x="1688" y="1917"/>
                  </a:lnTo>
                  <a:lnTo>
                    <a:pt x="1725" y="1860"/>
                  </a:lnTo>
                  <a:lnTo>
                    <a:pt x="1761" y="1801"/>
                  </a:lnTo>
                  <a:lnTo>
                    <a:pt x="1794" y="1739"/>
                  </a:lnTo>
                  <a:lnTo>
                    <a:pt x="1827" y="1675"/>
                  </a:lnTo>
                  <a:lnTo>
                    <a:pt x="1858" y="1610"/>
                  </a:lnTo>
                  <a:lnTo>
                    <a:pt x="1886" y="1543"/>
                  </a:lnTo>
                  <a:lnTo>
                    <a:pt x="1913" y="1475"/>
                  </a:lnTo>
                  <a:lnTo>
                    <a:pt x="1938" y="1408"/>
                  </a:lnTo>
                  <a:lnTo>
                    <a:pt x="1962" y="1339"/>
                  </a:lnTo>
                  <a:lnTo>
                    <a:pt x="1984" y="1271"/>
                  </a:lnTo>
                  <a:lnTo>
                    <a:pt x="2005" y="1205"/>
                  </a:lnTo>
                  <a:lnTo>
                    <a:pt x="2023" y="1140"/>
                  </a:lnTo>
                  <a:lnTo>
                    <a:pt x="2042" y="1076"/>
                  </a:lnTo>
                  <a:lnTo>
                    <a:pt x="2057" y="1014"/>
                  </a:lnTo>
                  <a:lnTo>
                    <a:pt x="2072" y="955"/>
                  </a:lnTo>
                  <a:lnTo>
                    <a:pt x="2086" y="899"/>
                  </a:lnTo>
                  <a:lnTo>
                    <a:pt x="2097" y="846"/>
                  </a:lnTo>
                  <a:lnTo>
                    <a:pt x="2107" y="797"/>
                  </a:lnTo>
                  <a:lnTo>
                    <a:pt x="2124" y="712"/>
                  </a:lnTo>
                  <a:lnTo>
                    <a:pt x="2137" y="647"/>
                  </a:lnTo>
                  <a:lnTo>
                    <a:pt x="2143" y="606"/>
                  </a:lnTo>
                  <a:lnTo>
                    <a:pt x="2146" y="591"/>
                  </a:lnTo>
                  <a:lnTo>
                    <a:pt x="2143" y="582"/>
                  </a:lnTo>
                  <a:lnTo>
                    <a:pt x="2135" y="556"/>
                  </a:lnTo>
                  <a:lnTo>
                    <a:pt x="2123" y="515"/>
                  </a:lnTo>
                  <a:lnTo>
                    <a:pt x="2108" y="463"/>
                  </a:lnTo>
                  <a:lnTo>
                    <a:pt x="2088" y="403"/>
                  </a:lnTo>
                  <a:lnTo>
                    <a:pt x="2064" y="339"/>
                  </a:lnTo>
                  <a:lnTo>
                    <a:pt x="2051" y="305"/>
                  </a:lnTo>
                  <a:lnTo>
                    <a:pt x="2038" y="272"/>
                  </a:lnTo>
                  <a:lnTo>
                    <a:pt x="2023" y="239"/>
                  </a:lnTo>
                  <a:lnTo>
                    <a:pt x="2007" y="207"/>
                  </a:lnTo>
                  <a:lnTo>
                    <a:pt x="1992" y="175"/>
                  </a:lnTo>
                  <a:lnTo>
                    <a:pt x="1975" y="144"/>
                  </a:lnTo>
                  <a:lnTo>
                    <a:pt x="1957" y="116"/>
                  </a:lnTo>
                  <a:lnTo>
                    <a:pt x="1940" y="91"/>
                  </a:lnTo>
                  <a:lnTo>
                    <a:pt x="1921" y="67"/>
                  </a:lnTo>
                  <a:lnTo>
                    <a:pt x="1902" y="46"/>
                  </a:lnTo>
                  <a:lnTo>
                    <a:pt x="1882" y="28"/>
                  </a:lnTo>
                  <a:lnTo>
                    <a:pt x="1863" y="15"/>
                  </a:lnTo>
                  <a:lnTo>
                    <a:pt x="1842" y="5"/>
                  </a:lnTo>
                  <a:lnTo>
                    <a:pt x="1821" y="0"/>
                  </a:lnTo>
                  <a:lnTo>
                    <a:pt x="1800" y="0"/>
                  </a:lnTo>
                  <a:lnTo>
                    <a:pt x="1778" y="4"/>
                  </a:lnTo>
                  <a:lnTo>
                    <a:pt x="1757" y="14"/>
                  </a:lnTo>
                  <a:lnTo>
                    <a:pt x="1734" y="31"/>
                  </a:lnTo>
                  <a:lnTo>
                    <a:pt x="1712" y="53"/>
                  </a:lnTo>
                  <a:lnTo>
                    <a:pt x="1690" y="82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2" name="Freeform 161"/>
            <p:cNvSpPr>
              <a:spLocks/>
            </p:cNvSpPr>
            <p:nvPr/>
          </p:nvSpPr>
          <p:spPr bwMode="auto">
            <a:xfrm>
              <a:off x="2843213" y="661988"/>
              <a:ext cx="139700" cy="373063"/>
            </a:xfrm>
            <a:custGeom>
              <a:avLst/>
              <a:gdLst>
                <a:gd name="T0" fmla="*/ 2147483647 w 1316"/>
                <a:gd name="T1" fmla="*/ 2147483647 h 3528"/>
                <a:gd name="T2" fmla="*/ 2147483647 w 1316"/>
                <a:gd name="T3" fmla="*/ 2147483647 h 3528"/>
                <a:gd name="T4" fmla="*/ 2147483647 w 1316"/>
                <a:gd name="T5" fmla="*/ 2147483647 h 3528"/>
                <a:gd name="T6" fmla="*/ 2147483647 w 1316"/>
                <a:gd name="T7" fmla="*/ 2147483647 h 3528"/>
                <a:gd name="T8" fmla="*/ 2147483647 w 1316"/>
                <a:gd name="T9" fmla="*/ 2147483647 h 3528"/>
                <a:gd name="T10" fmla="*/ 0 w 1316"/>
                <a:gd name="T11" fmla="*/ 2147483647 h 3528"/>
                <a:gd name="T12" fmla="*/ 2147483647 w 1316"/>
                <a:gd name="T13" fmla="*/ 2147483647 h 3528"/>
                <a:gd name="T14" fmla="*/ 2147483647 w 1316"/>
                <a:gd name="T15" fmla="*/ 2147483647 h 3528"/>
                <a:gd name="T16" fmla="*/ 2147483647 w 1316"/>
                <a:gd name="T17" fmla="*/ 2147483647 h 3528"/>
                <a:gd name="T18" fmla="*/ 2147483647 w 1316"/>
                <a:gd name="T19" fmla="*/ 2147483647 h 3528"/>
                <a:gd name="T20" fmla="*/ 2147483647 w 1316"/>
                <a:gd name="T21" fmla="*/ 2147483647 h 3528"/>
                <a:gd name="T22" fmla="*/ 2147483647 w 1316"/>
                <a:gd name="T23" fmla="*/ 2147483647 h 3528"/>
                <a:gd name="T24" fmla="*/ 2147483647 w 1316"/>
                <a:gd name="T25" fmla="*/ 2147483647 h 3528"/>
                <a:gd name="T26" fmla="*/ 2147483647 w 1316"/>
                <a:gd name="T27" fmla="*/ 2147483647 h 3528"/>
                <a:gd name="T28" fmla="*/ 2147483647 w 1316"/>
                <a:gd name="T29" fmla="*/ 2147483647 h 3528"/>
                <a:gd name="T30" fmla="*/ 2147483647 w 1316"/>
                <a:gd name="T31" fmla="*/ 2147483647 h 3528"/>
                <a:gd name="T32" fmla="*/ 2147483647 w 1316"/>
                <a:gd name="T33" fmla="*/ 2147483647 h 3528"/>
                <a:gd name="T34" fmla="*/ 2147483647 w 1316"/>
                <a:gd name="T35" fmla="*/ 2147483647 h 3528"/>
                <a:gd name="T36" fmla="*/ 2147483647 w 1316"/>
                <a:gd name="T37" fmla="*/ 2147483647 h 3528"/>
                <a:gd name="T38" fmla="*/ 2147483647 w 1316"/>
                <a:gd name="T39" fmla="*/ 2147483647 h 3528"/>
                <a:gd name="T40" fmla="*/ 2147483647 w 1316"/>
                <a:gd name="T41" fmla="*/ 2147483647 h 3528"/>
                <a:gd name="T42" fmla="*/ 2147483647 w 1316"/>
                <a:gd name="T43" fmla="*/ 2147483647 h 3528"/>
                <a:gd name="T44" fmla="*/ 2147483647 w 1316"/>
                <a:gd name="T45" fmla="*/ 2147483647 h 3528"/>
                <a:gd name="T46" fmla="*/ 2147483647 w 1316"/>
                <a:gd name="T47" fmla="*/ 2147483647 h 3528"/>
                <a:gd name="T48" fmla="*/ 2147483647 w 1316"/>
                <a:gd name="T49" fmla="*/ 2147483647 h 3528"/>
                <a:gd name="T50" fmla="*/ 2147483647 w 1316"/>
                <a:gd name="T51" fmla="*/ 2147483647 h 3528"/>
                <a:gd name="T52" fmla="*/ 2147483647 w 1316"/>
                <a:gd name="T53" fmla="*/ 2147483647 h 3528"/>
                <a:gd name="T54" fmla="*/ 2147483647 w 1316"/>
                <a:gd name="T55" fmla="*/ 2147483647 h 3528"/>
                <a:gd name="T56" fmla="*/ 2147483647 w 1316"/>
                <a:gd name="T57" fmla="*/ 2147483647 h 3528"/>
                <a:gd name="T58" fmla="*/ 2147483647 w 1316"/>
                <a:gd name="T59" fmla="*/ 2147483647 h 3528"/>
                <a:gd name="T60" fmla="*/ 2147483647 w 1316"/>
                <a:gd name="T61" fmla="*/ 2147483647 h 3528"/>
                <a:gd name="T62" fmla="*/ 2147483647 w 1316"/>
                <a:gd name="T63" fmla="*/ 2147483647 h 3528"/>
                <a:gd name="T64" fmla="*/ 2147483647 w 1316"/>
                <a:gd name="T65" fmla="*/ 2147483647 h 3528"/>
                <a:gd name="T66" fmla="*/ 2147483647 w 1316"/>
                <a:gd name="T67" fmla="*/ 2147483647 h 3528"/>
                <a:gd name="T68" fmla="*/ 2147483647 w 1316"/>
                <a:gd name="T69" fmla="*/ 2147483647 h 3528"/>
                <a:gd name="T70" fmla="*/ 2147483647 w 1316"/>
                <a:gd name="T71" fmla="*/ 2147483647 h 3528"/>
                <a:gd name="T72" fmla="*/ 2147483647 w 1316"/>
                <a:gd name="T73" fmla="*/ 2147483647 h 3528"/>
                <a:gd name="T74" fmla="*/ 2147483647 w 1316"/>
                <a:gd name="T75" fmla="*/ 2147483647 h 3528"/>
                <a:gd name="T76" fmla="*/ 2147483647 w 1316"/>
                <a:gd name="T77" fmla="*/ 2147483647 h 3528"/>
                <a:gd name="T78" fmla="*/ 2147483647 w 1316"/>
                <a:gd name="T79" fmla="*/ 2147483647 h 3528"/>
                <a:gd name="T80" fmla="*/ 2147483647 w 1316"/>
                <a:gd name="T81" fmla="*/ 2147483647 h 3528"/>
                <a:gd name="T82" fmla="*/ 2147483647 w 1316"/>
                <a:gd name="T83" fmla="*/ 0 h 3528"/>
                <a:gd name="T84" fmla="*/ 2147483647 w 1316"/>
                <a:gd name="T85" fmla="*/ 2147483647 h 3528"/>
                <a:gd name="T86" fmla="*/ 2147483647 w 1316"/>
                <a:gd name="T87" fmla="*/ 2147483647 h 3528"/>
                <a:gd name="T88" fmla="*/ 2147483647 w 1316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6"/>
                <a:gd name="T136" fmla="*/ 0 h 3528"/>
                <a:gd name="T137" fmla="*/ 1316 w 1316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6" h="3528">
                  <a:moveTo>
                    <a:pt x="85" y="40"/>
                  </a:moveTo>
                  <a:lnTo>
                    <a:pt x="84" y="54"/>
                  </a:lnTo>
                  <a:lnTo>
                    <a:pt x="81" y="93"/>
                  </a:lnTo>
                  <a:lnTo>
                    <a:pt x="78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3" y="457"/>
                  </a:lnTo>
                  <a:lnTo>
                    <a:pt x="57" y="589"/>
                  </a:lnTo>
                  <a:lnTo>
                    <a:pt x="50" y="731"/>
                  </a:lnTo>
                  <a:lnTo>
                    <a:pt x="44" y="882"/>
                  </a:lnTo>
                  <a:lnTo>
                    <a:pt x="37" y="1039"/>
                  </a:lnTo>
                  <a:lnTo>
                    <a:pt x="30" y="1200"/>
                  </a:lnTo>
                  <a:lnTo>
                    <a:pt x="22" y="1363"/>
                  </a:lnTo>
                  <a:lnTo>
                    <a:pt x="16" y="1525"/>
                  </a:lnTo>
                  <a:lnTo>
                    <a:pt x="10" y="1684"/>
                  </a:lnTo>
                  <a:lnTo>
                    <a:pt x="5" y="1836"/>
                  </a:lnTo>
                  <a:lnTo>
                    <a:pt x="0" y="1981"/>
                  </a:lnTo>
                  <a:lnTo>
                    <a:pt x="0" y="2051"/>
                  </a:lnTo>
                  <a:lnTo>
                    <a:pt x="1" y="2120"/>
                  </a:lnTo>
                  <a:lnTo>
                    <a:pt x="5" y="2190"/>
                  </a:lnTo>
                  <a:lnTo>
                    <a:pt x="11" y="2258"/>
                  </a:lnTo>
                  <a:lnTo>
                    <a:pt x="18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5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6" y="2941"/>
                  </a:lnTo>
                  <a:lnTo>
                    <a:pt x="184" y="2993"/>
                  </a:lnTo>
                  <a:lnTo>
                    <a:pt x="204" y="3042"/>
                  </a:lnTo>
                  <a:lnTo>
                    <a:pt x="222" y="3090"/>
                  </a:lnTo>
                  <a:lnTo>
                    <a:pt x="239" y="3135"/>
                  </a:lnTo>
                  <a:lnTo>
                    <a:pt x="258" y="3178"/>
                  </a:lnTo>
                  <a:lnTo>
                    <a:pt x="291" y="3255"/>
                  </a:lnTo>
                  <a:lnTo>
                    <a:pt x="322" y="3320"/>
                  </a:lnTo>
                  <a:lnTo>
                    <a:pt x="347" y="3373"/>
                  </a:lnTo>
                  <a:lnTo>
                    <a:pt x="368" y="3412"/>
                  </a:lnTo>
                  <a:lnTo>
                    <a:pt x="381" y="3435"/>
                  </a:lnTo>
                  <a:lnTo>
                    <a:pt x="385" y="3443"/>
                  </a:lnTo>
                  <a:lnTo>
                    <a:pt x="393" y="3446"/>
                  </a:lnTo>
                  <a:lnTo>
                    <a:pt x="415" y="3455"/>
                  </a:lnTo>
                  <a:lnTo>
                    <a:pt x="450" y="3467"/>
                  </a:lnTo>
                  <a:lnTo>
                    <a:pt x="496" y="3481"/>
                  </a:lnTo>
                  <a:lnTo>
                    <a:pt x="521" y="3488"/>
                  </a:lnTo>
                  <a:lnTo>
                    <a:pt x="550" y="3495"/>
                  </a:lnTo>
                  <a:lnTo>
                    <a:pt x="579" y="3502"/>
                  </a:lnTo>
                  <a:lnTo>
                    <a:pt x="610" y="3509"/>
                  </a:lnTo>
                  <a:lnTo>
                    <a:pt x="642" y="3515"/>
                  </a:lnTo>
                  <a:lnTo>
                    <a:pt x="675" y="3520"/>
                  </a:lnTo>
                  <a:lnTo>
                    <a:pt x="709" y="3524"/>
                  </a:lnTo>
                  <a:lnTo>
                    <a:pt x="743" y="3527"/>
                  </a:lnTo>
                  <a:lnTo>
                    <a:pt x="778" y="3528"/>
                  </a:lnTo>
                  <a:lnTo>
                    <a:pt x="811" y="3528"/>
                  </a:lnTo>
                  <a:lnTo>
                    <a:pt x="845" y="3526"/>
                  </a:lnTo>
                  <a:lnTo>
                    <a:pt x="879" y="3522"/>
                  </a:lnTo>
                  <a:lnTo>
                    <a:pt x="911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8" y="3466"/>
                  </a:lnTo>
                  <a:lnTo>
                    <a:pt x="1053" y="3446"/>
                  </a:lnTo>
                  <a:lnTo>
                    <a:pt x="1075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7" y="3294"/>
                  </a:lnTo>
                  <a:lnTo>
                    <a:pt x="1145" y="3251"/>
                  </a:lnTo>
                  <a:lnTo>
                    <a:pt x="1142" y="3243"/>
                  </a:lnTo>
                  <a:lnTo>
                    <a:pt x="1136" y="3220"/>
                  </a:lnTo>
                  <a:lnTo>
                    <a:pt x="1125" y="3181"/>
                  </a:lnTo>
                  <a:lnTo>
                    <a:pt x="1112" y="3131"/>
                  </a:lnTo>
                  <a:lnTo>
                    <a:pt x="1095" y="3069"/>
                  </a:lnTo>
                  <a:lnTo>
                    <a:pt x="1076" y="2997"/>
                  </a:lnTo>
                  <a:lnTo>
                    <a:pt x="1057" y="2916"/>
                  </a:lnTo>
                  <a:lnTo>
                    <a:pt x="1035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4" y="2534"/>
                  </a:lnTo>
                  <a:lnTo>
                    <a:pt x="956" y="2430"/>
                  </a:lnTo>
                  <a:lnTo>
                    <a:pt x="948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7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2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30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8" y="1420"/>
                  </a:lnTo>
                  <a:lnTo>
                    <a:pt x="995" y="1339"/>
                  </a:lnTo>
                  <a:lnTo>
                    <a:pt x="1011" y="1256"/>
                  </a:lnTo>
                  <a:lnTo>
                    <a:pt x="1029" y="1173"/>
                  </a:lnTo>
                  <a:lnTo>
                    <a:pt x="1048" y="1089"/>
                  </a:lnTo>
                  <a:lnTo>
                    <a:pt x="1066" y="1006"/>
                  </a:lnTo>
                  <a:lnTo>
                    <a:pt x="1085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2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8" y="179"/>
                  </a:lnTo>
                  <a:lnTo>
                    <a:pt x="1298" y="105"/>
                  </a:lnTo>
                  <a:lnTo>
                    <a:pt x="1312" y="57"/>
                  </a:lnTo>
                  <a:lnTo>
                    <a:pt x="1316" y="40"/>
                  </a:lnTo>
                  <a:lnTo>
                    <a:pt x="1306" y="39"/>
                  </a:lnTo>
                  <a:lnTo>
                    <a:pt x="1276" y="37"/>
                  </a:lnTo>
                  <a:lnTo>
                    <a:pt x="1229" y="33"/>
                  </a:lnTo>
                  <a:lnTo>
                    <a:pt x="1166" y="28"/>
                  </a:lnTo>
                  <a:lnTo>
                    <a:pt x="1090" y="23"/>
                  </a:lnTo>
                  <a:lnTo>
                    <a:pt x="1005" y="17"/>
                  </a:lnTo>
                  <a:lnTo>
                    <a:pt x="911" y="11"/>
                  </a:lnTo>
                  <a:lnTo>
                    <a:pt x="811" y="6"/>
                  </a:lnTo>
                  <a:lnTo>
                    <a:pt x="709" y="3"/>
                  </a:lnTo>
                  <a:lnTo>
                    <a:pt x="605" y="1"/>
                  </a:lnTo>
                  <a:lnTo>
                    <a:pt x="553" y="0"/>
                  </a:lnTo>
                  <a:lnTo>
                    <a:pt x="501" y="0"/>
                  </a:lnTo>
                  <a:lnTo>
                    <a:pt x="451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2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5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Freeform 162"/>
            <p:cNvSpPr>
              <a:spLocks/>
            </p:cNvSpPr>
            <p:nvPr/>
          </p:nvSpPr>
          <p:spPr bwMode="auto">
            <a:xfrm>
              <a:off x="2851151" y="655638"/>
              <a:ext cx="133350" cy="242888"/>
            </a:xfrm>
            <a:custGeom>
              <a:avLst/>
              <a:gdLst>
                <a:gd name="T0" fmla="*/ 2147483647 w 1268"/>
                <a:gd name="T1" fmla="*/ 0 h 2298"/>
                <a:gd name="T2" fmla="*/ 2147483647 w 1268"/>
                <a:gd name="T3" fmla="*/ 2147483647 h 2298"/>
                <a:gd name="T4" fmla="*/ 2147483647 w 1268"/>
                <a:gd name="T5" fmla="*/ 2147483647 h 2298"/>
                <a:gd name="T6" fmla="*/ 2147483647 w 1268"/>
                <a:gd name="T7" fmla="*/ 2147483647 h 2298"/>
                <a:gd name="T8" fmla="*/ 2147483647 w 1268"/>
                <a:gd name="T9" fmla="*/ 2147483647 h 2298"/>
                <a:gd name="T10" fmla="*/ 2147483647 w 1268"/>
                <a:gd name="T11" fmla="*/ 2147483647 h 2298"/>
                <a:gd name="T12" fmla="*/ 2147483647 w 1268"/>
                <a:gd name="T13" fmla="*/ 2147483647 h 2298"/>
                <a:gd name="T14" fmla="*/ 2147483647 w 1268"/>
                <a:gd name="T15" fmla="*/ 2147483647 h 2298"/>
                <a:gd name="T16" fmla="*/ 2147483647 w 1268"/>
                <a:gd name="T17" fmla="*/ 2147483647 h 2298"/>
                <a:gd name="T18" fmla="*/ 2147483647 w 1268"/>
                <a:gd name="T19" fmla="*/ 2147483647 h 2298"/>
                <a:gd name="T20" fmla="*/ 2147483647 w 1268"/>
                <a:gd name="T21" fmla="*/ 2147483647 h 2298"/>
                <a:gd name="T22" fmla="*/ 2147483647 w 1268"/>
                <a:gd name="T23" fmla="*/ 2147483647 h 2298"/>
                <a:gd name="T24" fmla="*/ 2147483647 w 1268"/>
                <a:gd name="T25" fmla="*/ 2147483647 h 2298"/>
                <a:gd name="T26" fmla="*/ 2147483647 w 1268"/>
                <a:gd name="T27" fmla="*/ 2147483647 h 2298"/>
                <a:gd name="T28" fmla="*/ 2147483647 w 1268"/>
                <a:gd name="T29" fmla="*/ 2147483647 h 2298"/>
                <a:gd name="T30" fmla="*/ 2147483647 w 1268"/>
                <a:gd name="T31" fmla="*/ 2147483647 h 2298"/>
                <a:gd name="T32" fmla="*/ 2147483647 w 1268"/>
                <a:gd name="T33" fmla="*/ 2147483647 h 2298"/>
                <a:gd name="T34" fmla="*/ 2147483647 w 1268"/>
                <a:gd name="T35" fmla="*/ 2147483647 h 2298"/>
                <a:gd name="T36" fmla="*/ 2147483647 w 1268"/>
                <a:gd name="T37" fmla="*/ 2147483647 h 2298"/>
                <a:gd name="T38" fmla="*/ 2147483647 w 1268"/>
                <a:gd name="T39" fmla="*/ 2147483647 h 2298"/>
                <a:gd name="T40" fmla="*/ 2147483647 w 1268"/>
                <a:gd name="T41" fmla="*/ 2147483647 h 2298"/>
                <a:gd name="T42" fmla="*/ 2147483647 w 1268"/>
                <a:gd name="T43" fmla="*/ 2147483647 h 2298"/>
                <a:gd name="T44" fmla="*/ 2147483647 w 1268"/>
                <a:gd name="T45" fmla="*/ 2147483647 h 2298"/>
                <a:gd name="T46" fmla="*/ 2147483647 w 1268"/>
                <a:gd name="T47" fmla="*/ 2147483647 h 2298"/>
                <a:gd name="T48" fmla="*/ 2147483647 w 1268"/>
                <a:gd name="T49" fmla="*/ 2147483647 h 2298"/>
                <a:gd name="T50" fmla="*/ 2147483647 w 1268"/>
                <a:gd name="T51" fmla="*/ 2147483647 h 2298"/>
                <a:gd name="T52" fmla="*/ 2147483647 w 1268"/>
                <a:gd name="T53" fmla="*/ 2147483647 h 2298"/>
                <a:gd name="T54" fmla="*/ 2147483647 w 1268"/>
                <a:gd name="T55" fmla="*/ 2147483647 h 2298"/>
                <a:gd name="T56" fmla="*/ 2147483647 w 1268"/>
                <a:gd name="T57" fmla="*/ 2147483647 h 2298"/>
                <a:gd name="T58" fmla="*/ 2147483647 w 1268"/>
                <a:gd name="T59" fmla="*/ 2147483647 h 2298"/>
                <a:gd name="T60" fmla="*/ 2147483647 w 1268"/>
                <a:gd name="T61" fmla="*/ 2147483647 h 2298"/>
                <a:gd name="T62" fmla="*/ 2147483647 w 1268"/>
                <a:gd name="T63" fmla="*/ 2147483647 h 2298"/>
                <a:gd name="T64" fmla="*/ 2147483647 w 1268"/>
                <a:gd name="T65" fmla="*/ 2147483647 h 2298"/>
                <a:gd name="T66" fmla="*/ 2147483647 w 1268"/>
                <a:gd name="T67" fmla="*/ 2147483647 h 2298"/>
                <a:gd name="T68" fmla="*/ 2147483647 w 1268"/>
                <a:gd name="T69" fmla="*/ 2147483647 h 2298"/>
                <a:gd name="T70" fmla="*/ 2147483647 w 1268"/>
                <a:gd name="T71" fmla="*/ 2147483647 h 2298"/>
                <a:gd name="T72" fmla="*/ 2147483647 w 1268"/>
                <a:gd name="T73" fmla="*/ 2147483647 h 2298"/>
                <a:gd name="T74" fmla="*/ 2147483647 w 1268"/>
                <a:gd name="T75" fmla="*/ 2147483647 h 2298"/>
                <a:gd name="T76" fmla="*/ 2147483647 w 1268"/>
                <a:gd name="T77" fmla="*/ 2147483647 h 2298"/>
                <a:gd name="T78" fmla="*/ 2147483647 w 1268"/>
                <a:gd name="T79" fmla="*/ 2147483647 h 2298"/>
                <a:gd name="T80" fmla="*/ 2147483647 w 1268"/>
                <a:gd name="T81" fmla="*/ 2147483647 h 2298"/>
                <a:gd name="T82" fmla="*/ 2147483647 w 1268"/>
                <a:gd name="T83" fmla="*/ 2147483647 h 2298"/>
                <a:gd name="T84" fmla="*/ 2147483647 w 1268"/>
                <a:gd name="T85" fmla="*/ 2147483647 h 2298"/>
                <a:gd name="T86" fmla="*/ 2147483647 w 1268"/>
                <a:gd name="T87" fmla="*/ 2147483647 h 2298"/>
                <a:gd name="T88" fmla="*/ 2147483647 w 1268"/>
                <a:gd name="T89" fmla="*/ 2147483647 h 2298"/>
                <a:gd name="T90" fmla="*/ 2147483647 w 1268"/>
                <a:gd name="T91" fmla="*/ 2147483647 h 2298"/>
                <a:gd name="T92" fmla="*/ 2147483647 w 1268"/>
                <a:gd name="T93" fmla="*/ 2147483647 h 2298"/>
                <a:gd name="T94" fmla="*/ 2147483647 w 1268"/>
                <a:gd name="T95" fmla="*/ 2147483647 h 2298"/>
                <a:gd name="T96" fmla="*/ 2147483647 w 1268"/>
                <a:gd name="T97" fmla="*/ 2147483647 h 2298"/>
                <a:gd name="T98" fmla="*/ 2147483647 w 1268"/>
                <a:gd name="T99" fmla="*/ 2147483647 h 2298"/>
                <a:gd name="T100" fmla="*/ 2147483647 w 1268"/>
                <a:gd name="T101" fmla="*/ 2147483647 h 2298"/>
                <a:gd name="T102" fmla="*/ 2147483647 w 1268"/>
                <a:gd name="T103" fmla="*/ 2147483647 h 2298"/>
                <a:gd name="T104" fmla="*/ 2147483647 w 1268"/>
                <a:gd name="T105" fmla="*/ 2147483647 h 2298"/>
                <a:gd name="T106" fmla="*/ 2147483647 w 1268"/>
                <a:gd name="T107" fmla="*/ 2147483647 h 2298"/>
                <a:gd name="T108" fmla="*/ 2147483647 w 1268"/>
                <a:gd name="T109" fmla="*/ 2147483647 h 2298"/>
                <a:gd name="T110" fmla="*/ 2147483647 w 1268"/>
                <a:gd name="T111" fmla="*/ 2147483647 h 2298"/>
                <a:gd name="T112" fmla="*/ 2147483647 w 1268"/>
                <a:gd name="T113" fmla="*/ 2147483647 h 2298"/>
                <a:gd name="T114" fmla="*/ 2147483647 w 1268"/>
                <a:gd name="T115" fmla="*/ 2147483647 h 2298"/>
                <a:gd name="T116" fmla="*/ 2147483647 w 1268"/>
                <a:gd name="T117" fmla="*/ 2147483647 h 2298"/>
                <a:gd name="T118" fmla="*/ 2147483647 w 1268"/>
                <a:gd name="T119" fmla="*/ 2147483647 h 2298"/>
                <a:gd name="T120" fmla="*/ 2147483647 w 1268"/>
                <a:gd name="T121" fmla="*/ 2147483647 h 22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68"/>
                <a:gd name="T184" fmla="*/ 0 h 2298"/>
                <a:gd name="T185" fmla="*/ 1268 w 1268"/>
                <a:gd name="T186" fmla="*/ 2298 h 22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68" h="2298">
                  <a:moveTo>
                    <a:pt x="1268" y="0"/>
                  </a:moveTo>
                  <a:lnTo>
                    <a:pt x="1257" y="0"/>
                  </a:lnTo>
                  <a:lnTo>
                    <a:pt x="1226" y="0"/>
                  </a:lnTo>
                  <a:lnTo>
                    <a:pt x="1178" y="1"/>
                  </a:lnTo>
                  <a:lnTo>
                    <a:pt x="1115" y="2"/>
                  </a:lnTo>
                  <a:lnTo>
                    <a:pt x="1038" y="3"/>
                  </a:lnTo>
                  <a:lnTo>
                    <a:pt x="951" y="5"/>
                  </a:lnTo>
                  <a:lnTo>
                    <a:pt x="856" y="8"/>
                  </a:lnTo>
                  <a:lnTo>
                    <a:pt x="756" y="13"/>
                  </a:lnTo>
                  <a:lnTo>
                    <a:pt x="651" y="18"/>
                  </a:lnTo>
                  <a:lnTo>
                    <a:pt x="545" y="23"/>
                  </a:lnTo>
                  <a:lnTo>
                    <a:pt x="441" y="31"/>
                  </a:lnTo>
                  <a:lnTo>
                    <a:pt x="340" y="39"/>
                  </a:lnTo>
                  <a:lnTo>
                    <a:pt x="291" y="44"/>
                  </a:lnTo>
                  <a:lnTo>
                    <a:pt x="246" y="49"/>
                  </a:lnTo>
                  <a:lnTo>
                    <a:pt x="201" y="55"/>
                  </a:lnTo>
                  <a:lnTo>
                    <a:pt x="159" y="61"/>
                  </a:lnTo>
                  <a:lnTo>
                    <a:pt x="119" y="69"/>
                  </a:lnTo>
                  <a:lnTo>
                    <a:pt x="83" y="76"/>
                  </a:lnTo>
                  <a:lnTo>
                    <a:pt x="50" y="83"/>
                  </a:lnTo>
                  <a:lnTo>
                    <a:pt x="21" y="91"/>
                  </a:lnTo>
                  <a:lnTo>
                    <a:pt x="20" y="99"/>
                  </a:lnTo>
                  <a:lnTo>
                    <a:pt x="19" y="120"/>
                  </a:lnTo>
                  <a:lnTo>
                    <a:pt x="16" y="155"/>
                  </a:lnTo>
                  <a:lnTo>
                    <a:pt x="14" y="202"/>
                  </a:lnTo>
                  <a:lnTo>
                    <a:pt x="11" y="260"/>
                  </a:lnTo>
                  <a:lnTo>
                    <a:pt x="8" y="328"/>
                  </a:lnTo>
                  <a:lnTo>
                    <a:pt x="4" y="405"/>
                  </a:lnTo>
                  <a:lnTo>
                    <a:pt x="0" y="491"/>
                  </a:lnTo>
                  <a:lnTo>
                    <a:pt x="19" y="486"/>
                  </a:lnTo>
                  <a:lnTo>
                    <a:pt x="38" y="482"/>
                  </a:lnTo>
                  <a:lnTo>
                    <a:pt x="57" y="479"/>
                  </a:lnTo>
                  <a:lnTo>
                    <a:pt x="77" y="479"/>
                  </a:lnTo>
                  <a:lnTo>
                    <a:pt x="96" y="480"/>
                  </a:lnTo>
                  <a:lnTo>
                    <a:pt x="116" y="482"/>
                  </a:lnTo>
                  <a:lnTo>
                    <a:pt x="138" y="486"/>
                  </a:lnTo>
                  <a:lnTo>
                    <a:pt x="158" y="490"/>
                  </a:lnTo>
                  <a:lnTo>
                    <a:pt x="202" y="502"/>
                  </a:lnTo>
                  <a:lnTo>
                    <a:pt x="247" y="517"/>
                  </a:lnTo>
                  <a:lnTo>
                    <a:pt x="294" y="534"/>
                  </a:lnTo>
                  <a:lnTo>
                    <a:pt x="344" y="550"/>
                  </a:lnTo>
                  <a:lnTo>
                    <a:pt x="370" y="558"/>
                  </a:lnTo>
                  <a:lnTo>
                    <a:pt x="396" y="566"/>
                  </a:lnTo>
                  <a:lnTo>
                    <a:pt x="423" y="573"/>
                  </a:lnTo>
                  <a:lnTo>
                    <a:pt x="450" y="580"/>
                  </a:lnTo>
                  <a:lnTo>
                    <a:pt x="479" y="587"/>
                  </a:lnTo>
                  <a:lnTo>
                    <a:pt x="508" y="591"/>
                  </a:lnTo>
                  <a:lnTo>
                    <a:pt x="538" y="595"/>
                  </a:lnTo>
                  <a:lnTo>
                    <a:pt x="568" y="598"/>
                  </a:lnTo>
                  <a:lnTo>
                    <a:pt x="599" y="599"/>
                  </a:lnTo>
                  <a:lnTo>
                    <a:pt x="631" y="599"/>
                  </a:lnTo>
                  <a:lnTo>
                    <a:pt x="664" y="597"/>
                  </a:lnTo>
                  <a:lnTo>
                    <a:pt x="698" y="594"/>
                  </a:lnTo>
                  <a:lnTo>
                    <a:pt x="732" y="589"/>
                  </a:lnTo>
                  <a:lnTo>
                    <a:pt x="767" y="580"/>
                  </a:lnTo>
                  <a:lnTo>
                    <a:pt x="803" y="571"/>
                  </a:lnTo>
                  <a:lnTo>
                    <a:pt x="840" y="559"/>
                  </a:lnTo>
                  <a:lnTo>
                    <a:pt x="814" y="615"/>
                  </a:lnTo>
                  <a:lnTo>
                    <a:pt x="791" y="675"/>
                  </a:lnTo>
                  <a:lnTo>
                    <a:pt x="771" y="738"/>
                  </a:lnTo>
                  <a:lnTo>
                    <a:pt x="753" y="804"/>
                  </a:lnTo>
                  <a:lnTo>
                    <a:pt x="737" y="874"/>
                  </a:lnTo>
                  <a:lnTo>
                    <a:pt x="724" y="945"/>
                  </a:lnTo>
                  <a:lnTo>
                    <a:pt x="713" y="1018"/>
                  </a:lnTo>
                  <a:lnTo>
                    <a:pt x="705" y="1092"/>
                  </a:lnTo>
                  <a:lnTo>
                    <a:pt x="698" y="1168"/>
                  </a:lnTo>
                  <a:lnTo>
                    <a:pt x="691" y="1244"/>
                  </a:lnTo>
                  <a:lnTo>
                    <a:pt x="687" y="1320"/>
                  </a:lnTo>
                  <a:lnTo>
                    <a:pt x="685" y="1397"/>
                  </a:lnTo>
                  <a:lnTo>
                    <a:pt x="684" y="1472"/>
                  </a:lnTo>
                  <a:lnTo>
                    <a:pt x="683" y="1546"/>
                  </a:lnTo>
                  <a:lnTo>
                    <a:pt x="684" y="1621"/>
                  </a:lnTo>
                  <a:lnTo>
                    <a:pt x="685" y="1692"/>
                  </a:lnTo>
                  <a:lnTo>
                    <a:pt x="689" y="1828"/>
                  </a:lnTo>
                  <a:lnTo>
                    <a:pt x="696" y="1955"/>
                  </a:lnTo>
                  <a:lnTo>
                    <a:pt x="701" y="2064"/>
                  </a:lnTo>
                  <a:lnTo>
                    <a:pt x="706" y="2157"/>
                  </a:lnTo>
                  <a:lnTo>
                    <a:pt x="707" y="2196"/>
                  </a:lnTo>
                  <a:lnTo>
                    <a:pt x="707" y="2229"/>
                  </a:lnTo>
                  <a:lnTo>
                    <a:pt x="707" y="2257"/>
                  </a:lnTo>
                  <a:lnTo>
                    <a:pt x="705" y="2277"/>
                  </a:lnTo>
                  <a:lnTo>
                    <a:pt x="703" y="2291"/>
                  </a:lnTo>
                  <a:lnTo>
                    <a:pt x="699" y="2298"/>
                  </a:lnTo>
                  <a:lnTo>
                    <a:pt x="693" y="2296"/>
                  </a:lnTo>
                  <a:lnTo>
                    <a:pt x="685" y="2287"/>
                  </a:lnTo>
                  <a:lnTo>
                    <a:pt x="685" y="2284"/>
                  </a:lnTo>
                  <a:lnTo>
                    <a:pt x="686" y="2280"/>
                  </a:lnTo>
                  <a:lnTo>
                    <a:pt x="688" y="2275"/>
                  </a:lnTo>
                  <a:lnTo>
                    <a:pt x="691" y="2270"/>
                  </a:lnTo>
                  <a:lnTo>
                    <a:pt x="699" y="2258"/>
                  </a:lnTo>
                  <a:lnTo>
                    <a:pt x="709" y="2244"/>
                  </a:lnTo>
                  <a:lnTo>
                    <a:pt x="735" y="2213"/>
                  </a:lnTo>
                  <a:lnTo>
                    <a:pt x="765" y="2180"/>
                  </a:lnTo>
                  <a:lnTo>
                    <a:pt x="795" y="2148"/>
                  </a:lnTo>
                  <a:lnTo>
                    <a:pt x="821" y="2117"/>
                  </a:lnTo>
                  <a:lnTo>
                    <a:pt x="831" y="2104"/>
                  </a:lnTo>
                  <a:lnTo>
                    <a:pt x="839" y="2092"/>
                  </a:lnTo>
                  <a:lnTo>
                    <a:pt x="842" y="2087"/>
                  </a:lnTo>
                  <a:lnTo>
                    <a:pt x="844" y="2083"/>
                  </a:lnTo>
                  <a:lnTo>
                    <a:pt x="845" y="2078"/>
                  </a:lnTo>
                  <a:lnTo>
                    <a:pt x="846" y="2075"/>
                  </a:lnTo>
                  <a:lnTo>
                    <a:pt x="845" y="2024"/>
                  </a:lnTo>
                  <a:lnTo>
                    <a:pt x="847" y="1968"/>
                  </a:lnTo>
                  <a:lnTo>
                    <a:pt x="851" y="1906"/>
                  </a:lnTo>
                  <a:lnTo>
                    <a:pt x="857" y="1839"/>
                  </a:lnTo>
                  <a:lnTo>
                    <a:pt x="867" y="1769"/>
                  </a:lnTo>
                  <a:lnTo>
                    <a:pt x="877" y="1695"/>
                  </a:lnTo>
                  <a:lnTo>
                    <a:pt x="889" y="1617"/>
                  </a:lnTo>
                  <a:lnTo>
                    <a:pt x="902" y="1536"/>
                  </a:lnTo>
                  <a:lnTo>
                    <a:pt x="918" y="1454"/>
                  </a:lnTo>
                  <a:lnTo>
                    <a:pt x="934" y="1368"/>
                  </a:lnTo>
                  <a:lnTo>
                    <a:pt x="951" y="1283"/>
                  </a:lnTo>
                  <a:lnTo>
                    <a:pt x="969" y="1195"/>
                  </a:lnTo>
                  <a:lnTo>
                    <a:pt x="1008" y="1020"/>
                  </a:lnTo>
                  <a:lnTo>
                    <a:pt x="1049" y="847"/>
                  </a:lnTo>
                  <a:lnTo>
                    <a:pt x="1089" y="680"/>
                  </a:lnTo>
                  <a:lnTo>
                    <a:pt x="1128" y="523"/>
                  </a:lnTo>
                  <a:lnTo>
                    <a:pt x="1165" y="379"/>
                  </a:lnTo>
                  <a:lnTo>
                    <a:pt x="1199" y="254"/>
                  </a:lnTo>
                  <a:lnTo>
                    <a:pt x="1227" y="149"/>
                  </a:lnTo>
                  <a:lnTo>
                    <a:pt x="1248" y="69"/>
                  </a:lnTo>
                  <a:lnTo>
                    <a:pt x="1263" y="19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Freeform 163"/>
            <p:cNvSpPr>
              <a:spLocks/>
            </p:cNvSpPr>
            <p:nvPr/>
          </p:nvSpPr>
          <p:spPr bwMode="auto">
            <a:xfrm>
              <a:off x="2733676" y="661988"/>
              <a:ext cx="139700" cy="373063"/>
            </a:xfrm>
            <a:custGeom>
              <a:avLst/>
              <a:gdLst>
                <a:gd name="T0" fmla="*/ 2147483647 w 1317"/>
                <a:gd name="T1" fmla="*/ 2147483647 h 3528"/>
                <a:gd name="T2" fmla="*/ 2147483647 w 1317"/>
                <a:gd name="T3" fmla="*/ 2147483647 h 3528"/>
                <a:gd name="T4" fmla="*/ 2147483647 w 1317"/>
                <a:gd name="T5" fmla="*/ 2147483647 h 3528"/>
                <a:gd name="T6" fmla="*/ 2147483647 w 1317"/>
                <a:gd name="T7" fmla="*/ 2147483647 h 3528"/>
                <a:gd name="T8" fmla="*/ 2147483647 w 1317"/>
                <a:gd name="T9" fmla="*/ 2147483647 h 3528"/>
                <a:gd name="T10" fmla="*/ 0 w 1317"/>
                <a:gd name="T11" fmla="*/ 2147483647 h 3528"/>
                <a:gd name="T12" fmla="*/ 2147483647 w 1317"/>
                <a:gd name="T13" fmla="*/ 2147483647 h 3528"/>
                <a:gd name="T14" fmla="*/ 2147483647 w 1317"/>
                <a:gd name="T15" fmla="*/ 2147483647 h 3528"/>
                <a:gd name="T16" fmla="*/ 2147483647 w 1317"/>
                <a:gd name="T17" fmla="*/ 2147483647 h 3528"/>
                <a:gd name="T18" fmla="*/ 2147483647 w 1317"/>
                <a:gd name="T19" fmla="*/ 2147483647 h 3528"/>
                <a:gd name="T20" fmla="*/ 2147483647 w 1317"/>
                <a:gd name="T21" fmla="*/ 2147483647 h 3528"/>
                <a:gd name="T22" fmla="*/ 2147483647 w 1317"/>
                <a:gd name="T23" fmla="*/ 2147483647 h 3528"/>
                <a:gd name="T24" fmla="*/ 2147483647 w 1317"/>
                <a:gd name="T25" fmla="*/ 2147483647 h 3528"/>
                <a:gd name="T26" fmla="*/ 2147483647 w 1317"/>
                <a:gd name="T27" fmla="*/ 2147483647 h 3528"/>
                <a:gd name="T28" fmla="*/ 2147483647 w 1317"/>
                <a:gd name="T29" fmla="*/ 2147483647 h 3528"/>
                <a:gd name="T30" fmla="*/ 2147483647 w 1317"/>
                <a:gd name="T31" fmla="*/ 2147483647 h 3528"/>
                <a:gd name="T32" fmla="*/ 2147483647 w 1317"/>
                <a:gd name="T33" fmla="*/ 2147483647 h 3528"/>
                <a:gd name="T34" fmla="*/ 2147483647 w 1317"/>
                <a:gd name="T35" fmla="*/ 2147483647 h 3528"/>
                <a:gd name="T36" fmla="*/ 2147483647 w 1317"/>
                <a:gd name="T37" fmla="*/ 2147483647 h 3528"/>
                <a:gd name="T38" fmla="*/ 2147483647 w 1317"/>
                <a:gd name="T39" fmla="*/ 2147483647 h 3528"/>
                <a:gd name="T40" fmla="*/ 2147483647 w 1317"/>
                <a:gd name="T41" fmla="*/ 2147483647 h 3528"/>
                <a:gd name="T42" fmla="*/ 2147483647 w 1317"/>
                <a:gd name="T43" fmla="*/ 2147483647 h 3528"/>
                <a:gd name="T44" fmla="*/ 2147483647 w 1317"/>
                <a:gd name="T45" fmla="*/ 2147483647 h 3528"/>
                <a:gd name="T46" fmla="*/ 2147483647 w 1317"/>
                <a:gd name="T47" fmla="*/ 2147483647 h 3528"/>
                <a:gd name="T48" fmla="*/ 2147483647 w 1317"/>
                <a:gd name="T49" fmla="*/ 2147483647 h 3528"/>
                <a:gd name="T50" fmla="*/ 2147483647 w 1317"/>
                <a:gd name="T51" fmla="*/ 2147483647 h 3528"/>
                <a:gd name="T52" fmla="*/ 2147483647 w 1317"/>
                <a:gd name="T53" fmla="*/ 2147483647 h 3528"/>
                <a:gd name="T54" fmla="*/ 2147483647 w 1317"/>
                <a:gd name="T55" fmla="*/ 2147483647 h 3528"/>
                <a:gd name="T56" fmla="*/ 2147483647 w 1317"/>
                <a:gd name="T57" fmla="*/ 2147483647 h 3528"/>
                <a:gd name="T58" fmla="*/ 2147483647 w 1317"/>
                <a:gd name="T59" fmla="*/ 2147483647 h 3528"/>
                <a:gd name="T60" fmla="*/ 2147483647 w 1317"/>
                <a:gd name="T61" fmla="*/ 2147483647 h 3528"/>
                <a:gd name="T62" fmla="*/ 2147483647 w 1317"/>
                <a:gd name="T63" fmla="*/ 2147483647 h 3528"/>
                <a:gd name="T64" fmla="*/ 2147483647 w 1317"/>
                <a:gd name="T65" fmla="*/ 2147483647 h 3528"/>
                <a:gd name="T66" fmla="*/ 2147483647 w 1317"/>
                <a:gd name="T67" fmla="*/ 2147483647 h 3528"/>
                <a:gd name="T68" fmla="*/ 2147483647 w 1317"/>
                <a:gd name="T69" fmla="*/ 2147483647 h 3528"/>
                <a:gd name="T70" fmla="*/ 2147483647 w 1317"/>
                <a:gd name="T71" fmla="*/ 2147483647 h 3528"/>
                <a:gd name="T72" fmla="*/ 2147483647 w 1317"/>
                <a:gd name="T73" fmla="*/ 2147483647 h 3528"/>
                <a:gd name="T74" fmla="*/ 2147483647 w 1317"/>
                <a:gd name="T75" fmla="*/ 2147483647 h 3528"/>
                <a:gd name="T76" fmla="*/ 2147483647 w 1317"/>
                <a:gd name="T77" fmla="*/ 2147483647 h 3528"/>
                <a:gd name="T78" fmla="*/ 2147483647 w 1317"/>
                <a:gd name="T79" fmla="*/ 2147483647 h 3528"/>
                <a:gd name="T80" fmla="*/ 2147483647 w 1317"/>
                <a:gd name="T81" fmla="*/ 2147483647 h 3528"/>
                <a:gd name="T82" fmla="*/ 2147483647 w 1317"/>
                <a:gd name="T83" fmla="*/ 0 h 3528"/>
                <a:gd name="T84" fmla="*/ 2147483647 w 1317"/>
                <a:gd name="T85" fmla="*/ 2147483647 h 3528"/>
                <a:gd name="T86" fmla="*/ 2147483647 w 1317"/>
                <a:gd name="T87" fmla="*/ 2147483647 h 3528"/>
                <a:gd name="T88" fmla="*/ 2147483647 w 1317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7"/>
                <a:gd name="T136" fmla="*/ 0 h 3528"/>
                <a:gd name="T137" fmla="*/ 1317 w 1317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7" h="3528">
                  <a:moveTo>
                    <a:pt x="84" y="40"/>
                  </a:moveTo>
                  <a:lnTo>
                    <a:pt x="84" y="54"/>
                  </a:lnTo>
                  <a:lnTo>
                    <a:pt x="82" y="93"/>
                  </a:lnTo>
                  <a:lnTo>
                    <a:pt x="79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4" y="457"/>
                  </a:lnTo>
                  <a:lnTo>
                    <a:pt x="58" y="589"/>
                  </a:lnTo>
                  <a:lnTo>
                    <a:pt x="50" y="731"/>
                  </a:lnTo>
                  <a:lnTo>
                    <a:pt x="43" y="882"/>
                  </a:lnTo>
                  <a:lnTo>
                    <a:pt x="36" y="1039"/>
                  </a:lnTo>
                  <a:lnTo>
                    <a:pt x="30" y="1200"/>
                  </a:lnTo>
                  <a:lnTo>
                    <a:pt x="23" y="1363"/>
                  </a:lnTo>
                  <a:lnTo>
                    <a:pt x="17" y="1525"/>
                  </a:lnTo>
                  <a:lnTo>
                    <a:pt x="11" y="1684"/>
                  </a:lnTo>
                  <a:lnTo>
                    <a:pt x="6" y="1836"/>
                  </a:lnTo>
                  <a:lnTo>
                    <a:pt x="1" y="1981"/>
                  </a:lnTo>
                  <a:lnTo>
                    <a:pt x="0" y="2051"/>
                  </a:lnTo>
                  <a:lnTo>
                    <a:pt x="2" y="2120"/>
                  </a:lnTo>
                  <a:lnTo>
                    <a:pt x="6" y="2190"/>
                  </a:lnTo>
                  <a:lnTo>
                    <a:pt x="11" y="2258"/>
                  </a:lnTo>
                  <a:lnTo>
                    <a:pt x="19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6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7" y="2941"/>
                  </a:lnTo>
                  <a:lnTo>
                    <a:pt x="185" y="2993"/>
                  </a:lnTo>
                  <a:lnTo>
                    <a:pt x="203" y="3042"/>
                  </a:lnTo>
                  <a:lnTo>
                    <a:pt x="222" y="3090"/>
                  </a:lnTo>
                  <a:lnTo>
                    <a:pt x="240" y="3135"/>
                  </a:lnTo>
                  <a:lnTo>
                    <a:pt x="258" y="3178"/>
                  </a:lnTo>
                  <a:lnTo>
                    <a:pt x="292" y="3255"/>
                  </a:lnTo>
                  <a:lnTo>
                    <a:pt x="322" y="3320"/>
                  </a:lnTo>
                  <a:lnTo>
                    <a:pt x="348" y="3373"/>
                  </a:lnTo>
                  <a:lnTo>
                    <a:pt x="368" y="3412"/>
                  </a:lnTo>
                  <a:lnTo>
                    <a:pt x="380" y="3435"/>
                  </a:lnTo>
                  <a:lnTo>
                    <a:pt x="385" y="3443"/>
                  </a:lnTo>
                  <a:lnTo>
                    <a:pt x="394" y="3446"/>
                  </a:lnTo>
                  <a:lnTo>
                    <a:pt x="416" y="3455"/>
                  </a:lnTo>
                  <a:lnTo>
                    <a:pt x="451" y="3467"/>
                  </a:lnTo>
                  <a:lnTo>
                    <a:pt x="495" y="3481"/>
                  </a:lnTo>
                  <a:lnTo>
                    <a:pt x="522" y="3488"/>
                  </a:lnTo>
                  <a:lnTo>
                    <a:pt x="549" y="3495"/>
                  </a:lnTo>
                  <a:lnTo>
                    <a:pt x="580" y="3502"/>
                  </a:lnTo>
                  <a:lnTo>
                    <a:pt x="610" y="3509"/>
                  </a:lnTo>
                  <a:lnTo>
                    <a:pt x="643" y="3515"/>
                  </a:lnTo>
                  <a:lnTo>
                    <a:pt x="676" y="3520"/>
                  </a:lnTo>
                  <a:lnTo>
                    <a:pt x="709" y="3524"/>
                  </a:lnTo>
                  <a:lnTo>
                    <a:pt x="744" y="3527"/>
                  </a:lnTo>
                  <a:lnTo>
                    <a:pt x="777" y="3528"/>
                  </a:lnTo>
                  <a:lnTo>
                    <a:pt x="812" y="3528"/>
                  </a:lnTo>
                  <a:lnTo>
                    <a:pt x="846" y="3526"/>
                  </a:lnTo>
                  <a:lnTo>
                    <a:pt x="879" y="3522"/>
                  </a:lnTo>
                  <a:lnTo>
                    <a:pt x="912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9" y="3466"/>
                  </a:lnTo>
                  <a:lnTo>
                    <a:pt x="1053" y="3446"/>
                  </a:lnTo>
                  <a:lnTo>
                    <a:pt x="1076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8" y="3294"/>
                  </a:lnTo>
                  <a:lnTo>
                    <a:pt x="1145" y="3251"/>
                  </a:lnTo>
                  <a:lnTo>
                    <a:pt x="1143" y="3243"/>
                  </a:lnTo>
                  <a:lnTo>
                    <a:pt x="1136" y="3220"/>
                  </a:lnTo>
                  <a:lnTo>
                    <a:pt x="1126" y="3181"/>
                  </a:lnTo>
                  <a:lnTo>
                    <a:pt x="1111" y="3131"/>
                  </a:lnTo>
                  <a:lnTo>
                    <a:pt x="1095" y="3069"/>
                  </a:lnTo>
                  <a:lnTo>
                    <a:pt x="1077" y="2997"/>
                  </a:lnTo>
                  <a:lnTo>
                    <a:pt x="1056" y="2916"/>
                  </a:lnTo>
                  <a:lnTo>
                    <a:pt x="1036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5" y="2534"/>
                  </a:lnTo>
                  <a:lnTo>
                    <a:pt x="957" y="2430"/>
                  </a:lnTo>
                  <a:lnTo>
                    <a:pt x="947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6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3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29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9" y="1420"/>
                  </a:lnTo>
                  <a:lnTo>
                    <a:pt x="994" y="1339"/>
                  </a:lnTo>
                  <a:lnTo>
                    <a:pt x="1012" y="1256"/>
                  </a:lnTo>
                  <a:lnTo>
                    <a:pt x="1029" y="1173"/>
                  </a:lnTo>
                  <a:lnTo>
                    <a:pt x="1047" y="1089"/>
                  </a:lnTo>
                  <a:lnTo>
                    <a:pt x="1067" y="1006"/>
                  </a:lnTo>
                  <a:lnTo>
                    <a:pt x="1086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3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7" y="179"/>
                  </a:lnTo>
                  <a:lnTo>
                    <a:pt x="1299" y="105"/>
                  </a:lnTo>
                  <a:lnTo>
                    <a:pt x="1312" y="57"/>
                  </a:lnTo>
                  <a:lnTo>
                    <a:pt x="1317" y="40"/>
                  </a:lnTo>
                  <a:lnTo>
                    <a:pt x="1307" y="39"/>
                  </a:lnTo>
                  <a:lnTo>
                    <a:pt x="1276" y="37"/>
                  </a:lnTo>
                  <a:lnTo>
                    <a:pt x="1228" y="33"/>
                  </a:lnTo>
                  <a:lnTo>
                    <a:pt x="1166" y="28"/>
                  </a:lnTo>
                  <a:lnTo>
                    <a:pt x="1091" y="23"/>
                  </a:lnTo>
                  <a:lnTo>
                    <a:pt x="1005" y="17"/>
                  </a:lnTo>
                  <a:lnTo>
                    <a:pt x="912" y="11"/>
                  </a:lnTo>
                  <a:lnTo>
                    <a:pt x="812" y="6"/>
                  </a:lnTo>
                  <a:lnTo>
                    <a:pt x="709" y="3"/>
                  </a:lnTo>
                  <a:lnTo>
                    <a:pt x="604" y="1"/>
                  </a:lnTo>
                  <a:lnTo>
                    <a:pt x="552" y="0"/>
                  </a:lnTo>
                  <a:lnTo>
                    <a:pt x="502" y="0"/>
                  </a:lnTo>
                  <a:lnTo>
                    <a:pt x="452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3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4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" name="Freeform 164"/>
            <p:cNvSpPr>
              <a:spLocks/>
            </p:cNvSpPr>
            <p:nvPr/>
          </p:nvSpPr>
          <p:spPr bwMode="auto">
            <a:xfrm>
              <a:off x="2741613" y="661988"/>
              <a:ext cx="131763" cy="236538"/>
            </a:xfrm>
            <a:custGeom>
              <a:avLst/>
              <a:gdLst>
                <a:gd name="T0" fmla="*/ 2147483647 w 1252"/>
                <a:gd name="T1" fmla="*/ 2147483647 h 2247"/>
                <a:gd name="T2" fmla="*/ 2147483647 w 1252"/>
                <a:gd name="T3" fmla="*/ 2147483647 h 2247"/>
                <a:gd name="T4" fmla="*/ 2147483647 w 1252"/>
                <a:gd name="T5" fmla="*/ 2147483647 h 2247"/>
                <a:gd name="T6" fmla="*/ 2147483647 w 1252"/>
                <a:gd name="T7" fmla="*/ 2147483647 h 2247"/>
                <a:gd name="T8" fmla="*/ 2147483647 w 1252"/>
                <a:gd name="T9" fmla="*/ 2147483647 h 2247"/>
                <a:gd name="T10" fmla="*/ 2147483647 w 1252"/>
                <a:gd name="T11" fmla="*/ 0 h 2247"/>
                <a:gd name="T12" fmla="*/ 2147483647 w 1252"/>
                <a:gd name="T13" fmla="*/ 2147483647 h 2247"/>
                <a:gd name="T14" fmla="*/ 2147483647 w 1252"/>
                <a:gd name="T15" fmla="*/ 2147483647 h 2247"/>
                <a:gd name="T16" fmla="*/ 2147483647 w 1252"/>
                <a:gd name="T17" fmla="*/ 2147483647 h 2247"/>
                <a:gd name="T18" fmla="*/ 2147483647 w 1252"/>
                <a:gd name="T19" fmla="*/ 2147483647 h 2247"/>
                <a:gd name="T20" fmla="*/ 2147483647 w 1252"/>
                <a:gd name="T21" fmla="*/ 2147483647 h 2247"/>
                <a:gd name="T22" fmla="*/ 2147483647 w 1252"/>
                <a:gd name="T23" fmla="*/ 2147483647 h 2247"/>
                <a:gd name="T24" fmla="*/ 2147483647 w 1252"/>
                <a:gd name="T25" fmla="*/ 2147483647 h 2247"/>
                <a:gd name="T26" fmla="*/ 2147483647 w 1252"/>
                <a:gd name="T27" fmla="*/ 2147483647 h 2247"/>
                <a:gd name="T28" fmla="*/ 2147483647 w 1252"/>
                <a:gd name="T29" fmla="*/ 2147483647 h 2247"/>
                <a:gd name="T30" fmla="*/ 2147483647 w 1252"/>
                <a:gd name="T31" fmla="*/ 2147483647 h 2247"/>
                <a:gd name="T32" fmla="*/ 2147483647 w 1252"/>
                <a:gd name="T33" fmla="*/ 2147483647 h 2247"/>
                <a:gd name="T34" fmla="*/ 2147483647 w 1252"/>
                <a:gd name="T35" fmla="*/ 2147483647 h 2247"/>
                <a:gd name="T36" fmla="*/ 2147483647 w 1252"/>
                <a:gd name="T37" fmla="*/ 2147483647 h 2247"/>
                <a:gd name="T38" fmla="*/ 2147483647 w 1252"/>
                <a:gd name="T39" fmla="*/ 2147483647 h 2247"/>
                <a:gd name="T40" fmla="*/ 2147483647 w 1252"/>
                <a:gd name="T41" fmla="*/ 2147483647 h 2247"/>
                <a:gd name="T42" fmla="*/ 2147483647 w 1252"/>
                <a:gd name="T43" fmla="*/ 2147483647 h 2247"/>
                <a:gd name="T44" fmla="*/ 2147483647 w 1252"/>
                <a:gd name="T45" fmla="*/ 2147483647 h 2247"/>
                <a:gd name="T46" fmla="*/ 2147483647 w 1252"/>
                <a:gd name="T47" fmla="*/ 2147483647 h 2247"/>
                <a:gd name="T48" fmla="*/ 2147483647 w 1252"/>
                <a:gd name="T49" fmla="*/ 2147483647 h 2247"/>
                <a:gd name="T50" fmla="*/ 2147483647 w 1252"/>
                <a:gd name="T51" fmla="*/ 2147483647 h 2247"/>
                <a:gd name="T52" fmla="*/ 2147483647 w 1252"/>
                <a:gd name="T53" fmla="*/ 2147483647 h 2247"/>
                <a:gd name="T54" fmla="*/ 2147483647 w 1252"/>
                <a:gd name="T55" fmla="*/ 2147483647 h 2247"/>
                <a:gd name="T56" fmla="*/ 2147483647 w 1252"/>
                <a:gd name="T57" fmla="*/ 2147483647 h 2247"/>
                <a:gd name="T58" fmla="*/ 2147483647 w 1252"/>
                <a:gd name="T59" fmla="*/ 2147483647 h 2247"/>
                <a:gd name="T60" fmla="*/ 2147483647 w 1252"/>
                <a:gd name="T61" fmla="*/ 2147483647 h 2247"/>
                <a:gd name="T62" fmla="*/ 2147483647 w 1252"/>
                <a:gd name="T63" fmla="*/ 2147483647 h 2247"/>
                <a:gd name="T64" fmla="*/ 2147483647 w 1252"/>
                <a:gd name="T65" fmla="*/ 2147483647 h 2247"/>
                <a:gd name="T66" fmla="*/ 2147483647 w 1252"/>
                <a:gd name="T67" fmla="*/ 2147483647 h 2247"/>
                <a:gd name="T68" fmla="*/ 2147483647 w 1252"/>
                <a:gd name="T69" fmla="*/ 2147483647 h 2247"/>
                <a:gd name="T70" fmla="*/ 2147483647 w 1252"/>
                <a:gd name="T71" fmla="*/ 2147483647 h 2247"/>
                <a:gd name="T72" fmla="*/ 2147483647 w 1252"/>
                <a:gd name="T73" fmla="*/ 2147483647 h 2247"/>
                <a:gd name="T74" fmla="*/ 2147483647 w 1252"/>
                <a:gd name="T75" fmla="*/ 2147483647 h 2247"/>
                <a:gd name="T76" fmla="*/ 2147483647 w 1252"/>
                <a:gd name="T77" fmla="*/ 2147483647 h 2247"/>
                <a:gd name="T78" fmla="*/ 2147483647 w 1252"/>
                <a:gd name="T79" fmla="*/ 2147483647 h 2247"/>
                <a:gd name="T80" fmla="*/ 2147483647 w 1252"/>
                <a:gd name="T81" fmla="*/ 2147483647 h 2247"/>
                <a:gd name="T82" fmla="*/ 2147483647 w 1252"/>
                <a:gd name="T83" fmla="*/ 2147483647 h 2247"/>
                <a:gd name="T84" fmla="*/ 2147483647 w 1252"/>
                <a:gd name="T85" fmla="*/ 2147483647 h 2247"/>
                <a:gd name="T86" fmla="*/ 2147483647 w 1252"/>
                <a:gd name="T87" fmla="*/ 2147483647 h 2247"/>
                <a:gd name="T88" fmla="*/ 2147483647 w 1252"/>
                <a:gd name="T89" fmla="*/ 2147483647 h 2247"/>
                <a:gd name="T90" fmla="*/ 2147483647 w 1252"/>
                <a:gd name="T91" fmla="*/ 2147483647 h 2247"/>
                <a:gd name="T92" fmla="*/ 2147483647 w 1252"/>
                <a:gd name="T93" fmla="*/ 2147483647 h 2247"/>
                <a:gd name="T94" fmla="*/ 2147483647 w 1252"/>
                <a:gd name="T95" fmla="*/ 2147483647 h 2247"/>
                <a:gd name="T96" fmla="*/ 2147483647 w 1252"/>
                <a:gd name="T97" fmla="*/ 2147483647 h 2247"/>
                <a:gd name="T98" fmla="*/ 2147483647 w 1252"/>
                <a:gd name="T99" fmla="*/ 2147483647 h 2247"/>
                <a:gd name="T100" fmla="*/ 2147483647 w 1252"/>
                <a:gd name="T101" fmla="*/ 2147483647 h 2247"/>
                <a:gd name="T102" fmla="*/ 2147483647 w 1252"/>
                <a:gd name="T103" fmla="*/ 2147483647 h 2247"/>
                <a:gd name="T104" fmla="*/ 2147483647 w 1252"/>
                <a:gd name="T105" fmla="*/ 2147483647 h 2247"/>
                <a:gd name="T106" fmla="*/ 2147483647 w 1252"/>
                <a:gd name="T107" fmla="*/ 2147483647 h 2247"/>
                <a:gd name="T108" fmla="*/ 2147483647 w 1252"/>
                <a:gd name="T109" fmla="*/ 2147483647 h 2247"/>
                <a:gd name="T110" fmla="*/ 2147483647 w 1252"/>
                <a:gd name="T111" fmla="*/ 2147483647 h 2247"/>
                <a:gd name="T112" fmla="*/ 2147483647 w 1252"/>
                <a:gd name="T113" fmla="*/ 2147483647 h 2247"/>
                <a:gd name="T114" fmla="*/ 2147483647 w 1252"/>
                <a:gd name="T115" fmla="*/ 2147483647 h 2247"/>
                <a:gd name="T116" fmla="*/ 2147483647 w 1252"/>
                <a:gd name="T117" fmla="*/ 2147483647 h 2247"/>
                <a:gd name="T118" fmla="*/ 2147483647 w 1252"/>
                <a:gd name="T119" fmla="*/ 2147483647 h 2247"/>
                <a:gd name="T120" fmla="*/ 2147483647 w 1252"/>
                <a:gd name="T121" fmla="*/ 2147483647 h 2247"/>
                <a:gd name="T122" fmla="*/ 2147483647 w 1252"/>
                <a:gd name="T123" fmla="*/ 2147483647 h 2247"/>
                <a:gd name="T124" fmla="*/ 2147483647 w 1252"/>
                <a:gd name="T125" fmla="*/ 2147483647 h 22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52"/>
                <a:gd name="T190" fmla="*/ 0 h 2247"/>
                <a:gd name="T191" fmla="*/ 1252 w 1252"/>
                <a:gd name="T192" fmla="*/ 2247 h 224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52" h="2247">
                  <a:moveTo>
                    <a:pt x="1252" y="40"/>
                  </a:moveTo>
                  <a:lnTo>
                    <a:pt x="1242" y="39"/>
                  </a:lnTo>
                  <a:lnTo>
                    <a:pt x="1211" y="37"/>
                  </a:lnTo>
                  <a:lnTo>
                    <a:pt x="1163" y="33"/>
                  </a:lnTo>
                  <a:lnTo>
                    <a:pt x="1101" y="28"/>
                  </a:lnTo>
                  <a:lnTo>
                    <a:pt x="1026" y="23"/>
                  </a:lnTo>
                  <a:lnTo>
                    <a:pt x="940" y="17"/>
                  </a:lnTo>
                  <a:lnTo>
                    <a:pt x="847" y="11"/>
                  </a:lnTo>
                  <a:lnTo>
                    <a:pt x="747" y="6"/>
                  </a:lnTo>
                  <a:lnTo>
                    <a:pt x="644" y="3"/>
                  </a:lnTo>
                  <a:lnTo>
                    <a:pt x="539" y="1"/>
                  </a:lnTo>
                  <a:lnTo>
                    <a:pt x="487" y="0"/>
                  </a:lnTo>
                  <a:lnTo>
                    <a:pt x="437" y="0"/>
                  </a:lnTo>
                  <a:lnTo>
                    <a:pt x="387" y="1"/>
                  </a:lnTo>
                  <a:lnTo>
                    <a:pt x="337" y="2"/>
                  </a:lnTo>
                  <a:lnTo>
                    <a:pt x="289" y="4"/>
                  </a:lnTo>
                  <a:lnTo>
                    <a:pt x="243" y="7"/>
                  </a:lnTo>
                  <a:lnTo>
                    <a:pt x="199" y="10"/>
                  </a:lnTo>
                  <a:lnTo>
                    <a:pt x="158" y="14"/>
                  </a:lnTo>
                  <a:lnTo>
                    <a:pt x="118" y="20"/>
                  </a:lnTo>
                  <a:lnTo>
                    <a:pt x="82" y="26"/>
                  </a:lnTo>
                  <a:lnTo>
                    <a:pt x="49" y="33"/>
                  </a:lnTo>
                  <a:lnTo>
                    <a:pt x="19" y="40"/>
                  </a:lnTo>
                  <a:lnTo>
                    <a:pt x="19" y="48"/>
                  </a:lnTo>
                  <a:lnTo>
                    <a:pt x="18" y="69"/>
                  </a:lnTo>
                  <a:lnTo>
                    <a:pt x="16" y="104"/>
                  </a:lnTo>
                  <a:lnTo>
                    <a:pt x="14" y="151"/>
                  </a:lnTo>
                  <a:lnTo>
                    <a:pt x="11" y="209"/>
                  </a:lnTo>
                  <a:lnTo>
                    <a:pt x="8" y="277"/>
                  </a:lnTo>
                  <a:lnTo>
                    <a:pt x="4" y="354"/>
                  </a:lnTo>
                  <a:lnTo>
                    <a:pt x="0" y="440"/>
                  </a:lnTo>
                  <a:lnTo>
                    <a:pt x="18" y="435"/>
                  </a:lnTo>
                  <a:lnTo>
                    <a:pt x="37" y="431"/>
                  </a:lnTo>
                  <a:lnTo>
                    <a:pt x="56" y="428"/>
                  </a:lnTo>
                  <a:lnTo>
                    <a:pt x="76" y="428"/>
                  </a:lnTo>
                  <a:lnTo>
                    <a:pt x="95" y="429"/>
                  </a:lnTo>
                  <a:lnTo>
                    <a:pt x="116" y="431"/>
                  </a:lnTo>
                  <a:lnTo>
                    <a:pt x="136" y="435"/>
                  </a:lnTo>
                  <a:lnTo>
                    <a:pt x="158" y="439"/>
                  </a:lnTo>
                  <a:lnTo>
                    <a:pt x="201" y="451"/>
                  </a:lnTo>
                  <a:lnTo>
                    <a:pt x="246" y="466"/>
                  </a:lnTo>
                  <a:lnTo>
                    <a:pt x="294" y="483"/>
                  </a:lnTo>
                  <a:lnTo>
                    <a:pt x="343" y="499"/>
                  </a:lnTo>
                  <a:lnTo>
                    <a:pt x="369" y="507"/>
                  </a:lnTo>
                  <a:lnTo>
                    <a:pt x="395" y="515"/>
                  </a:lnTo>
                  <a:lnTo>
                    <a:pt x="422" y="522"/>
                  </a:lnTo>
                  <a:lnTo>
                    <a:pt x="450" y="529"/>
                  </a:lnTo>
                  <a:lnTo>
                    <a:pt x="478" y="536"/>
                  </a:lnTo>
                  <a:lnTo>
                    <a:pt x="507" y="540"/>
                  </a:lnTo>
                  <a:lnTo>
                    <a:pt x="536" y="544"/>
                  </a:lnTo>
                  <a:lnTo>
                    <a:pt x="567" y="547"/>
                  </a:lnTo>
                  <a:lnTo>
                    <a:pt x="598" y="548"/>
                  </a:lnTo>
                  <a:lnTo>
                    <a:pt x="630" y="548"/>
                  </a:lnTo>
                  <a:lnTo>
                    <a:pt x="664" y="546"/>
                  </a:lnTo>
                  <a:lnTo>
                    <a:pt x="697" y="543"/>
                  </a:lnTo>
                  <a:lnTo>
                    <a:pt x="731" y="538"/>
                  </a:lnTo>
                  <a:lnTo>
                    <a:pt x="766" y="529"/>
                  </a:lnTo>
                  <a:lnTo>
                    <a:pt x="802" y="520"/>
                  </a:lnTo>
                  <a:lnTo>
                    <a:pt x="840" y="508"/>
                  </a:lnTo>
                  <a:lnTo>
                    <a:pt x="813" y="564"/>
                  </a:lnTo>
                  <a:lnTo>
                    <a:pt x="791" y="624"/>
                  </a:lnTo>
                  <a:lnTo>
                    <a:pt x="769" y="687"/>
                  </a:lnTo>
                  <a:lnTo>
                    <a:pt x="752" y="753"/>
                  </a:lnTo>
                  <a:lnTo>
                    <a:pt x="737" y="823"/>
                  </a:lnTo>
                  <a:lnTo>
                    <a:pt x="724" y="894"/>
                  </a:lnTo>
                  <a:lnTo>
                    <a:pt x="712" y="967"/>
                  </a:lnTo>
                  <a:lnTo>
                    <a:pt x="703" y="1041"/>
                  </a:lnTo>
                  <a:lnTo>
                    <a:pt x="696" y="1117"/>
                  </a:lnTo>
                  <a:lnTo>
                    <a:pt x="691" y="1193"/>
                  </a:lnTo>
                  <a:lnTo>
                    <a:pt x="687" y="1269"/>
                  </a:lnTo>
                  <a:lnTo>
                    <a:pt x="685" y="1346"/>
                  </a:lnTo>
                  <a:lnTo>
                    <a:pt x="683" y="1421"/>
                  </a:lnTo>
                  <a:lnTo>
                    <a:pt x="683" y="1495"/>
                  </a:lnTo>
                  <a:lnTo>
                    <a:pt x="684" y="1570"/>
                  </a:lnTo>
                  <a:lnTo>
                    <a:pt x="685" y="1641"/>
                  </a:lnTo>
                  <a:lnTo>
                    <a:pt x="689" y="1777"/>
                  </a:lnTo>
                  <a:lnTo>
                    <a:pt x="695" y="1904"/>
                  </a:lnTo>
                  <a:lnTo>
                    <a:pt x="700" y="2013"/>
                  </a:lnTo>
                  <a:lnTo>
                    <a:pt x="704" y="2106"/>
                  </a:lnTo>
                  <a:lnTo>
                    <a:pt x="705" y="2145"/>
                  </a:lnTo>
                  <a:lnTo>
                    <a:pt x="706" y="2178"/>
                  </a:lnTo>
                  <a:lnTo>
                    <a:pt x="705" y="2206"/>
                  </a:lnTo>
                  <a:lnTo>
                    <a:pt x="704" y="2226"/>
                  </a:lnTo>
                  <a:lnTo>
                    <a:pt x="701" y="2240"/>
                  </a:lnTo>
                  <a:lnTo>
                    <a:pt x="697" y="2247"/>
                  </a:lnTo>
                  <a:lnTo>
                    <a:pt x="692" y="2245"/>
                  </a:lnTo>
                  <a:lnTo>
                    <a:pt x="684" y="2236"/>
                  </a:lnTo>
                  <a:lnTo>
                    <a:pt x="685" y="2233"/>
                  </a:lnTo>
                  <a:lnTo>
                    <a:pt x="686" y="2229"/>
                  </a:lnTo>
                  <a:lnTo>
                    <a:pt x="688" y="2224"/>
                  </a:lnTo>
                  <a:lnTo>
                    <a:pt x="690" y="2219"/>
                  </a:lnTo>
                  <a:lnTo>
                    <a:pt x="698" y="2207"/>
                  </a:lnTo>
                  <a:lnTo>
                    <a:pt x="708" y="2193"/>
                  </a:lnTo>
                  <a:lnTo>
                    <a:pt x="734" y="2162"/>
                  </a:lnTo>
                  <a:lnTo>
                    <a:pt x="764" y="2129"/>
                  </a:lnTo>
                  <a:lnTo>
                    <a:pt x="794" y="2097"/>
                  </a:lnTo>
                  <a:lnTo>
                    <a:pt x="820" y="2066"/>
                  </a:lnTo>
                  <a:lnTo>
                    <a:pt x="831" y="2053"/>
                  </a:lnTo>
                  <a:lnTo>
                    <a:pt x="839" y="2041"/>
                  </a:lnTo>
                  <a:lnTo>
                    <a:pt x="842" y="2036"/>
                  </a:lnTo>
                  <a:lnTo>
                    <a:pt x="844" y="2032"/>
                  </a:lnTo>
                  <a:lnTo>
                    <a:pt x="845" y="2027"/>
                  </a:lnTo>
                  <a:lnTo>
                    <a:pt x="845" y="2024"/>
                  </a:lnTo>
                  <a:lnTo>
                    <a:pt x="844" y="1973"/>
                  </a:lnTo>
                  <a:lnTo>
                    <a:pt x="846" y="1918"/>
                  </a:lnTo>
                  <a:lnTo>
                    <a:pt x="850" y="1858"/>
                  </a:lnTo>
                  <a:lnTo>
                    <a:pt x="856" y="1793"/>
                  </a:lnTo>
                  <a:lnTo>
                    <a:pt x="864" y="1724"/>
                  </a:lnTo>
                  <a:lnTo>
                    <a:pt x="874" y="1652"/>
                  </a:lnTo>
                  <a:lnTo>
                    <a:pt x="886" y="1577"/>
                  </a:lnTo>
                  <a:lnTo>
                    <a:pt x="899" y="1499"/>
                  </a:lnTo>
                  <a:lnTo>
                    <a:pt x="914" y="1420"/>
                  </a:lnTo>
                  <a:lnTo>
                    <a:pt x="929" y="1339"/>
                  </a:lnTo>
                  <a:lnTo>
                    <a:pt x="947" y="1256"/>
                  </a:lnTo>
                  <a:lnTo>
                    <a:pt x="964" y="1173"/>
                  </a:lnTo>
                  <a:lnTo>
                    <a:pt x="982" y="1089"/>
                  </a:lnTo>
                  <a:lnTo>
                    <a:pt x="1002" y="1006"/>
                  </a:lnTo>
                  <a:lnTo>
                    <a:pt x="1021" y="923"/>
                  </a:lnTo>
                  <a:lnTo>
                    <a:pt x="1040" y="842"/>
                  </a:lnTo>
                  <a:lnTo>
                    <a:pt x="1079" y="683"/>
                  </a:lnTo>
                  <a:lnTo>
                    <a:pt x="1118" y="534"/>
                  </a:lnTo>
                  <a:lnTo>
                    <a:pt x="1153" y="398"/>
                  </a:lnTo>
                  <a:lnTo>
                    <a:pt x="1185" y="279"/>
                  </a:lnTo>
                  <a:lnTo>
                    <a:pt x="1212" y="179"/>
                  </a:lnTo>
                  <a:lnTo>
                    <a:pt x="1234" y="105"/>
                  </a:lnTo>
                  <a:lnTo>
                    <a:pt x="1247" y="57"/>
                  </a:lnTo>
                  <a:lnTo>
                    <a:pt x="1252" y="4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Freeform 165"/>
            <p:cNvSpPr>
              <a:spLocks/>
            </p:cNvSpPr>
            <p:nvPr/>
          </p:nvSpPr>
          <p:spPr bwMode="auto">
            <a:xfrm>
              <a:off x="2700338" y="874713"/>
              <a:ext cx="165100" cy="209550"/>
            </a:xfrm>
            <a:custGeom>
              <a:avLst/>
              <a:gdLst>
                <a:gd name="T0" fmla="*/ 2147483647 w 1561"/>
                <a:gd name="T1" fmla="*/ 2147483647 h 1979"/>
                <a:gd name="T2" fmla="*/ 2147483647 w 1561"/>
                <a:gd name="T3" fmla="*/ 2147483647 h 1979"/>
                <a:gd name="T4" fmla="*/ 2147483647 w 1561"/>
                <a:gd name="T5" fmla="*/ 2147483647 h 1979"/>
                <a:gd name="T6" fmla="*/ 2147483647 w 1561"/>
                <a:gd name="T7" fmla="*/ 2147483647 h 1979"/>
                <a:gd name="T8" fmla="*/ 2147483647 w 1561"/>
                <a:gd name="T9" fmla="*/ 2147483647 h 1979"/>
                <a:gd name="T10" fmla="*/ 2147483647 w 1561"/>
                <a:gd name="T11" fmla="*/ 2147483647 h 1979"/>
                <a:gd name="T12" fmla="*/ 2147483647 w 1561"/>
                <a:gd name="T13" fmla="*/ 2147483647 h 1979"/>
                <a:gd name="T14" fmla="*/ 2147483647 w 1561"/>
                <a:gd name="T15" fmla="*/ 2147483647 h 1979"/>
                <a:gd name="T16" fmla="*/ 2147483647 w 1561"/>
                <a:gd name="T17" fmla="*/ 2147483647 h 1979"/>
                <a:gd name="T18" fmla="*/ 2147483647 w 1561"/>
                <a:gd name="T19" fmla="*/ 2147483647 h 1979"/>
                <a:gd name="T20" fmla="*/ 2147483647 w 1561"/>
                <a:gd name="T21" fmla="*/ 2147483647 h 1979"/>
                <a:gd name="T22" fmla="*/ 2147483647 w 1561"/>
                <a:gd name="T23" fmla="*/ 2147483647 h 1979"/>
                <a:gd name="T24" fmla="*/ 2147483647 w 1561"/>
                <a:gd name="T25" fmla="*/ 2147483647 h 1979"/>
                <a:gd name="T26" fmla="*/ 2147483647 w 1561"/>
                <a:gd name="T27" fmla="*/ 2147483647 h 1979"/>
                <a:gd name="T28" fmla="*/ 2147483647 w 1561"/>
                <a:gd name="T29" fmla="*/ 2147483647 h 1979"/>
                <a:gd name="T30" fmla="*/ 2147483647 w 1561"/>
                <a:gd name="T31" fmla="*/ 2147483647 h 1979"/>
                <a:gd name="T32" fmla="*/ 2147483647 w 1561"/>
                <a:gd name="T33" fmla="*/ 2147483647 h 1979"/>
                <a:gd name="T34" fmla="*/ 2147483647 w 1561"/>
                <a:gd name="T35" fmla="*/ 2147483647 h 1979"/>
                <a:gd name="T36" fmla="*/ 2147483647 w 1561"/>
                <a:gd name="T37" fmla="*/ 2147483647 h 1979"/>
                <a:gd name="T38" fmla="*/ 2147483647 w 1561"/>
                <a:gd name="T39" fmla="*/ 2147483647 h 1979"/>
                <a:gd name="T40" fmla="*/ 2147483647 w 1561"/>
                <a:gd name="T41" fmla="*/ 2147483647 h 1979"/>
                <a:gd name="T42" fmla="*/ 2147483647 w 1561"/>
                <a:gd name="T43" fmla="*/ 2147483647 h 1979"/>
                <a:gd name="T44" fmla="*/ 2147483647 w 1561"/>
                <a:gd name="T45" fmla="*/ 2147483647 h 1979"/>
                <a:gd name="T46" fmla="*/ 2147483647 w 1561"/>
                <a:gd name="T47" fmla="*/ 2147483647 h 1979"/>
                <a:gd name="T48" fmla="*/ 2147483647 w 1561"/>
                <a:gd name="T49" fmla="*/ 2147483647 h 1979"/>
                <a:gd name="T50" fmla="*/ 2147483647 w 1561"/>
                <a:gd name="T51" fmla="*/ 2147483647 h 1979"/>
                <a:gd name="T52" fmla="*/ 2147483647 w 1561"/>
                <a:gd name="T53" fmla="*/ 2147483647 h 1979"/>
                <a:gd name="T54" fmla="*/ 2147483647 w 1561"/>
                <a:gd name="T55" fmla="*/ 2147483647 h 1979"/>
                <a:gd name="T56" fmla="*/ 2147483647 w 1561"/>
                <a:gd name="T57" fmla="*/ 2147483647 h 1979"/>
                <a:gd name="T58" fmla="*/ 2147483647 w 1561"/>
                <a:gd name="T59" fmla="*/ 2147483647 h 1979"/>
                <a:gd name="T60" fmla="*/ 2147483647 w 1561"/>
                <a:gd name="T61" fmla="*/ 2147483647 h 1979"/>
                <a:gd name="T62" fmla="*/ 2147483647 w 1561"/>
                <a:gd name="T63" fmla="*/ 2147483647 h 1979"/>
                <a:gd name="T64" fmla="*/ 2147483647 w 1561"/>
                <a:gd name="T65" fmla="*/ 2147483647 h 1979"/>
                <a:gd name="T66" fmla="*/ 2147483647 w 1561"/>
                <a:gd name="T67" fmla="*/ 2147483647 h 1979"/>
                <a:gd name="T68" fmla="*/ 2147483647 w 1561"/>
                <a:gd name="T69" fmla="*/ 2147483647 h 1979"/>
                <a:gd name="T70" fmla="*/ 2147483647 w 1561"/>
                <a:gd name="T71" fmla="*/ 2147483647 h 1979"/>
                <a:gd name="T72" fmla="*/ 2147483647 w 1561"/>
                <a:gd name="T73" fmla="*/ 2147483647 h 1979"/>
                <a:gd name="T74" fmla="*/ 2147483647 w 1561"/>
                <a:gd name="T75" fmla="*/ 2147483647 h 1979"/>
                <a:gd name="T76" fmla="*/ 2147483647 w 1561"/>
                <a:gd name="T77" fmla="*/ 2147483647 h 1979"/>
                <a:gd name="T78" fmla="*/ 2147483647 w 1561"/>
                <a:gd name="T79" fmla="*/ 2147483647 h 1979"/>
                <a:gd name="T80" fmla="*/ 2147483647 w 1561"/>
                <a:gd name="T81" fmla="*/ 2147483647 h 1979"/>
                <a:gd name="T82" fmla="*/ 2147483647 w 1561"/>
                <a:gd name="T83" fmla="*/ 2147483647 h 1979"/>
                <a:gd name="T84" fmla="*/ 2147483647 w 1561"/>
                <a:gd name="T85" fmla="*/ 2147483647 h 1979"/>
                <a:gd name="T86" fmla="*/ 2147483647 w 1561"/>
                <a:gd name="T87" fmla="*/ 2147483647 h 1979"/>
                <a:gd name="T88" fmla="*/ 2147483647 w 1561"/>
                <a:gd name="T89" fmla="*/ 2147483647 h 1979"/>
                <a:gd name="T90" fmla="*/ 2147483647 w 1561"/>
                <a:gd name="T91" fmla="*/ 2147483647 h 1979"/>
                <a:gd name="T92" fmla="*/ 2147483647 w 1561"/>
                <a:gd name="T93" fmla="*/ 2147483647 h 1979"/>
                <a:gd name="T94" fmla="*/ 2147483647 w 1561"/>
                <a:gd name="T95" fmla="*/ 2147483647 h 1979"/>
                <a:gd name="T96" fmla="*/ 2147483647 w 1561"/>
                <a:gd name="T97" fmla="*/ 2147483647 h 1979"/>
                <a:gd name="T98" fmla="*/ 2147483647 w 1561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1"/>
                <a:gd name="T151" fmla="*/ 0 h 1979"/>
                <a:gd name="T152" fmla="*/ 1561 w 1561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1" h="1979">
                  <a:moveTo>
                    <a:pt x="301" y="28"/>
                  </a:moveTo>
                  <a:lnTo>
                    <a:pt x="1293" y="0"/>
                  </a:lnTo>
                  <a:lnTo>
                    <a:pt x="1297" y="14"/>
                  </a:lnTo>
                  <a:lnTo>
                    <a:pt x="1307" y="55"/>
                  </a:lnTo>
                  <a:lnTo>
                    <a:pt x="1323" y="121"/>
                  </a:lnTo>
                  <a:lnTo>
                    <a:pt x="1344" y="206"/>
                  </a:lnTo>
                  <a:lnTo>
                    <a:pt x="1367" y="308"/>
                  </a:lnTo>
                  <a:lnTo>
                    <a:pt x="1394" y="422"/>
                  </a:lnTo>
                  <a:lnTo>
                    <a:pt x="1420" y="546"/>
                  </a:lnTo>
                  <a:lnTo>
                    <a:pt x="1449" y="675"/>
                  </a:lnTo>
                  <a:lnTo>
                    <a:pt x="1475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2" y="1127"/>
                  </a:lnTo>
                  <a:lnTo>
                    <a:pt x="1540" y="1185"/>
                  </a:lnTo>
                  <a:lnTo>
                    <a:pt x="1547" y="1241"/>
                  </a:lnTo>
                  <a:lnTo>
                    <a:pt x="1553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1" y="1424"/>
                  </a:lnTo>
                  <a:lnTo>
                    <a:pt x="1560" y="1459"/>
                  </a:lnTo>
                  <a:lnTo>
                    <a:pt x="1557" y="1489"/>
                  </a:lnTo>
                  <a:lnTo>
                    <a:pt x="1551" y="1511"/>
                  </a:lnTo>
                  <a:lnTo>
                    <a:pt x="1543" y="1536"/>
                  </a:lnTo>
                  <a:lnTo>
                    <a:pt x="1534" y="1560"/>
                  </a:lnTo>
                  <a:lnTo>
                    <a:pt x="1526" y="1583"/>
                  </a:lnTo>
                  <a:lnTo>
                    <a:pt x="1516" y="1606"/>
                  </a:lnTo>
                  <a:lnTo>
                    <a:pt x="1496" y="1649"/>
                  </a:lnTo>
                  <a:lnTo>
                    <a:pt x="1474" y="1696"/>
                  </a:lnTo>
                  <a:lnTo>
                    <a:pt x="1449" y="1746"/>
                  </a:lnTo>
                  <a:lnTo>
                    <a:pt x="1420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49" y="1840"/>
                  </a:lnTo>
                  <a:lnTo>
                    <a:pt x="1021" y="1859"/>
                  </a:lnTo>
                  <a:lnTo>
                    <a:pt x="1001" y="1871"/>
                  </a:lnTo>
                  <a:lnTo>
                    <a:pt x="976" y="1885"/>
                  </a:lnTo>
                  <a:lnTo>
                    <a:pt x="947" y="1900"/>
                  </a:lnTo>
                  <a:lnTo>
                    <a:pt x="915" y="1913"/>
                  </a:lnTo>
                  <a:lnTo>
                    <a:pt x="897" y="1920"/>
                  </a:lnTo>
                  <a:lnTo>
                    <a:pt x="878" y="1926"/>
                  </a:lnTo>
                  <a:lnTo>
                    <a:pt x="859" y="1932"/>
                  </a:lnTo>
                  <a:lnTo>
                    <a:pt x="839" y="1937"/>
                  </a:lnTo>
                  <a:lnTo>
                    <a:pt x="817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0" y="1955"/>
                  </a:lnTo>
                  <a:lnTo>
                    <a:pt x="726" y="1957"/>
                  </a:lnTo>
                  <a:lnTo>
                    <a:pt x="701" y="1959"/>
                  </a:lnTo>
                  <a:lnTo>
                    <a:pt x="675" y="1959"/>
                  </a:lnTo>
                  <a:lnTo>
                    <a:pt x="649" y="1959"/>
                  </a:lnTo>
                  <a:lnTo>
                    <a:pt x="622" y="1957"/>
                  </a:lnTo>
                  <a:lnTo>
                    <a:pt x="594" y="1954"/>
                  </a:lnTo>
                  <a:lnTo>
                    <a:pt x="567" y="1950"/>
                  </a:lnTo>
                  <a:lnTo>
                    <a:pt x="537" y="1945"/>
                  </a:lnTo>
                  <a:lnTo>
                    <a:pt x="522" y="1945"/>
                  </a:lnTo>
                  <a:lnTo>
                    <a:pt x="480" y="1947"/>
                  </a:lnTo>
                  <a:lnTo>
                    <a:pt x="451" y="1947"/>
                  </a:lnTo>
                  <a:lnTo>
                    <a:pt x="418" y="1947"/>
                  </a:lnTo>
                  <a:lnTo>
                    <a:pt x="382" y="1946"/>
                  </a:lnTo>
                  <a:lnTo>
                    <a:pt x="344" y="1945"/>
                  </a:lnTo>
                  <a:lnTo>
                    <a:pt x="303" y="1942"/>
                  </a:lnTo>
                  <a:lnTo>
                    <a:pt x="262" y="1938"/>
                  </a:lnTo>
                  <a:lnTo>
                    <a:pt x="222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5" y="1920"/>
                  </a:lnTo>
                  <a:lnTo>
                    <a:pt x="127" y="1915"/>
                  </a:lnTo>
                  <a:lnTo>
                    <a:pt x="111" y="1910"/>
                  </a:lnTo>
                  <a:lnTo>
                    <a:pt x="94" y="1905"/>
                  </a:lnTo>
                  <a:lnTo>
                    <a:pt x="79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1" y="1869"/>
                  </a:lnTo>
                  <a:lnTo>
                    <a:pt x="23" y="1862"/>
                  </a:lnTo>
                  <a:lnTo>
                    <a:pt x="16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3" y="1831"/>
                  </a:lnTo>
                  <a:lnTo>
                    <a:pt x="1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2" y="1753"/>
                  </a:lnTo>
                  <a:lnTo>
                    <a:pt x="31" y="1742"/>
                  </a:lnTo>
                  <a:lnTo>
                    <a:pt x="41" y="1732"/>
                  </a:lnTo>
                  <a:lnTo>
                    <a:pt x="50" y="1724"/>
                  </a:lnTo>
                  <a:lnTo>
                    <a:pt x="65" y="1711"/>
                  </a:lnTo>
                  <a:lnTo>
                    <a:pt x="71" y="1707"/>
                  </a:lnTo>
                  <a:lnTo>
                    <a:pt x="85" y="1709"/>
                  </a:lnTo>
                  <a:lnTo>
                    <a:pt x="125" y="1714"/>
                  </a:lnTo>
                  <a:lnTo>
                    <a:pt x="154" y="1717"/>
                  </a:lnTo>
                  <a:lnTo>
                    <a:pt x="188" y="1717"/>
                  </a:lnTo>
                  <a:lnTo>
                    <a:pt x="206" y="1716"/>
                  </a:lnTo>
                  <a:lnTo>
                    <a:pt x="227" y="1714"/>
                  </a:lnTo>
                  <a:lnTo>
                    <a:pt x="248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19" y="1703"/>
                  </a:lnTo>
                  <a:lnTo>
                    <a:pt x="346" y="1698"/>
                  </a:lnTo>
                  <a:lnTo>
                    <a:pt x="372" y="1692"/>
                  </a:lnTo>
                  <a:lnTo>
                    <a:pt x="400" y="1685"/>
                  </a:lnTo>
                  <a:lnTo>
                    <a:pt x="428" y="1677"/>
                  </a:lnTo>
                  <a:lnTo>
                    <a:pt x="458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4" y="1615"/>
                  </a:lnTo>
                  <a:lnTo>
                    <a:pt x="617" y="1598"/>
                  </a:lnTo>
                  <a:lnTo>
                    <a:pt x="650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5" y="1513"/>
                  </a:lnTo>
                  <a:lnTo>
                    <a:pt x="711" y="1457"/>
                  </a:lnTo>
                  <a:lnTo>
                    <a:pt x="672" y="1399"/>
                  </a:lnTo>
                  <a:lnTo>
                    <a:pt x="634" y="1341"/>
                  </a:lnTo>
                  <a:lnTo>
                    <a:pt x="599" y="1280"/>
                  </a:lnTo>
                  <a:lnTo>
                    <a:pt x="567" y="1220"/>
                  </a:lnTo>
                  <a:lnTo>
                    <a:pt x="536" y="1158"/>
                  </a:lnTo>
                  <a:lnTo>
                    <a:pt x="509" y="1096"/>
                  </a:lnTo>
                  <a:lnTo>
                    <a:pt x="483" y="1033"/>
                  </a:lnTo>
                  <a:lnTo>
                    <a:pt x="460" y="970"/>
                  </a:lnTo>
                  <a:lnTo>
                    <a:pt x="440" y="908"/>
                  </a:lnTo>
                  <a:lnTo>
                    <a:pt x="420" y="846"/>
                  </a:lnTo>
                  <a:lnTo>
                    <a:pt x="403" y="784"/>
                  </a:lnTo>
                  <a:lnTo>
                    <a:pt x="387" y="724"/>
                  </a:lnTo>
                  <a:lnTo>
                    <a:pt x="373" y="665"/>
                  </a:lnTo>
                  <a:lnTo>
                    <a:pt x="360" y="607"/>
                  </a:lnTo>
                  <a:lnTo>
                    <a:pt x="350" y="550"/>
                  </a:lnTo>
                  <a:lnTo>
                    <a:pt x="340" y="495"/>
                  </a:lnTo>
                  <a:lnTo>
                    <a:pt x="332" y="442"/>
                  </a:lnTo>
                  <a:lnTo>
                    <a:pt x="326" y="391"/>
                  </a:lnTo>
                  <a:lnTo>
                    <a:pt x="319" y="343"/>
                  </a:lnTo>
                  <a:lnTo>
                    <a:pt x="314" y="297"/>
                  </a:lnTo>
                  <a:lnTo>
                    <a:pt x="310" y="254"/>
                  </a:lnTo>
                  <a:lnTo>
                    <a:pt x="307" y="214"/>
                  </a:lnTo>
                  <a:lnTo>
                    <a:pt x="305" y="178"/>
                  </a:lnTo>
                  <a:lnTo>
                    <a:pt x="302" y="115"/>
                  </a:lnTo>
                  <a:lnTo>
                    <a:pt x="301" y="68"/>
                  </a:lnTo>
                  <a:lnTo>
                    <a:pt x="300" y="38"/>
                  </a:lnTo>
                  <a:lnTo>
                    <a:pt x="301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Freeform 166"/>
            <p:cNvSpPr>
              <a:spLocks/>
            </p:cNvSpPr>
            <p:nvPr/>
          </p:nvSpPr>
          <p:spPr bwMode="auto">
            <a:xfrm>
              <a:off x="2816226" y="874713"/>
              <a:ext cx="49213" cy="207963"/>
            </a:xfrm>
            <a:custGeom>
              <a:avLst/>
              <a:gdLst>
                <a:gd name="T0" fmla="*/ 2147483647 w 459"/>
                <a:gd name="T1" fmla="*/ 2147483647 h 1964"/>
                <a:gd name="T2" fmla="*/ 2147483647 w 459"/>
                <a:gd name="T3" fmla="*/ 2147483647 h 1964"/>
                <a:gd name="T4" fmla="*/ 2147483647 w 459"/>
                <a:gd name="T5" fmla="*/ 2147483647 h 1964"/>
                <a:gd name="T6" fmla="*/ 2147483647 w 459"/>
                <a:gd name="T7" fmla="*/ 2147483647 h 1964"/>
                <a:gd name="T8" fmla="*/ 2147483647 w 459"/>
                <a:gd name="T9" fmla="*/ 2147483647 h 1964"/>
                <a:gd name="T10" fmla="*/ 2147483647 w 459"/>
                <a:gd name="T11" fmla="*/ 2147483647 h 1964"/>
                <a:gd name="T12" fmla="*/ 2147483647 w 459"/>
                <a:gd name="T13" fmla="*/ 2147483647 h 1964"/>
                <a:gd name="T14" fmla="*/ 2147483647 w 459"/>
                <a:gd name="T15" fmla="*/ 2147483647 h 1964"/>
                <a:gd name="T16" fmla="*/ 2147483647 w 459"/>
                <a:gd name="T17" fmla="*/ 2147483647 h 1964"/>
                <a:gd name="T18" fmla="*/ 2147483647 w 459"/>
                <a:gd name="T19" fmla="*/ 2147483647 h 1964"/>
                <a:gd name="T20" fmla="*/ 2147483647 w 459"/>
                <a:gd name="T21" fmla="*/ 2147483647 h 1964"/>
                <a:gd name="T22" fmla="*/ 0 w 459"/>
                <a:gd name="T23" fmla="*/ 2147483647 h 1964"/>
                <a:gd name="T24" fmla="*/ 2147483647 w 459"/>
                <a:gd name="T25" fmla="*/ 2147483647 h 1964"/>
                <a:gd name="T26" fmla="*/ 2147483647 w 459"/>
                <a:gd name="T27" fmla="*/ 2147483647 h 1964"/>
                <a:gd name="T28" fmla="*/ 2147483647 w 459"/>
                <a:gd name="T29" fmla="*/ 2147483647 h 1964"/>
                <a:gd name="T30" fmla="*/ 2147483647 w 459"/>
                <a:gd name="T31" fmla="*/ 2147483647 h 1964"/>
                <a:gd name="T32" fmla="*/ 2147483647 w 459"/>
                <a:gd name="T33" fmla="*/ 2147483647 h 1964"/>
                <a:gd name="T34" fmla="*/ 2147483647 w 459"/>
                <a:gd name="T35" fmla="*/ 2147483647 h 1964"/>
                <a:gd name="T36" fmla="*/ 2147483647 w 459"/>
                <a:gd name="T37" fmla="*/ 2147483647 h 1964"/>
                <a:gd name="T38" fmla="*/ 2147483647 w 459"/>
                <a:gd name="T39" fmla="*/ 2147483647 h 1964"/>
                <a:gd name="T40" fmla="*/ 2147483647 w 459"/>
                <a:gd name="T41" fmla="*/ 2147483647 h 1964"/>
                <a:gd name="T42" fmla="*/ 2147483647 w 459"/>
                <a:gd name="T43" fmla="*/ 2147483647 h 1964"/>
                <a:gd name="T44" fmla="*/ 2147483647 w 459"/>
                <a:gd name="T45" fmla="*/ 2147483647 h 1964"/>
                <a:gd name="T46" fmla="*/ 2147483647 w 459"/>
                <a:gd name="T47" fmla="*/ 2147483647 h 1964"/>
                <a:gd name="T48" fmla="*/ 2147483647 w 459"/>
                <a:gd name="T49" fmla="*/ 2147483647 h 1964"/>
                <a:gd name="T50" fmla="*/ 2147483647 w 459"/>
                <a:gd name="T51" fmla="*/ 2147483647 h 1964"/>
                <a:gd name="T52" fmla="*/ 2147483647 w 459"/>
                <a:gd name="T53" fmla="*/ 2147483647 h 1964"/>
                <a:gd name="T54" fmla="*/ 2147483647 w 459"/>
                <a:gd name="T55" fmla="*/ 2147483647 h 1964"/>
                <a:gd name="T56" fmla="*/ 2147483647 w 459"/>
                <a:gd name="T57" fmla="*/ 2147483647 h 1964"/>
                <a:gd name="T58" fmla="*/ 2147483647 w 459"/>
                <a:gd name="T59" fmla="*/ 2147483647 h 1964"/>
                <a:gd name="T60" fmla="*/ 2147483647 w 459"/>
                <a:gd name="T61" fmla="*/ 2147483647 h 1964"/>
                <a:gd name="T62" fmla="*/ 2147483647 w 459"/>
                <a:gd name="T63" fmla="*/ 2147483647 h 1964"/>
                <a:gd name="T64" fmla="*/ 2147483647 w 459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9"/>
                <a:gd name="T100" fmla="*/ 0 h 1964"/>
                <a:gd name="T101" fmla="*/ 459 w 459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9" h="1964">
                  <a:moveTo>
                    <a:pt x="449" y="1511"/>
                  </a:moveTo>
                  <a:lnTo>
                    <a:pt x="455" y="1489"/>
                  </a:lnTo>
                  <a:lnTo>
                    <a:pt x="458" y="1459"/>
                  </a:lnTo>
                  <a:lnTo>
                    <a:pt x="459" y="1424"/>
                  </a:lnTo>
                  <a:lnTo>
                    <a:pt x="459" y="1386"/>
                  </a:lnTo>
                  <a:lnTo>
                    <a:pt x="456" y="1341"/>
                  </a:lnTo>
                  <a:lnTo>
                    <a:pt x="451" y="1293"/>
                  </a:lnTo>
                  <a:lnTo>
                    <a:pt x="445" y="1241"/>
                  </a:lnTo>
                  <a:lnTo>
                    <a:pt x="438" y="1185"/>
                  </a:lnTo>
                  <a:lnTo>
                    <a:pt x="430" y="1127"/>
                  </a:lnTo>
                  <a:lnTo>
                    <a:pt x="420" y="1066"/>
                  </a:lnTo>
                  <a:lnTo>
                    <a:pt x="410" y="1004"/>
                  </a:lnTo>
                  <a:lnTo>
                    <a:pt x="399" y="940"/>
                  </a:lnTo>
                  <a:lnTo>
                    <a:pt x="373" y="809"/>
                  </a:lnTo>
                  <a:lnTo>
                    <a:pt x="347" y="675"/>
                  </a:lnTo>
                  <a:lnTo>
                    <a:pt x="318" y="546"/>
                  </a:lnTo>
                  <a:lnTo>
                    <a:pt x="292" y="422"/>
                  </a:lnTo>
                  <a:lnTo>
                    <a:pt x="265" y="308"/>
                  </a:lnTo>
                  <a:lnTo>
                    <a:pt x="242" y="206"/>
                  </a:lnTo>
                  <a:lnTo>
                    <a:pt x="221" y="121"/>
                  </a:lnTo>
                  <a:lnTo>
                    <a:pt x="205" y="55"/>
                  </a:lnTo>
                  <a:lnTo>
                    <a:pt x="195" y="14"/>
                  </a:lnTo>
                  <a:lnTo>
                    <a:pt x="191" y="0"/>
                  </a:lnTo>
                  <a:lnTo>
                    <a:pt x="0" y="5"/>
                  </a:lnTo>
                  <a:lnTo>
                    <a:pt x="21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7" y="230"/>
                  </a:lnTo>
                  <a:lnTo>
                    <a:pt x="93" y="287"/>
                  </a:lnTo>
                  <a:lnTo>
                    <a:pt x="109" y="345"/>
                  </a:lnTo>
                  <a:lnTo>
                    <a:pt x="125" y="403"/>
                  </a:lnTo>
                  <a:lnTo>
                    <a:pt x="138" y="462"/>
                  </a:lnTo>
                  <a:lnTo>
                    <a:pt x="151" y="521"/>
                  </a:lnTo>
                  <a:lnTo>
                    <a:pt x="162" y="581"/>
                  </a:lnTo>
                  <a:lnTo>
                    <a:pt x="174" y="641"/>
                  </a:lnTo>
                  <a:lnTo>
                    <a:pt x="183" y="701"/>
                  </a:lnTo>
                  <a:lnTo>
                    <a:pt x="191" y="762"/>
                  </a:lnTo>
                  <a:lnTo>
                    <a:pt x="198" y="823"/>
                  </a:lnTo>
                  <a:lnTo>
                    <a:pt x="204" y="885"/>
                  </a:lnTo>
                  <a:lnTo>
                    <a:pt x="209" y="946"/>
                  </a:lnTo>
                  <a:lnTo>
                    <a:pt x="212" y="1008"/>
                  </a:lnTo>
                  <a:lnTo>
                    <a:pt x="214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1" y="1260"/>
                  </a:lnTo>
                  <a:lnTo>
                    <a:pt x="207" y="1323"/>
                  </a:lnTo>
                  <a:lnTo>
                    <a:pt x="202" y="1387"/>
                  </a:lnTo>
                  <a:lnTo>
                    <a:pt x="195" y="1450"/>
                  </a:lnTo>
                  <a:lnTo>
                    <a:pt x="187" y="1514"/>
                  </a:lnTo>
                  <a:lnTo>
                    <a:pt x="177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6" y="1770"/>
                  </a:lnTo>
                  <a:lnTo>
                    <a:pt x="120" y="1835"/>
                  </a:lnTo>
                  <a:lnTo>
                    <a:pt x="100" y="1899"/>
                  </a:lnTo>
                  <a:lnTo>
                    <a:pt x="80" y="1964"/>
                  </a:lnTo>
                  <a:lnTo>
                    <a:pt x="248" y="1950"/>
                  </a:lnTo>
                  <a:lnTo>
                    <a:pt x="286" y="1870"/>
                  </a:lnTo>
                  <a:lnTo>
                    <a:pt x="318" y="1804"/>
                  </a:lnTo>
                  <a:lnTo>
                    <a:pt x="347" y="1746"/>
                  </a:lnTo>
                  <a:lnTo>
                    <a:pt x="372" y="1696"/>
                  </a:lnTo>
                  <a:lnTo>
                    <a:pt x="394" y="1649"/>
                  </a:lnTo>
                  <a:lnTo>
                    <a:pt x="414" y="1606"/>
                  </a:lnTo>
                  <a:lnTo>
                    <a:pt x="424" y="1583"/>
                  </a:lnTo>
                  <a:lnTo>
                    <a:pt x="432" y="1560"/>
                  </a:lnTo>
                  <a:lnTo>
                    <a:pt x="441" y="1536"/>
                  </a:lnTo>
                  <a:lnTo>
                    <a:pt x="449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Freeform 167"/>
            <p:cNvSpPr>
              <a:spLocks/>
            </p:cNvSpPr>
            <p:nvPr/>
          </p:nvSpPr>
          <p:spPr bwMode="auto">
            <a:xfrm>
              <a:off x="2679701" y="327025"/>
              <a:ext cx="307975" cy="377825"/>
            </a:xfrm>
            <a:custGeom>
              <a:avLst/>
              <a:gdLst>
                <a:gd name="T0" fmla="*/ 2147483647 w 2922"/>
                <a:gd name="T1" fmla="*/ 2147483647 h 3564"/>
                <a:gd name="T2" fmla="*/ 2147483647 w 2922"/>
                <a:gd name="T3" fmla="*/ 2147483647 h 3564"/>
                <a:gd name="T4" fmla="*/ 2147483647 w 2922"/>
                <a:gd name="T5" fmla="*/ 2147483647 h 3564"/>
                <a:gd name="T6" fmla="*/ 2147483647 w 2922"/>
                <a:gd name="T7" fmla="*/ 2147483647 h 3564"/>
                <a:gd name="T8" fmla="*/ 2147483647 w 2922"/>
                <a:gd name="T9" fmla="*/ 2147483647 h 3564"/>
                <a:gd name="T10" fmla="*/ 2147483647 w 2922"/>
                <a:gd name="T11" fmla="*/ 2147483647 h 3564"/>
                <a:gd name="T12" fmla="*/ 2147483647 w 2922"/>
                <a:gd name="T13" fmla="*/ 2147483647 h 3564"/>
                <a:gd name="T14" fmla="*/ 2147483647 w 2922"/>
                <a:gd name="T15" fmla="*/ 2147483647 h 3564"/>
                <a:gd name="T16" fmla="*/ 2147483647 w 2922"/>
                <a:gd name="T17" fmla="*/ 2147483647 h 3564"/>
                <a:gd name="T18" fmla="*/ 2147483647 w 2922"/>
                <a:gd name="T19" fmla="*/ 2147483647 h 3564"/>
                <a:gd name="T20" fmla="*/ 2147483647 w 2922"/>
                <a:gd name="T21" fmla="*/ 2147483647 h 3564"/>
                <a:gd name="T22" fmla="*/ 2147483647 w 2922"/>
                <a:gd name="T23" fmla="*/ 2147483647 h 3564"/>
                <a:gd name="T24" fmla="*/ 2147483647 w 2922"/>
                <a:gd name="T25" fmla="*/ 2147483647 h 3564"/>
                <a:gd name="T26" fmla="*/ 2147483647 w 2922"/>
                <a:gd name="T27" fmla="*/ 2147483647 h 3564"/>
                <a:gd name="T28" fmla="*/ 2147483647 w 2922"/>
                <a:gd name="T29" fmla="*/ 2147483647 h 3564"/>
                <a:gd name="T30" fmla="*/ 2147483647 w 2922"/>
                <a:gd name="T31" fmla="*/ 2147483647 h 3564"/>
                <a:gd name="T32" fmla="*/ 2147483647 w 2922"/>
                <a:gd name="T33" fmla="*/ 2147483647 h 3564"/>
                <a:gd name="T34" fmla="*/ 2147483647 w 2922"/>
                <a:gd name="T35" fmla="*/ 2147483647 h 3564"/>
                <a:gd name="T36" fmla="*/ 2147483647 w 2922"/>
                <a:gd name="T37" fmla="*/ 2147483647 h 3564"/>
                <a:gd name="T38" fmla="*/ 2147483647 w 2922"/>
                <a:gd name="T39" fmla="*/ 2147483647 h 3564"/>
                <a:gd name="T40" fmla="*/ 2147483647 w 2922"/>
                <a:gd name="T41" fmla="*/ 2147483647 h 3564"/>
                <a:gd name="T42" fmla="*/ 2147483647 w 2922"/>
                <a:gd name="T43" fmla="*/ 2147483647 h 3564"/>
                <a:gd name="T44" fmla="*/ 2147483647 w 2922"/>
                <a:gd name="T45" fmla="*/ 2147483647 h 3564"/>
                <a:gd name="T46" fmla="*/ 2147483647 w 2922"/>
                <a:gd name="T47" fmla="*/ 2147483647 h 3564"/>
                <a:gd name="T48" fmla="*/ 2147483647 w 2922"/>
                <a:gd name="T49" fmla="*/ 2147483647 h 3564"/>
                <a:gd name="T50" fmla="*/ 2147483647 w 2922"/>
                <a:gd name="T51" fmla="*/ 2147483647 h 3564"/>
                <a:gd name="T52" fmla="*/ 2147483647 w 2922"/>
                <a:gd name="T53" fmla="*/ 2147483647 h 3564"/>
                <a:gd name="T54" fmla="*/ 2147483647 w 2922"/>
                <a:gd name="T55" fmla="*/ 2147483647 h 3564"/>
                <a:gd name="T56" fmla="*/ 2147483647 w 2922"/>
                <a:gd name="T57" fmla="*/ 2147483647 h 3564"/>
                <a:gd name="T58" fmla="*/ 2147483647 w 2922"/>
                <a:gd name="T59" fmla="*/ 2147483647 h 3564"/>
                <a:gd name="T60" fmla="*/ 2147483647 w 2922"/>
                <a:gd name="T61" fmla="*/ 2147483647 h 3564"/>
                <a:gd name="T62" fmla="*/ 2147483647 w 2922"/>
                <a:gd name="T63" fmla="*/ 2147483647 h 3564"/>
                <a:gd name="T64" fmla="*/ 2147483647 w 2922"/>
                <a:gd name="T65" fmla="*/ 2147483647 h 3564"/>
                <a:gd name="T66" fmla="*/ 2147483647 w 2922"/>
                <a:gd name="T67" fmla="*/ 2147483647 h 3564"/>
                <a:gd name="T68" fmla="*/ 2147483647 w 2922"/>
                <a:gd name="T69" fmla="*/ 2147483647 h 3564"/>
                <a:gd name="T70" fmla="*/ 2147483647 w 2922"/>
                <a:gd name="T71" fmla="*/ 2147483647 h 3564"/>
                <a:gd name="T72" fmla="*/ 2147483647 w 2922"/>
                <a:gd name="T73" fmla="*/ 2147483647 h 3564"/>
                <a:gd name="T74" fmla="*/ 2147483647 w 2922"/>
                <a:gd name="T75" fmla="*/ 2147483647 h 3564"/>
                <a:gd name="T76" fmla="*/ 2147483647 w 2922"/>
                <a:gd name="T77" fmla="*/ 0 h 3564"/>
                <a:gd name="T78" fmla="*/ 2147483647 w 2922"/>
                <a:gd name="T79" fmla="*/ 2147483647 h 3564"/>
                <a:gd name="T80" fmla="*/ 2147483647 w 2922"/>
                <a:gd name="T81" fmla="*/ 2147483647 h 3564"/>
                <a:gd name="T82" fmla="*/ 2147483647 w 2922"/>
                <a:gd name="T83" fmla="*/ 2147483647 h 3564"/>
                <a:gd name="T84" fmla="*/ 2147483647 w 2922"/>
                <a:gd name="T85" fmla="*/ 2147483647 h 3564"/>
                <a:gd name="T86" fmla="*/ 2147483647 w 2922"/>
                <a:gd name="T87" fmla="*/ 2147483647 h 3564"/>
                <a:gd name="T88" fmla="*/ 2147483647 w 2922"/>
                <a:gd name="T89" fmla="*/ 2147483647 h 3564"/>
                <a:gd name="T90" fmla="*/ 2147483647 w 2922"/>
                <a:gd name="T91" fmla="*/ 2147483647 h 3564"/>
                <a:gd name="T92" fmla="*/ 2147483647 w 2922"/>
                <a:gd name="T93" fmla="*/ 2147483647 h 3564"/>
                <a:gd name="T94" fmla="*/ 2147483647 w 2922"/>
                <a:gd name="T95" fmla="*/ 2147483647 h 35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22"/>
                <a:gd name="T145" fmla="*/ 0 h 3564"/>
                <a:gd name="T146" fmla="*/ 2922 w 2922"/>
                <a:gd name="T147" fmla="*/ 3564 h 35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22" h="3564">
                  <a:moveTo>
                    <a:pt x="22" y="617"/>
                  </a:moveTo>
                  <a:lnTo>
                    <a:pt x="27" y="627"/>
                  </a:lnTo>
                  <a:lnTo>
                    <a:pt x="43" y="661"/>
                  </a:lnTo>
                  <a:lnTo>
                    <a:pt x="55" y="685"/>
                  </a:lnTo>
                  <a:lnTo>
                    <a:pt x="69" y="716"/>
                  </a:lnTo>
                  <a:lnTo>
                    <a:pt x="84" y="751"/>
                  </a:lnTo>
                  <a:lnTo>
                    <a:pt x="101" y="792"/>
                  </a:lnTo>
                  <a:lnTo>
                    <a:pt x="119" y="839"/>
                  </a:lnTo>
                  <a:lnTo>
                    <a:pt x="139" y="891"/>
                  </a:lnTo>
                  <a:lnTo>
                    <a:pt x="159" y="948"/>
                  </a:lnTo>
                  <a:lnTo>
                    <a:pt x="179" y="1011"/>
                  </a:lnTo>
                  <a:lnTo>
                    <a:pt x="201" y="1079"/>
                  </a:lnTo>
                  <a:lnTo>
                    <a:pt x="222" y="1152"/>
                  </a:lnTo>
                  <a:lnTo>
                    <a:pt x="245" y="1231"/>
                  </a:lnTo>
                  <a:lnTo>
                    <a:pt x="266" y="1315"/>
                  </a:lnTo>
                  <a:lnTo>
                    <a:pt x="286" y="1404"/>
                  </a:lnTo>
                  <a:lnTo>
                    <a:pt x="307" y="1498"/>
                  </a:lnTo>
                  <a:lnTo>
                    <a:pt x="326" y="1598"/>
                  </a:lnTo>
                  <a:lnTo>
                    <a:pt x="345" y="1703"/>
                  </a:lnTo>
                  <a:lnTo>
                    <a:pt x="362" y="1813"/>
                  </a:lnTo>
                  <a:lnTo>
                    <a:pt x="378" y="1929"/>
                  </a:lnTo>
                  <a:lnTo>
                    <a:pt x="391" y="2049"/>
                  </a:lnTo>
                  <a:lnTo>
                    <a:pt x="403" y="2175"/>
                  </a:lnTo>
                  <a:lnTo>
                    <a:pt x="414" y="2305"/>
                  </a:lnTo>
                  <a:lnTo>
                    <a:pt x="421" y="2442"/>
                  </a:lnTo>
                  <a:lnTo>
                    <a:pt x="426" y="2582"/>
                  </a:lnTo>
                  <a:lnTo>
                    <a:pt x="428" y="2729"/>
                  </a:lnTo>
                  <a:lnTo>
                    <a:pt x="427" y="2880"/>
                  </a:lnTo>
                  <a:lnTo>
                    <a:pt x="423" y="3036"/>
                  </a:lnTo>
                  <a:lnTo>
                    <a:pt x="415" y="3198"/>
                  </a:lnTo>
                  <a:lnTo>
                    <a:pt x="403" y="3364"/>
                  </a:lnTo>
                  <a:lnTo>
                    <a:pt x="424" y="3371"/>
                  </a:lnTo>
                  <a:lnTo>
                    <a:pt x="484" y="3388"/>
                  </a:lnTo>
                  <a:lnTo>
                    <a:pt x="527" y="3401"/>
                  </a:lnTo>
                  <a:lnTo>
                    <a:pt x="578" y="3415"/>
                  </a:lnTo>
                  <a:lnTo>
                    <a:pt x="636" y="3429"/>
                  </a:lnTo>
                  <a:lnTo>
                    <a:pt x="702" y="3445"/>
                  </a:lnTo>
                  <a:lnTo>
                    <a:pt x="773" y="3462"/>
                  </a:lnTo>
                  <a:lnTo>
                    <a:pt x="850" y="3478"/>
                  </a:lnTo>
                  <a:lnTo>
                    <a:pt x="934" y="3493"/>
                  </a:lnTo>
                  <a:lnTo>
                    <a:pt x="1021" y="3508"/>
                  </a:lnTo>
                  <a:lnTo>
                    <a:pt x="1113" y="3523"/>
                  </a:lnTo>
                  <a:lnTo>
                    <a:pt x="1209" y="3536"/>
                  </a:lnTo>
                  <a:lnTo>
                    <a:pt x="1308" y="3546"/>
                  </a:lnTo>
                  <a:lnTo>
                    <a:pt x="1408" y="3555"/>
                  </a:lnTo>
                  <a:lnTo>
                    <a:pt x="1512" y="3561"/>
                  </a:lnTo>
                  <a:lnTo>
                    <a:pt x="1616" y="3564"/>
                  </a:lnTo>
                  <a:lnTo>
                    <a:pt x="1722" y="3564"/>
                  </a:lnTo>
                  <a:lnTo>
                    <a:pt x="1828" y="3560"/>
                  </a:lnTo>
                  <a:lnTo>
                    <a:pt x="1933" y="3552"/>
                  </a:lnTo>
                  <a:lnTo>
                    <a:pt x="2038" y="3539"/>
                  </a:lnTo>
                  <a:lnTo>
                    <a:pt x="2141" y="3522"/>
                  </a:lnTo>
                  <a:lnTo>
                    <a:pt x="2243" y="3498"/>
                  </a:lnTo>
                  <a:lnTo>
                    <a:pt x="2342" y="3470"/>
                  </a:lnTo>
                  <a:lnTo>
                    <a:pt x="2439" y="3435"/>
                  </a:lnTo>
                  <a:lnTo>
                    <a:pt x="2531" y="3393"/>
                  </a:lnTo>
                  <a:lnTo>
                    <a:pt x="2620" y="3346"/>
                  </a:lnTo>
                  <a:lnTo>
                    <a:pt x="2703" y="3291"/>
                  </a:lnTo>
                  <a:lnTo>
                    <a:pt x="2783" y="3228"/>
                  </a:lnTo>
                  <a:lnTo>
                    <a:pt x="2856" y="3156"/>
                  </a:lnTo>
                  <a:lnTo>
                    <a:pt x="2922" y="3077"/>
                  </a:ln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Freeform 168"/>
            <p:cNvSpPr>
              <a:spLocks/>
            </p:cNvSpPr>
            <p:nvPr/>
          </p:nvSpPr>
          <p:spPr bwMode="auto">
            <a:xfrm>
              <a:off x="2679701" y="363538"/>
              <a:ext cx="53975" cy="323850"/>
            </a:xfrm>
            <a:custGeom>
              <a:avLst/>
              <a:gdLst>
                <a:gd name="T0" fmla="*/ 2147483647 w 522"/>
                <a:gd name="T1" fmla="*/ 2147483647 h 3051"/>
                <a:gd name="T2" fmla="*/ 2147483647 w 522"/>
                <a:gd name="T3" fmla="*/ 2147483647 h 3051"/>
                <a:gd name="T4" fmla="*/ 2147483647 w 522"/>
                <a:gd name="T5" fmla="*/ 2147483647 h 3051"/>
                <a:gd name="T6" fmla="*/ 2147483647 w 522"/>
                <a:gd name="T7" fmla="*/ 2147483647 h 3051"/>
                <a:gd name="T8" fmla="*/ 2147483647 w 522"/>
                <a:gd name="T9" fmla="*/ 2147483647 h 3051"/>
                <a:gd name="T10" fmla="*/ 2147483647 w 522"/>
                <a:gd name="T11" fmla="*/ 2147483647 h 3051"/>
                <a:gd name="T12" fmla="*/ 2147483647 w 522"/>
                <a:gd name="T13" fmla="*/ 2147483647 h 3051"/>
                <a:gd name="T14" fmla="*/ 0 w 522"/>
                <a:gd name="T15" fmla="*/ 2147483647 h 3051"/>
                <a:gd name="T16" fmla="*/ 0 w 522"/>
                <a:gd name="T17" fmla="*/ 2147483647 h 3051"/>
                <a:gd name="T18" fmla="*/ 2147483647 w 522"/>
                <a:gd name="T19" fmla="*/ 2147483647 h 3051"/>
                <a:gd name="T20" fmla="*/ 2147483647 w 522"/>
                <a:gd name="T21" fmla="*/ 2147483647 h 3051"/>
                <a:gd name="T22" fmla="*/ 2147483647 w 522"/>
                <a:gd name="T23" fmla="*/ 2147483647 h 3051"/>
                <a:gd name="T24" fmla="*/ 2147483647 w 522"/>
                <a:gd name="T25" fmla="*/ 2147483647 h 3051"/>
                <a:gd name="T26" fmla="*/ 2147483647 w 522"/>
                <a:gd name="T27" fmla="*/ 2147483647 h 3051"/>
                <a:gd name="T28" fmla="*/ 2147483647 w 522"/>
                <a:gd name="T29" fmla="*/ 2147483647 h 3051"/>
                <a:gd name="T30" fmla="*/ 2147483647 w 522"/>
                <a:gd name="T31" fmla="*/ 2147483647 h 3051"/>
                <a:gd name="T32" fmla="*/ 2147483647 w 522"/>
                <a:gd name="T33" fmla="*/ 2147483647 h 3051"/>
                <a:gd name="T34" fmla="*/ 2147483647 w 522"/>
                <a:gd name="T35" fmla="*/ 2147483647 h 3051"/>
                <a:gd name="T36" fmla="*/ 2147483647 w 522"/>
                <a:gd name="T37" fmla="*/ 2147483647 h 3051"/>
                <a:gd name="T38" fmla="*/ 2147483647 w 522"/>
                <a:gd name="T39" fmla="*/ 2147483647 h 3051"/>
                <a:gd name="T40" fmla="*/ 2147483647 w 522"/>
                <a:gd name="T41" fmla="*/ 2147483647 h 3051"/>
                <a:gd name="T42" fmla="*/ 2147483647 w 522"/>
                <a:gd name="T43" fmla="*/ 2147483647 h 3051"/>
                <a:gd name="T44" fmla="*/ 2147483647 w 522"/>
                <a:gd name="T45" fmla="*/ 2147483647 h 3051"/>
                <a:gd name="T46" fmla="*/ 2147483647 w 522"/>
                <a:gd name="T47" fmla="*/ 2147483647 h 3051"/>
                <a:gd name="T48" fmla="*/ 2147483647 w 522"/>
                <a:gd name="T49" fmla="*/ 2147483647 h 3051"/>
                <a:gd name="T50" fmla="*/ 2147483647 w 522"/>
                <a:gd name="T51" fmla="*/ 2147483647 h 3051"/>
                <a:gd name="T52" fmla="*/ 2147483647 w 522"/>
                <a:gd name="T53" fmla="*/ 2147483647 h 3051"/>
                <a:gd name="T54" fmla="*/ 2147483647 w 522"/>
                <a:gd name="T55" fmla="*/ 2147483647 h 3051"/>
                <a:gd name="T56" fmla="*/ 2147483647 w 522"/>
                <a:gd name="T57" fmla="*/ 2147483647 h 3051"/>
                <a:gd name="T58" fmla="*/ 2147483647 w 522"/>
                <a:gd name="T59" fmla="*/ 2147483647 h 3051"/>
                <a:gd name="T60" fmla="*/ 2147483647 w 522"/>
                <a:gd name="T61" fmla="*/ 2147483647 h 3051"/>
                <a:gd name="T62" fmla="*/ 2147483647 w 522"/>
                <a:gd name="T63" fmla="*/ 2147483647 h 3051"/>
                <a:gd name="T64" fmla="*/ 2147483647 w 522"/>
                <a:gd name="T65" fmla="*/ 2147483647 h 3051"/>
                <a:gd name="T66" fmla="*/ 2147483647 w 522"/>
                <a:gd name="T67" fmla="*/ 2147483647 h 3051"/>
                <a:gd name="T68" fmla="*/ 2147483647 w 522"/>
                <a:gd name="T69" fmla="*/ 2147483647 h 3051"/>
                <a:gd name="T70" fmla="*/ 2147483647 w 522"/>
                <a:gd name="T71" fmla="*/ 2147483647 h 3051"/>
                <a:gd name="T72" fmla="*/ 2147483647 w 522"/>
                <a:gd name="T73" fmla="*/ 2147483647 h 3051"/>
                <a:gd name="T74" fmla="*/ 2147483647 w 522"/>
                <a:gd name="T75" fmla="*/ 2147483647 h 3051"/>
                <a:gd name="T76" fmla="*/ 2147483647 w 522"/>
                <a:gd name="T77" fmla="*/ 2147483647 h 3051"/>
                <a:gd name="T78" fmla="*/ 2147483647 w 522"/>
                <a:gd name="T79" fmla="*/ 2147483647 h 3051"/>
                <a:gd name="T80" fmla="*/ 2147483647 w 522"/>
                <a:gd name="T81" fmla="*/ 2147483647 h 3051"/>
                <a:gd name="T82" fmla="*/ 2147483647 w 522"/>
                <a:gd name="T83" fmla="*/ 2147483647 h 3051"/>
                <a:gd name="T84" fmla="*/ 2147483647 w 522"/>
                <a:gd name="T85" fmla="*/ 2147483647 h 3051"/>
                <a:gd name="T86" fmla="*/ 2147483647 w 522"/>
                <a:gd name="T87" fmla="*/ 2147483647 h 3051"/>
                <a:gd name="T88" fmla="*/ 2147483647 w 522"/>
                <a:gd name="T89" fmla="*/ 2147483647 h 30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22"/>
                <a:gd name="T136" fmla="*/ 0 h 3051"/>
                <a:gd name="T137" fmla="*/ 522 w 522"/>
                <a:gd name="T138" fmla="*/ 3051 h 305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22" h="3051">
                  <a:moveTo>
                    <a:pt x="156" y="0"/>
                  </a:moveTo>
                  <a:lnTo>
                    <a:pt x="133" y="15"/>
                  </a:lnTo>
                  <a:lnTo>
                    <a:pt x="111" y="30"/>
                  </a:lnTo>
                  <a:lnTo>
                    <a:pt x="91" y="46"/>
                  </a:lnTo>
                  <a:lnTo>
                    <a:pt x="73" y="61"/>
                  </a:lnTo>
                  <a:lnTo>
                    <a:pt x="56" y="77"/>
                  </a:lnTo>
                  <a:lnTo>
                    <a:pt x="42" y="94"/>
                  </a:lnTo>
                  <a:lnTo>
                    <a:pt x="29" y="110"/>
                  </a:lnTo>
                  <a:lnTo>
                    <a:pt x="19" y="127"/>
                  </a:lnTo>
                  <a:lnTo>
                    <a:pt x="15" y="135"/>
                  </a:lnTo>
                  <a:lnTo>
                    <a:pt x="10" y="145"/>
                  </a:lnTo>
                  <a:lnTo>
                    <a:pt x="7" y="154"/>
                  </a:lnTo>
                  <a:lnTo>
                    <a:pt x="4" y="162"/>
                  </a:lnTo>
                  <a:lnTo>
                    <a:pt x="2" y="171"/>
                  </a:lnTo>
                  <a:lnTo>
                    <a:pt x="1" y="180"/>
                  </a:lnTo>
                  <a:lnTo>
                    <a:pt x="0" y="189"/>
                  </a:lnTo>
                  <a:lnTo>
                    <a:pt x="0" y="199"/>
                  </a:lnTo>
                  <a:lnTo>
                    <a:pt x="0" y="208"/>
                  </a:lnTo>
                  <a:lnTo>
                    <a:pt x="1" y="217"/>
                  </a:lnTo>
                  <a:lnTo>
                    <a:pt x="2" y="227"/>
                  </a:lnTo>
                  <a:lnTo>
                    <a:pt x="5" y="236"/>
                  </a:lnTo>
                  <a:lnTo>
                    <a:pt x="8" y="246"/>
                  </a:lnTo>
                  <a:lnTo>
                    <a:pt x="11" y="256"/>
                  </a:lnTo>
                  <a:lnTo>
                    <a:pt x="17" y="266"/>
                  </a:lnTo>
                  <a:lnTo>
                    <a:pt x="22" y="276"/>
                  </a:lnTo>
                  <a:lnTo>
                    <a:pt x="27" y="286"/>
                  </a:lnTo>
                  <a:lnTo>
                    <a:pt x="43" y="320"/>
                  </a:lnTo>
                  <a:lnTo>
                    <a:pt x="55" y="344"/>
                  </a:lnTo>
                  <a:lnTo>
                    <a:pt x="69" y="375"/>
                  </a:lnTo>
                  <a:lnTo>
                    <a:pt x="84" y="410"/>
                  </a:lnTo>
                  <a:lnTo>
                    <a:pt x="101" y="451"/>
                  </a:lnTo>
                  <a:lnTo>
                    <a:pt x="119" y="498"/>
                  </a:lnTo>
                  <a:lnTo>
                    <a:pt x="139" y="550"/>
                  </a:lnTo>
                  <a:lnTo>
                    <a:pt x="159" y="607"/>
                  </a:lnTo>
                  <a:lnTo>
                    <a:pt x="179" y="670"/>
                  </a:lnTo>
                  <a:lnTo>
                    <a:pt x="201" y="738"/>
                  </a:lnTo>
                  <a:lnTo>
                    <a:pt x="222" y="811"/>
                  </a:lnTo>
                  <a:lnTo>
                    <a:pt x="245" y="890"/>
                  </a:lnTo>
                  <a:lnTo>
                    <a:pt x="266" y="974"/>
                  </a:lnTo>
                  <a:lnTo>
                    <a:pt x="286" y="1063"/>
                  </a:lnTo>
                  <a:lnTo>
                    <a:pt x="307" y="1157"/>
                  </a:lnTo>
                  <a:lnTo>
                    <a:pt x="326" y="1257"/>
                  </a:lnTo>
                  <a:lnTo>
                    <a:pt x="345" y="1362"/>
                  </a:lnTo>
                  <a:lnTo>
                    <a:pt x="362" y="1472"/>
                  </a:lnTo>
                  <a:lnTo>
                    <a:pt x="378" y="1588"/>
                  </a:lnTo>
                  <a:lnTo>
                    <a:pt x="391" y="1708"/>
                  </a:lnTo>
                  <a:lnTo>
                    <a:pt x="403" y="1834"/>
                  </a:lnTo>
                  <a:lnTo>
                    <a:pt x="414" y="1964"/>
                  </a:lnTo>
                  <a:lnTo>
                    <a:pt x="421" y="2101"/>
                  </a:lnTo>
                  <a:lnTo>
                    <a:pt x="426" y="2241"/>
                  </a:lnTo>
                  <a:lnTo>
                    <a:pt x="428" y="2388"/>
                  </a:lnTo>
                  <a:lnTo>
                    <a:pt x="427" y="2539"/>
                  </a:lnTo>
                  <a:lnTo>
                    <a:pt x="423" y="2695"/>
                  </a:lnTo>
                  <a:lnTo>
                    <a:pt x="415" y="2857"/>
                  </a:lnTo>
                  <a:lnTo>
                    <a:pt x="403" y="3023"/>
                  </a:lnTo>
                  <a:lnTo>
                    <a:pt x="410" y="3025"/>
                  </a:lnTo>
                  <a:lnTo>
                    <a:pt x="428" y="3031"/>
                  </a:lnTo>
                  <a:lnTo>
                    <a:pt x="457" y="3040"/>
                  </a:lnTo>
                  <a:lnTo>
                    <a:pt x="498" y="3051"/>
                  </a:lnTo>
                  <a:lnTo>
                    <a:pt x="504" y="2956"/>
                  </a:lnTo>
                  <a:lnTo>
                    <a:pt x="510" y="2859"/>
                  </a:lnTo>
                  <a:lnTo>
                    <a:pt x="514" y="2762"/>
                  </a:lnTo>
                  <a:lnTo>
                    <a:pt x="519" y="2667"/>
                  </a:lnTo>
                  <a:lnTo>
                    <a:pt x="521" y="2570"/>
                  </a:lnTo>
                  <a:lnTo>
                    <a:pt x="522" y="2473"/>
                  </a:lnTo>
                  <a:lnTo>
                    <a:pt x="522" y="2377"/>
                  </a:lnTo>
                  <a:lnTo>
                    <a:pt x="521" y="2281"/>
                  </a:lnTo>
                  <a:lnTo>
                    <a:pt x="519" y="2184"/>
                  </a:lnTo>
                  <a:lnTo>
                    <a:pt x="514" y="2088"/>
                  </a:lnTo>
                  <a:lnTo>
                    <a:pt x="510" y="1992"/>
                  </a:lnTo>
                  <a:lnTo>
                    <a:pt x="504" y="1895"/>
                  </a:lnTo>
                  <a:lnTo>
                    <a:pt x="497" y="1799"/>
                  </a:lnTo>
                  <a:lnTo>
                    <a:pt x="490" y="1703"/>
                  </a:lnTo>
                  <a:lnTo>
                    <a:pt x="481" y="1607"/>
                  </a:lnTo>
                  <a:lnTo>
                    <a:pt x="471" y="1510"/>
                  </a:lnTo>
                  <a:lnTo>
                    <a:pt x="459" y="1415"/>
                  </a:lnTo>
                  <a:lnTo>
                    <a:pt x="447" y="1319"/>
                  </a:lnTo>
                  <a:lnTo>
                    <a:pt x="433" y="1223"/>
                  </a:lnTo>
                  <a:lnTo>
                    <a:pt x="419" y="1129"/>
                  </a:lnTo>
                  <a:lnTo>
                    <a:pt x="403" y="1033"/>
                  </a:lnTo>
                  <a:lnTo>
                    <a:pt x="386" y="938"/>
                  </a:lnTo>
                  <a:lnTo>
                    <a:pt x="368" y="844"/>
                  </a:lnTo>
                  <a:lnTo>
                    <a:pt x="348" y="748"/>
                  </a:lnTo>
                  <a:lnTo>
                    <a:pt x="329" y="655"/>
                  </a:lnTo>
                  <a:lnTo>
                    <a:pt x="308" y="560"/>
                  </a:lnTo>
                  <a:lnTo>
                    <a:pt x="285" y="466"/>
                  </a:lnTo>
                  <a:lnTo>
                    <a:pt x="261" y="373"/>
                  </a:lnTo>
                  <a:lnTo>
                    <a:pt x="236" y="279"/>
                  </a:lnTo>
                  <a:lnTo>
                    <a:pt x="211" y="185"/>
                  </a:lnTo>
                  <a:lnTo>
                    <a:pt x="184" y="93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Freeform 169"/>
            <p:cNvSpPr>
              <a:spLocks/>
            </p:cNvSpPr>
            <p:nvPr/>
          </p:nvSpPr>
          <p:spPr bwMode="auto">
            <a:xfrm>
              <a:off x="2679701" y="327025"/>
              <a:ext cx="307975" cy="363538"/>
            </a:xfrm>
            <a:custGeom>
              <a:avLst/>
              <a:gdLst>
                <a:gd name="T0" fmla="*/ 2147483647 w 2922"/>
                <a:gd name="T1" fmla="*/ 2147483647 h 3422"/>
                <a:gd name="T2" fmla="*/ 2147483647 w 2922"/>
                <a:gd name="T3" fmla="*/ 2147483647 h 3422"/>
                <a:gd name="T4" fmla="*/ 2147483647 w 2922"/>
                <a:gd name="T5" fmla="*/ 2147483647 h 3422"/>
                <a:gd name="T6" fmla="*/ 2147483647 w 2922"/>
                <a:gd name="T7" fmla="*/ 2147483647 h 3422"/>
                <a:gd name="T8" fmla="*/ 2147483647 w 2922"/>
                <a:gd name="T9" fmla="*/ 2147483647 h 3422"/>
                <a:gd name="T10" fmla="*/ 2147483647 w 2922"/>
                <a:gd name="T11" fmla="*/ 2147483647 h 3422"/>
                <a:gd name="T12" fmla="*/ 2147483647 w 2922"/>
                <a:gd name="T13" fmla="*/ 2147483647 h 3422"/>
                <a:gd name="T14" fmla="*/ 2147483647 w 2922"/>
                <a:gd name="T15" fmla="*/ 2147483647 h 3422"/>
                <a:gd name="T16" fmla="*/ 2147483647 w 2922"/>
                <a:gd name="T17" fmla="*/ 2147483647 h 3422"/>
                <a:gd name="T18" fmla="*/ 2147483647 w 2922"/>
                <a:gd name="T19" fmla="*/ 2147483647 h 3422"/>
                <a:gd name="T20" fmla="*/ 2147483647 w 2922"/>
                <a:gd name="T21" fmla="*/ 2147483647 h 3422"/>
                <a:gd name="T22" fmla="*/ 2147483647 w 2922"/>
                <a:gd name="T23" fmla="*/ 2147483647 h 3422"/>
                <a:gd name="T24" fmla="*/ 2147483647 w 2922"/>
                <a:gd name="T25" fmla="*/ 2147483647 h 3422"/>
                <a:gd name="T26" fmla="*/ 2147483647 w 2922"/>
                <a:gd name="T27" fmla="*/ 2147483647 h 3422"/>
                <a:gd name="T28" fmla="*/ 2147483647 w 2922"/>
                <a:gd name="T29" fmla="*/ 2147483647 h 3422"/>
                <a:gd name="T30" fmla="*/ 2147483647 w 2922"/>
                <a:gd name="T31" fmla="*/ 2147483647 h 3422"/>
                <a:gd name="T32" fmla="*/ 2147483647 w 2922"/>
                <a:gd name="T33" fmla="*/ 2147483647 h 3422"/>
                <a:gd name="T34" fmla="*/ 2147483647 w 2922"/>
                <a:gd name="T35" fmla="*/ 2147483647 h 3422"/>
                <a:gd name="T36" fmla="*/ 2147483647 w 2922"/>
                <a:gd name="T37" fmla="*/ 0 h 3422"/>
                <a:gd name="T38" fmla="*/ 2147483647 w 2922"/>
                <a:gd name="T39" fmla="*/ 2147483647 h 3422"/>
                <a:gd name="T40" fmla="*/ 2147483647 w 2922"/>
                <a:gd name="T41" fmla="*/ 2147483647 h 3422"/>
                <a:gd name="T42" fmla="*/ 2147483647 w 2922"/>
                <a:gd name="T43" fmla="*/ 2147483647 h 3422"/>
                <a:gd name="T44" fmla="*/ 2147483647 w 2922"/>
                <a:gd name="T45" fmla="*/ 2147483647 h 3422"/>
                <a:gd name="T46" fmla="*/ 2147483647 w 2922"/>
                <a:gd name="T47" fmla="*/ 2147483647 h 3422"/>
                <a:gd name="T48" fmla="*/ 2147483647 w 2922"/>
                <a:gd name="T49" fmla="*/ 2147483647 h 3422"/>
                <a:gd name="T50" fmla="*/ 2147483647 w 2922"/>
                <a:gd name="T51" fmla="*/ 2147483647 h 3422"/>
                <a:gd name="T52" fmla="*/ 2147483647 w 2922"/>
                <a:gd name="T53" fmla="*/ 2147483647 h 3422"/>
                <a:gd name="T54" fmla="*/ 2147483647 w 2922"/>
                <a:gd name="T55" fmla="*/ 2147483647 h 3422"/>
                <a:gd name="T56" fmla="*/ 2147483647 w 2922"/>
                <a:gd name="T57" fmla="*/ 2147483647 h 3422"/>
                <a:gd name="T58" fmla="*/ 2147483647 w 2922"/>
                <a:gd name="T59" fmla="*/ 2147483647 h 3422"/>
                <a:gd name="T60" fmla="*/ 2147483647 w 2922"/>
                <a:gd name="T61" fmla="*/ 2147483647 h 3422"/>
                <a:gd name="T62" fmla="*/ 2147483647 w 2922"/>
                <a:gd name="T63" fmla="*/ 2147483647 h 3422"/>
                <a:gd name="T64" fmla="*/ 2147483647 w 2922"/>
                <a:gd name="T65" fmla="*/ 2147483647 h 3422"/>
                <a:gd name="T66" fmla="*/ 2147483647 w 2922"/>
                <a:gd name="T67" fmla="*/ 2147483647 h 3422"/>
                <a:gd name="T68" fmla="*/ 2147483647 w 2922"/>
                <a:gd name="T69" fmla="*/ 2147483647 h 3422"/>
                <a:gd name="T70" fmla="*/ 2147483647 w 2922"/>
                <a:gd name="T71" fmla="*/ 2147483647 h 3422"/>
                <a:gd name="T72" fmla="*/ 2147483647 w 2922"/>
                <a:gd name="T73" fmla="*/ 2147483647 h 3422"/>
                <a:gd name="T74" fmla="*/ 2147483647 w 2922"/>
                <a:gd name="T75" fmla="*/ 2147483647 h 3422"/>
                <a:gd name="T76" fmla="*/ 2147483647 w 2922"/>
                <a:gd name="T77" fmla="*/ 2147483647 h 3422"/>
                <a:gd name="T78" fmla="*/ 2147483647 w 2922"/>
                <a:gd name="T79" fmla="*/ 2147483647 h 3422"/>
                <a:gd name="T80" fmla="*/ 2147483647 w 2922"/>
                <a:gd name="T81" fmla="*/ 2147483647 h 3422"/>
                <a:gd name="T82" fmla="*/ 2147483647 w 2922"/>
                <a:gd name="T83" fmla="*/ 2147483647 h 3422"/>
                <a:gd name="T84" fmla="*/ 2147483647 w 2922"/>
                <a:gd name="T85" fmla="*/ 2147483647 h 3422"/>
                <a:gd name="T86" fmla="*/ 2147483647 w 2922"/>
                <a:gd name="T87" fmla="*/ 2147483647 h 3422"/>
                <a:gd name="T88" fmla="*/ 2147483647 w 2922"/>
                <a:gd name="T89" fmla="*/ 2147483647 h 3422"/>
                <a:gd name="T90" fmla="*/ 2147483647 w 2922"/>
                <a:gd name="T91" fmla="*/ 2147483647 h 3422"/>
                <a:gd name="T92" fmla="*/ 2147483647 w 2922"/>
                <a:gd name="T93" fmla="*/ 2147483647 h 3422"/>
                <a:gd name="T94" fmla="*/ 2147483647 w 2922"/>
                <a:gd name="T95" fmla="*/ 2147483647 h 3422"/>
                <a:gd name="T96" fmla="*/ 2147483647 w 2922"/>
                <a:gd name="T97" fmla="*/ 2147483647 h 3422"/>
                <a:gd name="T98" fmla="*/ 2147483647 w 2922"/>
                <a:gd name="T99" fmla="*/ 2147483647 h 3422"/>
                <a:gd name="T100" fmla="*/ 2147483647 w 2922"/>
                <a:gd name="T101" fmla="*/ 2147483647 h 3422"/>
                <a:gd name="T102" fmla="*/ 2147483647 w 2922"/>
                <a:gd name="T103" fmla="*/ 2147483647 h 3422"/>
                <a:gd name="T104" fmla="*/ 2147483647 w 2922"/>
                <a:gd name="T105" fmla="*/ 2147483647 h 3422"/>
                <a:gd name="T106" fmla="*/ 2147483647 w 2922"/>
                <a:gd name="T107" fmla="*/ 2147483647 h 3422"/>
                <a:gd name="T108" fmla="*/ 2147483647 w 2922"/>
                <a:gd name="T109" fmla="*/ 2147483647 h 3422"/>
                <a:gd name="T110" fmla="*/ 2147483647 w 2922"/>
                <a:gd name="T111" fmla="*/ 2147483647 h 342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22"/>
                <a:gd name="T169" fmla="*/ 0 h 3422"/>
                <a:gd name="T170" fmla="*/ 2922 w 2922"/>
                <a:gd name="T171" fmla="*/ 3422 h 342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22" h="3422">
                  <a:moveTo>
                    <a:pt x="2922" y="3077"/>
                  </a:move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lnTo>
                    <a:pt x="23" y="620"/>
                  </a:lnTo>
                  <a:lnTo>
                    <a:pt x="29" y="631"/>
                  </a:lnTo>
                  <a:lnTo>
                    <a:pt x="38" y="649"/>
                  </a:lnTo>
                  <a:lnTo>
                    <a:pt x="50" y="676"/>
                  </a:lnTo>
                  <a:lnTo>
                    <a:pt x="65" y="708"/>
                  </a:lnTo>
                  <a:lnTo>
                    <a:pt x="83" y="749"/>
                  </a:lnTo>
                  <a:lnTo>
                    <a:pt x="103" y="797"/>
                  </a:lnTo>
                  <a:lnTo>
                    <a:pt x="124" y="852"/>
                  </a:lnTo>
                  <a:lnTo>
                    <a:pt x="174" y="861"/>
                  </a:lnTo>
                  <a:lnTo>
                    <a:pt x="225" y="867"/>
                  </a:lnTo>
                  <a:lnTo>
                    <a:pt x="277" y="873"/>
                  </a:lnTo>
                  <a:lnTo>
                    <a:pt x="329" y="877"/>
                  </a:lnTo>
                  <a:lnTo>
                    <a:pt x="382" y="881"/>
                  </a:lnTo>
                  <a:lnTo>
                    <a:pt x="435" y="883"/>
                  </a:lnTo>
                  <a:lnTo>
                    <a:pt x="488" y="883"/>
                  </a:lnTo>
                  <a:lnTo>
                    <a:pt x="542" y="883"/>
                  </a:lnTo>
                  <a:lnTo>
                    <a:pt x="595" y="883"/>
                  </a:lnTo>
                  <a:lnTo>
                    <a:pt x="649" y="881"/>
                  </a:lnTo>
                  <a:lnTo>
                    <a:pt x="702" y="879"/>
                  </a:lnTo>
                  <a:lnTo>
                    <a:pt x="756" y="876"/>
                  </a:lnTo>
                  <a:lnTo>
                    <a:pt x="862" y="871"/>
                  </a:lnTo>
                  <a:lnTo>
                    <a:pt x="966" y="866"/>
                  </a:lnTo>
                  <a:lnTo>
                    <a:pt x="1068" y="861"/>
                  </a:lnTo>
                  <a:lnTo>
                    <a:pt x="1168" y="859"/>
                  </a:lnTo>
                  <a:lnTo>
                    <a:pt x="1216" y="858"/>
                  </a:lnTo>
                  <a:lnTo>
                    <a:pt x="1263" y="858"/>
                  </a:lnTo>
                  <a:lnTo>
                    <a:pt x="1310" y="860"/>
                  </a:lnTo>
                  <a:lnTo>
                    <a:pt x="1354" y="862"/>
                  </a:lnTo>
                  <a:lnTo>
                    <a:pt x="1398" y="865"/>
                  </a:lnTo>
                  <a:lnTo>
                    <a:pt x="1441" y="870"/>
                  </a:lnTo>
                  <a:lnTo>
                    <a:pt x="1482" y="876"/>
                  </a:lnTo>
                  <a:lnTo>
                    <a:pt x="1521" y="884"/>
                  </a:lnTo>
                  <a:lnTo>
                    <a:pt x="1559" y="894"/>
                  </a:lnTo>
                  <a:lnTo>
                    <a:pt x="1596" y="904"/>
                  </a:lnTo>
                  <a:lnTo>
                    <a:pt x="1630" y="917"/>
                  </a:lnTo>
                  <a:lnTo>
                    <a:pt x="1663" y="931"/>
                  </a:lnTo>
                  <a:lnTo>
                    <a:pt x="1736" y="973"/>
                  </a:lnTo>
                  <a:lnTo>
                    <a:pt x="1806" y="1018"/>
                  </a:lnTo>
                  <a:lnTo>
                    <a:pt x="1874" y="1068"/>
                  </a:lnTo>
                  <a:lnTo>
                    <a:pt x="1938" y="1120"/>
                  </a:lnTo>
                  <a:lnTo>
                    <a:pt x="1999" y="1176"/>
                  </a:lnTo>
                  <a:lnTo>
                    <a:pt x="2057" y="1235"/>
                  </a:lnTo>
                  <a:lnTo>
                    <a:pt x="2112" y="1297"/>
                  </a:lnTo>
                  <a:lnTo>
                    <a:pt x="2164" y="1362"/>
                  </a:lnTo>
                  <a:lnTo>
                    <a:pt x="2213" y="1430"/>
                  </a:lnTo>
                  <a:lnTo>
                    <a:pt x="2257" y="1500"/>
                  </a:lnTo>
                  <a:lnTo>
                    <a:pt x="2300" y="1574"/>
                  </a:lnTo>
                  <a:lnTo>
                    <a:pt x="2340" y="1649"/>
                  </a:lnTo>
                  <a:lnTo>
                    <a:pt x="2377" y="1726"/>
                  </a:lnTo>
                  <a:lnTo>
                    <a:pt x="2409" y="1806"/>
                  </a:lnTo>
                  <a:lnTo>
                    <a:pt x="2440" y="1888"/>
                  </a:lnTo>
                  <a:lnTo>
                    <a:pt x="2467" y="1971"/>
                  </a:lnTo>
                  <a:lnTo>
                    <a:pt x="2491" y="2056"/>
                  </a:lnTo>
                  <a:lnTo>
                    <a:pt x="2511" y="2143"/>
                  </a:lnTo>
                  <a:lnTo>
                    <a:pt x="2528" y="2230"/>
                  </a:lnTo>
                  <a:lnTo>
                    <a:pt x="2544" y="2319"/>
                  </a:lnTo>
                  <a:lnTo>
                    <a:pt x="2555" y="2409"/>
                  </a:lnTo>
                  <a:lnTo>
                    <a:pt x="2563" y="2500"/>
                  </a:lnTo>
                  <a:lnTo>
                    <a:pt x="2567" y="2591"/>
                  </a:lnTo>
                  <a:lnTo>
                    <a:pt x="2569" y="2683"/>
                  </a:lnTo>
                  <a:lnTo>
                    <a:pt x="2568" y="2776"/>
                  </a:lnTo>
                  <a:lnTo>
                    <a:pt x="2563" y="2868"/>
                  </a:lnTo>
                  <a:lnTo>
                    <a:pt x="2555" y="2961"/>
                  </a:lnTo>
                  <a:lnTo>
                    <a:pt x="2544" y="3053"/>
                  </a:lnTo>
                  <a:lnTo>
                    <a:pt x="2529" y="3147"/>
                  </a:lnTo>
                  <a:lnTo>
                    <a:pt x="2512" y="3239"/>
                  </a:lnTo>
                  <a:lnTo>
                    <a:pt x="2492" y="3330"/>
                  </a:lnTo>
                  <a:lnTo>
                    <a:pt x="2467" y="3422"/>
                  </a:lnTo>
                  <a:lnTo>
                    <a:pt x="2501" y="3408"/>
                  </a:lnTo>
                  <a:lnTo>
                    <a:pt x="2533" y="3391"/>
                  </a:lnTo>
                  <a:lnTo>
                    <a:pt x="2565" y="3375"/>
                  </a:lnTo>
                  <a:lnTo>
                    <a:pt x="2597" y="3359"/>
                  </a:lnTo>
                  <a:lnTo>
                    <a:pt x="2627" y="3340"/>
                  </a:lnTo>
                  <a:lnTo>
                    <a:pt x="2658" y="3321"/>
                  </a:lnTo>
                  <a:lnTo>
                    <a:pt x="2687" y="3302"/>
                  </a:lnTo>
                  <a:lnTo>
                    <a:pt x="2717" y="3280"/>
                  </a:lnTo>
                  <a:lnTo>
                    <a:pt x="2745" y="3259"/>
                  </a:lnTo>
                  <a:lnTo>
                    <a:pt x="2773" y="3236"/>
                  </a:lnTo>
                  <a:lnTo>
                    <a:pt x="2799" y="3212"/>
                  </a:lnTo>
                  <a:lnTo>
                    <a:pt x="2826" y="3187"/>
                  </a:lnTo>
                  <a:lnTo>
                    <a:pt x="2851" y="3161"/>
                  </a:lnTo>
                  <a:lnTo>
                    <a:pt x="2875" y="3134"/>
                  </a:lnTo>
                  <a:lnTo>
                    <a:pt x="2900" y="3106"/>
                  </a:lnTo>
                  <a:lnTo>
                    <a:pt x="2922" y="3077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" name="Freeform 170"/>
            <p:cNvSpPr>
              <a:spLocks/>
            </p:cNvSpPr>
            <p:nvPr/>
          </p:nvSpPr>
          <p:spPr bwMode="auto">
            <a:xfrm>
              <a:off x="2822576" y="244475"/>
              <a:ext cx="71438" cy="93663"/>
            </a:xfrm>
            <a:custGeom>
              <a:avLst/>
              <a:gdLst>
                <a:gd name="T0" fmla="*/ 2147483647 w 671"/>
                <a:gd name="T1" fmla="*/ 2147483647 h 886"/>
                <a:gd name="T2" fmla="*/ 2147483647 w 671"/>
                <a:gd name="T3" fmla="*/ 2147483647 h 886"/>
                <a:gd name="T4" fmla="*/ 2147483647 w 671"/>
                <a:gd name="T5" fmla="*/ 2147483647 h 886"/>
                <a:gd name="T6" fmla="*/ 2147483647 w 671"/>
                <a:gd name="T7" fmla="*/ 2147483647 h 886"/>
                <a:gd name="T8" fmla="*/ 2147483647 w 671"/>
                <a:gd name="T9" fmla="*/ 2147483647 h 886"/>
                <a:gd name="T10" fmla="*/ 2147483647 w 671"/>
                <a:gd name="T11" fmla="*/ 2147483647 h 886"/>
                <a:gd name="T12" fmla="*/ 2147483647 w 671"/>
                <a:gd name="T13" fmla="*/ 2147483647 h 886"/>
                <a:gd name="T14" fmla="*/ 2147483647 w 671"/>
                <a:gd name="T15" fmla="*/ 2147483647 h 886"/>
                <a:gd name="T16" fmla="*/ 2147483647 w 671"/>
                <a:gd name="T17" fmla="*/ 2147483647 h 886"/>
                <a:gd name="T18" fmla="*/ 2147483647 w 671"/>
                <a:gd name="T19" fmla="*/ 2147483647 h 886"/>
                <a:gd name="T20" fmla="*/ 2147483647 w 671"/>
                <a:gd name="T21" fmla="*/ 0 h 886"/>
                <a:gd name="T22" fmla="*/ 2147483647 w 671"/>
                <a:gd name="T23" fmla="*/ 2147483647 h 886"/>
                <a:gd name="T24" fmla="*/ 2147483647 w 671"/>
                <a:gd name="T25" fmla="*/ 2147483647 h 886"/>
                <a:gd name="T26" fmla="*/ 2147483647 w 671"/>
                <a:gd name="T27" fmla="*/ 2147483647 h 886"/>
                <a:gd name="T28" fmla="*/ 2147483647 w 671"/>
                <a:gd name="T29" fmla="*/ 2147483647 h 886"/>
                <a:gd name="T30" fmla="*/ 2147483647 w 671"/>
                <a:gd name="T31" fmla="*/ 2147483647 h 886"/>
                <a:gd name="T32" fmla="*/ 2147483647 w 671"/>
                <a:gd name="T33" fmla="*/ 2147483647 h 886"/>
                <a:gd name="T34" fmla="*/ 2147483647 w 671"/>
                <a:gd name="T35" fmla="*/ 2147483647 h 886"/>
                <a:gd name="T36" fmla="*/ 2147483647 w 671"/>
                <a:gd name="T37" fmla="*/ 2147483647 h 886"/>
                <a:gd name="T38" fmla="*/ 2147483647 w 671"/>
                <a:gd name="T39" fmla="*/ 2147483647 h 886"/>
                <a:gd name="T40" fmla="*/ 2147483647 w 671"/>
                <a:gd name="T41" fmla="*/ 2147483647 h 886"/>
                <a:gd name="T42" fmla="*/ 2147483647 w 671"/>
                <a:gd name="T43" fmla="*/ 2147483647 h 886"/>
                <a:gd name="T44" fmla="*/ 2147483647 w 671"/>
                <a:gd name="T45" fmla="*/ 2147483647 h 886"/>
                <a:gd name="T46" fmla="*/ 2147483647 w 671"/>
                <a:gd name="T47" fmla="*/ 2147483647 h 886"/>
                <a:gd name="T48" fmla="*/ 2147483647 w 671"/>
                <a:gd name="T49" fmla="*/ 2147483647 h 886"/>
                <a:gd name="T50" fmla="*/ 2147483647 w 671"/>
                <a:gd name="T51" fmla="*/ 2147483647 h 886"/>
                <a:gd name="T52" fmla="*/ 2147483647 w 671"/>
                <a:gd name="T53" fmla="*/ 2147483647 h 886"/>
                <a:gd name="T54" fmla="*/ 2147483647 w 671"/>
                <a:gd name="T55" fmla="*/ 2147483647 h 886"/>
                <a:gd name="T56" fmla="*/ 2147483647 w 671"/>
                <a:gd name="T57" fmla="*/ 2147483647 h 886"/>
                <a:gd name="T58" fmla="*/ 2147483647 w 671"/>
                <a:gd name="T59" fmla="*/ 2147483647 h 886"/>
                <a:gd name="T60" fmla="*/ 2147483647 w 671"/>
                <a:gd name="T61" fmla="*/ 2147483647 h 886"/>
                <a:gd name="T62" fmla="*/ 2147483647 w 671"/>
                <a:gd name="T63" fmla="*/ 2147483647 h 886"/>
                <a:gd name="T64" fmla="*/ 2147483647 w 671"/>
                <a:gd name="T65" fmla="*/ 2147483647 h 886"/>
                <a:gd name="T66" fmla="*/ 2147483647 w 671"/>
                <a:gd name="T67" fmla="*/ 2147483647 h 886"/>
                <a:gd name="T68" fmla="*/ 2147483647 w 671"/>
                <a:gd name="T69" fmla="*/ 2147483647 h 886"/>
                <a:gd name="T70" fmla="*/ 2147483647 w 671"/>
                <a:gd name="T71" fmla="*/ 2147483647 h 886"/>
                <a:gd name="T72" fmla="*/ 2147483647 w 671"/>
                <a:gd name="T73" fmla="*/ 2147483647 h 886"/>
                <a:gd name="T74" fmla="*/ 2147483647 w 671"/>
                <a:gd name="T75" fmla="*/ 2147483647 h 886"/>
                <a:gd name="T76" fmla="*/ 2147483647 w 671"/>
                <a:gd name="T77" fmla="*/ 2147483647 h 886"/>
                <a:gd name="T78" fmla="*/ 2147483647 w 671"/>
                <a:gd name="T79" fmla="*/ 2147483647 h 886"/>
                <a:gd name="T80" fmla="*/ 2147483647 w 671"/>
                <a:gd name="T81" fmla="*/ 2147483647 h 886"/>
                <a:gd name="T82" fmla="*/ 2147483647 w 671"/>
                <a:gd name="T83" fmla="*/ 2147483647 h 886"/>
                <a:gd name="T84" fmla="*/ 2147483647 w 671"/>
                <a:gd name="T85" fmla="*/ 2147483647 h 886"/>
                <a:gd name="T86" fmla="*/ 2147483647 w 671"/>
                <a:gd name="T87" fmla="*/ 2147483647 h 886"/>
                <a:gd name="T88" fmla="*/ 2147483647 w 671"/>
                <a:gd name="T89" fmla="*/ 2147483647 h 886"/>
                <a:gd name="T90" fmla="*/ 2147483647 w 671"/>
                <a:gd name="T91" fmla="*/ 2147483647 h 8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71"/>
                <a:gd name="T139" fmla="*/ 0 h 886"/>
                <a:gd name="T140" fmla="*/ 671 w 671"/>
                <a:gd name="T141" fmla="*/ 886 h 8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71" h="886">
                  <a:moveTo>
                    <a:pt x="5" y="275"/>
                  </a:moveTo>
                  <a:lnTo>
                    <a:pt x="20" y="244"/>
                  </a:lnTo>
                  <a:lnTo>
                    <a:pt x="35" y="213"/>
                  </a:lnTo>
                  <a:lnTo>
                    <a:pt x="50" y="184"/>
                  </a:lnTo>
                  <a:lnTo>
                    <a:pt x="67" y="155"/>
                  </a:lnTo>
                  <a:lnTo>
                    <a:pt x="83" y="128"/>
                  </a:lnTo>
                  <a:lnTo>
                    <a:pt x="100" y="103"/>
                  </a:lnTo>
                  <a:lnTo>
                    <a:pt x="108" y="91"/>
                  </a:lnTo>
                  <a:lnTo>
                    <a:pt x="118" y="80"/>
                  </a:lnTo>
                  <a:lnTo>
                    <a:pt x="127" y="70"/>
                  </a:lnTo>
                  <a:lnTo>
                    <a:pt x="137" y="59"/>
                  </a:lnTo>
                  <a:lnTo>
                    <a:pt x="147" y="50"/>
                  </a:lnTo>
                  <a:lnTo>
                    <a:pt x="157" y="42"/>
                  </a:lnTo>
                  <a:lnTo>
                    <a:pt x="168" y="34"/>
                  </a:lnTo>
                  <a:lnTo>
                    <a:pt x="179" y="27"/>
                  </a:lnTo>
                  <a:lnTo>
                    <a:pt x="191" y="21"/>
                  </a:lnTo>
                  <a:lnTo>
                    <a:pt x="202" y="15"/>
                  </a:lnTo>
                  <a:lnTo>
                    <a:pt x="215" y="11"/>
                  </a:lnTo>
                  <a:lnTo>
                    <a:pt x="229" y="7"/>
                  </a:lnTo>
                  <a:lnTo>
                    <a:pt x="242" y="4"/>
                  </a:lnTo>
                  <a:lnTo>
                    <a:pt x="256" y="1"/>
                  </a:lnTo>
                  <a:lnTo>
                    <a:pt x="270" y="0"/>
                  </a:lnTo>
                  <a:lnTo>
                    <a:pt x="287" y="0"/>
                  </a:lnTo>
                  <a:lnTo>
                    <a:pt x="302" y="1"/>
                  </a:lnTo>
                  <a:lnTo>
                    <a:pt x="319" y="4"/>
                  </a:lnTo>
                  <a:lnTo>
                    <a:pt x="337" y="7"/>
                  </a:lnTo>
                  <a:lnTo>
                    <a:pt x="355" y="12"/>
                  </a:lnTo>
                  <a:lnTo>
                    <a:pt x="372" y="16"/>
                  </a:lnTo>
                  <a:lnTo>
                    <a:pt x="389" y="22"/>
                  </a:lnTo>
                  <a:lnTo>
                    <a:pt x="406" y="29"/>
                  </a:lnTo>
                  <a:lnTo>
                    <a:pt x="423" y="36"/>
                  </a:lnTo>
                  <a:lnTo>
                    <a:pt x="438" y="44"/>
                  </a:lnTo>
                  <a:lnTo>
                    <a:pt x="455" y="52"/>
                  </a:lnTo>
                  <a:lnTo>
                    <a:pt x="471" y="62"/>
                  </a:lnTo>
                  <a:lnTo>
                    <a:pt x="486" y="72"/>
                  </a:lnTo>
                  <a:lnTo>
                    <a:pt x="500" y="83"/>
                  </a:lnTo>
                  <a:lnTo>
                    <a:pt x="515" y="94"/>
                  </a:lnTo>
                  <a:lnTo>
                    <a:pt x="529" y="106"/>
                  </a:lnTo>
                  <a:lnTo>
                    <a:pt x="542" y="119"/>
                  </a:lnTo>
                  <a:lnTo>
                    <a:pt x="555" y="132"/>
                  </a:lnTo>
                  <a:lnTo>
                    <a:pt x="568" y="146"/>
                  </a:lnTo>
                  <a:lnTo>
                    <a:pt x="580" y="160"/>
                  </a:lnTo>
                  <a:lnTo>
                    <a:pt x="591" y="174"/>
                  </a:lnTo>
                  <a:lnTo>
                    <a:pt x="601" y="190"/>
                  </a:lnTo>
                  <a:lnTo>
                    <a:pt x="611" y="206"/>
                  </a:lnTo>
                  <a:lnTo>
                    <a:pt x="621" y="222"/>
                  </a:lnTo>
                  <a:lnTo>
                    <a:pt x="629" y="239"/>
                  </a:lnTo>
                  <a:lnTo>
                    <a:pt x="637" y="256"/>
                  </a:lnTo>
                  <a:lnTo>
                    <a:pt x="644" y="273"/>
                  </a:lnTo>
                  <a:lnTo>
                    <a:pt x="651" y="292"/>
                  </a:lnTo>
                  <a:lnTo>
                    <a:pt x="656" y="310"/>
                  </a:lnTo>
                  <a:lnTo>
                    <a:pt x="661" y="328"/>
                  </a:lnTo>
                  <a:lnTo>
                    <a:pt x="665" y="348"/>
                  </a:lnTo>
                  <a:lnTo>
                    <a:pt x="668" y="367"/>
                  </a:lnTo>
                  <a:lnTo>
                    <a:pt x="670" y="386"/>
                  </a:lnTo>
                  <a:lnTo>
                    <a:pt x="671" y="407"/>
                  </a:lnTo>
                  <a:lnTo>
                    <a:pt x="671" y="427"/>
                  </a:lnTo>
                  <a:lnTo>
                    <a:pt x="671" y="447"/>
                  </a:lnTo>
                  <a:lnTo>
                    <a:pt x="669" y="468"/>
                  </a:lnTo>
                  <a:lnTo>
                    <a:pt x="665" y="493"/>
                  </a:lnTo>
                  <a:lnTo>
                    <a:pt x="660" y="519"/>
                  </a:lnTo>
                  <a:lnTo>
                    <a:pt x="652" y="544"/>
                  </a:lnTo>
                  <a:lnTo>
                    <a:pt x="643" y="568"/>
                  </a:lnTo>
                  <a:lnTo>
                    <a:pt x="632" y="593"/>
                  </a:lnTo>
                  <a:lnTo>
                    <a:pt x="619" y="616"/>
                  </a:lnTo>
                  <a:lnTo>
                    <a:pt x="604" y="640"/>
                  </a:lnTo>
                  <a:lnTo>
                    <a:pt x="588" y="662"/>
                  </a:lnTo>
                  <a:lnTo>
                    <a:pt x="571" y="684"/>
                  </a:lnTo>
                  <a:lnTo>
                    <a:pt x="552" y="706"/>
                  </a:lnTo>
                  <a:lnTo>
                    <a:pt x="532" y="726"/>
                  </a:lnTo>
                  <a:lnTo>
                    <a:pt x="512" y="745"/>
                  </a:lnTo>
                  <a:lnTo>
                    <a:pt x="489" y="764"/>
                  </a:lnTo>
                  <a:lnTo>
                    <a:pt x="467" y="781"/>
                  </a:lnTo>
                  <a:lnTo>
                    <a:pt x="442" y="797"/>
                  </a:lnTo>
                  <a:lnTo>
                    <a:pt x="418" y="813"/>
                  </a:lnTo>
                  <a:lnTo>
                    <a:pt x="394" y="827"/>
                  </a:lnTo>
                  <a:lnTo>
                    <a:pt x="367" y="839"/>
                  </a:lnTo>
                  <a:lnTo>
                    <a:pt x="342" y="850"/>
                  </a:lnTo>
                  <a:lnTo>
                    <a:pt x="315" y="860"/>
                  </a:lnTo>
                  <a:lnTo>
                    <a:pt x="288" y="869"/>
                  </a:lnTo>
                  <a:lnTo>
                    <a:pt x="261" y="876"/>
                  </a:lnTo>
                  <a:lnTo>
                    <a:pt x="234" y="881"/>
                  </a:lnTo>
                  <a:lnTo>
                    <a:pt x="206" y="885"/>
                  </a:lnTo>
                  <a:lnTo>
                    <a:pt x="180" y="886"/>
                  </a:lnTo>
                  <a:lnTo>
                    <a:pt x="152" y="886"/>
                  </a:lnTo>
                  <a:lnTo>
                    <a:pt x="126" y="884"/>
                  </a:lnTo>
                  <a:lnTo>
                    <a:pt x="99" y="880"/>
                  </a:lnTo>
                  <a:lnTo>
                    <a:pt x="74" y="875"/>
                  </a:lnTo>
                  <a:lnTo>
                    <a:pt x="48" y="867"/>
                  </a:lnTo>
                  <a:lnTo>
                    <a:pt x="24" y="856"/>
                  </a:lnTo>
                  <a:lnTo>
                    <a:pt x="0" y="843"/>
                  </a:lnTo>
                  <a:lnTo>
                    <a:pt x="5" y="27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Freeform 171"/>
            <p:cNvSpPr>
              <a:spLocks/>
            </p:cNvSpPr>
            <p:nvPr/>
          </p:nvSpPr>
          <p:spPr bwMode="auto">
            <a:xfrm>
              <a:off x="2825751" y="282575"/>
              <a:ext cx="47625" cy="36513"/>
            </a:xfrm>
            <a:custGeom>
              <a:avLst/>
              <a:gdLst>
                <a:gd name="T0" fmla="*/ 0 w 453"/>
                <a:gd name="T1" fmla="*/ 2147483647 h 341"/>
                <a:gd name="T2" fmla="*/ 2147483647 w 453"/>
                <a:gd name="T3" fmla="*/ 2147483647 h 341"/>
                <a:gd name="T4" fmla="*/ 2147483647 w 453"/>
                <a:gd name="T5" fmla="*/ 2147483647 h 341"/>
                <a:gd name="T6" fmla="*/ 2147483647 w 453"/>
                <a:gd name="T7" fmla="*/ 2147483647 h 341"/>
                <a:gd name="T8" fmla="*/ 2147483647 w 453"/>
                <a:gd name="T9" fmla="*/ 2147483647 h 341"/>
                <a:gd name="T10" fmla="*/ 2147483647 w 453"/>
                <a:gd name="T11" fmla="*/ 2147483647 h 341"/>
                <a:gd name="T12" fmla="*/ 2147483647 w 453"/>
                <a:gd name="T13" fmla="*/ 2147483647 h 341"/>
                <a:gd name="T14" fmla="*/ 2147483647 w 453"/>
                <a:gd name="T15" fmla="*/ 2147483647 h 341"/>
                <a:gd name="T16" fmla="*/ 2147483647 w 453"/>
                <a:gd name="T17" fmla="*/ 2147483647 h 341"/>
                <a:gd name="T18" fmla="*/ 2147483647 w 453"/>
                <a:gd name="T19" fmla="*/ 2147483647 h 341"/>
                <a:gd name="T20" fmla="*/ 2147483647 w 453"/>
                <a:gd name="T21" fmla="*/ 2147483647 h 341"/>
                <a:gd name="T22" fmla="*/ 2147483647 w 453"/>
                <a:gd name="T23" fmla="*/ 2147483647 h 341"/>
                <a:gd name="T24" fmla="*/ 2147483647 w 453"/>
                <a:gd name="T25" fmla="*/ 2147483647 h 341"/>
                <a:gd name="T26" fmla="*/ 2147483647 w 453"/>
                <a:gd name="T27" fmla="*/ 2147483647 h 341"/>
                <a:gd name="T28" fmla="*/ 2147483647 w 453"/>
                <a:gd name="T29" fmla="*/ 0 h 341"/>
                <a:gd name="T30" fmla="*/ 2147483647 w 453"/>
                <a:gd name="T31" fmla="*/ 0 h 341"/>
                <a:gd name="T32" fmla="*/ 2147483647 w 453"/>
                <a:gd name="T33" fmla="*/ 2147483647 h 341"/>
                <a:gd name="T34" fmla="*/ 2147483647 w 453"/>
                <a:gd name="T35" fmla="*/ 2147483647 h 341"/>
                <a:gd name="T36" fmla="*/ 2147483647 w 453"/>
                <a:gd name="T37" fmla="*/ 2147483647 h 341"/>
                <a:gd name="T38" fmla="*/ 2147483647 w 453"/>
                <a:gd name="T39" fmla="*/ 2147483647 h 341"/>
                <a:gd name="T40" fmla="*/ 2147483647 w 453"/>
                <a:gd name="T41" fmla="*/ 2147483647 h 341"/>
                <a:gd name="T42" fmla="*/ 2147483647 w 453"/>
                <a:gd name="T43" fmla="*/ 2147483647 h 341"/>
                <a:gd name="T44" fmla="*/ 2147483647 w 453"/>
                <a:gd name="T45" fmla="*/ 2147483647 h 341"/>
                <a:gd name="T46" fmla="*/ 2147483647 w 453"/>
                <a:gd name="T47" fmla="*/ 2147483647 h 341"/>
                <a:gd name="T48" fmla="*/ 2147483647 w 453"/>
                <a:gd name="T49" fmla="*/ 2147483647 h 341"/>
                <a:gd name="T50" fmla="*/ 2147483647 w 453"/>
                <a:gd name="T51" fmla="*/ 2147483647 h 341"/>
                <a:gd name="T52" fmla="*/ 2147483647 w 453"/>
                <a:gd name="T53" fmla="*/ 2147483647 h 341"/>
                <a:gd name="T54" fmla="*/ 2147483647 w 453"/>
                <a:gd name="T55" fmla="*/ 2147483647 h 341"/>
                <a:gd name="T56" fmla="*/ 2147483647 w 453"/>
                <a:gd name="T57" fmla="*/ 2147483647 h 341"/>
                <a:gd name="T58" fmla="*/ 2147483647 w 453"/>
                <a:gd name="T59" fmla="*/ 2147483647 h 341"/>
                <a:gd name="T60" fmla="*/ 2147483647 w 453"/>
                <a:gd name="T61" fmla="*/ 2147483647 h 341"/>
                <a:gd name="T62" fmla="*/ 2147483647 w 453"/>
                <a:gd name="T63" fmla="*/ 2147483647 h 341"/>
                <a:gd name="T64" fmla="*/ 2147483647 w 453"/>
                <a:gd name="T65" fmla="*/ 2147483647 h 341"/>
                <a:gd name="T66" fmla="*/ 2147483647 w 453"/>
                <a:gd name="T67" fmla="*/ 2147483647 h 341"/>
                <a:gd name="T68" fmla="*/ 2147483647 w 453"/>
                <a:gd name="T69" fmla="*/ 2147483647 h 341"/>
                <a:gd name="T70" fmla="*/ 2147483647 w 453"/>
                <a:gd name="T71" fmla="*/ 2147483647 h 341"/>
                <a:gd name="T72" fmla="*/ 2147483647 w 453"/>
                <a:gd name="T73" fmla="*/ 2147483647 h 341"/>
                <a:gd name="T74" fmla="*/ 2147483647 w 453"/>
                <a:gd name="T75" fmla="*/ 2147483647 h 341"/>
                <a:gd name="T76" fmla="*/ 2147483647 w 453"/>
                <a:gd name="T77" fmla="*/ 2147483647 h 341"/>
                <a:gd name="T78" fmla="*/ 2147483647 w 453"/>
                <a:gd name="T79" fmla="*/ 2147483647 h 341"/>
                <a:gd name="T80" fmla="*/ 2147483647 w 453"/>
                <a:gd name="T81" fmla="*/ 2147483647 h 341"/>
                <a:gd name="T82" fmla="*/ 2147483647 w 453"/>
                <a:gd name="T83" fmla="*/ 2147483647 h 341"/>
                <a:gd name="T84" fmla="*/ 2147483647 w 453"/>
                <a:gd name="T85" fmla="*/ 2147483647 h 341"/>
                <a:gd name="T86" fmla="*/ 2147483647 w 453"/>
                <a:gd name="T87" fmla="*/ 2147483647 h 341"/>
                <a:gd name="T88" fmla="*/ 2147483647 w 453"/>
                <a:gd name="T89" fmla="*/ 2147483647 h 341"/>
                <a:gd name="T90" fmla="*/ 2147483647 w 453"/>
                <a:gd name="T91" fmla="*/ 2147483647 h 341"/>
                <a:gd name="T92" fmla="*/ 2147483647 w 453"/>
                <a:gd name="T93" fmla="*/ 2147483647 h 341"/>
                <a:gd name="T94" fmla="*/ 2147483647 w 453"/>
                <a:gd name="T95" fmla="*/ 2147483647 h 341"/>
                <a:gd name="T96" fmla="*/ 2147483647 w 453"/>
                <a:gd name="T97" fmla="*/ 2147483647 h 341"/>
                <a:gd name="T98" fmla="*/ 0 w 453"/>
                <a:gd name="T99" fmla="*/ 2147483647 h 3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53"/>
                <a:gd name="T151" fmla="*/ 0 h 341"/>
                <a:gd name="T152" fmla="*/ 453 w 453"/>
                <a:gd name="T153" fmla="*/ 341 h 3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53" h="341">
                  <a:moveTo>
                    <a:pt x="0" y="171"/>
                  </a:moveTo>
                  <a:lnTo>
                    <a:pt x="12" y="156"/>
                  </a:lnTo>
                  <a:lnTo>
                    <a:pt x="45" y="121"/>
                  </a:lnTo>
                  <a:lnTo>
                    <a:pt x="68" y="99"/>
                  </a:lnTo>
                  <a:lnTo>
                    <a:pt x="95" y="76"/>
                  </a:lnTo>
                  <a:lnTo>
                    <a:pt x="109" y="65"/>
                  </a:lnTo>
                  <a:lnTo>
                    <a:pt x="124" y="55"/>
                  </a:lnTo>
                  <a:lnTo>
                    <a:pt x="140" y="43"/>
                  </a:lnTo>
                  <a:lnTo>
                    <a:pt x="157" y="34"/>
                  </a:lnTo>
                  <a:lnTo>
                    <a:pt x="174" y="25"/>
                  </a:lnTo>
                  <a:lnTo>
                    <a:pt x="191" y="17"/>
                  </a:lnTo>
                  <a:lnTo>
                    <a:pt x="210" y="11"/>
                  </a:lnTo>
                  <a:lnTo>
                    <a:pt x="228" y="6"/>
                  </a:lnTo>
                  <a:lnTo>
                    <a:pt x="246" y="2"/>
                  </a:lnTo>
                  <a:lnTo>
                    <a:pt x="266" y="0"/>
                  </a:lnTo>
                  <a:lnTo>
                    <a:pt x="285" y="0"/>
                  </a:lnTo>
                  <a:lnTo>
                    <a:pt x="304" y="3"/>
                  </a:lnTo>
                  <a:lnTo>
                    <a:pt x="323" y="7"/>
                  </a:lnTo>
                  <a:lnTo>
                    <a:pt x="342" y="14"/>
                  </a:lnTo>
                  <a:lnTo>
                    <a:pt x="361" y="23"/>
                  </a:lnTo>
                  <a:lnTo>
                    <a:pt x="380" y="36"/>
                  </a:lnTo>
                  <a:lnTo>
                    <a:pt x="399" y="52"/>
                  </a:lnTo>
                  <a:lnTo>
                    <a:pt x="417" y="70"/>
                  </a:lnTo>
                  <a:lnTo>
                    <a:pt x="435" y="92"/>
                  </a:lnTo>
                  <a:lnTo>
                    <a:pt x="453" y="118"/>
                  </a:lnTo>
                  <a:lnTo>
                    <a:pt x="442" y="115"/>
                  </a:lnTo>
                  <a:lnTo>
                    <a:pt x="411" y="107"/>
                  </a:lnTo>
                  <a:lnTo>
                    <a:pt x="390" y="105"/>
                  </a:lnTo>
                  <a:lnTo>
                    <a:pt x="364" y="102"/>
                  </a:lnTo>
                  <a:lnTo>
                    <a:pt x="351" y="102"/>
                  </a:lnTo>
                  <a:lnTo>
                    <a:pt x="337" y="104"/>
                  </a:lnTo>
                  <a:lnTo>
                    <a:pt x="322" y="105"/>
                  </a:lnTo>
                  <a:lnTo>
                    <a:pt x="306" y="107"/>
                  </a:lnTo>
                  <a:lnTo>
                    <a:pt x="290" y="111"/>
                  </a:lnTo>
                  <a:lnTo>
                    <a:pt x="274" y="115"/>
                  </a:lnTo>
                  <a:lnTo>
                    <a:pt x="256" y="120"/>
                  </a:lnTo>
                  <a:lnTo>
                    <a:pt x="240" y="127"/>
                  </a:lnTo>
                  <a:lnTo>
                    <a:pt x="222" y="135"/>
                  </a:lnTo>
                  <a:lnTo>
                    <a:pt x="205" y="144"/>
                  </a:lnTo>
                  <a:lnTo>
                    <a:pt x="187" y="155"/>
                  </a:lnTo>
                  <a:lnTo>
                    <a:pt x="169" y="169"/>
                  </a:lnTo>
                  <a:lnTo>
                    <a:pt x="152" y="183"/>
                  </a:lnTo>
                  <a:lnTo>
                    <a:pt x="133" y="199"/>
                  </a:lnTo>
                  <a:lnTo>
                    <a:pt x="116" y="218"/>
                  </a:lnTo>
                  <a:lnTo>
                    <a:pt x="99" y="238"/>
                  </a:lnTo>
                  <a:lnTo>
                    <a:pt x="81" y="260"/>
                  </a:lnTo>
                  <a:lnTo>
                    <a:pt x="64" y="285"/>
                  </a:lnTo>
                  <a:lnTo>
                    <a:pt x="48" y="312"/>
                  </a:lnTo>
                  <a:lnTo>
                    <a:pt x="31" y="341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Freeform 172"/>
            <p:cNvSpPr>
              <a:spLocks/>
            </p:cNvSpPr>
            <p:nvPr/>
          </p:nvSpPr>
          <p:spPr bwMode="auto">
            <a:xfrm>
              <a:off x="2535238" y="28575"/>
              <a:ext cx="287338" cy="192088"/>
            </a:xfrm>
            <a:custGeom>
              <a:avLst/>
              <a:gdLst>
                <a:gd name="T0" fmla="*/ 2147483647 w 2725"/>
                <a:gd name="T1" fmla="*/ 2147483647 h 1822"/>
                <a:gd name="T2" fmla="*/ 2147483647 w 2725"/>
                <a:gd name="T3" fmla="*/ 2147483647 h 1822"/>
                <a:gd name="T4" fmla="*/ 2147483647 w 2725"/>
                <a:gd name="T5" fmla="*/ 2147483647 h 1822"/>
                <a:gd name="T6" fmla="*/ 2147483647 w 2725"/>
                <a:gd name="T7" fmla="*/ 2147483647 h 1822"/>
                <a:gd name="T8" fmla="*/ 2147483647 w 2725"/>
                <a:gd name="T9" fmla="*/ 2147483647 h 1822"/>
                <a:gd name="T10" fmla="*/ 2147483647 w 2725"/>
                <a:gd name="T11" fmla="*/ 2147483647 h 1822"/>
                <a:gd name="T12" fmla="*/ 2147483647 w 2725"/>
                <a:gd name="T13" fmla="*/ 2147483647 h 1822"/>
                <a:gd name="T14" fmla="*/ 2147483647 w 2725"/>
                <a:gd name="T15" fmla="*/ 2147483647 h 1822"/>
                <a:gd name="T16" fmla="*/ 2147483647 w 2725"/>
                <a:gd name="T17" fmla="*/ 2147483647 h 1822"/>
                <a:gd name="T18" fmla="*/ 2147483647 w 2725"/>
                <a:gd name="T19" fmla="*/ 2147483647 h 1822"/>
                <a:gd name="T20" fmla="*/ 2147483647 w 2725"/>
                <a:gd name="T21" fmla="*/ 2147483647 h 1822"/>
                <a:gd name="T22" fmla="*/ 2147483647 w 2725"/>
                <a:gd name="T23" fmla="*/ 2147483647 h 1822"/>
                <a:gd name="T24" fmla="*/ 2147483647 w 2725"/>
                <a:gd name="T25" fmla="*/ 2147483647 h 1822"/>
                <a:gd name="T26" fmla="*/ 2147483647 w 2725"/>
                <a:gd name="T27" fmla="*/ 2147483647 h 1822"/>
                <a:gd name="T28" fmla="*/ 2147483647 w 2725"/>
                <a:gd name="T29" fmla="*/ 2147483647 h 1822"/>
                <a:gd name="T30" fmla="*/ 2147483647 w 2725"/>
                <a:gd name="T31" fmla="*/ 2147483647 h 1822"/>
                <a:gd name="T32" fmla="*/ 2147483647 w 2725"/>
                <a:gd name="T33" fmla="*/ 2147483647 h 1822"/>
                <a:gd name="T34" fmla="*/ 2147483647 w 2725"/>
                <a:gd name="T35" fmla="*/ 2147483647 h 1822"/>
                <a:gd name="T36" fmla="*/ 2147483647 w 2725"/>
                <a:gd name="T37" fmla="*/ 2147483647 h 1822"/>
                <a:gd name="T38" fmla="*/ 2147483647 w 2725"/>
                <a:gd name="T39" fmla="*/ 2147483647 h 1822"/>
                <a:gd name="T40" fmla="*/ 2147483647 w 2725"/>
                <a:gd name="T41" fmla="*/ 2147483647 h 1822"/>
                <a:gd name="T42" fmla="*/ 0 w 2725"/>
                <a:gd name="T43" fmla="*/ 2147483647 h 1822"/>
                <a:gd name="T44" fmla="*/ 2147483647 w 2725"/>
                <a:gd name="T45" fmla="*/ 2147483647 h 1822"/>
                <a:gd name="T46" fmla="*/ 2147483647 w 2725"/>
                <a:gd name="T47" fmla="*/ 2147483647 h 1822"/>
                <a:gd name="T48" fmla="*/ 2147483647 w 2725"/>
                <a:gd name="T49" fmla="*/ 2147483647 h 1822"/>
                <a:gd name="T50" fmla="*/ 2147483647 w 2725"/>
                <a:gd name="T51" fmla="*/ 2147483647 h 1822"/>
                <a:gd name="T52" fmla="*/ 2147483647 w 2725"/>
                <a:gd name="T53" fmla="*/ 2147483647 h 1822"/>
                <a:gd name="T54" fmla="*/ 2147483647 w 2725"/>
                <a:gd name="T55" fmla="*/ 2147483647 h 1822"/>
                <a:gd name="T56" fmla="*/ 2147483647 w 2725"/>
                <a:gd name="T57" fmla="*/ 2147483647 h 1822"/>
                <a:gd name="T58" fmla="*/ 2147483647 w 2725"/>
                <a:gd name="T59" fmla="*/ 2147483647 h 1822"/>
                <a:gd name="T60" fmla="*/ 2147483647 w 2725"/>
                <a:gd name="T61" fmla="*/ 2147483647 h 1822"/>
                <a:gd name="T62" fmla="*/ 2147483647 w 2725"/>
                <a:gd name="T63" fmla="*/ 2147483647 h 1822"/>
                <a:gd name="T64" fmla="*/ 2147483647 w 2725"/>
                <a:gd name="T65" fmla="*/ 2147483647 h 1822"/>
                <a:gd name="T66" fmla="*/ 2147483647 w 2725"/>
                <a:gd name="T67" fmla="*/ 2147483647 h 1822"/>
                <a:gd name="T68" fmla="*/ 2147483647 w 2725"/>
                <a:gd name="T69" fmla="*/ 2147483647 h 1822"/>
                <a:gd name="T70" fmla="*/ 2147483647 w 2725"/>
                <a:gd name="T71" fmla="*/ 2147483647 h 1822"/>
                <a:gd name="T72" fmla="*/ 2147483647 w 2725"/>
                <a:gd name="T73" fmla="*/ 2147483647 h 1822"/>
                <a:gd name="T74" fmla="*/ 2147483647 w 2725"/>
                <a:gd name="T75" fmla="*/ 2147483647 h 1822"/>
                <a:gd name="T76" fmla="*/ 2147483647 w 2725"/>
                <a:gd name="T77" fmla="*/ 2147483647 h 1822"/>
                <a:gd name="T78" fmla="*/ 2147483647 w 2725"/>
                <a:gd name="T79" fmla="*/ 2147483647 h 1822"/>
                <a:gd name="T80" fmla="*/ 2147483647 w 2725"/>
                <a:gd name="T81" fmla="*/ 2147483647 h 1822"/>
                <a:gd name="T82" fmla="*/ 2147483647 w 2725"/>
                <a:gd name="T83" fmla="*/ 2147483647 h 1822"/>
                <a:gd name="T84" fmla="*/ 2147483647 w 2725"/>
                <a:gd name="T85" fmla="*/ 2147483647 h 1822"/>
                <a:gd name="T86" fmla="*/ 2147483647 w 2725"/>
                <a:gd name="T87" fmla="*/ 2147483647 h 182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25"/>
                <a:gd name="T133" fmla="*/ 0 h 1822"/>
                <a:gd name="T134" fmla="*/ 2725 w 2725"/>
                <a:gd name="T135" fmla="*/ 1822 h 182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25" h="1822">
                  <a:moveTo>
                    <a:pt x="2239" y="571"/>
                  </a:moveTo>
                  <a:lnTo>
                    <a:pt x="2121" y="486"/>
                  </a:lnTo>
                  <a:lnTo>
                    <a:pt x="1997" y="399"/>
                  </a:lnTo>
                  <a:lnTo>
                    <a:pt x="1932" y="355"/>
                  </a:lnTo>
                  <a:lnTo>
                    <a:pt x="1866" y="312"/>
                  </a:lnTo>
                  <a:lnTo>
                    <a:pt x="1800" y="269"/>
                  </a:lnTo>
                  <a:lnTo>
                    <a:pt x="1733" y="229"/>
                  </a:lnTo>
                  <a:lnTo>
                    <a:pt x="1664" y="191"/>
                  </a:lnTo>
                  <a:lnTo>
                    <a:pt x="1594" y="154"/>
                  </a:lnTo>
                  <a:lnTo>
                    <a:pt x="1525" y="121"/>
                  </a:lnTo>
                  <a:lnTo>
                    <a:pt x="1454" y="90"/>
                  </a:lnTo>
                  <a:lnTo>
                    <a:pt x="1383" y="64"/>
                  </a:lnTo>
                  <a:lnTo>
                    <a:pt x="1311" y="41"/>
                  </a:lnTo>
                  <a:lnTo>
                    <a:pt x="1239" y="23"/>
                  </a:lnTo>
                  <a:lnTo>
                    <a:pt x="1167" y="10"/>
                  </a:lnTo>
                  <a:lnTo>
                    <a:pt x="1095" y="2"/>
                  </a:lnTo>
                  <a:lnTo>
                    <a:pt x="1022" y="0"/>
                  </a:lnTo>
                  <a:lnTo>
                    <a:pt x="950" y="5"/>
                  </a:lnTo>
                  <a:lnTo>
                    <a:pt x="879" y="16"/>
                  </a:lnTo>
                  <a:lnTo>
                    <a:pt x="806" y="34"/>
                  </a:lnTo>
                  <a:lnTo>
                    <a:pt x="735" y="60"/>
                  </a:lnTo>
                  <a:lnTo>
                    <a:pt x="665" y="93"/>
                  </a:lnTo>
                  <a:lnTo>
                    <a:pt x="595" y="136"/>
                  </a:lnTo>
                  <a:lnTo>
                    <a:pt x="524" y="187"/>
                  </a:lnTo>
                  <a:lnTo>
                    <a:pt x="456" y="248"/>
                  </a:lnTo>
                  <a:lnTo>
                    <a:pt x="388" y="318"/>
                  </a:lnTo>
                  <a:lnTo>
                    <a:pt x="322" y="399"/>
                  </a:lnTo>
                  <a:lnTo>
                    <a:pt x="256" y="489"/>
                  </a:lnTo>
                  <a:lnTo>
                    <a:pt x="191" y="592"/>
                  </a:lnTo>
                  <a:lnTo>
                    <a:pt x="128" y="706"/>
                  </a:lnTo>
                  <a:lnTo>
                    <a:pt x="66" y="831"/>
                  </a:lnTo>
                  <a:lnTo>
                    <a:pt x="56" y="857"/>
                  </a:lnTo>
                  <a:lnTo>
                    <a:pt x="46" y="881"/>
                  </a:lnTo>
                  <a:lnTo>
                    <a:pt x="38" y="908"/>
                  </a:lnTo>
                  <a:lnTo>
                    <a:pt x="30" y="933"/>
                  </a:lnTo>
                  <a:lnTo>
                    <a:pt x="22" y="959"/>
                  </a:lnTo>
                  <a:lnTo>
                    <a:pt x="17" y="986"/>
                  </a:lnTo>
                  <a:lnTo>
                    <a:pt x="12" y="1013"/>
                  </a:lnTo>
                  <a:lnTo>
                    <a:pt x="8" y="1040"/>
                  </a:lnTo>
                  <a:lnTo>
                    <a:pt x="5" y="1067"/>
                  </a:lnTo>
                  <a:lnTo>
                    <a:pt x="3" y="1095"/>
                  </a:lnTo>
                  <a:lnTo>
                    <a:pt x="1" y="1123"/>
                  </a:lnTo>
                  <a:lnTo>
                    <a:pt x="0" y="1151"/>
                  </a:lnTo>
                  <a:lnTo>
                    <a:pt x="0" y="1179"/>
                  </a:lnTo>
                  <a:lnTo>
                    <a:pt x="0" y="1208"/>
                  </a:lnTo>
                  <a:lnTo>
                    <a:pt x="1" y="1236"/>
                  </a:lnTo>
                  <a:lnTo>
                    <a:pt x="3" y="1265"/>
                  </a:lnTo>
                  <a:lnTo>
                    <a:pt x="7" y="1323"/>
                  </a:lnTo>
                  <a:lnTo>
                    <a:pt x="12" y="1381"/>
                  </a:lnTo>
                  <a:lnTo>
                    <a:pt x="19" y="1440"/>
                  </a:lnTo>
                  <a:lnTo>
                    <a:pt x="26" y="1498"/>
                  </a:lnTo>
                  <a:lnTo>
                    <a:pt x="35" y="1556"/>
                  </a:lnTo>
                  <a:lnTo>
                    <a:pt x="44" y="1614"/>
                  </a:lnTo>
                  <a:lnTo>
                    <a:pt x="51" y="1671"/>
                  </a:lnTo>
                  <a:lnTo>
                    <a:pt x="59" y="1728"/>
                  </a:lnTo>
                  <a:lnTo>
                    <a:pt x="2699" y="1822"/>
                  </a:lnTo>
                  <a:lnTo>
                    <a:pt x="2705" y="1777"/>
                  </a:lnTo>
                  <a:lnTo>
                    <a:pt x="2711" y="1731"/>
                  </a:lnTo>
                  <a:lnTo>
                    <a:pt x="2715" y="1686"/>
                  </a:lnTo>
                  <a:lnTo>
                    <a:pt x="2719" y="1641"/>
                  </a:lnTo>
                  <a:lnTo>
                    <a:pt x="2722" y="1598"/>
                  </a:lnTo>
                  <a:lnTo>
                    <a:pt x="2724" y="1553"/>
                  </a:lnTo>
                  <a:lnTo>
                    <a:pt x="2725" y="1510"/>
                  </a:lnTo>
                  <a:lnTo>
                    <a:pt x="2724" y="1466"/>
                  </a:lnTo>
                  <a:lnTo>
                    <a:pt x="2721" y="1424"/>
                  </a:lnTo>
                  <a:lnTo>
                    <a:pt x="2718" y="1382"/>
                  </a:lnTo>
                  <a:lnTo>
                    <a:pt x="2714" y="1340"/>
                  </a:lnTo>
                  <a:lnTo>
                    <a:pt x="2708" y="1298"/>
                  </a:lnTo>
                  <a:lnTo>
                    <a:pt x="2701" y="1258"/>
                  </a:lnTo>
                  <a:lnTo>
                    <a:pt x="2692" y="1217"/>
                  </a:lnTo>
                  <a:lnTo>
                    <a:pt x="2682" y="1176"/>
                  </a:lnTo>
                  <a:lnTo>
                    <a:pt x="2671" y="1137"/>
                  </a:lnTo>
                  <a:lnTo>
                    <a:pt x="2657" y="1098"/>
                  </a:lnTo>
                  <a:lnTo>
                    <a:pt x="2642" y="1058"/>
                  </a:lnTo>
                  <a:lnTo>
                    <a:pt x="2626" y="1021"/>
                  </a:lnTo>
                  <a:lnTo>
                    <a:pt x="2607" y="983"/>
                  </a:lnTo>
                  <a:lnTo>
                    <a:pt x="2587" y="945"/>
                  </a:lnTo>
                  <a:lnTo>
                    <a:pt x="2565" y="909"/>
                  </a:lnTo>
                  <a:lnTo>
                    <a:pt x="2541" y="872"/>
                  </a:lnTo>
                  <a:lnTo>
                    <a:pt x="2516" y="836"/>
                  </a:lnTo>
                  <a:lnTo>
                    <a:pt x="2488" y="802"/>
                  </a:lnTo>
                  <a:lnTo>
                    <a:pt x="2459" y="766"/>
                  </a:lnTo>
                  <a:lnTo>
                    <a:pt x="2427" y="732"/>
                  </a:lnTo>
                  <a:lnTo>
                    <a:pt x="2394" y="699"/>
                  </a:lnTo>
                  <a:lnTo>
                    <a:pt x="2358" y="666"/>
                  </a:lnTo>
                  <a:lnTo>
                    <a:pt x="2320" y="634"/>
                  </a:lnTo>
                  <a:lnTo>
                    <a:pt x="2281" y="601"/>
                  </a:lnTo>
                  <a:lnTo>
                    <a:pt x="2239" y="571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" name="Freeform 173"/>
            <p:cNvSpPr>
              <a:spLocks/>
            </p:cNvSpPr>
            <p:nvPr/>
          </p:nvSpPr>
          <p:spPr bwMode="auto">
            <a:xfrm>
              <a:off x="2557463" y="42863"/>
              <a:ext cx="311150" cy="314325"/>
            </a:xfrm>
            <a:custGeom>
              <a:avLst/>
              <a:gdLst>
                <a:gd name="T0" fmla="*/ 2147483647 w 2938"/>
                <a:gd name="T1" fmla="*/ 2147483647 h 2974"/>
                <a:gd name="T2" fmla="*/ 2147483647 w 2938"/>
                <a:gd name="T3" fmla="*/ 2147483647 h 2974"/>
                <a:gd name="T4" fmla="*/ 2147483647 w 2938"/>
                <a:gd name="T5" fmla="*/ 2147483647 h 2974"/>
                <a:gd name="T6" fmla="*/ 2147483647 w 2938"/>
                <a:gd name="T7" fmla="*/ 2147483647 h 2974"/>
                <a:gd name="T8" fmla="*/ 2147483647 w 2938"/>
                <a:gd name="T9" fmla="*/ 2147483647 h 2974"/>
                <a:gd name="T10" fmla="*/ 2147483647 w 2938"/>
                <a:gd name="T11" fmla="*/ 2147483647 h 2974"/>
                <a:gd name="T12" fmla="*/ 2147483647 w 2938"/>
                <a:gd name="T13" fmla="*/ 2147483647 h 2974"/>
                <a:gd name="T14" fmla="*/ 2147483647 w 2938"/>
                <a:gd name="T15" fmla="*/ 2147483647 h 2974"/>
                <a:gd name="T16" fmla="*/ 2147483647 w 2938"/>
                <a:gd name="T17" fmla="*/ 2147483647 h 2974"/>
                <a:gd name="T18" fmla="*/ 2147483647 w 2938"/>
                <a:gd name="T19" fmla="*/ 2147483647 h 2974"/>
                <a:gd name="T20" fmla="*/ 2147483647 w 2938"/>
                <a:gd name="T21" fmla="*/ 2147483647 h 2974"/>
                <a:gd name="T22" fmla="*/ 2147483647 w 2938"/>
                <a:gd name="T23" fmla="*/ 2147483647 h 2974"/>
                <a:gd name="T24" fmla="*/ 2147483647 w 2938"/>
                <a:gd name="T25" fmla="*/ 2147483647 h 2974"/>
                <a:gd name="T26" fmla="*/ 2147483647 w 2938"/>
                <a:gd name="T27" fmla="*/ 2147483647 h 2974"/>
                <a:gd name="T28" fmla="*/ 2147483647 w 2938"/>
                <a:gd name="T29" fmla="*/ 2147483647 h 2974"/>
                <a:gd name="T30" fmla="*/ 2147483647 w 2938"/>
                <a:gd name="T31" fmla="*/ 2147483647 h 2974"/>
                <a:gd name="T32" fmla="*/ 2147483647 w 2938"/>
                <a:gd name="T33" fmla="*/ 0 h 2974"/>
                <a:gd name="T34" fmla="*/ 2147483647 w 2938"/>
                <a:gd name="T35" fmla="*/ 2147483647 h 2974"/>
                <a:gd name="T36" fmla="*/ 2147483647 w 2938"/>
                <a:gd name="T37" fmla="*/ 2147483647 h 2974"/>
                <a:gd name="T38" fmla="*/ 2147483647 w 2938"/>
                <a:gd name="T39" fmla="*/ 2147483647 h 2974"/>
                <a:gd name="T40" fmla="*/ 2147483647 w 2938"/>
                <a:gd name="T41" fmla="*/ 2147483647 h 2974"/>
                <a:gd name="T42" fmla="*/ 2147483647 w 2938"/>
                <a:gd name="T43" fmla="*/ 2147483647 h 2974"/>
                <a:gd name="T44" fmla="*/ 2147483647 w 2938"/>
                <a:gd name="T45" fmla="*/ 2147483647 h 2974"/>
                <a:gd name="T46" fmla="*/ 2147483647 w 2938"/>
                <a:gd name="T47" fmla="*/ 2147483647 h 2974"/>
                <a:gd name="T48" fmla="*/ 2147483647 w 2938"/>
                <a:gd name="T49" fmla="*/ 2147483647 h 2974"/>
                <a:gd name="T50" fmla="*/ 2147483647 w 2938"/>
                <a:gd name="T51" fmla="*/ 2147483647 h 2974"/>
                <a:gd name="T52" fmla="*/ 2147483647 w 2938"/>
                <a:gd name="T53" fmla="*/ 2147483647 h 2974"/>
                <a:gd name="T54" fmla="*/ 2147483647 w 2938"/>
                <a:gd name="T55" fmla="*/ 2147483647 h 2974"/>
                <a:gd name="T56" fmla="*/ 2147483647 w 2938"/>
                <a:gd name="T57" fmla="*/ 2147483647 h 2974"/>
                <a:gd name="T58" fmla="*/ 2147483647 w 2938"/>
                <a:gd name="T59" fmla="*/ 2147483647 h 2974"/>
                <a:gd name="T60" fmla="*/ 2147483647 w 2938"/>
                <a:gd name="T61" fmla="*/ 2147483647 h 2974"/>
                <a:gd name="T62" fmla="*/ 2147483647 w 2938"/>
                <a:gd name="T63" fmla="*/ 2147483647 h 2974"/>
                <a:gd name="T64" fmla="*/ 2147483647 w 2938"/>
                <a:gd name="T65" fmla="*/ 2147483647 h 2974"/>
                <a:gd name="T66" fmla="*/ 2147483647 w 2938"/>
                <a:gd name="T67" fmla="*/ 2147483647 h 2974"/>
                <a:gd name="T68" fmla="*/ 2147483647 w 2938"/>
                <a:gd name="T69" fmla="*/ 2147483647 h 2974"/>
                <a:gd name="T70" fmla="*/ 2147483647 w 2938"/>
                <a:gd name="T71" fmla="*/ 2147483647 h 2974"/>
                <a:gd name="T72" fmla="*/ 2147483647 w 2938"/>
                <a:gd name="T73" fmla="*/ 2147483647 h 2974"/>
                <a:gd name="T74" fmla="*/ 2147483647 w 2938"/>
                <a:gd name="T75" fmla="*/ 2147483647 h 2974"/>
                <a:gd name="T76" fmla="*/ 2147483647 w 2938"/>
                <a:gd name="T77" fmla="*/ 2147483647 h 2974"/>
                <a:gd name="T78" fmla="*/ 2147483647 w 2938"/>
                <a:gd name="T79" fmla="*/ 2147483647 h 2974"/>
                <a:gd name="T80" fmla="*/ 2147483647 w 2938"/>
                <a:gd name="T81" fmla="*/ 2147483647 h 2974"/>
                <a:gd name="T82" fmla="*/ 2147483647 w 2938"/>
                <a:gd name="T83" fmla="*/ 2147483647 h 2974"/>
                <a:gd name="T84" fmla="*/ 2147483647 w 2938"/>
                <a:gd name="T85" fmla="*/ 2147483647 h 2974"/>
                <a:gd name="T86" fmla="*/ 2147483647 w 2938"/>
                <a:gd name="T87" fmla="*/ 2147483647 h 2974"/>
                <a:gd name="T88" fmla="*/ 2147483647 w 2938"/>
                <a:gd name="T89" fmla="*/ 2147483647 h 2974"/>
                <a:gd name="T90" fmla="*/ 0 w 2938"/>
                <a:gd name="T91" fmla="*/ 2147483647 h 29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38"/>
                <a:gd name="T139" fmla="*/ 0 h 2974"/>
                <a:gd name="T140" fmla="*/ 2938 w 2938"/>
                <a:gd name="T141" fmla="*/ 2974 h 29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38" h="2974">
                  <a:moveTo>
                    <a:pt x="0" y="1198"/>
                  </a:moveTo>
                  <a:lnTo>
                    <a:pt x="1" y="1186"/>
                  </a:lnTo>
                  <a:lnTo>
                    <a:pt x="6" y="1152"/>
                  </a:lnTo>
                  <a:lnTo>
                    <a:pt x="10" y="1128"/>
                  </a:lnTo>
                  <a:lnTo>
                    <a:pt x="16" y="1098"/>
                  </a:lnTo>
                  <a:lnTo>
                    <a:pt x="23" y="1066"/>
                  </a:lnTo>
                  <a:lnTo>
                    <a:pt x="32" y="1029"/>
                  </a:lnTo>
                  <a:lnTo>
                    <a:pt x="43" y="988"/>
                  </a:lnTo>
                  <a:lnTo>
                    <a:pt x="56" y="946"/>
                  </a:lnTo>
                  <a:lnTo>
                    <a:pt x="71" y="900"/>
                  </a:lnTo>
                  <a:lnTo>
                    <a:pt x="88" y="853"/>
                  </a:lnTo>
                  <a:lnTo>
                    <a:pt x="108" y="803"/>
                  </a:lnTo>
                  <a:lnTo>
                    <a:pt x="130" y="752"/>
                  </a:lnTo>
                  <a:lnTo>
                    <a:pt x="155" y="700"/>
                  </a:lnTo>
                  <a:lnTo>
                    <a:pt x="183" y="647"/>
                  </a:lnTo>
                  <a:lnTo>
                    <a:pt x="214" y="594"/>
                  </a:lnTo>
                  <a:lnTo>
                    <a:pt x="248" y="542"/>
                  </a:lnTo>
                  <a:lnTo>
                    <a:pt x="286" y="489"/>
                  </a:lnTo>
                  <a:lnTo>
                    <a:pt x="327" y="437"/>
                  </a:lnTo>
                  <a:lnTo>
                    <a:pt x="371" y="386"/>
                  </a:lnTo>
                  <a:lnTo>
                    <a:pt x="420" y="337"/>
                  </a:lnTo>
                  <a:lnTo>
                    <a:pt x="473" y="290"/>
                  </a:lnTo>
                  <a:lnTo>
                    <a:pt x="530" y="245"/>
                  </a:lnTo>
                  <a:lnTo>
                    <a:pt x="591" y="203"/>
                  </a:lnTo>
                  <a:lnTo>
                    <a:pt x="658" y="164"/>
                  </a:lnTo>
                  <a:lnTo>
                    <a:pt x="728" y="128"/>
                  </a:lnTo>
                  <a:lnTo>
                    <a:pt x="802" y="96"/>
                  </a:lnTo>
                  <a:lnTo>
                    <a:pt x="883" y="68"/>
                  </a:lnTo>
                  <a:lnTo>
                    <a:pt x="968" y="45"/>
                  </a:lnTo>
                  <a:lnTo>
                    <a:pt x="1058" y="27"/>
                  </a:lnTo>
                  <a:lnTo>
                    <a:pt x="1153" y="14"/>
                  </a:lnTo>
                  <a:lnTo>
                    <a:pt x="1251" y="5"/>
                  </a:lnTo>
                  <a:lnTo>
                    <a:pt x="1346" y="1"/>
                  </a:lnTo>
                  <a:lnTo>
                    <a:pt x="1439" y="0"/>
                  </a:lnTo>
                  <a:lnTo>
                    <a:pt x="1530" y="2"/>
                  </a:lnTo>
                  <a:lnTo>
                    <a:pt x="1619" y="8"/>
                  </a:lnTo>
                  <a:lnTo>
                    <a:pt x="1704" y="18"/>
                  </a:lnTo>
                  <a:lnTo>
                    <a:pt x="1788" y="32"/>
                  </a:lnTo>
                  <a:lnTo>
                    <a:pt x="1869" y="48"/>
                  </a:lnTo>
                  <a:lnTo>
                    <a:pt x="1947" y="68"/>
                  </a:lnTo>
                  <a:lnTo>
                    <a:pt x="2023" y="92"/>
                  </a:lnTo>
                  <a:lnTo>
                    <a:pt x="2096" y="118"/>
                  </a:lnTo>
                  <a:lnTo>
                    <a:pt x="2167" y="149"/>
                  </a:lnTo>
                  <a:lnTo>
                    <a:pt x="2235" y="182"/>
                  </a:lnTo>
                  <a:lnTo>
                    <a:pt x="2300" y="219"/>
                  </a:lnTo>
                  <a:lnTo>
                    <a:pt x="2362" y="259"/>
                  </a:lnTo>
                  <a:lnTo>
                    <a:pt x="2422" y="302"/>
                  </a:lnTo>
                  <a:lnTo>
                    <a:pt x="2478" y="349"/>
                  </a:lnTo>
                  <a:lnTo>
                    <a:pt x="2531" y="398"/>
                  </a:lnTo>
                  <a:lnTo>
                    <a:pt x="2582" y="451"/>
                  </a:lnTo>
                  <a:lnTo>
                    <a:pt x="2629" y="507"/>
                  </a:lnTo>
                  <a:lnTo>
                    <a:pt x="2673" y="565"/>
                  </a:lnTo>
                  <a:lnTo>
                    <a:pt x="2714" y="627"/>
                  </a:lnTo>
                  <a:lnTo>
                    <a:pt x="2752" y="692"/>
                  </a:lnTo>
                  <a:lnTo>
                    <a:pt x="2785" y="759"/>
                  </a:lnTo>
                  <a:lnTo>
                    <a:pt x="2817" y="830"/>
                  </a:lnTo>
                  <a:lnTo>
                    <a:pt x="2844" y="903"/>
                  </a:lnTo>
                  <a:lnTo>
                    <a:pt x="2868" y="979"/>
                  </a:lnTo>
                  <a:lnTo>
                    <a:pt x="2889" y="1059"/>
                  </a:lnTo>
                  <a:lnTo>
                    <a:pt x="2906" y="1140"/>
                  </a:lnTo>
                  <a:lnTo>
                    <a:pt x="2920" y="1224"/>
                  </a:lnTo>
                  <a:lnTo>
                    <a:pt x="2929" y="1312"/>
                  </a:lnTo>
                  <a:lnTo>
                    <a:pt x="2935" y="1402"/>
                  </a:lnTo>
                  <a:lnTo>
                    <a:pt x="2938" y="1491"/>
                  </a:lnTo>
                  <a:lnTo>
                    <a:pt x="2938" y="1580"/>
                  </a:lnTo>
                  <a:lnTo>
                    <a:pt x="2937" y="1665"/>
                  </a:lnTo>
                  <a:lnTo>
                    <a:pt x="2933" y="1748"/>
                  </a:lnTo>
                  <a:lnTo>
                    <a:pt x="2927" y="1829"/>
                  </a:lnTo>
                  <a:lnTo>
                    <a:pt x="2919" y="1907"/>
                  </a:lnTo>
                  <a:lnTo>
                    <a:pt x="2910" y="1984"/>
                  </a:lnTo>
                  <a:lnTo>
                    <a:pt x="2899" y="2057"/>
                  </a:lnTo>
                  <a:lnTo>
                    <a:pt x="2887" y="2128"/>
                  </a:lnTo>
                  <a:lnTo>
                    <a:pt x="2873" y="2196"/>
                  </a:lnTo>
                  <a:lnTo>
                    <a:pt x="2859" y="2263"/>
                  </a:lnTo>
                  <a:lnTo>
                    <a:pt x="2843" y="2326"/>
                  </a:lnTo>
                  <a:lnTo>
                    <a:pt x="2827" y="2387"/>
                  </a:lnTo>
                  <a:lnTo>
                    <a:pt x="2811" y="2445"/>
                  </a:lnTo>
                  <a:lnTo>
                    <a:pt x="2794" y="2500"/>
                  </a:lnTo>
                  <a:lnTo>
                    <a:pt x="2776" y="2552"/>
                  </a:lnTo>
                  <a:lnTo>
                    <a:pt x="2759" y="2602"/>
                  </a:lnTo>
                  <a:lnTo>
                    <a:pt x="2742" y="2648"/>
                  </a:lnTo>
                  <a:lnTo>
                    <a:pt x="2724" y="2692"/>
                  </a:lnTo>
                  <a:lnTo>
                    <a:pt x="2707" y="2733"/>
                  </a:lnTo>
                  <a:lnTo>
                    <a:pt x="2691" y="2771"/>
                  </a:lnTo>
                  <a:lnTo>
                    <a:pt x="2674" y="2805"/>
                  </a:lnTo>
                  <a:lnTo>
                    <a:pt x="2660" y="2837"/>
                  </a:lnTo>
                  <a:lnTo>
                    <a:pt x="2646" y="2865"/>
                  </a:lnTo>
                  <a:lnTo>
                    <a:pt x="2620" y="2912"/>
                  </a:lnTo>
                  <a:lnTo>
                    <a:pt x="2601" y="2947"/>
                  </a:lnTo>
                  <a:lnTo>
                    <a:pt x="2589" y="2967"/>
                  </a:lnTo>
                  <a:lnTo>
                    <a:pt x="2585" y="2974"/>
                  </a:lnTo>
                  <a:lnTo>
                    <a:pt x="0" y="119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Freeform 174"/>
            <p:cNvSpPr>
              <a:spLocks/>
            </p:cNvSpPr>
            <p:nvPr/>
          </p:nvSpPr>
          <p:spPr bwMode="auto">
            <a:xfrm>
              <a:off x="2511426" y="200025"/>
              <a:ext cx="52388" cy="90488"/>
            </a:xfrm>
            <a:custGeom>
              <a:avLst/>
              <a:gdLst>
                <a:gd name="T0" fmla="*/ 2147483647 w 493"/>
                <a:gd name="T1" fmla="*/ 2147483647 h 864"/>
                <a:gd name="T2" fmla="*/ 2147483647 w 493"/>
                <a:gd name="T3" fmla="*/ 2147483647 h 864"/>
                <a:gd name="T4" fmla="*/ 2147483647 w 493"/>
                <a:gd name="T5" fmla="*/ 2147483647 h 864"/>
                <a:gd name="T6" fmla="*/ 2147483647 w 493"/>
                <a:gd name="T7" fmla="*/ 2147483647 h 864"/>
                <a:gd name="T8" fmla="*/ 2147483647 w 493"/>
                <a:gd name="T9" fmla="*/ 2147483647 h 864"/>
                <a:gd name="T10" fmla="*/ 2147483647 w 493"/>
                <a:gd name="T11" fmla="*/ 2147483647 h 864"/>
                <a:gd name="T12" fmla="*/ 2147483647 w 493"/>
                <a:gd name="T13" fmla="*/ 2147483647 h 864"/>
                <a:gd name="T14" fmla="*/ 2147483647 w 493"/>
                <a:gd name="T15" fmla="*/ 2147483647 h 864"/>
                <a:gd name="T16" fmla="*/ 2147483647 w 493"/>
                <a:gd name="T17" fmla="*/ 2147483647 h 864"/>
                <a:gd name="T18" fmla="*/ 2147483647 w 493"/>
                <a:gd name="T19" fmla="*/ 0 h 864"/>
                <a:gd name="T20" fmla="*/ 2147483647 w 493"/>
                <a:gd name="T21" fmla="*/ 2147483647 h 864"/>
                <a:gd name="T22" fmla="*/ 2147483647 w 493"/>
                <a:gd name="T23" fmla="*/ 2147483647 h 864"/>
                <a:gd name="T24" fmla="*/ 2147483647 w 493"/>
                <a:gd name="T25" fmla="*/ 2147483647 h 864"/>
                <a:gd name="T26" fmla="*/ 2147483647 w 493"/>
                <a:gd name="T27" fmla="*/ 2147483647 h 864"/>
                <a:gd name="T28" fmla="*/ 2147483647 w 493"/>
                <a:gd name="T29" fmla="*/ 2147483647 h 864"/>
                <a:gd name="T30" fmla="*/ 2147483647 w 493"/>
                <a:gd name="T31" fmla="*/ 2147483647 h 864"/>
                <a:gd name="T32" fmla="*/ 2147483647 w 493"/>
                <a:gd name="T33" fmla="*/ 2147483647 h 864"/>
                <a:gd name="T34" fmla="*/ 2147483647 w 493"/>
                <a:gd name="T35" fmla="*/ 2147483647 h 864"/>
                <a:gd name="T36" fmla="*/ 2147483647 w 493"/>
                <a:gd name="T37" fmla="*/ 2147483647 h 864"/>
                <a:gd name="T38" fmla="*/ 2147483647 w 493"/>
                <a:gd name="T39" fmla="*/ 2147483647 h 864"/>
                <a:gd name="T40" fmla="*/ 2147483647 w 493"/>
                <a:gd name="T41" fmla="*/ 2147483647 h 864"/>
                <a:gd name="T42" fmla="*/ 2147483647 w 493"/>
                <a:gd name="T43" fmla="*/ 2147483647 h 864"/>
                <a:gd name="T44" fmla="*/ 2147483647 w 493"/>
                <a:gd name="T45" fmla="*/ 2147483647 h 864"/>
                <a:gd name="T46" fmla="*/ 2147483647 w 493"/>
                <a:gd name="T47" fmla="*/ 2147483647 h 864"/>
                <a:gd name="T48" fmla="*/ 2147483647 w 493"/>
                <a:gd name="T49" fmla="*/ 2147483647 h 864"/>
                <a:gd name="T50" fmla="*/ 2147483647 w 493"/>
                <a:gd name="T51" fmla="*/ 2147483647 h 864"/>
                <a:gd name="T52" fmla="*/ 0 w 493"/>
                <a:gd name="T53" fmla="*/ 2147483647 h 864"/>
                <a:gd name="T54" fmla="*/ 2147483647 w 493"/>
                <a:gd name="T55" fmla="*/ 2147483647 h 864"/>
                <a:gd name="T56" fmla="*/ 2147483647 w 493"/>
                <a:gd name="T57" fmla="*/ 2147483647 h 864"/>
                <a:gd name="T58" fmla="*/ 2147483647 w 493"/>
                <a:gd name="T59" fmla="*/ 2147483647 h 864"/>
                <a:gd name="T60" fmla="*/ 2147483647 w 493"/>
                <a:gd name="T61" fmla="*/ 2147483647 h 864"/>
                <a:gd name="T62" fmla="*/ 2147483647 w 493"/>
                <a:gd name="T63" fmla="*/ 2147483647 h 864"/>
                <a:gd name="T64" fmla="*/ 2147483647 w 493"/>
                <a:gd name="T65" fmla="*/ 2147483647 h 864"/>
                <a:gd name="T66" fmla="*/ 2147483647 w 493"/>
                <a:gd name="T67" fmla="*/ 2147483647 h 864"/>
                <a:gd name="T68" fmla="*/ 2147483647 w 493"/>
                <a:gd name="T69" fmla="*/ 2147483647 h 864"/>
                <a:gd name="T70" fmla="*/ 2147483647 w 493"/>
                <a:gd name="T71" fmla="*/ 2147483647 h 864"/>
                <a:gd name="T72" fmla="*/ 2147483647 w 493"/>
                <a:gd name="T73" fmla="*/ 2147483647 h 864"/>
                <a:gd name="T74" fmla="*/ 2147483647 w 493"/>
                <a:gd name="T75" fmla="*/ 2147483647 h 864"/>
                <a:gd name="T76" fmla="*/ 2147483647 w 493"/>
                <a:gd name="T77" fmla="*/ 2147483647 h 864"/>
                <a:gd name="T78" fmla="*/ 2147483647 w 493"/>
                <a:gd name="T79" fmla="*/ 2147483647 h 864"/>
                <a:gd name="T80" fmla="*/ 2147483647 w 493"/>
                <a:gd name="T81" fmla="*/ 2147483647 h 864"/>
                <a:gd name="T82" fmla="*/ 2147483647 w 493"/>
                <a:gd name="T83" fmla="*/ 2147483647 h 864"/>
                <a:gd name="T84" fmla="*/ 2147483647 w 493"/>
                <a:gd name="T85" fmla="*/ 2147483647 h 864"/>
                <a:gd name="T86" fmla="*/ 2147483647 w 493"/>
                <a:gd name="T87" fmla="*/ 2147483647 h 8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93"/>
                <a:gd name="T133" fmla="*/ 0 h 864"/>
                <a:gd name="T134" fmla="*/ 493 w 493"/>
                <a:gd name="T135" fmla="*/ 864 h 8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93" h="864">
                  <a:moveTo>
                    <a:pt x="493" y="289"/>
                  </a:moveTo>
                  <a:lnTo>
                    <a:pt x="474" y="227"/>
                  </a:lnTo>
                  <a:lnTo>
                    <a:pt x="455" y="168"/>
                  </a:lnTo>
                  <a:lnTo>
                    <a:pt x="445" y="141"/>
                  </a:lnTo>
                  <a:lnTo>
                    <a:pt x="435" y="115"/>
                  </a:lnTo>
                  <a:lnTo>
                    <a:pt x="423" y="92"/>
                  </a:lnTo>
                  <a:lnTo>
                    <a:pt x="410" y="70"/>
                  </a:lnTo>
                  <a:lnTo>
                    <a:pt x="403" y="61"/>
                  </a:lnTo>
                  <a:lnTo>
                    <a:pt x="397" y="52"/>
                  </a:lnTo>
                  <a:lnTo>
                    <a:pt x="389" y="43"/>
                  </a:lnTo>
                  <a:lnTo>
                    <a:pt x="382" y="36"/>
                  </a:lnTo>
                  <a:lnTo>
                    <a:pt x="374" y="28"/>
                  </a:lnTo>
                  <a:lnTo>
                    <a:pt x="366" y="21"/>
                  </a:lnTo>
                  <a:lnTo>
                    <a:pt x="356" y="16"/>
                  </a:lnTo>
                  <a:lnTo>
                    <a:pt x="347" y="11"/>
                  </a:lnTo>
                  <a:lnTo>
                    <a:pt x="338" y="7"/>
                  </a:lnTo>
                  <a:lnTo>
                    <a:pt x="328" y="4"/>
                  </a:lnTo>
                  <a:lnTo>
                    <a:pt x="317" y="2"/>
                  </a:lnTo>
                  <a:lnTo>
                    <a:pt x="307" y="0"/>
                  </a:lnTo>
                  <a:lnTo>
                    <a:pt x="294" y="0"/>
                  </a:lnTo>
                  <a:lnTo>
                    <a:pt x="282" y="0"/>
                  </a:lnTo>
                  <a:lnTo>
                    <a:pt x="270" y="2"/>
                  </a:lnTo>
                  <a:lnTo>
                    <a:pt x="256" y="4"/>
                  </a:lnTo>
                  <a:lnTo>
                    <a:pt x="243" y="7"/>
                  </a:lnTo>
                  <a:lnTo>
                    <a:pt x="230" y="11"/>
                  </a:lnTo>
                  <a:lnTo>
                    <a:pt x="218" y="16"/>
                  </a:lnTo>
                  <a:lnTo>
                    <a:pt x="206" y="21"/>
                  </a:lnTo>
                  <a:lnTo>
                    <a:pt x="192" y="28"/>
                  </a:lnTo>
                  <a:lnTo>
                    <a:pt x="181" y="35"/>
                  </a:lnTo>
                  <a:lnTo>
                    <a:pt x="169" y="43"/>
                  </a:lnTo>
                  <a:lnTo>
                    <a:pt x="158" y="51"/>
                  </a:lnTo>
                  <a:lnTo>
                    <a:pt x="146" y="60"/>
                  </a:lnTo>
                  <a:lnTo>
                    <a:pt x="135" y="69"/>
                  </a:lnTo>
                  <a:lnTo>
                    <a:pt x="124" y="80"/>
                  </a:lnTo>
                  <a:lnTo>
                    <a:pt x="114" y="91"/>
                  </a:lnTo>
                  <a:lnTo>
                    <a:pt x="104" y="103"/>
                  </a:lnTo>
                  <a:lnTo>
                    <a:pt x="94" y="115"/>
                  </a:lnTo>
                  <a:lnTo>
                    <a:pt x="85" y="127"/>
                  </a:lnTo>
                  <a:lnTo>
                    <a:pt x="75" y="140"/>
                  </a:lnTo>
                  <a:lnTo>
                    <a:pt x="66" y="154"/>
                  </a:lnTo>
                  <a:lnTo>
                    <a:pt x="58" y="168"/>
                  </a:lnTo>
                  <a:lnTo>
                    <a:pt x="51" y="183"/>
                  </a:lnTo>
                  <a:lnTo>
                    <a:pt x="44" y="198"/>
                  </a:lnTo>
                  <a:lnTo>
                    <a:pt x="37" y="215"/>
                  </a:lnTo>
                  <a:lnTo>
                    <a:pt x="31" y="231"/>
                  </a:lnTo>
                  <a:lnTo>
                    <a:pt x="24" y="247"/>
                  </a:lnTo>
                  <a:lnTo>
                    <a:pt x="19" y="265"/>
                  </a:lnTo>
                  <a:lnTo>
                    <a:pt x="15" y="282"/>
                  </a:lnTo>
                  <a:lnTo>
                    <a:pt x="11" y="300"/>
                  </a:lnTo>
                  <a:lnTo>
                    <a:pt x="7" y="319"/>
                  </a:lnTo>
                  <a:lnTo>
                    <a:pt x="5" y="337"/>
                  </a:lnTo>
                  <a:lnTo>
                    <a:pt x="2" y="356"/>
                  </a:lnTo>
                  <a:lnTo>
                    <a:pt x="1" y="376"/>
                  </a:lnTo>
                  <a:lnTo>
                    <a:pt x="0" y="395"/>
                  </a:lnTo>
                  <a:lnTo>
                    <a:pt x="0" y="415"/>
                  </a:lnTo>
                  <a:lnTo>
                    <a:pt x="1" y="441"/>
                  </a:lnTo>
                  <a:lnTo>
                    <a:pt x="4" y="465"/>
                  </a:lnTo>
                  <a:lnTo>
                    <a:pt x="8" y="490"/>
                  </a:lnTo>
                  <a:lnTo>
                    <a:pt x="13" y="514"/>
                  </a:lnTo>
                  <a:lnTo>
                    <a:pt x="20" y="538"/>
                  </a:lnTo>
                  <a:lnTo>
                    <a:pt x="29" y="563"/>
                  </a:lnTo>
                  <a:lnTo>
                    <a:pt x="37" y="586"/>
                  </a:lnTo>
                  <a:lnTo>
                    <a:pt x="48" y="610"/>
                  </a:lnTo>
                  <a:lnTo>
                    <a:pt x="59" y="632"/>
                  </a:lnTo>
                  <a:lnTo>
                    <a:pt x="71" y="654"/>
                  </a:lnTo>
                  <a:lnTo>
                    <a:pt x="84" y="676"/>
                  </a:lnTo>
                  <a:lnTo>
                    <a:pt x="98" y="696"/>
                  </a:lnTo>
                  <a:lnTo>
                    <a:pt x="113" y="715"/>
                  </a:lnTo>
                  <a:lnTo>
                    <a:pt x="128" y="735"/>
                  </a:lnTo>
                  <a:lnTo>
                    <a:pt x="145" y="752"/>
                  </a:lnTo>
                  <a:lnTo>
                    <a:pt x="161" y="769"/>
                  </a:lnTo>
                  <a:lnTo>
                    <a:pt x="178" y="785"/>
                  </a:lnTo>
                  <a:lnTo>
                    <a:pt x="197" y="799"/>
                  </a:lnTo>
                  <a:lnTo>
                    <a:pt x="215" y="812"/>
                  </a:lnTo>
                  <a:lnTo>
                    <a:pt x="233" y="824"/>
                  </a:lnTo>
                  <a:lnTo>
                    <a:pt x="253" y="835"/>
                  </a:lnTo>
                  <a:lnTo>
                    <a:pt x="272" y="844"/>
                  </a:lnTo>
                  <a:lnTo>
                    <a:pt x="291" y="852"/>
                  </a:lnTo>
                  <a:lnTo>
                    <a:pt x="311" y="857"/>
                  </a:lnTo>
                  <a:lnTo>
                    <a:pt x="330" y="861"/>
                  </a:lnTo>
                  <a:lnTo>
                    <a:pt x="349" y="864"/>
                  </a:lnTo>
                  <a:lnTo>
                    <a:pt x="369" y="864"/>
                  </a:lnTo>
                  <a:lnTo>
                    <a:pt x="388" y="863"/>
                  </a:lnTo>
                  <a:lnTo>
                    <a:pt x="407" y="859"/>
                  </a:lnTo>
                  <a:lnTo>
                    <a:pt x="426" y="854"/>
                  </a:lnTo>
                  <a:lnTo>
                    <a:pt x="445" y="846"/>
                  </a:lnTo>
                  <a:lnTo>
                    <a:pt x="462" y="837"/>
                  </a:lnTo>
                  <a:lnTo>
                    <a:pt x="493" y="289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Freeform 175"/>
            <p:cNvSpPr>
              <a:spLocks/>
            </p:cNvSpPr>
            <p:nvPr/>
          </p:nvSpPr>
          <p:spPr bwMode="auto">
            <a:xfrm>
              <a:off x="2525713" y="234950"/>
              <a:ext cx="34925" cy="38100"/>
            </a:xfrm>
            <a:custGeom>
              <a:avLst/>
              <a:gdLst>
                <a:gd name="T0" fmla="*/ 2147483647 w 323"/>
                <a:gd name="T1" fmla="*/ 2147483647 h 351"/>
                <a:gd name="T2" fmla="*/ 2147483647 w 323"/>
                <a:gd name="T3" fmla="*/ 2147483647 h 351"/>
                <a:gd name="T4" fmla="*/ 2147483647 w 323"/>
                <a:gd name="T5" fmla="*/ 2147483647 h 351"/>
                <a:gd name="T6" fmla="*/ 2147483647 w 323"/>
                <a:gd name="T7" fmla="*/ 2147483647 h 351"/>
                <a:gd name="T8" fmla="*/ 2147483647 w 323"/>
                <a:gd name="T9" fmla="*/ 2147483647 h 351"/>
                <a:gd name="T10" fmla="*/ 2147483647 w 323"/>
                <a:gd name="T11" fmla="*/ 2147483647 h 351"/>
                <a:gd name="T12" fmla="*/ 2147483647 w 323"/>
                <a:gd name="T13" fmla="*/ 2147483647 h 351"/>
                <a:gd name="T14" fmla="*/ 2147483647 w 323"/>
                <a:gd name="T15" fmla="*/ 2147483647 h 351"/>
                <a:gd name="T16" fmla="*/ 2147483647 w 323"/>
                <a:gd name="T17" fmla="*/ 2147483647 h 351"/>
                <a:gd name="T18" fmla="*/ 2147483647 w 323"/>
                <a:gd name="T19" fmla="*/ 2147483647 h 351"/>
                <a:gd name="T20" fmla="*/ 2147483647 w 323"/>
                <a:gd name="T21" fmla="*/ 2147483647 h 351"/>
                <a:gd name="T22" fmla="*/ 2147483647 w 323"/>
                <a:gd name="T23" fmla="*/ 2147483647 h 351"/>
                <a:gd name="T24" fmla="*/ 2147483647 w 323"/>
                <a:gd name="T25" fmla="*/ 2147483647 h 351"/>
                <a:gd name="T26" fmla="*/ 2147483647 w 323"/>
                <a:gd name="T27" fmla="*/ 2147483647 h 351"/>
                <a:gd name="T28" fmla="*/ 2147483647 w 323"/>
                <a:gd name="T29" fmla="*/ 2147483647 h 351"/>
                <a:gd name="T30" fmla="*/ 2147483647 w 323"/>
                <a:gd name="T31" fmla="*/ 0 h 351"/>
                <a:gd name="T32" fmla="*/ 2147483647 w 323"/>
                <a:gd name="T33" fmla="*/ 2147483647 h 351"/>
                <a:gd name="T34" fmla="*/ 2147483647 w 323"/>
                <a:gd name="T35" fmla="*/ 2147483647 h 351"/>
                <a:gd name="T36" fmla="*/ 2147483647 w 323"/>
                <a:gd name="T37" fmla="*/ 2147483647 h 351"/>
                <a:gd name="T38" fmla="*/ 2147483647 w 323"/>
                <a:gd name="T39" fmla="*/ 2147483647 h 351"/>
                <a:gd name="T40" fmla="*/ 2147483647 w 323"/>
                <a:gd name="T41" fmla="*/ 2147483647 h 351"/>
                <a:gd name="T42" fmla="*/ 2147483647 w 323"/>
                <a:gd name="T43" fmla="*/ 2147483647 h 351"/>
                <a:gd name="T44" fmla="*/ 2147483647 w 323"/>
                <a:gd name="T45" fmla="*/ 2147483647 h 351"/>
                <a:gd name="T46" fmla="*/ 2147483647 w 323"/>
                <a:gd name="T47" fmla="*/ 2147483647 h 351"/>
                <a:gd name="T48" fmla="*/ 0 w 323"/>
                <a:gd name="T49" fmla="*/ 2147483647 h 351"/>
                <a:gd name="T50" fmla="*/ 2147483647 w 323"/>
                <a:gd name="T51" fmla="*/ 2147483647 h 351"/>
                <a:gd name="T52" fmla="*/ 2147483647 w 323"/>
                <a:gd name="T53" fmla="*/ 2147483647 h 351"/>
                <a:gd name="T54" fmla="*/ 2147483647 w 323"/>
                <a:gd name="T55" fmla="*/ 2147483647 h 351"/>
                <a:gd name="T56" fmla="*/ 2147483647 w 323"/>
                <a:gd name="T57" fmla="*/ 2147483647 h 351"/>
                <a:gd name="T58" fmla="*/ 2147483647 w 323"/>
                <a:gd name="T59" fmla="*/ 2147483647 h 351"/>
                <a:gd name="T60" fmla="*/ 2147483647 w 323"/>
                <a:gd name="T61" fmla="*/ 2147483647 h 351"/>
                <a:gd name="T62" fmla="*/ 2147483647 w 323"/>
                <a:gd name="T63" fmla="*/ 2147483647 h 351"/>
                <a:gd name="T64" fmla="*/ 2147483647 w 323"/>
                <a:gd name="T65" fmla="*/ 2147483647 h 351"/>
                <a:gd name="T66" fmla="*/ 2147483647 w 323"/>
                <a:gd name="T67" fmla="*/ 2147483647 h 351"/>
                <a:gd name="T68" fmla="*/ 2147483647 w 323"/>
                <a:gd name="T69" fmla="*/ 2147483647 h 351"/>
                <a:gd name="T70" fmla="*/ 2147483647 w 323"/>
                <a:gd name="T71" fmla="*/ 2147483647 h 351"/>
                <a:gd name="T72" fmla="*/ 2147483647 w 323"/>
                <a:gd name="T73" fmla="*/ 2147483647 h 351"/>
                <a:gd name="T74" fmla="*/ 2147483647 w 323"/>
                <a:gd name="T75" fmla="*/ 2147483647 h 351"/>
                <a:gd name="T76" fmla="*/ 2147483647 w 323"/>
                <a:gd name="T77" fmla="*/ 2147483647 h 351"/>
                <a:gd name="T78" fmla="*/ 2147483647 w 323"/>
                <a:gd name="T79" fmla="*/ 2147483647 h 351"/>
                <a:gd name="T80" fmla="*/ 2147483647 w 323"/>
                <a:gd name="T81" fmla="*/ 2147483647 h 351"/>
                <a:gd name="T82" fmla="*/ 2147483647 w 323"/>
                <a:gd name="T83" fmla="*/ 2147483647 h 351"/>
                <a:gd name="T84" fmla="*/ 2147483647 w 323"/>
                <a:gd name="T85" fmla="*/ 2147483647 h 351"/>
                <a:gd name="T86" fmla="*/ 2147483647 w 323"/>
                <a:gd name="T87" fmla="*/ 2147483647 h 351"/>
                <a:gd name="T88" fmla="*/ 2147483647 w 323"/>
                <a:gd name="T89" fmla="*/ 2147483647 h 351"/>
                <a:gd name="T90" fmla="*/ 2147483647 w 323"/>
                <a:gd name="T91" fmla="*/ 2147483647 h 351"/>
                <a:gd name="T92" fmla="*/ 2147483647 w 323"/>
                <a:gd name="T93" fmla="*/ 2147483647 h 351"/>
                <a:gd name="T94" fmla="*/ 2147483647 w 323"/>
                <a:gd name="T95" fmla="*/ 2147483647 h 351"/>
                <a:gd name="T96" fmla="*/ 2147483647 w 323"/>
                <a:gd name="T97" fmla="*/ 2147483647 h 351"/>
                <a:gd name="T98" fmla="*/ 2147483647 w 323"/>
                <a:gd name="T99" fmla="*/ 2147483647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23"/>
                <a:gd name="T151" fmla="*/ 0 h 351"/>
                <a:gd name="T152" fmla="*/ 323 w 32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23" h="351">
                  <a:moveTo>
                    <a:pt x="323" y="189"/>
                  </a:moveTo>
                  <a:lnTo>
                    <a:pt x="316" y="175"/>
                  </a:lnTo>
                  <a:lnTo>
                    <a:pt x="295" y="138"/>
                  </a:lnTo>
                  <a:lnTo>
                    <a:pt x="280" y="115"/>
                  </a:lnTo>
                  <a:lnTo>
                    <a:pt x="261" y="91"/>
                  </a:lnTo>
                  <a:lnTo>
                    <a:pt x="251" y="78"/>
                  </a:lnTo>
                  <a:lnTo>
                    <a:pt x="241" y="67"/>
                  </a:lnTo>
                  <a:lnTo>
                    <a:pt x="230" y="55"/>
                  </a:lnTo>
                  <a:lnTo>
                    <a:pt x="218" y="45"/>
                  </a:lnTo>
                  <a:lnTo>
                    <a:pt x="207" y="35"/>
                  </a:lnTo>
                  <a:lnTo>
                    <a:pt x="195" y="25"/>
                  </a:lnTo>
                  <a:lnTo>
                    <a:pt x="182" y="17"/>
                  </a:lnTo>
                  <a:lnTo>
                    <a:pt x="169" y="10"/>
                  </a:lnTo>
                  <a:lnTo>
                    <a:pt x="155" y="5"/>
                  </a:lnTo>
                  <a:lnTo>
                    <a:pt x="142" y="2"/>
                  </a:lnTo>
                  <a:lnTo>
                    <a:pt x="129" y="0"/>
                  </a:lnTo>
                  <a:lnTo>
                    <a:pt x="115" y="1"/>
                  </a:lnTo>
                  <a:lnTo>
                    <a:pt x="100" y="3"/>
                  </a:lnTo>
                  <a:lnTo>
                    <a:pt x="86" y="8"/>
                  </a:lnTo>
                  <a:lnTo>
                    <a:pt x="72" y="16"/>
                  </a:lnTo>
                  <a:lnTo>
                    <a:pt x="58" y="26"/>
                  </a:lnTo>
                  <a:lnTo>
                    <a:pt x="43" y="40"/>
                  </a:lnTo>
                  <a:lnTo>
                    <a:pt x="28" y="56"/>
                  </a:lnTo>
                  <a:lnTo>
                    <a:pt x="14" y="75"/>
                  </a:lnTo>
                  <a:lnTo>
                    <a:pt x="0" y="99"/>
                  </a:lnTo>
                  <a:lnTo>
                    <a:pt x="8" y="96"/>
                  </a:lnTo>
                  <a:lnTo>
                    <a:pt x="31" y="92"/>
                  </a:lnTo>
                  <a:lnTo>
                    <a:pt x="46" y="91"/>
                  </a:lnTo>
                  <a:lnTo>
                    <a:pt x="65" y="92"/>
                  </a:lnTo>
                  <a:lnTo>
                    <a:pt x="75" y="93"/>
                  </a:lnTo>
                  <a:lnTo>
                    <a:pt x="85" y="95"/>
                  </a:lnTo>
                  <a:lnTo>
                    <a:pt x="95" y="98"/>
                  </a:lnTo>
                  <a:lnTo>
                    <a:pt x="106" y="101"/>
                  </a:lnTo>
                  <a:lnTo>
                    <a:pt x="118" y="106"/>
                  </a:lnTo>
                  <a:lnTo>
                    <a:pt x="130" y="111"/>
                  </a:lnTo>
                  <a:lnTo>
                    <a:pt x="141" y="118"/>
                  </a:lnTo>
                  <a:lnTo>
                    <a:pt x="153" y="126"/>
                  </a:lnTo>
                  <a:lnTo>
                    <a:pt x="166" y="135"/>
                  </a:lnTo>
                  <a:lnTo>
                    <a:pt x="178" y="146"/>
                  </a:lnTo>
                  <a:lnTo>
                    <a:pt x="190" y="159"/>
                  </a:lnTo>
                  <a:lnTo>
                    <a:pt x="202" y="172"/>
                  </a:lnTo>
                  <a:lnTo>
                    <a:pt x="213" y="188"/>
                  </a:lnTo>
                  <a:lnTo>
                    <a:pt x="226" y="206"/>
                  </a:lnTo>
                  <a:lnTo>
                    <a:pt x="238" y="225"/>
                  </a:lnTo>
                  <a:lnTo>
                    <a:pt x="249" y="245"/>
                  </a:lnTo>
                  <a:lnTo>
                    <a:pt x="260" y="269"/>
                  </a:lnTo>
                  <a:lnTo>
                    <a:pt x="271" y="294"/>
                  </a:lnTo>
                  <a:lnTo>
                    <a:pt x="282" y="322"/>
                  </a:lnTo>
                  <a:lnTo>
                    <a:pt x="292" y="351"/>
                  </a:lnTo>
                  <a:lnTo>
                    <a:pt x="323" y="189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7" name="Freeform 176"/>
            <p:cNvSpPr>
              <a:spLocks/>
            </p:cNvSpPr>
            <p:nvPr/>
          </p:nvSpPr>
          <p:spPr bwMode="auto">
            <a:xfrm>
              <a:off x="2538413" y="65088"/>
              <a:ext cx="312738" cy="369888"/>
            </a:xfrm>
            <a:custGeom>
              <a:avLst/>
              <a:gdLst>
                <a:gd name="T0" fmla="*/ 2147483647 w 2957"/>
                <a:gd name="T1" fmla="*/ 2147483647 h 3495"/>
                <a:gd name="T2" fmla="*/ 2147483647 w 2957"/>
                <a:gd name="T3" fmla="*/ 2147483647 h 3495"/>
                <a:gd name="T4" fmla="*/ 2147483647 w 2957"/>
                <a:gd name="T5" fmla="*/ 2147483647 h 3495"/>
                <a:gd name="T6" fmla="*/ 2147483647 w 2957"/>
                <a:gd name="T7" fmla="*/ 2147483647 h 3495"/>
                <a:gd name="T8" fmla="*/ 2147483647 w 2957"/>
                <a:gd name="T9" fmla="*/ 2147483647 h 3495"/>
                <a:gd name="T10" fmla="*/ 0 w 2957"/>
                <a:gd name="T11" fmla="*/ 2147483647 h 3495"/>
                <a:gd name="T12" fmla="*/ 2147483647 w 2957"/>
                <a:gd name="T13" fmla="*/ 2147483647 h 3495"/>
                <a:gd name="T14" fmla="*/ 2147483647 w 2957"/>
                <a:gd name="T15" fmla="*/ 2147483647 h 3495"/>
                <a:gd name="T16" fmla="*/ 2147483647 w 2957"/>
                <a:gd name="T17" fmla="*/ 2147483647 h 3495"/>
                <a:gd name="T18" fmla="*/ 2147483647 w 2957"/>
                <a:gd name="T19" fmla="*/ 2147483647 h 3495"/>
                <a:gd name="T20" fmla="*/ 2147483647 w 2957"/>
                <a:gd name="T21" fmla="*/ 2147483647 h 3495"/>
                <a:gd name="T22" fmla="*/ 2147483647 w 2957"/>
                <a:gd name="T23" fmla="*/ 2147483647 h 3495"/>
                <a:gd name="T24" fmla="*/ 2147483647 w 2957"/>
                <a:gd name="T25" fmla="*/ 2147483647 h 3495"/>
                <a:gd name="T26" fmla="*/ 2147483647 w 2957"/>
                <a:gd name="T27" fmla="*/ 2147483647 h 3495"/>
                <a:gd name="T28" fmla="*/ 2147483647 w 2957"/>
                <a:gd name="T29" fmla="*/ 2147483647 h 3495"/>
                <a:gd name="T30" fmla="*/ 2147483647 w 2957"/>
                <a:gd name="T31" fmla="*/ 2147483647 h 3495"/>
                <a:gd name="T32" fmla="*/ 2147483647 w 2957"/>
                <a:gd name="T33" fmla="*/ 2147483647 h 3495"/>
                <a:gd name="T34" fmla="*/ 2147483647 w 2957"/>
                <a:gd name="T35" fmla="*/ 2147483647 h 3495"/>
                <a:gd name="T36" fmla="*/ 2147483647 w 2957"/>
                <a:gd name="T37" fmla="*/ 2147483647 h 3495"/>
                <a:gd name="T38" fmla="*/ 2147483647 w 2957"/>
                <a:gd name="T39" fmla="*/ 2147483647 h 3495"/>
                <a:gd name="T40" fmla="*/ 2147483647 w 2957"/>
                <a:gd name="T41" fmla="*/ 2147483647 h 3495"/>
                <a:gd name="T42" fmla="*/ 2147483647 w 2957"/>
                <a:gd name="T43" fmla="*/ 2147483647 h 3495"/>
                <a:gd name="T44" fmla="*/ 2147483647 w 2957"/>
                <a:gd name="T45" fmla="*/ 2147483647 h 3495"/>
                <a:gd name="T46" fmla="*/ 2147483647 w 2957"/>
                <a:gd name="T47" fmla="*/ 2147483647 h 3495"/>
                <a:gd name="T48" fmla="*/ 2147483647 w 2957"/>
                <a:gd name="T49" fmla="*/ 2147483647 h 3495"/>
                <a:gd name="T50" fmla="*/ 2147483647 w 2957"/>
                <a:gd name="T51" fmla="*/ 2147483647 h 3495"/>
                <a:gd name="T52" fmla="*/ 2147483647 w 2957"/>
                <a:gd name="T53" fmla="*/ 2147483647 h 3495"/>
                <a:gd name="T54" fmla="*/ 2147483647 w 2957"/>
                <a:gd name="T55" fmla="*/ 2147483647 h 3495"/>
                <a:gd name="T56" fmla="*/ 2147483647 w 2957"/>
                <a:gd name="T57" fmla="*/ 2147483647 h 3495"/>
                <a:gd name="T58" fmla="*/ 2147483647 w 2957"/>
                <a:gd name="T59" fmla="*/ 2147483647 h 3495"/>
                <a:gd name="T60" fmla="*/ 2147483647 w 2957"/>
                <a:gd name="T61" fmla="*/ 2147483647 h 3495"/>
                <a:gd name="T62" fmla="*/ 2147483647 w 2957"/>
                <a:gd name="T63" fmla="*/ 2147483647 h 3495"/>
                <a:gd name="T64" fmla="*/ 2147483647 w 2957"/>
                <a:gd name="T65" fmla="*/ 2147483647 h 3495"/>
                <a:gd name="T66" fmla="*/ 2147483647 w 2957"/>
                <a:gd name="T67" fmla="*/ 2147483647 h 3495"/>
                <a:gd name="T68" fmla="*/ 2147483647 w 2957"/>
                <a:gd name="T69" fmla="*/ 2147483647 h 3495"/>
                <a:gd name="T70" fmla="*/ 2147483647 w 2957"/>
                <a:gd name="T71" fmla="*/ 2147483647 h 3495"/>
                <a:gd name="T72" fmla="*/ 2147483647 w 2957"/>
                <a:gd name="T73" fmla="*/ 2147483647 h 3495"/>
                <a:gd name="T74" fmla="*/ 2147483647 w 2957"/>
                <a:gd name="T75" fmla="*/ 2147483647 h 3495"/>
                <a:gd name="T76" fmla="*/ 2147483647 w 2957"/>
                <a:gd name="T77" fmla="*/ 2147483647 h 3495"/>
                <a:gd name="T78" fmla="*/ 2147483647 w 2957"/>
                <a:gd name="T79" fmla="*/ 2147483647 h 3495"/>
                <a:gd name="T80" fmla="*/ 2147483647 w 2957"/>
                <a:gd name="T81" fmla="*/ 2147483647 h 3495"/>
                <a:gd name="T82" fmla="*/ 2147483647 w 2957"/>
                <a:gd name="T83" fmla="*/ 2147483647 h 3495"/>
                <a:gd name="T84" fmla="*/ 2147483647 w 2957"/>
                <a:gd name="T85" fmla="*/ 2147483647 h 3495"/>
                <a:gd name="T86" fmla="*/ 2147483647 w 2957"/>
                <a:gd name="T87" fmla="*/ 2147483647 h 3495"/>
                <a:gd name="T88" fmla="*/ 2147483647 w 2957"/>
                <a:gd name="T89" fmla="*/ 2147483647 h 3495"/>
                <a:gd name="T90" fmla="*/ 2147483647 w 2957"/>
                <a:gd name="T91" fmla="*/ 2147483647 h 3495"/>
                <a:gd name="T92" fmla="*/ 2147483647 w 2957"/>
                <a:gd name="T93" fmla="*/ 2147483647 h 3495"/>
                <a:gd name="T94" fmla="*/ 2147483647 w 2957"/>
                <a:gd name="T95" fmla="*/ 2147483647 h 3495"/>
                <a:gd name="T96" fmla="*/ 2147483647 w 2957"/>
                <a:gd name="T97" fmla="*/ 2147483647 h 3495"/>
                <a:gd name="T98" fmla="*/ 2147483647 w 2957"/>
                <a:gd name="T99" fmla="*/ 2147483647 h 3495"/>
                <a:gd name="T100" fmla="*/ 2147483647 w 2957"/>
                <a:gd name="T101" fmla="*/ 2147483647 h 3495"/>
                <a:gd name="T102" fmla="*/ 2147483647 w 2957"/>
                <a:gd name="T103" fmla="*/ 2147483647 h 3495"/>
                <a:gd name="T104" fmla="*/ 2147483647 w 2957"/>
                <a:gd name="T105" fmla="*/ 2147483647 h 3495"/>
                <a:gd name="T106" fmla="*/ 2147483647 w 2957"/>
                <a:gd name="T107" fmla="*/ 2147483647 h 3495"/>
                <a:gd name="T108" fmla="*/ 2147483647 w 2957"/>
                <a:gd name="T109" fmla="*/ 2147483647 h 349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957"/>
                <a:gd name="T166" fmla="*/ 0 h 3495"/>
                <a:gd name="T167" fmla="*/ 2957 w 2957"/>
                <a:gd name="T168" fmla="*/ 3495 h 349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957" h="3495">
                  <a:moveTo>
                    <a:pt x="131" y="1049"/>
                  </a:moveTo>
                  <a:lnTo>
                    <a:pt x="130" y="1056"/>
                  </a:lnTo>
                  <a:lnTo>
                    <a:pt x="126" y="1075"/>
                  </a:lnTo>
                  <a:lnTo>
                    <a:pt x="121" y="1105"/>
                  </a:lnTo>
                  <a:lnTo>
                    <a:pt x="114" y="1146"/>
                  </a:lnTo>
                  <a:lnTo>
                    <a:pt x="106" y="1196"/>
                  </a:lnTo>
                  <a:lnTo>
                    <a:pt x="95" y="1255"/>
                  </a:lnTo>
                  <a:lnTo>
                    <a:pt x="85" y="1320"/>
                  </a:lnTo>
                  <a:lnTo>
                    <a:pt x="75" y="1391"/>
                  </a:lnTo>
                  <a:lnTo>
                    <a:pt x="63" y="1468"/>
                  </a:lnTo>
                  <a:lnTo>
                    <a:pt x="53" y="1549"/>
                  </a:lnTo>
                  <a:lnTo>
                    <a:pt x="41" y="1633"/>
                  </a:lnTo>
                  <a:lnTo>
                    <a:pt x="31" y="1719"/>
                  </a:lnTo>
                  <a:lnTo>
                    <a:pt x="21" y="1805"/>
                  </a:lnTo>
                  <a:lnTo>
                    <a:pt x="13" y="1893"/>
                  </a:lnTo>
                  <a:lnTo>
                    <a:pt x="7" y="1978"/>
                  </a:lnTo>
                  <a:lnTo>
                    <a:pt x="2" y="2062"/>
                  </a:lnTo>
                  <a:lnTo>
                    <a:pt x="0" y="2114"/>
                  </a:lnTo>
                  <a:lnTo>
                    <a:pt x="1" y="2167"/>
                  </a:lnTo>
                  <a:lnTo>
                    <a:pt x="4" y="2220"/>
                  </a:lnTo>
                  <a:lnTo>
                    <a:pt x="9" y="2274"/>
                  </a:lnTo>
                  <a:lnTo>
                    <a:pt x="17" y="2329"/>
                  </a:lnTo>
                  <a:lnTo>
                    <a:pt x="27" y="2384"/>
                  </a:lnTo>
                  <a:lnTo>
                    <a:pt x="39" y="2439"/>
                  </a:lnTo>
                  <a:lnTo>
                    <a:pt x="55" y="2494"/>
                  </a:lnTo>
                  <a:lnTo>
                    <a:pt x="72" y="2549"/>
                  </a:lnTo>
                  <a:lnTo>
                    <a:pt x="91" y="2604"/>
                  </a:lnTo>
                  <a:lnTo>
                    <a:pt x="114" y="2658"/>
                  </a:lnTo>
                  <a:lnTo>
                    <a:pt x="138" y="2712"/>
                  </a:lnTo>
                  <a:lnTo>
                    <a:pt x="165" y="2766"/>
                  </a:lnTo>
                  <a:lnTo>
                    <a:pt x="194" y="2818"/>
                  </a:lnTo>
                  <a:lnTo>
                    <a:pt x="226" y="2870"/>
                  </a:lnTo>
                  <a:lnTo>
                    <a:pt x="260" y="2920"/>
                  </a:lnTo>
                  <a:lnTo>
                    <a:pt x="297" y="2970"/>
                  </a:lnTo>
                  <a:lnTo>
                    <a:pt x="337" y="3017"/>
                  </a:lnTo>
                  <a:lnTo>
                    <a:pt x="378" y="3063"/>
                  </a:lnTo>
                  <a:lnTo>
                    <a:pt x="423" y="3108"/>
                  </a:lnTo>
                  <a:lnTo>
                    <a:pt x="469" y="3152"/>
                  </a:lnTo>
                  <a:lnTo>
                    <a:pt x="519" y="3192"/>
                  </a:lnTo>
                  <a:lnTo>
                    <a:pt x="571" y="3231"/>
                  </a:lnTo>
                  <a:lnTo>
                    <a:pt x="626" y="3269"/>
                  </a:lnTo>
                  <a:lnTo>
                    <a:pt x="683" y="3303"/>
                  </a:lnTo>
                  <a:lnTo>
                    <a:pt x="742" y="3335"/>
                  </a:lnTo>
                  <a:lnTo>
                    <a:pt x="804" y="3364"/>
                  </a:lnTo>
                  <a:lnTo>
                    <a:pt x="869" y="3392"/>
                  </a:lnTo>
                  <a:lnTo>
                    <a:pt x="936" y="3415"/>
                  </a:lnTo>
                  <a:lnTo>
                    <a:pt x="1007" y="3437"/>
                  </a:lnTo>
                  <a:lnTo>
                    <a:pt x="1080" y="3455"/>
                  </a:lnTo>
                  <a:lnTo>
                    <a:pt x="1155" y="3469"/>
                  </a:lnTo>
                  <a:lnTo>
                    <a:pt x="1249" y="3483"/>
                  </a:lnTo>
                  <a:lnTo>
                    <a:pt x="1343" y="3491"/>
                  </a:lnTo>
                  <a:lnTo>
                    <a:pt x="1436" y="3495"/>
                  </a:lnTo>
                  <a:lnTo>
                    <a:pt x="1528" y="3493"/>
                  </a:lnTo>
                  <a:lnTo>
                    <a:pt x="1619" y="3487"/>
                  </a:lnTo>
                  <a:lnTo>
                    <a:pt x="1709" y="3475"/>
                  </a:lnTo>
                  <a:lnTo>
                    <a:pt x="1798" y="3459"/>
                  </a:lnTo>
                  <a:lnTo>
                    <a:pt x="1884" y="3439"/>
                  </a:lnTo>
                  <a:lnTo>
                    <a:pt x="1970" y="3413"/>
                  </a:lnTo>
                  <a:lnTo>
                    <a:pt x="2052" y="3384"/>
                  </a:lnTo>
                  <a:lnTo>
                    <a:pt x="2133" y="3350"/>
                  </a:lnTo>
                  <a:lnTo>
                    <a:pt x="2211" y="3312"/>
                  </a:lnTo>
                  <a:lnTo>
                    <a:pt x="2286" y="3269"/>
                  </a:lnTo>
                  <a:lnTo>
                    <a:pt x="2359" y="3222"/>
                  </a:lnTo>
                  <a:lnTo>
                    <a:pt x="2428" y="3172"/>
                  </a:lnTo>
                  <a:lnTo>
                    <a:pt x="2494" y="3117"/>
                  </a:lnTo>
                  <a:lnTo>
                    <a:pt x="2556" y="3058"/>
                  </a:lnTo>
                  <a:lnTo>
                    <a:pt x="2615" y="2996"/>
                  </a:lnTo>
                  <a:lnTo>
                    <a:pt x="2670" y="2930"/>
                  </a:lnTo>
                  <a:lnTo>
                    <a:pt x="2720" y="2860"/>
                  </a:lnTo>
                  <a:lnTo>
                    <a:pt x="2767" y="2786"/>
                  </a:lnTo>
                  <a:lnTo>
                    <a:pt x="2809" y="2710"/>
                  </a:lnTo>
                  <a:lnTo>
                    <a:pt x="2845" y="2630"/>
                  </a:lnTo>
                  <a:lnTo>
                    <a:pt x="2878" y="2545"/>
                  </a:lnTo>
                  <a:lnTo>
                    <a:pt x="2905" y="2459"/>
                  </a:lnTo>
                  <a:lnTo>
                    <a:pt x="2927" y="2368"/>
                  </a:lnTo>
                  <a:lnTo>
                    <a:pt x="2943" y="2275"/>
                  </a:lnTo>
                  <a:lnTo>
                    <a:pt x="2953" y="2179"/>
                  </a:lnTo>
                  <a:lnTo>
                    <a:pt x="2957" y="2079"/>
                  </a:lnTo>
                  <a:lnTo>
                    <a:pt x="2955" y="1977"/>
                  </a:lnTo>
                  <a:lnTo>
                    <a:pt x="2947" y="1872"/>
                  </a:lnTo>
                  <a:lnTo>
                    <a:pt x="2933" y="1764"/>
                  </a:lnTo>
                  <a:lnTo>
                    <a:pt x="2918" y="1677"/>
                  </a:lnTo>
                  <a:lnTo>
                    <a:pt x="2900" y="1590"/>
                  </a:lnTo>
                  <a:lnTo>
                    <a:pt x="2881" y="1503"/>
                  </a:lnTo>
                  <a:lnTo>
                    <a:pt x="2861" y="1416"/>
                  </a:lnTo>
                  <a:lnTo>
                    <a:pt x="2849" y="1374"/>
                  </a:lnTo>
                  <a:lnTo>
                    <a:pt x="2837" y="1331"/>
                  </a:lnTo>
                  <a:lnTo>
                    <a:pt x="2825" y="1288"/>
                  </a:lnTo>
                  <a:lnTo>
                    <a:pt x="2813" y="1245"/>
                  </a:lnTo>
                  <a:lnTo>
                    <a:pt x="2799" y="1203"/>
                  </a:lnTo>
                  <a:lnTo>
                    <a:pt x="2785" y="1160"/>
                  </a:lnTo>
                  <a:lnTo>
                    <a:pt x="2771" y="1118"/>
                  </a:lnTo>
                  <a:lnTo>
                    <a:pt x="2757" y="1076"/>
                  </a:lnTo>
                  <a:lnTo>
                    <a:pt x="2741" y="1035"/>
                  </a:lnTo>
                  <a:lnTo>
                    <a:pt x="2725" y="994"/>
                  </a:lnTo>
                  <a:lnTo>
                    <a:pt x="2709" y="952"/>
                  </a:lnTo>
                  <a:lnTo>
                    <a:pt x="2692" y="912"/>
                  </a:lnTo>
                  <a:lnTo>
                    <a:pt x="2674" y="872"/>
                  </a:lnTo>
                  <a:lnTo>
                    <a:pt x="2656" y="831"/>
                  </a:lnTo>
                  <a:lnTo>
                    <a:pt x="2637" y="791"/>
                  </a:lnTo>
                  <a:lnTo>
                    <a:pt x="2617" y="753"/>
                  </a:lnTo>
                  <a:lnTo>
                    <a:pt x="2597" y="713"/>
                  </a:lnTo>
                  <a:lnTo>
                    <a:pt x="2576" y="674"/>
                  </a:lnTo>
                  <a:lnTo>
                    <a:pt x="2555" y="637"/>
                  </a:lnTo>
                  <a:lnTo>
                    <a:pt x="2533" y="599"/>
                  </a:lnTo>
                  <a:lnTo>
                    <a:pt x="2510" y="561"/>
                  </a:lnTo>
                  <a:lnTo>
                    <a:pt x="2487" y="525"/>
                  </a:lnTo>
                  <a:lnTo>
                    <a:pt x="2463" y="488"/>
                  </a:lnTo>
                  <a:lnTo>
                    <a:pt x="2439" y="453"/>
                  </a:lnTo>
                  <a:lnTo>
                    <a:pt x="2416" y="420"/>
                  </a:lnTo>
                  <a:lnTo>
                    <a:pt x="2392" y="390"/>
                  </a:lnTo>
                  <a:lnTo>
                    <a:pt x="2369" y="362"/>
                  </a:lnTo>
                  <a:lnTo>
                    <a:pt x="2345" y="334"/>
                  </a:lnTo>
                  <a:lnTo>
                    <a:pt x="2322" y="310"/>
                  </a:lnTo>
                  <a:lnTo>
                    <a:pt x="2299" y="287"/>
                  </a:lnTo>
                  <a:lnTo>
                    <a:pt x="2274" y="265"/>
                  </a:lnTo>
                  <a:lnTo>
                    <a:pt x="2251" y="245"/>
                  </a:lnTo>
                  <a:lnTo>
                    <a:pt x="2226" y="227"/>
                  </a:lnTo>
                  <a:lnTo>
                    <a:pt x="2203" y="209"/>
                  </a:lnTo>
                  <a:lnTo>
                    <a:pt x="2178" y="193"/>
                  </a:lnTo>
                  <a:lnTo>
                    <a:pt x="2153" y="179"/>
                  </a:lnTo>
                  <a:lnTo>
                    <a:pt x="2129" y="166"/>
                  </a:lnTo>
                  <a:lnTo>
                    <a:pt x="2103" y="152"/>
                  </a:lnTo>
                  <a:lnTo>
                    <a:pt x="2078" y="141"/>
                  </a:lnTo>
                  <a:lnTo>
                    <a:pt x="2051" y="131"/>
                  </a:lnTo>
                  <a:lnTo>
                    <a:pt x="2025" y="121"/>
                  </a:lnTo>
                  <a:lnTo>
                    <a:pt x="1997" y="112"/>
                  </a:lnTo>
                  <a:lnTo>
                    <a:pt x="1970" y="103"/>
                  </a:lnTo>
                  <a:lnTo>
                    <a:pt x="1942" y="95"/>
                  </a:lnTo>
                  <a:lnTo>
                    <a:pt x="1884" y="82"/>
                  </a:lnTo>
                  <a:lnTo>
                    <a:pt x="1824" y="69"/>
                  </a:lnTo>
                  <a:lnTo>
                    <a:pt x="1761" y="58"/>
                  </a:lnTo>
                  <a:lnTo>
                    <a:pt x="1696" y="45"/>
                  </a:lnTo>
                  <a:lnTo>
                    <a:pt x="1627" y="34"/>
                  </a:lnTo>
                  <a:lnTo>
                    <a:pt x="1554" y="21"/>
                  </a:lnTo>
                  <a:lnTo>
                    <a:pt x="1492" y="11"/>
                  </a:lnTo>
                  <a:lnTo>
                    <a:pt x="1431" y="4"/>
                  </a:lnTo>
                  <a:lnTo>
                    <a:pt x="1369" y="1"/>
                  </a:lnTo>
                  <a:lnTo>
                    <a:pt x="1309" y="0"/>
                  </a:lnTo>
                  <a:lnTo>
                    <a:pt x="1249" y="3"/>
                  </a:lnTo>
                  <a:lnTo>
                    <a:pt x="1190" y="8"/>
                  </a:lnTo>
                  <a:lnTo>
                    <a:pt x="1131" y="16"/>
                  </a:lnTo>
                  <a:lnTo>
                    <a:pt x="1074" y="27"/>
                  </a:lnTo>
                  <a:lnTo>
                    <a:pt x="1017" y="41"/>
                  </a:lnTo>
                  <a:lnTo>
                    <a:pt x="961" y="59"/>
                  </a:lnTo>
                  <a:lnTo>
                    <a:pt x="906" y="78"/>
                  </a:lnTo>
                  <a:lnTo>
                    <a:pt x="853" y="100"/>
                  </a:lnTo>
                  <a:lnTo>
                    <a:pt x="800" y="125"/>
                  </a:lnTo>
                  <a:lnTo>
                    <a:pt x="749" y="152"/>
                  </a:lnTo>
                  <a:lnTo>
                    <a:pt x="699" y="183"/>
                  </a:lnTo>
                  <a:lnTo>
                    <a:pt x="651" y="215"/>
                  </a:lnTo>
                  <a:lnTo>
                    <a:pt x="604" y="251"/>
                  </a:lnTo>
                  <a:lnTo>
                    <a:pt x="560" y="289"/>
                  </a:lnTo>
                  <a:lnTo>
                    <a:pt x="516" y="328"/>
                  </a:lnTo>
                  <a:lnTo>
                    <a:pt x="474" y="371"/>
                  </a:lnTo>
                  <a:lnTo>
                    <a:pt x="433" y="416"/>
                  </a:lnTo>
                  <a:lnTo>
                    <a:pt x="396" y="463"/>
                  </a:lnTo>
                  <a:lnTo>
                    <a:pt x="359" y="513"/>
                  </a:lnTo>
                  <a:lnTo>
                    <a:pt x="325" y="563"/>
                  </a:lnTo>
                  <a:lnTo>
                    <a:pt x="293" y="617"/>
                  </a:lnTo>
                  <a:lnTo>
                    <a:pt x="262" y="673"/>
                  </a:lnTo>
                  <a:lnTo>
                    <a:pt x="235" y="731"/>
                  </a:lnTo>
                  <a:lnTo>
                    <a:pt x="209" y="790"/>
                  </a:lnTo>
                  <a:lnTo>
                    <a:pt x="186" y="853"/>
                  </a:lnTo>
                  <a:lnTo>
                    <a:pt x="165" y="917"/>
                  </a:lnTo>
                  <a:lnTo>
                    <a:pt x="146" y="982"/>
                  </a:lnTo>
                  <a:lnTo>
                    <a:pt x="131" y="1049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Freeform 177"/>
            <p:cNvSpPr>
              <a:spLocks/>
            </p:cNvSpPr>
            <p:nvPr/>
          </p:nvSpPr>
          <p:spPr bwMode="auto">
            <a:xfrm>
              <a:off x="2638426" y="87313"/>
              <a:ext cx="212725" cy="347663"/>
            </a:xfrm>
            <a:custGeom>
              <a:avLst/>
              <a:gdLst>
                <a:gd name="T0" fmla="*/ 2147483647 w 2006"/>
                <a:gd name="T1" fmla="*/ 2147483647 h 3282"/>
                <a:gd name="T2" fmla="*/ 2147483647 w 2006"/>
                <a:gd name="T3" fmla="*/ 2147483647 h 3282"/>
                <a:gd name="T4" fmla="*/ 2147483647 w 2006"/>
                <a:gd name="T5" fmla="*/ 2147483647 h 3282"/>
                <a:gd name="T6" fmla="*/ 2147483647 w 2006"/>
                <a:gd name="T7" fmla="*/ 2147483647 h 3282"/>
                <a:gd name="T8" fmla="*/ 2147483647 w 2006"/>
                <a:gd name="T9" fmla="*/ 2147483647 h 3282"/>
                <a:gd name="T10" fmla="*/ 2147483647 w 2006"/>
                <a:gd name="T11" fmla="*/ 2147483647 h 3282"/>
                <a:gd name="T12" fmla="*/ 2147483647 w 2006"/>
                <a:gd name="T13" fmla="*/ 2147483647 h 3282"/>
                <a:gd name="T14" fmla="*/ 2147483647 w 2006"/>
                <a:gd name="T15" fmla="*/ 2147483647 h 3282"/>
                <a:gd name="T16" fmla="*/ 2147483647 w 2006"/>
                <a:gd name="T17" fmla="*/ 2147483647 h 3282"/>
                <a:gd name="T18" fmla="*/ 2147483647 w 2006"/>
                <a:gd name="T19" fmla="*/ 2147483647 h 3282"/>
                <a:gd name="T20" fmla="*/ 2147483647 w 2006"/>
                <a:gd name="T21" fmla="*/ 0 h 3282"/>
                <a:gd name="T22" fmla="*/ 2147483647 w 2006"/>
                <a:gd name="T23" fmla="*/ 2147483647 h 3282"/>
                <a:gd name="T24" fmla="*/ 2147483647 w 2006"/>
                <a:gd name="T25" fmla="*/ 2147483647 h 3282"/>
                <a:gd name="T26" fmla="*/ 2147483647 w 2006"/>
                <a:gd name="T27" fmla="*/ 2147483647 h 3282"/>
                <a:gd name="T28" fmla="*/ 2147483647 w 2006"/>
                <a:gd name="T29" fmla="*/ 2147483647 h 3282"/>
                <a:gd name="T30" fmla="*/ 2147483647 w 2006"/>
                <a:gd name="T31" fmla="*/ 2147483647 h 3282"/>
                <a:gd name="T32" fmla="*/ 2147483647 w 2006"/>
                <a:gd name="T33" fmla="*/ 2147483647 h 3282"/>
                <a:gd name="T34" fmla="*/ 2147483647 w 2006"/>
                <a:gd name="T35" fmla="*/ 2147483647 h 3282"/>
                <a:gd name="T36" fmla="*/ 2147483647 w 2006"/>
                <a:gd name="T37" fmla="*/ 2147483647 h 3282"/>
                <a:gd name="T38" fmla="*/ 2147483647 w 2006"/>
                <a:gd name="T39" fmla="*/ 2147483647 h 3282"/>
                <a:gd name="T40" fmla="*/ 2147483647 w 2006"/>
                <a:gd name="T41" fmla="*/ 2147483647 h 3282"/>
                <a:gd name="T42" fmla="*/ 2147483647 w 2006"/>
                <a:gd name="T43" fmla="*/ 2147483647 h 3282"/>
                <a:gd name="T44" fmla="*/ 2147483647 w 2006"/>
                <a:gd name="T45" fmla="*/ 2147483647 h 3282"/>
                <a:gd name="T46" fmla="*/ 2147483647 w 2006"/>
                <a:gd name="T47" fmla="*/ 2147483647 h 3282"/>
                <a:gd name="T48" fmla="*/ 2147483647 w 2006"/>
                <a:gd name="T49" fmla="*/ 2147483647 h 3282"/>
                <a:gd name="T50" fmla="*/ 2147483647 w 2006"/>
                <a:gd name="T51" fmla="*/ 2147483647 h 3282"/>
                <a:gd name="T52" fmla="*/ 2147483647 w 2006"/>
                <a:gd name="T53" fmla="*/ 2147483647 h 3282"/>
                <a:gd name="T54" fmla="*/ 2147483647 w 2006"/>
                <a:gd name="T55" fmla="*/ 2147483647 h 3282"/>
                <a:gd name="T56" fmla="*/ 2147483647 w 2006"/>
                <a:gd name="T57" fmla="*/ 2147483647 h 3282"/>
                <a:gd name="T58" fmla="*/ 2147483647 w 2006"/>
                <a:gd name="T59" fmla="*/ 2147483647 h 3282"/>
                <a:gd name="T60" fmla="*/ 2147483647 w 2006"/>
                <a:gd name="T61" fmla="*/ 2147483647 h 3282"/>
                <a:gd name="T62" fmla="*/ 2147483647 w 2006"/>
                <a:gd name="T63" fmla="*/ 2147483647 h 3282"/>
                <a:gd name="T64" fmla="*/ 2147483647 w 2006"/>
                <a:gd name="T65" fmla="*/ 2147483647 h 3282"/>
                <a:gd name="T66" fmla="*/ 2147483647 w 2006"/>
                <a:gd name="T67" fmla="*/ 2147483647 h 3282"/>
                <a:gd name="T68" fmla="*/ 2147483647 w 2006"/>
                <a:gd name="T69" fmla="*/ 2147483647 h 3282"/>
                <a:gd name="T70" fmla="*/ 2147483647 w 2006"/>
                <a:gd name="T71" fmla="*/ 2147483647 h 3282"/>
                <a:gd name="T72" fmla="*/ 2147483647 w 2006"/>
                <a:gd name="T73" fmla="*/ 2147483647 h 3282"/>
                <a:gd name="T74" fmla="*/ 2147483647 w 2006"/>
                <a:gd name="T75" fmla="*/ 2147483647 h 3282"/>
                <a:gd name="T76" fmla="*/ 2147483647 w 2006"/>
                <a:gd name="T77" fmla="*/ 2147483647 h 3282"/>
                <a:gd name="T78" fmla="*/ 2147483647 w 2006"/>
                <a:gd name="T79" fmla="*/ 2147483647 h 3282"/>
                <a:gd name="T80" fmla="*/ 2147483647 w 2006"/>
                <a:gd name="T81" fmla="*/ 2147483647 h 3282"/>
                <a:gd name="T82" fmla="*/ 2147483647 w 2006"/>
                <a:gd name="T83" fmla="*/ 2147483647 h 3282"/>
                <a:gd name="T84" fmla="*/ 2147483647 w 2006"/>
                <a:gd name="T85" fmla="*/ 2147483647 h 3282"/>
                <a:gd name="T86" fmla="*/ 2147483647 w 2006"/>
                <a:gd name="T87" fmla="*/ 2147483647 h 3282"/>
                <a:gd name="T88" fmla="*/ 2147483647 w 2006"/>
                <a:gd name="T89" fmla="*/ 2147483647 h 3282"/>
                <a:gd name="T90" fmla="*/ 2147483647 w 2006"/>
                <a:gd name="T91" fmla="*/ 2147483647 h 3282"/>
                <a:gd name="T92" fmla="*/ 2147483647 w 2006"/>
                <a:gd name="T93" fmla="*/ 2147483647 h 32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06"/>
                <a:gd name="T142" fmla="*/ 0 h 3282"/>
                <a:gd name="T143" fmla="*/ 2006 w 2006"/>
                <a:gd name="T144" fmla="*/ 3282 h 32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06" h="3282">
                  <a:moveTo>
                    <a:pt x="1117" y="2896"/>
                  </a:moveTo>
                  <a:lnTo>
                    <a:pt x="1201" y="2836"/>
                  </a:lnTo>
                  <a:lnTo>
                    <a:pt x="1277" y="2771"/>
                  </a:lnTo>
                  <a:lnTo>
                    <a:pt x="1348" y="2702"/>
                  </a:lnTo>
                  <a:lnTo>
                    <a:pt x="1413" y="2629"/>
                  </a:lnTo>
                  <a:lnTo>
                    <a:pt x="1472" y="2553"/>
                  </a:lnTo>
                  <a:lnTo>
                    <a:pt x="1525" y="2474"/>
                  </a:lnTo>
                  <a:lnTo>
                    <a:pt x="1573" y="2391"/>
                  </a:lnTo>
                  <a:lnTo>
                    <a:pt x="1614" y="2306"/>
                  </a:lnTo>
                  <a:lnTo>
                    <a:pt x="1651" y="2218"/>
                  </a:lnTo>
                  <a:lnTo>
                    <a:pt x="1681" y="2128"/>
                  </a:lnTo>
                  <a:lnTo>
                    <a:pt x="1708" y="2035"/>
                  </a:lnTo>
                  <a:lnTo>
                    <a:pt x="1729" y="1940"/>
                  </a:lnTo>
                  <a:lnTo>
                    <a:pt x="1745" y="1845"/>
                  </a:lnTo>
                  <a:lnTo>
                    <a:pt x="1756" y="1747"/>
                  </a:lnTo>
                  <a:lnTo>
                    <a:pt x="1762" y="1648"/>
                  </a:lnTo>
                  <a:lnTo>
                    <a:pt x="1764" y="1547"/>
                  </a:lnTo>
                  <a:lnTo>
                    <a:pt x="1762" y="1448"/>
                  </a:lnTo>
                  <a:lnTo>
                    <a:pt x="1755" y="1346"/>
                  </a:lnTo>
                  <a:lnTo>
                    <a:pt x="1743" y="1245"/>
                  </a:lnTo>
                  <a:lnTo>
                    <a:pt x="1727" y="1143"/>
                  </a:lnTo>
                  <a:lnTo>
                    <a:pt x="1708" y="1042"/>
                  </a:lnTo>
                  <a:lnTo>
                    <a:pt x="1685" y="941"/>
                  </a:lnTo>
                  <a:lnTo>
                    <a:pt x="1657" y="840"/>
                  </a:lnTo>
                  <a:lnTo>
                    <a:pt x="1625" y="740"/>
                  </a:lnTo>
                  <a:lnTo>
                    <a:pt x="1591" y="642"/>
                  </a:lnTo>
                  <a:lnTo>
                    <a:pt x="1553" y="545"/>
                  </a:lnTo>
                  <a:lnTo>
                    <a:pt x="1511" y="449"/>
                  </a:lnTo>
                  <a:lnTo>
                    <a:pt x="1467" y="355"/>
                  </a:lnTo>
                  <a:lnTo>
                    <a:pt x="1419" y="263"/>
                  </a:lnTo>
                  <a:lnTo>
                    <a:pt x="1368" y="172"/>
                  </a:lnTo>
                  <a:lnTo>
                    <a:pt x="1314" y="85"/>
                  </a:lnTo>
                  <a:lnTo>
                    <a:pt x="1257" y="0"/>
                  </a:lnTo>
                  <a:lnTo>
                    <a:pt x="1286" y="22"/>
                  </a:lnTo>
                  <a:lnTo>
                    <a:pt x="1316" y="46"/>
                  </a:lnTo>
                  <a:lnTo>
                    <a:pt x="1344" y="72"/>
                  </a:lnTo>
                  <a:lnTo>
                    <a:pt x="1373" y="100"/>
                  </a:lnTo>
                  <a:lnTo>
                    <a:pt x="1403" y="131"/>
                  </a:lnTo>
                  <a:lnTo>
                    <a:pt x="1431" y="164"/>
                  </a:lnTo>
                  <a:lnTo>
                    <a:pt x="1460" y="201"/>
                  </a:lnTo>
                  <a:lnTo>
                    <a:pt x="1488" y="240"/>
                  </a:lnTo>
                  <a:lnTo>
                    <a:pt x="1512" y="275"/>
                  </a:lnTo>
                  <a:lnTo>
                    <a:pt x="1536" y="312"/>
                  </a:lnTo>
                  <a:lnTo>
                    <a:pt x="1559" y="348"/>
                  </a:lnTo>
                  <a:lnTo>
                    <a:pt x="1582" y="386"/>
                  </a:lnTo>
                  <a:lnTo>
                    <a:pt x="1604" y="424"/>
                  </a:lnTo>
                  <a:lnTo>
                    <a:pt x="1625" y="461"/>
                  </a:lnTo>
                  <a:lnTo>
                    <a:pt x="1646" y="500"/>
                  </a:lnTo>
                  <a:lnTo>
                    <a:pt x="1666" y="540"/>
                  </a:lnTo>
                  <a:lnTo>
                    <a:pt x="1686" y="578"/>
                  </a:lnTo>
                  <a:lnTo>
                    <a:pt x="1705" y="618"/>
                  </a:lnTo>
                  <a:lnTo>
                    <a:pt x="1723" y="659"/>
                  </a:lnTo>
                  <a:lnTo>
                    <a:pt x="1741" y="699"/>
                  </a:lnTo>
                  <a:lnTo>
                    <a:pt x="1758" y="739"/>
                  </a:lnTo>
                  <a:lnTo>
                    <a:pt x="1774" y="781"/>
                  </a:lnTo>
                  <a:lnTo>
                    <a:pt x="1790" y="822"/>
                  </a:lnTo>
                  <a:lnTo>
                    <a:pt x="1806" y="863"/>
                  </a:lnTo>
                  <a:lnTo>
                    <a:pt x="1820" y="905"/>
                  </a:lnTo>
                  <a:lnTo>
                    <a:pt x="1834" y="947"/>
                  </a:lnTo>
                  <a:lnTo>
                    <a:pt x="1848" y="990"/>
                  </a:lnTo>
                  <a:lnTo>
                    <a:pt x="1862" y="1032"/>
                  </a:lnTo>
                  <a:lnTo>
                    <a:pt x="1874" y="1075"/>
                  </a:lnTo>
                  <a:lnTo>
                    <a:pt x="1886" y="1118"/>
                  </a:lnTo>
                  <a:lnTo>
                    <a:pt x="1898" y="1161"/>
                  </a:lnTo>
                  <a:lnTo>
                    <a:pt x="1910" y="1203"/>
                  </a:lnTo>
                  <a:lnTo>
                    <a:pt x="1930" y="1290"/>
                  </a:lnTo>
                  <a:lnTo>
                    <a:pt x="1949" y="1377"/>
                  </a:lnTo>
                  <a:lnTo>
                    <a:pt x="1967" y="1464"/>
                  </a:lnTo>
                  <a:lnTo>
                    <a:pt x="1982" y="1551"/>
                  </a:lnTo>
                  <a:lnTo>
                    <a:pt x="1996" y="1659"/>
                  </a:lnTo>
                  <a:lnTo>
                    <a:pt x="2004" y="1764"/>
                  </a:lnTo>
                  <a:lnTo>
                    <a:pt x="2006" y="1866"/>
                  </a:lnTo>
                  <a:lnTo>
                    <a:pt x="2002" y="1966"/>
                  </a:lnTo>
                  <a:lnTo>
                    <a:pt x="1992" y="2062"/>
                  </a:lnTo>
                  <a:lnTo>
                    <a:pt x="1976" y="2155"/>
                  </a:lnTo>
                  <a:lnTo>
                    <a:pt x="1954" y="2246"/>
                  </a:lnTo>
                  <a:lnTo>
                    <a:pt x="1927" y="2332"/>
                  </a:lnTo>
                  <a:lnTo>
                    <a:pt x="1894" y="2417"/>
                  </a:lnTo>
                  <a:lnTo>
                    <a:pt x="1858" y="2497"/>
                  </a:lnTo>
                  <a:lnTo>
                    <a:pt x="1816" y="2573"/>
                  </a:lnTo>
                  <a:lnTo>
                    <a:pt x="1769" y="2647"/>
                  </a:lnTo>
                  <a:lnTo>
                    <a:pt x="1719" y="2717"/>
                  </a:lnTo>
                  <a:lnTo>
                    <a:pt x="1664" y="2783"/>
                  </a:lnTo>
                  <a:lnTo>
                    <a:pt x="1605" y="2845"/>
                  </a:lnTo>
                  <a:lnTo>
                    <a:pt x="1543" y="2904"/>
                  </a:lnTo>
                  <a:lnTo>
                    <a:pt x="1477" y="2959"/>
                  </a:lnTo>
                  <a:lnTo>
                    <a:pt x="1408" y="3009"/>
                  </a:lnTo>
                  <a:lnTo>
                    <a:pt x="1335" y="3056"/>
                  </a:lnTo>
                  <a:lnTo>
                    <a:pt x="1260" y="3099"/>
                  </a:lnTo>
                  <a:lnTo>
                    <a:pt x="1182" y="3137"/>
                  </a:lnTo>
                  <a:lnTo>
                    <a:pt x="1101" y="3171"/>
                  </a:lnTo>
                  <a:lnTo>
                    <a:pt x="1019" y="3200"/>
                  </a:lnTo>
                  <a:lnTo>
                    <a:pt x="933" y="3226"/>
                  </a:lnTo>
                  <a:lnTo>
                    <a:pt x="847" y="3246"/>
                  </a:lnTo>
                  <a:lnTo>
                    <a:pt x="758" y="3262"/>
                  </a:lnTo>
                  <a:lnTo>
                    <a:pt x="668" y="3274"/>
                  </a:lnTo>
                  <a:lnTo>
                    <a:pt x="577" y="3280"/>
                  </a:lnTo>
                  <a:lnTo>
                    <a:pt x="485" y="3282"/>
                  </a:lnTo>
                  <a:lnTo>
                    <a:pt x="392" y="3278"/>
                  </a:lnTo>
                  <a:lnTo>
                    <a:pt x="298" y="3270"/>
                  </a:lnTo>
                  <a:lnTo>
                    <a:pt x="204" y="3256"/>
                  </a:lnTo>
                  <a:lnTo>
                    <a:pt x="177" y="3251"/>
                  </a:lnTo>
                  <a:lnTo>
                    <a:pt x="151" y="3246"/>
                  </a:lnTo>
                  <a:lnTo>
                    <a:pt x="125" y="3240"/>
                  </a:lnTo>
                  <a:lnTo>
                    <a:pt x="99" y="3234"/>
                  </a:lnTo>
                  <a:lnTo>
                    <a:pt x="74" y="3227"/>
                  </a:lnTo>
                  <a:lnTo>
                    <a:pt x="48" y="3220"/>
                  </a:lnTo>
                  <a:lnTo>
                    <a:pt x="24" y="3213"/>
                  </a:lnTo>
                  <a:lnTo>
                    <a:pt x="0" y="3204"/>
                  </a:lnTo>
                  <a:lnTo>
                    <a:pt x="35" y="3208"/>
                  </a:lnTo>
                  <a:lnTo>
                    <a:pt x="72" y="3211"/>
                  </a:lnTo>
                  <a:lnTo>
                    <a:pt x="107" y="3214"/>
                  </a:lnTo>
                  <a:lnTo>
                    <a:pt x="144" y="3215"/>
                  </a:lnTo>
                  <a:lnTo>
                    <a:pt x="180" y="3215"/>
                  </a:lnTo>
                  <a:lnTo>
                    <a:pt x="216" y="3215"/>
                  </a:lnTo>
                  <a:lnTo>
                    <a:pt x="252" y="3213"/>
                  </a:lnTo>
                  <a:lnTo>
                    <a:pt x="289" y="3210"/>
                  </a:lnTo>
                  <a:lnTo>
                    <a:pt x="324" y="3208"/>
                  </a:lnTo>
                  <a:lnTo>
                    <a:pt x="361" y="3204"/>
                  </a:lnTo>
                  <a:lnTo>
                    <a:pt x="397" y="3200"/>
                  </a:lnTo>
                  <a:lnTo>
                    <a:pt x="432" y="3194"/>
                  </a:lnTo>
                  <a:lnTo>
                    <a:pt x="468" y="3188"/>
                  </a:lnTo>
                  <a:lnTo>
                    <a:pt x="504" y="3181"/>
                  </a:lnTo>
                  <a:lnTo>
                    <a:pt x="539" y="3173"/>
                  </a:lnTo>
                  <a:lnTo>
                    <a:pt x="575" y="3165"/>
                  </a:lnTo>
                  <a:lnTo>
                    <a:pt x="609" y="3155"/>
                  </a:lnTo>
                  <a:lnTo>
                    <a:pt x="645" y="3144"/>
                  </a:lnTo>
                  <a:lnTo>
                    <a:pt x="680" y="3133"/>
                  </a:lnTo>
                  <a:lnTo>
                    <a:pt x="715" y="3120"/>
                  </a:lnTo>
                  <a:lnTo>
                    <a:pt x="750" y="3107"/>
                  </a:lnTo>
                  <a:lnTo>
                    <a:pt x="785" y="3092"/>
                  </a:lnTo>
                  <a:lnTo>
                    <a:pt x="818" y="3077"/>
                  </a:lnTo>
                  <a:lnTo>
                    <a:pt x="853" y="3061"/>
                  </a:lnTo>
                  <a:lnTo>
                    <a:pt x="886" y="3045"/>
                  </a:lnTo>
                  <a:lnTo>
                    <a:pt x="920" y="3026"/>
                  </a:lnTo>
                  <a:lnTo>
                    <a:pt x="954" y="3007"/>
                  </a:lnTo>
                  <a:lnTo>
                    <a:pt x="987" y="2987"/>
                  </a:lnTo>
                  <a:lnTo>
                    <a:pt x="1020" y="2966"/>
                  </a:lnTo>
                  <a:lnTo>
                    <a:pt x="1052" y="2944"/>
                  </a:lnTo>
                  <a:lnTo>
                    <a:pt x="1085" y="2920"/>
                  </a:lnTo>
                  <a:lnTo>
                    <a:pt x="1117" y="2896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9" name="Freeform 178"/>
            <p:cNvSpPr>
              <a:spLocks/>
            </p:cNvSpPr>
            <p:nvPr/>
          </p:nvSpPr>
          <p:spPr bwMode="auto">
            <a:xfrm>
              <a:off x="2549526" y="254000"/>
              <a:ext cx="23813" cy="23813"/>
            </a:xfrm>
            <a:custGeom>
              <a:avLst/>
              <a:gdLst>
                <a:gd name="T0" fmla="*/ 2147483647 w 216"/>
                <a:gd name="T1" fmla="*/ 2147483647 h 225"/>
                <a:gd name="T2" fmla="*/ 2147483647 w 216"/>
                <a:gd name="T3" fmla="*/ 2147483647 h 225"/>
                <a:gd name="T4" fmla="*/ 2147483647 w 216"/>
                <a:gd name="T5" fmla="*/ 2147483647 h 225"/>
                <a:gd name="T6" fmla="*/ 2147483647 w 216"/>
                <a:gd name="T7" fmla="*/ 2147483647 h 225"/>
                <a:gd name="T8" fmla="*/ 2147483647 w 216"/>
                <a:gd name="T9" fmla="*/ 2147483647 h 225"/>
                <a:gd name="T10" fmla="*/ 2147483647 w 216"/>
                <a:gd name="T11" fmla="*/ 2147483647 h 225"/>
                <a:gd name="T12" fmla="*/ 2147483647 w 216"/>
                <a:gd name="T13" fmla="*/ 2147483647 h 225"/>
                <a:gd name="T14" fmla="*/ 2147483647 w 216"/>
                <a:gd name="T15" fmla="*/ 2147483647 h 225"/>
                <a:gd name="T16" fmla="*/ 2147483647 w 216"/>
                <a:gd name="T17" fmla="*/ 2147483647 h 225"/>
                <a:gd name="T18" fmla="*/ 2147483647 w 216"/>
                <a:gd name="T19" fmla="*/ 2147483647 h 225"/>
                <a:gd name="T20" fmla="*/ 2147483647 w 216"/>
                <a:gd name="T21" fmla="*/ 2147483647 h 225"/>
                <a:gd name="T22" fmla="*/ 2147483647 w 216"/>
                <a:gd name="T23" fmla="*/ 2147483647 h 225"/>
                <a:gd name="T24" fmla="*/ 2147483647 w 216"/>
                <a:gd name="T25" fmla="*/ 2147483647 h 225"/>
                <a:gd name="T26" fmla="*/ 2147483647 w 216"/>
                <a:gd name="T27" fmla="*/ 2147483647 h 225"/>
                <a:gd name="T28" fmla="*/ 2147483647 w 216"/>
                <a:gd name="T29" fmla="*/ 2147483647 h 225"/>
                <a:gd name="T30" fmla="*/ 2147483647 w 216"/>
                <a:gd name="T31" fmla="*/ 2147483647 h 225"/>
                <a:gd name="T32" fmla="*/ 2147483647 w 216"/>
                <a:gd name="T33" fmla="*/ 2147483647 h 225"/>
                <a:gd name="T34" fmla="*/ 2147483647 w 216"/>
                <a:gd name="T35" fmla="*/ 2147483647 h 225"/>
                <a:gd name="T36" fmla="*/ 2147483647 w 216"/>
                <a:gd name="T37" fmla="*/ 2147483647 h 225"/>
                <a:gd name="T38" fmla="*/ 2147483647 w 216"/>
                <a:gd name="T39" fmla="*/ 2147483647 h 225"/>
                <a:gd name="T40" fmla="*/ 2147483647 w 216"/>
                <a:gd name="T41" fmla="*/ 2147483647 h 225"/>
                <a:gd name="T42" fmla="*/ 2147483647 w 216"/>
                <a:gd name="T43" fmla="*/ 2147483647 h 225"/>
                <a:gd name="T44" fmla="*/ 2147483647 w 216"/>
                <a:gd name="T45" fmla="*/ 2147483647 h 225"/>
                <a:gd name="T46" fmla="*/ 2147483647 w 216"/>
                <a:gd name="T47" fmla="*/ 2147483647 h 225"/>
                <a:gd name="T48" fmla="*/ 2147483647 w 216"/>
                <a:gd name="T49" fmla="*/ 2147483647 h 225"/>
                <a:gd name="T50" fmla="*/ 2147483647 w 216"/>
                <a:gd name="T51" fmla="*/ 2147483647 h 225"/>
                <a:gd name="T52" fmla="*/ 2147483647 w 216"/>
                <a:gd name="T53" fmla="*/ 0 h 225"/>
                <a:gd name="T54" fmla="*/ 2147483647 w 216"/>
                <a:gd name="T55" fmla="*/ 2147483647 h 225"/>
                <a:gd name="T56" fmla="*/ 2147483647 w 216"/>
                <a:gd name="T57" fmla="*/ 2147483647 h 225"/>
                <a:gd name="T58" fmla="*/ 2147483647 w 216"/>
                <a:gd name="T59" fmla="*/ 2147483647 h 225"/>
                <a:gd name="T60" fmla="*/ 2147483647 w 216"/>
                <a:gd name="T61" fmla="*/ 2147483647 h 225"/>
                <a:gd name="T62" fmla="*/ 2147483647 w 216"/>
                <a:gd name="T63" fmla="*/ 2147483647 h 2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5"/>
                <a:gd name="T98" fmla="*/ 216 w 216"/>
                <a:gd name="T99" fmla="*/ 225 h 2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5">
                  <a:moveTo>
                    <a:pt x="206" y="66"/>
                  </a:moveTo>
                  <a:lnTo>
                    <a:pt x="210" y="77"/>
                  </a:lnTo>
                  <a:lnTo>
                    <a:pt x="213" y="88"/>
                  </a:lnTo>
                  <a:lnTo>
                    <a:pt x="215" y="99"/>
                  </a:lnTo>
                  <a:lnTo>
                    <a:pt x="216" y="110"/>
                  </a:lnTo>
                  <a:lnTo>
                    <a:pt x="216" y="121"/>
                  </a:lnTo>
                  <a:lnTo>
                    <a:pt x="215" y="131"/>
                  </a:lnTo>
                  <a:lnTo>
                    <a:pt x="212" y="143"/>
                  </a:lnTo>
                  <a:lnTo>
                    <a:pt x="209" y="153"/>
                  </a:lnTo>
                  <a:lnTo>
                    <a:pt x="205" y="162"/>
                  </a:lnTo>
                  <a:lnTo>
                    <a:pt x="200" y="172"/>
                  </a:lnTo>
                  <a:lnTo>
                    <a:pt x="195" y="180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4"/>
                  </a:lnTo>
                  <a:lnTo>
                    <a:pt x="163" y="210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5"/>
                  </a:lnTo>
                  <a:lnTo>
                    <a:pt x="101" y="225"/>
                  </a:lnTo>
                  <a:lnTo>
                    <a:pt x="91" y="224"/>
                  </a:lnTo>
                  <a:lnTo>
                    <a:pt x="81" y="221"/>
                  </a:lnTo>
                  <a:lnTo>
                    <a:pt x="71" y="218"/>
                  </a:lnTo>
                  <a:lnTo>
                    <a:pt x="61" y="214"/>
                  </a:lnTo>
                  <a:lnTo>
                    <a:pt x="51" y="209"/>
                  </a:lnTo>
                  <a:lnTo>
                    <a:pt x="43" y="203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70"/>
                  </a:lnTo>
                  <a:lnTo>
                    <a:pt x="10" y="160"/>
                  </a:lnTo>
                  <a:lnTo>
                    <a:pt x="6" y="149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6"/>
                  </a:lnTo>
                  <a:lnTo>
                    <a:pt x="1" y="105"/>
                  </a:lnTo>
                  <a:lnTo>
                    <a:pt x="2" y="95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3"/>
                  </a:lnTo>
                  <a:lnTo>
                    <a:pt x="16" y="54"/>
                  </a:lnTo>
                  <a:lnTo>
                    <a:pt x="22" y="45"/>
                  </a:lnTo>
                  <a:lnTo>
                    <a:pt x="28" y="37"/>
                  </a:lnTo>
                  <a:lnTo>
                    <a:pt x="35" y="29"/>
                  </a:lnTo>
                  <a:lnTo>
                    <a:pt x="44" y="21"/>
                  </a:lnTo>
                  <a:lnTo>
                    <a:pt x="54" y="15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3" y="3"/>
                  </a:lnTo>
                  <a:lnTo>
                    <a:pt x="94" y="1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6" y="2"/>
                  </a:lnTo>
                  <a:lnTo>
                    <a:pt x="136" y="4"/>
                  </a:lnTo>
                  <a:lnTo>
                    <a:pt x="145" y="7"/>
                  </a:lnTo>
                  <a:lnTo>
                    <a:pt x="155" y="11"/>
                  </a:lnTo>
                  <a:lnTo>
                    <a:pt x="164" y="16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8"/>
                  </a:lnTo>
                  <a:lnTo>
                    <a:pt x="195" y="47"/>
                  </a:lnTo>
                  <a:lnTo>
                    <a:pt x="201" y="56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0" name="Freeform 179"/>
            <p:cNvSpPr>
              <a:spLocks/>
            </p:cNvSpPr>
            <p:nvPr/>
          </p:nvSpPr>
          <p:spPr bwMode="auto">
            <a:xfrm>
              <a:off x="2554288" y="258763"/>
              <a:ext cx="6350" cy="6350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2147483647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2" y="19"/>
                  </a:moveTo>
                  <a:lnTo>
                    <a:pt x="64" y="26"/>
                  </a:lnTo>
                  <a:lnTo>
                    <a:pt x="65" y="32"/>
                  </a:lnTo>
                  <a:lnTo>
                    <a:pt x="64" y="39"/>
                  </a:lnTo>
                  <a:lnTo>
                    <a:pt x="63" y="45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4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0" y="59"/>
                  </a:lnTo>
                  <a:lnTo>
                    <a:pt x="6" y="54"/>
                  </a:lnTo>
                  <a:lnTo>
                    <a:pt x="3" y="47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3" y="7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9" y="14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Freeform 180"/>
            <p:cNvSpPr>
              <a:spLocks/>
            </p:cNvSpPr>
            <p:nvPr/>
          </p:nvSpPr>
          <p:spPr bwMode="auto">
            <a:xfrm>
              <a:off x="2546351" y="196850"/>
              <a:ext cx="31750" cy="12700"/>
            </a:xfrm>
            <a:custGeom>
              <a:avLst/>
              <a:gdLst>
                <a:gd name="T0" fmla="*/ 2147483647 w 299"/>
                <a:gd name="T1" fmla="*/ 2147483647 h 120"/>
                <a:gd name="T2" fmla="*/ 2147483647 w 299"/>
                <a:gd name="T3" fmla="*/ 2147483647 h 120"/>
                <a:gd name="T4" fmla="*/ 2147483647 w 299"/>
                <a:gd name="T5" fmla="*/ 2147483647 h 120"/>
                <a:gd name="T6" fmla="*/ 2147483647 w 299"/>
                <a:gd name="T7" fmla="*/ 2147483647 h 120"/>
                <a:gd name="T8" fmla="*/ 2147483647 w 299"/>
                <a:gd name="T9" fmla="*/ 2147483647 h 120"/>
                <a:gd name="T10" fmla="*/ 2147483647 w 299"/>
                <a:gd name="T11" fmla="*/ 2147483647 h 120"/>
                <a:gd name="T12" fmla="*/ 2147483647 w 299"/>
                <a:gd name="T13" fmla="*/ 2147483647 h 120"/>
                <a:gd name="T14" fmla="*/ 2147483647 w 299"/>
                <a:gd name="T15" fmla="*/ 2147483647 h 120"/>
                <a:gd name="T16" fmla="*/ 2147483647 w 299"/>
                <a:gd name="T17" fmla="*/ 2147483647 h 120"/>
                <a:gd name="T18" fmla="*/ 2147483647 w 299"/>
                <a:gd name="T19" fmla="*/ 2147483647 h 120"/>
                <a:gd name="T20" fmla="*/ 2147483647 w 299"/>
                <a:gd name="T21" fmla="*/ 2147483647 h 120"/>
                <a:gd name="T22" fmla="*/ 2147483647 w 299"/>
                <a:gd name="T23" fmla="*/ 2147483647 h 120"/>
                <a:gd name="T24" fmla="*/ 2147483647 w 299"/>
                <a:gd name="T25" fmla="*/ 2147483647 h 120"/>
                <a:gd name="T26" fmla="*/ 2147483647 w 299"/>
                <a:gd name="T27" fmla="*/ 2147483647 h 120"/>
                <a:gd name="T28" fmla="*/ 2147483647 w 299"/>
                <a:gd name="T29" fmla="*/ 2147483647 h 120"/>
                <a:gd name="T30" fmla="*/ 2147483647 w 299"/>
                <a:gd name="T31" fmla="*/ 2147483647 h 120"/>
                <a:gd name="T32" fmla="*/ 2147483647 w 299"/>
                <a:gd name="T33" fmla="*/ 2147483647 h 120"/>
                <a:gd name="T34" fmla="*/ 2147483647 w 299"/>
                <a:gd name="T35" fmla="*/ 2147483647 h 120"/>
                <a:gd name="T36" fmla="*/ 2147483647 w 299"/>
                <a:gd name="T37" fmla="*/ 2147483647 h 120"/>
                <a:gd name="T38" fmla="*/ 2147483647 w 299"/>
                <a:gd name="T39" fmla="*/ 2147483647 h 120"/>
                <a:gd name="T40" fmla="*/ 0 w 299"/>
                <a:gd name="T41" fmla="*/ 2147483647 h 120"/>
                <a:gd name="T42" fmla="*/ 2147483647 w 299"/>
                <a:gd name="T43" fmla="*/ 2147483647 h 120"/>
                <a:gd name="T44" fmla="*/ 2147483647 w 299"/>
                <a:gd name="T45" fmla="*/ 2147483647 h 120"/>
                <a:gd name="T46" fmla="*/ 2147483647 w 299"/>
                <a:gd name="T47" fmla="*/ 2147483647 h 120"/>
                <a:gd name="T48" fmla="*/ 2147483647 w 299"/>
                <a:gd name="T49" fmla="*/ 2147483647 h 120"/>
                <a:gd name="T50" fmla="*/ 2147483647 w 299"/>
                <a:gd name="T51" fmla="*/ 2147483647 h 120"/>
                <a:gd name="T52" fmla="*/ 2147483647 w 299"/>
                <a:gd name="T53" fmla="*/ 2147483647 h 120"/>
                <a:gd name="T54" fmla="*/ 2147483647 w 299"/>
                <a:gd name="T55" fmla="*/ 2147483647 h 120"/>
                <a:gd name="T56" fmla="*/ 2147483647 w 299"/>
                <a:gd name="T57" fmla="*/ 2147483647 h 120"/>
                <a:gd name="T58" fmla="*/ 2147483647 w 299"/>
                <a:gd name="T59" fmla="*/ 2147483647 h 120"/>
                <a:gd name="T60" fmla="*/ 2147483647 w 299"/>
                <a:gd name="T61" fmla="*/ 2147483647 h 120"/>
                <a:gd name="T62" fmla="*/ 2147483647 w 299"/>
                <a:gd name="T63" fmla="*/ 0 h 120"/>
                <a:gd name="T64" fmla="*/ 2147483647 w 299"/>
                <a:gd name="T65" fmla="*/ 0 h 120"/>
                <a:gd name="T66" fmla="*/ 2147483647 w 299"/>
                <a:gd name="T67" fmla="*/ 2147483647 h 120"/>
                <a:gd name="T68" fmla="*/ 2147483647 w 299"/>
                <a:gd name="T69" fmla="*/ 2147483647 h 120"/>
                <a:gd name="T70" fmla="*/ 2147483647 w 299"/>
                <a:gd name="T71" fmla="*/ 2147483647 h 120"/>
                <a:gd name="T72" fmla="*/ 2147483647 w 299"/>
                <a:gd name="T73" fmla="*/ 2147483647 h 120"/>
                <a:gd name="T74" fmla="*/ 2147483647 w 299"/>
                <a:gd name="T75" fmla="*/ 2147483647 h 120"/>
                <a:gd name="T76" fmla="*/ 2147483647 w 299"/>
                <a:gd name="T77" fmla="*/ 2147483647 h 120"/>
                <a:gd name="T78" fmla="*/ 2147483647 w 299"/>
                <a:gd name="T79" fmla="*/ 2147483647 h 120"/>
                <a:gd name="T80" fmla="*/ 2147483647 w 299"/>
                <a:gd name="T81" fmla="*/ 2147483647 h 120"/>
                <a:gd name="T82" fmla="*/ 2147483647 w 299"/>
                <a:gd name="T83" fmla="*/ 2147483647 h 120"/>
                <a:gd name="T84" fmla="*/ 2147483647 w 299"/>
                <a:gd name="T85" fmla="*/ 2147483647 h 120"/>
                <a:gd name="T86" fmla="*/ 2147483647 w 299"/>
                <a:gd name="T87" fmla="*/ 2147483647 h 120"/>
                <a:gd name="T88" fmla="*/ 2147483647 w 299"/>
                <a:gd name="T89" fmla="*/ 2147483647 h 1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9"/>
                <a:gd name="T136" fmla="*/ 0 h 120"/>
                <a:gd name="T137" fmla="*/ 299 w 299"/>
                <a:gd name="T138" fmla="*/ 120 h 1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9" h="120">
                  <a:moveTo>
                    <a:pt x="299" y="120"/>
                  </a:moveTo>
                  <a:lnTo>
                    <a:pt x="294" y="115"/>
                  </a:lnTo>
                  <a:lnTo>
                    <a:pt x="280" y="102"/>
                  </a:lnTo>
                  <a:lnTo>
                    <a:pt x="269" y="94"/>
                  </a:lnTo>
                  <a:lnTo>
                    <a:pt x="256" y="86"/>
                  </a:lnTo>
                  <a:lnTo>
                    <a:pt x="240" y="78"/>
                  </a:lnTo>
                  <a:lnTo>
                    <a:pt x="223" y="70"/>
                  </a:lnTo>
                  <a:lnTo>
                    <a:pt x="203" y="62"/>
                  </a:lnTo>
                  <a:lnTo>
                    <a:pt x="180" y="56"/>
                  </a:lnTo>
                  <a:lnTo>
                    <a:pt x="168" y="54"/>
                  </a:lnTo>
                  <a:lnTo>
                    <a:pt x="156" y="51"/>
                  </a:lnTo>
                  <a:lnTo>
                    <a:pt x="143" y="49"/>
                  </a:lnTo>
                  <a:lnTo>
                    <a:pt x="128" y="48"/>
                  </a:lnTo>
                  <a:lnTo>
                    <a:pt x="114" y="48"/>
                  </a:lnTo>
                  <a:lnTo>
                    <a:pt x="100" y="48"/>
                  </a:lnTo>
                  <a:lnTo>
                    <a:pt x="85" y="49"/>
                  </a:lnTo>
                  <a:lnTo>
                    <a:pt x="68" y="51"/>
                  </a:lnTo>
                  <a:lnTo>
                    <a:pt x="52" y="55"/>
                  </a:lnTo>
                  <a:lnTo>
                    <a:pt x="36" y="58"/>
                  </a:lnTo>
                  <a:lnTo>
                    <a:pt x="17" y="63"/>
                  </a:lnTo>
                  <a:lnTo>
                    <a:pt x="0" y="68"/>
                  </a:lnTo>
                  <a:lnTo>
                    <a:pt x="8" y="61"/>
                  </a:lnTo>
                  <a:lnTo>
                    <a:pt x="32" y="42"/>
                  </a:lnTo>
                  <a:lnTo>
                    <a:pt x="48" y="32"/>
                  </a:lnTo>
                  <a:lnTo>
                    <a:pt x="66" y="22"/>
                  </a:lnTo>
                  <a:lnTo>
                    <a:pt x="76" y="17"/>
                  </a:lnTo>
                  <a:lnTo>
                    <a:pt x="87" y="13"/>
                  </a:lnTo>
                  <a:lnTo>
                    <a:pt x="98" y="9"/>
                  </a:lnTo>
                  <a:lnTo>
                    <a:pt x="109" y="5"/>
                  </a:lnTo>
                  <a:lnTo>
                    <a:pt x="121" y="3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1"/>
                  </a:lnTo>
                  <a:lnTo>
                    <a:pt x="182" y="3"/>
                  </a:lnTo>
                  <a:lnTo>
                    <a:pt x="195" y="7"/>
                  </a:lnTo>
                  <a:lnTo>
                    <a:pt x="208" y="12"/>
                  </a:lnTo>
                  <a:lnTo>
                    <a:pt x="220" y="19"/>
                  </a:lnTo>
                  <a:lnTo>
                    <a:pt x="232" y="27"/>
                  </a:lnTo>
                  <a:lnTo>
                    <a:pt x="243" y="37"/>
                  </a:lnTo>
                  <a:lnTo>
                    <a:pt x="256" y="49"/>
                  </a:lnTo>
                  <a:lnTo>
                    <a:pt x="267" y="64"/>
                  </a:lnTo>
                  <a:lnTo>
                    <a:pt x="278" y="80"/>
                  </a:lnTo>
                  <a:lnTo>
                    <a:pt x="289" y="98"/>
                  </a:lnTo>
                  <a:lnTo>
                    <a:pt x="299" y="12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Freeform 181"/>
            <p:cNvSpPr>
              <a:spLocks/>
            </p:cNvSpPr>
            <p:nvPr/>
          </p:nvSpPr>
          <p:spPr bwMode="auto">
            <a:xfrm>
              <a:off x="2709863" y="257175"/>
              <a:ext cx="23813" cy="23813"/>
            </a:xfrm>
            <a:custGeom>
              <a:avLst/>
              <a:gdLst>
                <a:gd name="T0" fmla="*/ 2147483647 w 216"/>
                <a:gd name="T1" fmla="*/ 2147483647 h 224"/>
                <a:gd name="T2" fmla="*/ 2147483647 w 216"/>
                <a:gd name="T3" fmla="*/ 2147483647 h 224"/>
                <a:gd name="T4" fmla="*/ 2147483647 w 216"/>
                <a:gd name="T5" fmla="*/ 2147483647 h 224"/>
                <a:gd name="T6" fmla="*/ 2147483647 w 216"/>
                <a:gd name="T7" fmla="*/ 2147483647 h 224"/>
                <a:gd name="T8" fmla="*/ 2147483647 w 216"/>
                <a:gd name="T9" fmla="*/ 2147483647 h 224"/>
                <a:gd name="T10" fmla="*/ 2147483647 w 216"/>
                <a:gd name="T11" fmla="*/ 2147483647 h 224"/>
                <a:gd name="T12" fmla="*/ 2147483647 w 216"/>
                <a:gd name="T13" fmla="*/ 2147483647 h 224"/>
                <a:gd name="T14" fmla="*/ 2147483647 w 216"/>
                <a:gd name="T15" fmla="*/ 2147483647 h 224"/>
                <a:gd name="T16" fmla="*/ 2147483647 w 216"/>
                <a:gd name="T17" fmla="*/ 2147483647 h 224"/>
                <a:gd name="T18" fmla="*/ 2147483647 w 216"/>
                <a:gd name="T19" fmla="*/ 2147483647 h 224"/>
                <a:gd name="T20" fmla="*/ 2147483647 w 216"/>
                <a:gd name="T21" fmla="*/ 2147483647 h 224"/>
                <a:gd name="T22" fmla="*/ 2147483647 w 216"/>
                <a:gd name="T23" fmla="*/ 2147483647 h 224"/>
                <a:gd name="T24" fmla="*/ 2147483647 w 216"/>
                <a:gd name="T25" fmla="*/ 2147483647 h 224"/>
                <a:gd name="T26" fmla="*/ 2147483647 w 216"/>
                <a:gd name="T27" fmla="*/ 2147483647 h 224"/>
                <a:gd name="T28" fmla="*/ 2147483647 w 216"/>
                <a:gd name="T29" fmla="*/ 2147483647 h 224"/>
                <a:gd name="T30" fmla="*/ 2147483647 w 216"/>
                <a:gd name="T31" fmla="*/ 2147483647 h 224"/>
                <a:gd name="T32" fmla="*/ 2147483647 w 216"/>
                <a:gd name="T33" fmla="*/ 2147483647 h 224"/>
                <a:gd name="T34" fmla="*/ 2147483647 w 216"/>
                <a:gd name="T35" fmla="*/ 2147483647 h 224"/>
                <a:gd name="T36" fmla="*/ 0 w 216"/>
                <a:gd name="T37" fmla="*/ 2147483647 h 224"/>
                <a:gd name="T38" fmla="*/ 2147483647 w 216"/>
                <a:gd name="T39" fmla="*/ 2147483647 h 224"/>
                <a:gd name="T40" fmla="*/ 2147483647 w 216"/>
                <a:gd name="T41" fmla="*/ 2147483647 h 224"/>
                <a:gd name="T42" fmla="*/ 2147483647 w 216"/>
                <a:gd name="T43" fmla="*/ 2147483647 h 224"/>
                <a:gd name="T44" fmla="*/ 2147483647 w 216"/>
                <a:gd name="T45" fmla="*/ 2147483647 h 224"/>
                <a:gd name="T46" fmla="*/ 2147483647 w 216"/>
                <a:gd name="T47" fmla="*/ 2147483647 h 224"/>
                <a:gd name="T48" fmla="*/ 2147483647 w 216"/>
                <a:gd name="T49" fmla="*/ 2147483647 h 224"/>
                <a:gd name="T50" fmla="*/ 2147483647 w 216"/>
                <a:gd name="T51" fmla="*/ 0 h 224"/>
                <a:gd name="T52" fmla="*/ 2147483647 w 216"/>
                <a:gd name="T53" fmla="*/ 0 h 224"/>
                <a:gd name="T54" fmla="*/ 2147483647 w 216"/>
                <a:gd name="T55" fmla="*/ 2147483647 h 224"/>
                <a:gd name="T56" fmla="*/ 2147483647 w 216"/>
                <a:gd name="T57" fmla="*/ 2147483647 h 224"/>
                <a:gd name="T58" fmla="*/ 2147483647 w 216"/>
                <a:gd name="T59" fmla="*/ 2147483647 h 224"/>
                <a:gd name="T60" fmla="*/ 2147483647 w 216"/>
                <a:gd name="T61" fmla="*/ 2147483647 h 224"/>
                <a:gd name="T62" fmla="*/ 2147483647 w 216"/>
                <a:gd name="T63" fmla="*/ 2147483647 h 2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4"/>
                <a:gd name="T98" fmla="*/ 216 w 216"/>
                <a:gd name="T99" fmla="*/ 224 h 2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4">
                  <a:moveTo>
                    <a:pt x="206" y="66"/>
                  </a:moveTo>
                  <a:lnTo>
                    <a:pt x="210" y="77"/>
                  </a:lnTo>
                  <a:lnTo>
                    <a:pt x="213" y="87"/>
                  </a:lnTo>
                  <a:lnTo>
                    <a:pt x="215" y="98"/>
                  </a:lnTo>
                  <a:lnTo>
                    <a:pt x="216" y="109"/>
                  </a:lnTo>
                  <a:lnTo>
                    <a:pt x="216" y="121"/>
                  </a:lnTo>
                  <a:lnTo>
                    <a:pt x="214" y="131"/>
                  </a:lnTo>
                  <a:lnTo>
                    <a:pt x="212" y="142"/>
                  </a:lnTo>
                  <a:lnTo>
                    <a:pt x="209" y="152"/>
                  </a:lnTo>
                  <a:lnTo>
                    <a:pt x="205" y="161"/>
                  </a:lnTo>
                  <a:lnTo>
                    <a:pt x="200" y="171"/>
                  </a:lnTo>
                  <a:lnTo>
                    <a:pt x="195" y="181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3"/>
                  </a:lnTo>
                  <a:lnTo>
                    <a:pt x="163" y="209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4"/>
                  </a:lnTo>
                  <a:lnTo>
                    <a:pt x="101" y="224"/>
                  </a:lnTo>
                  <a:lnTo>
                    <a:pt x="91" y="223"/>
                  </a:lnTo>
                  <a:lnTo>
                    <a:pt x="81" y="221"/>
                  </a:lnTo>
                  <a:lnTo>
                    <a:pt x="71" y="217"/>
                  </a:lnTo>
                  <a:lnTo>
                    <a:pt x="61" y="213"/>
                  </a:lnTo>
                  <a:lnTo>
                    <a:pt x="51" y="208"/>
                  </a:lnTo>
                  <a:lnTo>
                    <a:pt x="43" y="202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68"/>
                  </a:lnTo>
                  <a:lnTo>
                    <a:pt x="10" y="158"/>
                  </a:lnTo>
                  <a:lnTo>
                    <a:pt x="6" y="148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5"/>
                  </a:lnTo>
                  <a:lnTo>
                    <a:pt x="0" y="104"/>
                  </a:lnTo>
                  <a:lnTo>
                    <a:pt x="2" y="94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4"/>
                  </a:lnTo>
                  <a:lnTo>
                    <a:pt x="16" y="53"/>
                  </a:lnTo>
                  <a:lnTo>
                    <a:pt x="21" y="44"/>
                  </a:lnTo>
                  <a:lnTo>
                    <a:pt x="28" y="36"/>
                  </a:lnTo>
                  <a:lnTo>
                    <a:pt x="35" y="29"/>
                  </a:lnTo>
                  <a:lnTo>
                    <a:pt x="43" y="22"/>
                  </a:lnTo>
                  <a:lnTo>
                    <a:pt x="53" y="16"/>
                  </a:lnTo>
                  <a:lnTo>
                    <a:pt x="63" y="11"/>
                  </a:lnTo>
                  <a:lnTo>
                    <a:pt x="73" y="6"/>
                  </a:lnTo>
                  <a:lnTo>
                    <a:pt x="83" y="2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5" y="1"/>
                  </a:lnTo>
                  <a:lnTo>
                    <a:pt x="135" y="4"/>
                  </a:lnTo>
                  <a:lnTo>
                    <a:pt x="145" y="7"/>
                  </a:lnTo>
                  <a:lnTo>
                    <a:pt x="155" y="12"/>
                  </a:lnTo>
                  <a:lnTo>
                    <a:pt x="164" y="17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7"/>
                  </a:lnTo>
                  <a:lnTo>
                    <a:pt x="195" y="46"/>
                  </a:lnTo>
                  <a:lnTo>
                    <a:pt x="201" y="55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3" name="Freeform 182"/>
            <p:cNvSpPr>
              <a:spLocks/>
            </p:cNvSpPr>
            <p:nvPr/>
          </p:nvSpPr>
          <p:spPr bwMode="auto">
            <a:xfrm>
              <a:off x="2714626" y="260350"/>
              <a:ext cx="7938" cy="7938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0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1" y="20"/>
                  </a:moveTo>
                  <a:lnTo>
                    <a:pt x="65" y="27"/>
                  </a:lnTo>
                  <a:lnTo>
                    <a:pt x="65" y="33"/>
                  </a:lnTo>
                  <a:lnTo>
                    <a:pt x="65" y="40"/>
                  </a:lnTo>
                  <a:lnTo>
                    <a:pt x="64" y="46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5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1" y="59"/>
                  </a:lnTo>
                  <a:lnTo>
                    <a:pt x="6" y="54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9" y="11"/>
                  </a:lnTo>
                  <a:lnTo>
                    <a:pt x="14" y="7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8" y="14"/>
                  </a:lnTo>
                  <a:lnTo>
                    <a:pt x="6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4" name="Freeform 183"/>
            <p:cNvSpPr>
              <a:spLocks/>
            </p:cNvSpPr>
            <p:nvPr/>
          </p:nvSpPr>
          <p:spPr bwMode="auto">
            <a:xfrm>
              <a:off x="2709863" y="201613"/>
              <a:ext cx="34925" cy="12700"/>
            </a:xfrm>
            <a:custGeom>
              <a:avLst/>
              <a:gdLst>
                <a:gd name="T0" fmla="*/ 0 w 328"/>
                <a:gd name="T1" fmla="*/ 2147483647 h 126"/>
                <a:gd name="T2" fmla="*/ 2147483647 w 328"/>
                <a:gd name="T3" fmla="*/ 2147483647 h 126"/>
                <a:gd name="T4" fmla="*/ 2147483647 w 328"/>
                <a:gd name="T5" fmla="*/ 2147483647 h 126"/>
                <a:gd name="T6" fmla="*/ 2147483647 w 328"/>
                <a:gd name="T7" fmla="*/ 2147483647 h 126"/>
                <a:gd name="T8" fmla="*/ 2147483647 w 328"/>
                <a:gd name="T9" fmla="*/ 2147483647 h 126"/>
                <a:gd name="T10" fmla="*/ 2147483647 w 328"/>
                <a:gd name="T11" fmla="*/ 2147483647 h 126"/>
                <a:gd name="T12" fmla="*/ 2147483647 w 328"/>
                <a:gd name="T13" fmla="*/ 2147483647 h 126"/>
                <a:gd name="T14" fmla="*/ 2147483647 w 328"/>
                <a:gd name="T15" fmla="*/ 2147483647 h 126"/>
                <a:gd name="T16" fmla="*/ 2147483647 w 328"/>
                <a:gd name="T17" fmla="*/ 2147483647 h 126"/>
                <a:gd name="T18" fmla="*/ 2147483647 w 328"/>
                <a:gd name="T19" fmla="*/ 2147483647 h 126"/>
                <a:gd name="T20" fmla="*/ 2147483647 w 328"/>
                <a:gd name="T21" fmla="*/ 2147483647 h 126"/>
                <a:gd name="T22" fmla="*/ 2147483647 w 328"/>
                <a:gd name="T23" fmla="*/ 2147483647 h 126"/>
                <a:gd name="T24" fmla="*/ 2147483647 w 328"/>
                <a:gd name="T25" fmla="*/ 2147483647 h 126"/>
                <a:gd name="T26" fmla="*/ 2147483647 w 328"/>
                <a:gd name="T27" fmla="*/ 2147483647 h 126"/>
                <a:gd name="T28" fmla="*/ 2147483647 w 328"/>
                <a:gd name="T29" fmla="*/ 2147483647 h 126"/>
                <a:gd name="T30" fmla="*/ 2147483647 w 328"/>
                <a:gd name="T31" fmla="*/ 2147483647 h 126"/>
                <a:gd name="T32" fmla="*/ 2147483647 w 328"/>
                <a:gd name="T33" fmla="*/ 2147483647 h 126"/>
                <a:gd name="T34" fmla="*/ 2147483647 w 328"/>
                <a:gd name="T35" fmla="*/ 2147483647 h 126"/>
                <a:gd name="T36" fmla="*/ 2147483647 w 328"/>
                <a:gd name="T37" fmla="*/ 2147483647 h 126"/>
                <a:gd name="T38" fmla="*/ 2147483647 w 328"/>
                <a:gd name="T39" fmla="*/ 2147483647 h 126"/>
                <a:gd name="T40" fmla="*/ 2147483647 w 328"/>
                <a:gd name="T41" fmla="*/ 2147483647 h 126"/>
                <a:gd name="T42" fmla="*/ 2147483647 w 328"/>
                <a:gd name="T43" fmla="*/ 2147483647 h 126"/>
                <a:gd name="T44" fmla="*/ 2147483647 w 328"/>
                <a:gd name="T45" fmla="*/ 2147483647 h 126"/>
                <a:gd name="T46" fmla="*/ 2147483647 w 328"/>
                <a:gd name="T47" fmla="*/ 2147483647 h 126"/>
                <a:gd name="T48" fmla="*/ 2147483647 w 328"/>
                <a:gd name="T49" fmla="*/ 2147483647 h 126"/>
                <a:gd name="T50" fmla="*/ 2147483647 w 328"/>
                <a:gd name="T51" fmla="*/ 2147483647 h 126"/>
                <a:gd name="T52" fmla="*/ 2147483647 w 328"/>
                <a:gd name="T53" fmla="*/ 2147483647 h 126"/>
                <a:gd name="T54" fmla="*/ 2147483647 w 328"/>
                <a:gd name="T55" fmla="*/ 2147483647 h 126"/>
                <a:gd name="T56" fmla="*/ 2147483647 w 328"/>
                <a:gd name="T57" fmla="*/ 2147483647 h 126"/>
                <a:gd name="T58" fmla="*/ 2147483647 w 328"/>
                <a:gd name="T59" fmla="*/ 2147483647 h 126"/>
                <a:gd name="T60" fmla="*/ 2147483647 w 328"/>
                <a:gd name="T61" fmla="*/ 2147483647 h 126"/>
                <a:gd name="T62" fmla="*/ 2147483647 w 328"/>
                <a:gd name="T63" fmla="*/ 2147483647 h 126"/>
                <a:gd name="T64" fmla="*/ 2147483647 w 328"/>
                <a:gd name="T65" fmla="*/ 2147483647 h 126"/>
                <a:gd name="T66" fmla="*/ 2147483647 w 328"/>
                <a:gd name="T67" fmla="*/ 2147483647 h 126"/>
                <a:gd name="T68" fmla="*/ 2147483647 w 328"/>
                <a:gd name="T69" fmla="*/ 0 h 126"/>
                <a:gd name="T70" fmla="*/ 2147483647 w 328"/>
                <a:gd name="T71" fmla="*/ 0 h 126"/>
                <a:gd name="T72" fmla="*/ 2147483647 w 328"/>
                <a:gd name="T73" fmla="*/ 0 h 126"/>
                <a:gd name="T74" fmla="*/ 2147483647 w 328"/>
                <a:gd name="T75" fmla="*/ 2147483647 h 126"/>
                <a:gd name="T76" fmla="*/ 2147483647 w 328"/>
                <a:gd name="T77" fmla="*/ 2147483647 h 126"/>
                <a:gd name="T78" fmla="*/ 2147483647 w 328"/>
                <a:gd name="T79" fmla="*/ 2147483647 h 126"/>
                <a:gd name="T80" fmla="*/ 2147483647 w 328"/>
                <a:gd name="T81" fmla="*/ 2147483647 h 126"/>
                <a:gd name="T82" fmla="*/ 2147483647 w 328"/>
                <a:gd name="T83" fmla="*/ 2147483647 h 126"/>
                <a:gd name="T84" fmla="*/ 2147483647 w 328"/>
                <a:gd name="T85" fmla="*/ 2147483647 h 126"/>
                <a:gd name="T86" fmla="*/ 2147483647 w 328"/>
                <a:gd name="T87" fmla="*/ 2147483647 h 126"/>
                <a:gd name="T88" fmla="*/ 0 w 328"/>
                <a:gd name="T89" fmla="*/ 2147483647 h 12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8"/>
                <a:gd name="T136" fmla="*/ 0 h 126"/>
                <a:gd name="T137" fmla="*/ 328 w 328"/>
                <a:gd name="T138" fmla="*/ 126 h 12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8" h="126">
                  <a:moveTo>
                    <a:pt x="0" y="70"/>
                  </a:moveTo>
                  <a:lnTo>
                    <a:pt x="8" y="68"/>
                  </a:lnTo>
                  <a:lnTo>
                    <a:pt x="28" y="62"/>
                  </a:lnTo>
                  <a:lnTo>
                    <a:pt x="43" y="58"/>
                  </a:lnTo>
                  <a:lnTo>
                    <a:pt x="61" y="55"/>
                  </a:lnTo>
                  <a:lnTo>
                    <a:pt x="80" y="53"/>
                  </a:lnTo>
                  <a:lnTo>
                    <a:pt x="102" y="51"/>
                  </a:lnTo>
                  <a:lnTo>
                    <a:pt x="126" y="52"/>
                  </a:lnTo>
                  <a:lnTo>
                    <a:pt x="152" y="54"/>
                  </a:lnTo>
                  <a:lnTo>
                    <a:pt x="165" y="55"/>
                  </a:lnTo>
                  <a:lnTo>
                    <a:pt x="179" y="58"/>
                  </a:lnTo>
                  <a:lnTo>
                    <a:pt x="193" y="61"/>
                  </a:lnTo>
                  <a:lnTo>
                    <a:pt x="207" y="65"/>
                  </a:lnTo>
                  <a:lnTo>
                    <a:pt x="221" y="69"/>
                  </a:lnTo>
                  <a:lnTo>
                    <a:pt x="237" y="75"/>
                  </a:lnTo>
                  <a:lnTo>
                    <a:pt x="251" y="82"/>
                  </a:lnTo>
                  <a:lnTo>
                    <a:pt x="266" y="89"/>
                  </a:lnTo>
                  <a:lnTo>
                    <a:pt x="281" y="97"/>
                  </a:lnTo>
                  <a:lnTo>
                    <a:pt x="298" y="105"/>
                  </a:lnTo>
                  <a:lnTo>
                    <a:pt x="313" y="115"/>
                  </a:lnTo>
                  <a:lnTo>
                    <a:pt x="328" y="126"/>
                  </a:lnTo>
                  <a:lnTo>
                    <a:pt x="321" y="117"/>
                  </a:lnTo>
                  <a:lnTo>
                    <a:pt x="301" y="92"/>
                  </a:lnTo>
                  <a:lnTo>
                    <a:pt x="287" y="77"/>
                  </a:lnTo>
                  <a:lnTo>
                    <a:pt x="270" y="59"/>
                  </a:lnTo>
                  <a:lnTo>
                    <a:pt x="261" y="51"/>
                  </a:lnTo>
                  <a:lnTo>
                    <a:pt x="251" y="44"/>
                  </a:lnTo>
                  <a:lnTo>
                    <a:pt x="240" y="36"/>
                  </a:lnTo>
                  <a:lnTo>
                    <a:pt x="230" y="29"/>
                  </a:lnTo>
                  <a:lnTo>
                    <a:pt x="217" y="22"/>
                  </a:lnTo>
                  <a:lnTo>
                    <a:pt x="205" y="16"/>
                  </a:lnTo>
                  <a:lnTo>
                    <a:pt x="193" y="10"/>
                  </a:lnTo>
                  <a:lnTo>
                    <a:pt x="180" y="6"/>
                  </a:lnTo>
                  <a:lnTo>
                    <a:pt x="166" y="3"/>
                  </a:lnTo>
                  <a:lnTo>
                    <a:pt x="153" y="0"/>
                  </a:lnTo>
                  <a:lnTo>
                    <a:pt x="139" y="0"/>
                  </a:lnTo>
                  <a:lnTo>
                    <a:pt x="125" y="0"/>
                  </a:lnTo>
                  <a:lnTo>
                    <a:pt x="109" y="2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4" y="20"/>
                  </a:lnTo>
                  <a:lnTo>
                    <a:pt x="48" y="29"/>
                  </a:lnTo>
                  <a:lnTo>
                    <a:pt x="32" y="41"/>
                  </a:lnTo>
                  <a:lnTo>
                    <a:pt x="17" y="54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" name="Freeform 184"/>
            <p:cNvSpPr>
              <a:spLocks/>
            </p:cNvSpPr>
            <p:nvPr/>
          </p:nvSpPr>
          <p:spPr bwMode="auto">
            <a:xfrm>
              <a:off x="2538413" y="0"/>
              <a:ext cx="336550" cy="225425"/>
            </a:xfrm>
            <a:custGeom>
              <a:avLst/>
              <a:gdLst>
                <a:gd name="T0" fmla="*/ 2147483647 w 3188"/>
                <a:gd name="T1" fmla="*/ 2147483647 h 2131"/>
                <a:gd name="T2" fmla="*/ 2147483647 w 3188"/>
                <a:gd name="T3" fmla="*/ 2147483647 h 2131"/>
                <a:gd name="T4" fmla="*/ 2147483647 w 3188"/>
                <a:gd name="T5" fmla="*/ 2147483647 h 2131"/>
                <a:gd name="T6" fmla="*/ 2147483647 w 3188"/>
                <a:gd name="T7" fmla="*/ 2147483647 h 2131"/>
                <a:gd name="T8" fmla="*/ 2147483647 w 3188"/>
                <a:gd name="T9" fmla="*/ 2147483647 h 2131"/>
                <a:gd name="T10" fmla="*/ 2147483647 w 3188"/>
                <a:gd name="T11" fmla="*/ 2147483647 h 2131"/>
                <a:gd name="T12" fmla="*/ 2147483647 w 3188"/>
                <a:gd name="T13" fmla="*/ 2147483647 h 2131"/>
                <a:gd name="T14" fmla="*/ 2147483647 w 3188"/>
                <a:gd name="T15" fmla="*/ 2147483647 h 2131"/>
                <a:gd name="T16" fmla="*/ 2147483647 w 3188"/>
                <a:gd name="T17" fmla="*/ 2147483647 h 2131"/>
                <a:gd name="T18" fmla="*/ 2147483647 w 3188"/>
                <a:gd name="T19" fmla="*/ 2147483647 h 2131"/>
                <a:gd name="T20" fmla="*/ 2147483647 w 3188"/>
                <a:gd name="T21" fmla="*/ 2147483647 h 2131"/>
                <a:gd name="T22" fmla="*/ 2147483647 w 3188"/>
                <a:gd name="T23" fmla="*/ 2147483647 h 2131"/>
                <a:gd name="T24" fmla="*/ 2147483647 w 3188"/>
                <a:gd name="T25" fmla="*/ 2147483647 h 2131"/>
                <a:gd name="T26" fmla="*/ 2147483647 w 3188"/>
                <a:gd name="T27" fmla="*/ 2147483647 h 2131"/>
                <a:gd name="T28" fmla="*/ 2147483647 w 3188"/>
                <a:gd name="T29" fmla="*/ 2147483647 h 2131"/>
                <a:gd name="T30" fmla="*/ 2147483647 w 3188"/>
                <a:gd name="T31" fmla="*/ 2147483647 h 2131"/>
                <a:gd name="T32" fmla="*/ 2147483647 w 3188"/>
                <a:gd name="T33" fmla="*/ 2147483647 h 2131"/>
                <a:gd name="T34" fmla="*/ 2147483647 w 3188"/>
                <a:gd name="T35" fmla="*/ 2147483647 h 2131"/>
                <a:gd name="T36" fmla="*/ 2147483647 w 3188"/>
                <a:gd name="T37" fmla="*/ 2147483647 h 2131"/>
                <a:gd name="T38" fmla="*/ 2147483647 w 3188"/>
                <a:gd name="T39" fmla="*/ 2147483647 h 2131"/>
                <a:gd name="T40" fmla="*/ 2147483647 w 3188"/>
                <a:gd name="T41" fmla="*/ 2147483647 h 2131"/>
                <a:gd name="T42" fmla="*/ 2147483647 w 3188"/>
                <a:gd name="T43" fmla="*/ 2147483647 h 2131"/>
                <a:gd name="T44" fmla="*/ 2147483647 w 3188"/>
                <a:gd name="T45" fmla="*/ 2147483647 h 2131"/>
                <a:gd name="T46" fmla="*/ 2147483647 w 3188"/>
                <a:gd name="T47" fmla="*/ 2147483647 h 2131"/>
                <a:gd name="T48" fmla="*/ 2147483647 w 3188"/>
                <a:gd name="T49" fmla="*/ 2147483647 h 2131"/>
                <a:gd name="T50" fmla="*/ 2147483647 w 3188"/>
                <a:gd name="T51" fmla="*/ 2147483647 h 2131"/>
                <a:gd name="T52" fmla="*/ 2147483647 w 3188"/>
                <a:gd name="T53" fmla="*/ 2147483647 h 2131"/>
                <a:gd name="T54" fmla="*/ 2147483647 w 3188"/>
                <a:gd name="T55" fmla="*/ 2147483647 h 2131"/>
                <a:gd name="T56" fmla="*/ 2147483647 w 3188"/>
                <a:gd name="T57" fmla="*/ 2147483647 h 2131"/>
                <a:gd name="T58" fmla="*/ 2147483647 w 3188"/>
                <a:gd name="T59" fmla="*/ 2147483647 h 2131"/>
                <a:gd name="T60" fmla="*/ 2147483647 w 3188"/>
                <a:gd name="T61" fmla="*/ 2147483647 h 2131"/>
                <a:gd name="T62" fmla="*/ 2147483647 w 3188"/>
                <a:gd name="T63" fmla="*/ 2147483647 h 2131"/>
                <a:gd name="T64" fmla="*/ 2147483647 w 3188"/>
                <a:gd name="T65" fmla="*/ 2147483647 h 2131"/>
                <a:gd name="T66" fmla="*/ 2147483647 w 3188"/>
                <a:gd name="T67" fmla="*/ 2147483647 h 2131"/>
                <a:gd name="T68" fmla="*/ 2147483647 w 3188"/>
                <a:gd name="T69" fmla="*/ 2147483647 h 2131"/>
                <a:gd name="T70" fmla="*/ 2147483647 w 3188"/>
                <a:gd name="T71" fmla="*/ 2147483647 h 2131"/>
                <a:gd name="T72" fmla="*/ 2147483647 w 3188"/>
                <a:gd name="T73" fmla="*/ 2147483647 h 2131"/>
                <a:gd name="T74" fmla="*/ 2147483647 w 3188"/>
                <a:gd name="T75" fmla="*/ 2147483647 h 2131"/>
                <a:gd name="T76" fmla="*/ 2147483647 w 3188"/>
                <a:gd name="T77" fmla="*/ 2147483647 h 2131"/>
                <a:gd name="T78" fmla="*/ 2147483647 w 3188"/>
                <a:gd name="T79" fmla="*/ 2147483647 h 2131"/>
                <a:gd name="T80" fmla="*/ 2147483647 w 3188"/>
                <a:gd name="T81" fmla="*/ 2147483647 h 2131"/>
                <a:gd name="T82" fmla="*/ 2147483647 w 3188"/>
                <a:gd name="T83" fmla="*/ 2147483647 h 2131"/>
                <a:gd name="T84" fmla="*/ 2147483647 w 3188"/>
                <a:gd name="T85" fmla="*/ 2147483647 h 2131"/>
                <a:gd name="T86" fmla="*/ 2147483647 w 3188"/>
                <a:gd name="T87" fmla="*/ 2147483647 h 2131"/>
                <a:gd name="T88" fmla="*/ 2147483647 w 3188"/>
                <a:gd name="T89" fmla="*/ 2147483647 h 2131"/>
                <a:gd name="T90" fmla="*/ 2147483647 w 3188"/>
                <a:gd name="T91" fmla="*/ 2147483647 h 2131"/>
                <a:gd name="T92" fmla="*/ 2147483647 w 3188"/>
                <a:gd name="T93" fmla="*/ 2147483647 h 2131"/>
                <a:gd name="T94" fmla="*/ 2147483647 w 3188"/>
                <a:gd name="T95" fmla="*/ 2147483647 h 2131"/>
                <a:gd name="T96" fmla="*/ 2147483647 w 3188"/>
                <a:gd name="T97" fmla="*/ 2147483647 h 2131"/>
                <a:gd name="T98" fmla="*/ 2147483647 w 3188"/>
                <a:gd name="T99" fmla="*/ 2147483647 h 2131"/>
                <a:gd name="T100" fmla="*/ 2147483647 w 3188"/>
                <a:gd name="T101" fmla="*/ 2147483647 h 2131"/>
                <a:gd name="T102" fmla="*/ 2147483647 w 3188"/>
                <a:gd name="T103" fmla="*/ 2147483647 h 2131"/>
                <a:gd name="T104" fmla="*/ 2147483647 w 3188"/>
                <a:gd name="T105" fmla="*/ 2147483647 h 2131"/>
                <a:gd name="T106" fmla="*/ 2147483647 w 3188"/>
                <a:gd name="T107" fmla="*/ 2147483647 h 2131"/>
                <a:gd name="T108" fmla="*/ 2147483647 w 3188"/>
                <a:gd name="T109" fmla="*/ 2147483647 h 21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188"/>
                <a:gd name="T166" fmla="*/ 0 h 2131"/>
                <a:gd name="T167" fmla="*/ 3188 w 3188"/>
                <a:gd name="T168" fmla="*/ 2131 h 213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188" h="2131">
                  <a:moveTo>
                    <a:pt x="3158" y="964"/>
                  </a:moveTo>
                  <a:lnTo>
                    <a:pt x="3169" y="926"/>
                  </a:lnTo>
                  <a:lnTo>
                    <a:pt x="3178" y="890"/>
                  </a:lnTo>
                  <a:lnTo>
                    <a:pt x="3184" y="855"/>
                  </a:lnTo>
                  <a:lnTo>
                    <a:pt x="3187" y="821"/>
                  </a:lnTo>
                  <a:lnTo>
                    <a:pt x="3188" y="789"/>
                  </a:lnTo>
                  <a:lnTo>
                    <a:pt x="3187" y="758"/>
                  </a:lnTo>
                  <a:lnTo>
                    <a:pt x="3184" y="729"/>
                  </a:lnTo>
                  <a:lnTo>
                    <a:pt x="3178" y="700"/>
                  </a:lnTo>
                  <a:lnTo>
                    <a:pt x="3171" y="673"/>
                  </a:lnTo>
                  <a:lnTo>
                    <a:pt x="3161" y="646"/>
                  </a:lnTo>
                  <a:lnTo>
                    <a:pt x="3150" y="621"/>
                  </a:lnTo>
                  <a:lnTo>
                    <a:pt x="3136" y="596"/>
                  </a:lnTo>
                  <a:lnTo>
                    <a:pt x="3122" y="573"/>
                  </a:lnTo>
                  <a:lnTo>
                    <a:pt x="3106" y="551"/>
                  </a:lnTo>
                  <a:lnTo>
                    <a:pt x="3088" y="529"/>
                  </a:lnTo>
                  <a:lnTo>
                    <a:pt x="3069" y="508"/>
                  </a:lnTo>
                  <a:lnTo>
                    <a:pt x="3049" y="488"/>
                  </a:lnTo>
                  <a:lnTo>
                    <a:pt x="3027" y="468"/>
                  </a:lnTo>
                  <a:lnTo>
                    <a:pt x="3005" y="449"/>
                  </a:lnTo>
                  <a:lnTo>
                    <a:pt x="2982" y="430"/>
                  </a:lnTo>
                  <a:lnTo>
                    <a:pt x="2958" y="411"/>
                  </a:lnTo>
                  <a:lnTo>
                    <a:pt x="2933" y="394"/>
                  </a:lnTo>
                  <a:lnTo>
                    <a:pt x="2907" y="376"/>
                  </a:lnTo>
                  <a:lnTo>
                    <a:pt x="2882" y="358"/>
                  </a:lnTo>
                  <a:lnTo>
                    <a:pt x="2829" y="325"/>
                  </a:lnTo>
                  <a:lnTo>
                    <a:pt x="2775" y="290"/>
                  </a:lnTo>
                  <a:lnTo>
                    <a:pt x="2721" y="256"/>
                  </a:lnTo>
                  <a:lnTo>
                    <a:pt x="2668" y="221"/>
                  </a:lnTo>
                  <a:lnTo>
                    <a:pt x="2621" y="191"/>
                  </a:lnTo>
                  <a:lnTo>
                    <a:pt x="2572" y="164"/>
                  </a:lnTo>
                  <a:lnTo>
                    <a:pt x="2522" y="138"/>
                  </a:lnTo>
                  <a:lnTo>
                    <a:pt x="2471" y="116"/>
                  </a:lnTo>
                  <a:lnTo>
                    <a:pt x="2419" y="95"/>
                  </a:lnTo>
                  <a:lnTo>
                    <a:pt x="2365" y="76"/>
                  </a:lnTo>
                  <a:lnTo>
                    <a:pt x="2310" y="60"/>
                  </a:lnTo>
                  <a:lnTo>
                    <a:pt x="2254" y="46"/>
                  </a:lnTo>
                  <a:lnTo>
                    <a:pt x="2198" y="34"/>
                  </a:lnTo>
                  <a:lnTo>
                    <a:pt x="2140" y="23"/>
                  </a:lnTo>
                  <a:lnTo>
                    <a:pt x="2082" y="15"/>
                  </a:lnTo>
                  <a:lnTo>
                    <a:pt x="2024" y="8"/>
                  </a:lnTo>
                  <a:lnTo>
                    <a:pt x="1965" y="4"/>
                  </a:lnTo>
                  <a:lnTo>
                    <a:pt x="1905" y="1"/>
                  </a:lnTo>
                  <a:lnTo>
                    <a:pt x="1845" y="0"/>
                  </a:lnTo>
                  <a:lnTo>
                    <a:pt x="1785" y="1"/>
                  </a:lnTo>
                  <a:lnTo>
                    <a:pt x="1725" y="3"/>
                  </a:lnTo>
                  <a:lnTo>
                    <a:pt x="1665" y="7"/>
                  </a:lnTo>
                  <a:lnTo>
                    <a:pt x="1605" y="12"/>
                  </a:lnTo>
                  <a:lnTo>
                    <a:pt x="1546" y="19"/>
                  </a:lnTo>
                  <a:lnTo>
                    <a:pt x="1486" y="28"/>
                  </a:lnTo>
                  <a:lnTo>
                    <a:pt x="1427" y="38"/>
                  </a:lnTo>
                  <a:lnTo>
                    <a:pt x="1369" y="49"/>
                  </a:lnTo>
                  <a:lnTo>
                    <a:pt x="1311" y="62"/>
                  </a:lnTo>
                  <a:lnTo>
                    <a:pt x="1254" y="75"/>
                  </a:lnTo>
                  <a:lnTo>
                    <a:pt x="1197" y="91"/>
                  </a:lnTo>
                  <a:lnTo>
                    <a:pt x="1142" y="107"/>
                  </a:lnTo>
                  <a:lnTo>
                    <a:pt x="1087" y="124"/>
                  </a:lnTo>
                  <a:lnTo>
                    <a:pt x="1033" y="142"/>
                  </a:lnTo>
                  <a:lnTo>
                    <a:pt x="981" y="162"/>
                  </a:lnTo>
                  <a:lnTo>
                    <a:pt x="929" y="183"/>
                  </a:lnTo>
                  <a:lnTo>
                    <a:pt x="879" y="205"/>
                  </a:lnTo>
                  <a:lnTo>
                    <a:pt x="837" y="224"/>
                  </a:lnTo>
                  <a:lnTo>
                    <a:pt x="796" y="245"/>
                  </a:lnTo>
                  <a:lnTo>
                    <a:pt x="755" y="268"/>
                  </a:lnTo>
                  <a:lnTo>
                    <a:pt x="715" y="291"/>
                  </a:lnTo>
                  <a:lnTo>
                    <a:pt x="677" y="317"/>
                  </a:lnTo>
                  <a:lnTo>
                    <a:pt x="638" y="343"/>
                  </a:lnTo>
                  <a:lnTo>
                    <a:pt x="600" y="370"/>
                  </a:lnTo>
                  <a:lnTo>
                    <a:pt x="564" y="399"/>
                  </a:lnTo>
                  <a:lnTo>
                    <a:pt x="527" y="428"/>
                  </a:lnTo>
                  <a:lnTo>
                    <a:pt x="492" y="460"/>
                  </a:lnTo>
                  <a:lnTo>
                    <a:pt x="459" y="493"/>
                  </a:lnTo>
                  <a:lnTo>
                    <a:pt x="425" y="525"/>
                  </a:lnTo>
                  <a:lnTo>
                    <a:pt x="393" y="560"/>
                  </a:lnTo>
                  <a:lnTo>
                    <a:pt x="362" y="594"/>
                  </a:lnTo>
                  <a:lnTo>
                    <a:pt x="331" y="631"/>
                  </a:lnTo>
                  <a:lnTo>
                    <a:pt x="303" y="668"/>
                  </a:lnTo>
                  <a:lnTo>
                    <a:pt x="274" y="705"/>
                  </a:lnTo>
                  <a:lnTo>
                    <a:pt x="248" y="744"/>
                  </a:lnTo>
                  <a:lnTo>
                    <a:pt x="221" y="783"/>
                  </a:lnTo>
                  <a:lnTo>
                    <a:pt x="197" y="823"/>
                  </a:lnTo>
                  <a:lnTo>
                    <a:pt x="174" y="864"/>
                  </a:lnTo>
                  <a:lnTo>
                    <a:pt x="151" y="905"/>
                  </a:lnTo>
                  <a:lnTo>
                    <a:pt x="130" y="948"/>
                  </a:lnTo>
                  <a:lnTo>
                    <a:pt x="111" y="989"/>
                  </a:lnTo>
                  <a:lnTo>
                    <a:pt x="92" y="1033"/>
                  </a:lnTo>
                  <a:lnTo>
                    <a:pt x="75" y="1076"/>
                  </a:lnTo>
                  <a:lnTo>
                    <a:pt x="59" y="1120"/>
                  </a:lnTo>
                  <a:lnTo>
                    <a:pt x="44" y="1164"/>
                  </a:lnTo>
                  <a:lnTo>
                    <a:pt x="31" y="1209"/>
                  </a:lnTo>
                  <a:lnTo>
                    <a:pt x="19" y="1254"/>
                  </a:lnTo>
                  <a:lnTo>
                    <a:pt x="9" y="1299"/>
                  </a:lnTo>
                  <a:lnTo>
                    <a:pt x="0" y="1344"/>
                  </a:lnTo>
                  <a:lnTo>
                    <a:pt x="26" y="1341"/>
                  </a:lnTo>
                  <a:lnTo>
                    <a:pt x="51" y="1339"/>
                  </a:lnTo>
                  <a:lnTo>
                    <a:pt x="76" y="1338"/>
                  </a:lnTo>
                  <a:lnTo>
                    <a:pt x="100" y="1339"/>
                  </a:lnTo>
                  <a:lnTo>
                    <a:pt x="123" y="1342"/>
                  </a:lnTo>
                  <a:lnTo>
                    <a:pt x="145" y="1347"/>
                  </a:lnTo>
                  <a:lnTo>
                    <a:pt x="168" y="1352"/>
                  </a:lnTo>
                  <a:lnTo>
                    <a:pt x="189" y="1358"/>
                  </a:lnTo>
                  <a:lnTo>
                    <a:pt x="210" y="1365"/>
                  </a:lnTo>
                  <a:lnTo>
                    <a:pt x="231" y="1373"/>
                  </a:lnTo>
                  <a:lnTo>
                    <a:pt x="252" y="1382"/>
                  </a:lnTo>
                  <a:lnTo>
                    <a:pt x="272" y="1392"/>
                  </a:lnTo>
                  <a:lnTo>
                    <a:pt x="314" y="1414"/>
                  </a:lnTo>
                  <a:lnTo>
                    <a:pt x="356" y="1437"/>
                  </a:lnTo>
                  <a:lnTo>
                    <a:pt x="400" y="1462"/>
                  </a:lnTo>
                  <a:lnTo>
                    <a:pt x="447" y="1487"/>
                  </a:lnTo>
                  <a:lnTo>
                    <a:pt x="470" y="1499"/>
                  </a:lnTo>
                  <a:lnTo>
                    <a:pt x="495" y="1511"/>
                  </a:lnTo>
                  <a:lnTo>
                    <a:pt x="521" y="1524"/>
                  </a:lnTo>
                  <a:lnTo>
                    <a:pt x="548" y="1535"/>
                  </a:lnTo>
                  <a:lnTo>
                    <a:pt x="577" y="1546"/>
                  </a:lnTo>
                  <a:lnTo>
                    <a:pt x="605" y="1557"/>
                  </a:lnTo>
                  <a:lnTo>
                    <a:pt x="637" y="1567"/>
                  </a:lnTo>
                  <a:lnTo>
                    <a:pt x="668" y="1577"/>
                  </a:lnTo>
                  <a:lnTo>
                    <a:pt x="702" y="1585"/>
                  </a:lnTo>
                  <a:lnTo>
                    <a:pt x="738" y="1592"/>
                  </a:lnTo>
                  <a:lnTo>
                    <a:pt x="774" y="1598"/>
                  </a:lnTo>
                  <a:lnTo>
                    <a:pt x="813" y="1604"/>
                  </a:lnTo>
                  <a:lnTo>
                    <a:pt x="842" y="1607"/>
                  </a:lnTo>
                  <a:lnTo>
                    <a:pt x="871" y="1609"/>
                  </a:lnTo>
                  <a:lnTo>
                    <a:pt x="901" y="1611"/>
                  </a:lnTo>
                  <a:lnTo>
                    <a:pt x="930" y="1611"/>
                  </a:lnTo>
                  <a:lnTo>
                    <a:pt x="961" y="1612"/>
                  </a:lnTo>
                  <a:lnTo>
                    <a:pt x="991" y="1611"/>
                  </a:lnTo>
                  <a:lnTo>
                    <a:pt x="1022" y="1610"/>
                  </a:lnTo>
                  <a:lnTo>
                    <a:pt x="1052" y="1608"/>
                  </a:lnTo>
                  <a:lnTo>
                    <a:pt x="1083" y="1606"/>
                  </a:lnTo>
                  <a:lnTo>
                    <a:pt x="1114" y="1603"/>
                  </a:lnTo>
                  <a:lnTo>
                    <a:pt x="1145" y="1600"/>
                  </a:lnTo>
                  <a:lnTo>
                    <a:pt x="1176" y="1595"/>
                  </a:lnTo>
                  <a:lnTo>
                    <a:pt x="1208" y="1591"/>
                  </a:lnTo>
                  <a:lnTo>
                    <a:pt x="1240" y="1585"/>
                  </a:lnTo>
                  <a:lnTo>
                    <a:pt x="1270" y="1580"/>
                  </a:lnTo>
                  <a:lnTo>
                    <a:pt x="1302" y="1572"/>
                  </a:lnTo>
                  <a:lnTo>
                    <a:pt x="1333" y="1565"/>
                  </a:lnTo>
                  <a:lnTo>
                    <a:pt x="1364" y="1558"/>
                  </a:lnTo>
                  <a:lnTo>
                    <a:pt x="1394" y="1550"/>
                  </a:lnTo>
                  <a:lnTo>
                    <a:pt x="1425" y="1542"/>
                  </a:lnTo>
                  <a:lnTo>
                    <a:pt x="1455" y="1533"/>
                  </a:lnTo>
                  <a:lnTo>
                    <a:pt x="1486" y="1524"/>
                  </a:lnTo>
                  <a:lnTo>
                    <a:pt x="1516" y="1513"/>
                  </a:lnTo>
                  <a:lnTo>
                    <a:pt x="1545" y="1503"/>
                  </a:lnTo>
                  <a:lnTo>
                    <a:pt x="1575" y="1492"/>
                  </a:lnTo>
                  <a:lnTo>
                    <a:pt x="1604" y="1481"/>
                  </a:lnTo>
                  <a:lnTo>
                    <a:pt x="1632" y="1470"/>
                  </a:lnTo>
                  <a:lnTo>
                    <a:pt x="1660" y="1457"/>
                  </a:lnTo>
                  <a:lnTo>
                    <a:pt x="1688" y="1445"/>
                  </a:lnTo>
                  <a:lnTo>
                    <a:pt x="1715" y="1433"/>
                  </a:lnTo>
                  <a:lnTo>
                    <a:pt x="1742" y="1420"/>
                  </a:lnTo>
                  <a:lnTo>
                    <a:pt x="1767" y="1407"/>
                  </a:lnTo>
                  <a:lnTo>
                    <a:pt x="1750" y="1429"/>
                  </a:lnTo>
                  <a:lnTo>
                    <a:pt x="1731" y="1450"/>
                  </a:lnTo>
                  <a:lnTo>
                    <a:pt x="1711" y="1472"/>
                  </a:lnTo>
                  <a:lnTo>
                    <a:pt x="1691" y="1492"/>
                  </a:lnTo>
                  <a:lnTo>
                    <a:pt x="1669" y="1512"/>
                  </a:lnTo>
                  <a:lnTo>
                    <a:pt x="1647" y="1532"/>
                  </a:lnTo>
                  <a:lnTo>
                    <a:pt x="1623" y="1551"/>
                  </a:lnTo>
                  <a:lnTo>
                    <a:pt x="1600" y="1569"/>
                  </a:lnTo>
                  <a:lnTo>
                    <a:pt x="1575" y="1588"/>
                  </a:lnTo>
                  <a:lnTo>
                    <a:pt x="1549" y="1605"/>
                  </a:lnTo>
                  <a:lnTo>
                    <a:pt x="1524" y="1621"/>
                  </a:lnTo>
                  <a:lnTo>
                    <a:pt x="1497" y="1638"/>
                  </a:lnTo>
                  <a:lnTo>
                    <a:pt x="1470" y="1652"/>
                  </a:lnTo>
                  <a:lnTo>
                    <a:pt x="1443" y="1666"/>
                  </a:lnTo>
                  <a:lnTo>
                    <a:pt x="1416" y="1679"/>
                  </a:lnTo>
                  <a:lnTo>
                    <a:pt x="1387" y="1691"/>
                  </a:lnTo>
                  <a:lnTo>
                    <a:pt x="1360" y="1702"/>
                  </a:lnTo>
                  <a:lnTo>
                    <a:pt x="1331" y="1712"/>
                  </a:lnTo>
                  <a:lnTo>
                    <a:pt x="1303" y="1720"/>
                  </a:lnTo>
                  <a:lnTo>
                    <a:pt x="1274" y="1728"/>
                  </a:lnTo>
                  <a:lnTo>
                    <a:pt x="1247" y="1734"/>
                  </a:lnTo>
                  <a:lnTo>
                    <a:pt x="1218" y="1739"/>
                  </a:lnTo>
                  <a:lnTo>
                    <a:pt x="1190" y="1742"/>
                  </a:lnTo>
                  <a:lnTo>
                    <a:pt x="1162" y="1746"/>
                  </a:lnTo>
                  <a:lnTo>
                    <a:pt x="1135" y="1747"/>
                  </a:lnTo>
                  <a:lnTo>
                    <a:pt x="1107" y="1746"/>
                  </a:lnTo>
                  <a:lnTo>
                    <a:pt x="1081" y="1743"/>
                  </a:lnTo>
                  <a:lnTo>
                    <a:pt x="1054" y="1739"/>
                  </a:lnTo>
                  <a:lnTo>
                    <a:pt x="1029" y="1734"/>
                  </a:lnTo>
                  <a:lnTo>
                    <a:pt x="1003" y="1727"/>
                  </a:lnTo>
                  <a:lnTo>
                    <a:pt x="979" y="1718"/>
                  </a:lnTo>
                  <a:lnTo>
                    <a:pt x="956" y="1707"/>
                  </a:lnTo>
                  <a:lnTo>
                    <a:pt x="1006" y="1731"/>
                  </a:lnTo>
                  <a:lnTo>
                    <a:pt x="1057" y="1752"/>
                  </a:lnTo>
                  <a:lnTo>
                    <a:pt x="1105" y="1769"/>
                  </a:lnTo>
                  <a:lnTo>
                    <a:pt x="1152" y="1783"/>
                  </a:lnTo>
                  <a:lnTo>
                    <a:pt x="1198" y="1794"/>
                  </a:lnTo>
                  <a:lnTo>
                    <a:pt x="1242" y="1803"/>
                  </a:lnTo>
                  <a:lnTo>
                    <a:pt x="1284" y="1808"/>
                  </a:lnTo>
                  <a:lnTo>
                    <a:pt x="1326" y="1811"/>
                  </a:lnTo>
                  <a:lnTo>
                    <a:pt x="1367" y="1812"/>
                  </a:lnTo>
                  <a:lnTo>
                    <a:pt x="1406" y="1810"/>
                  </a:lnTo>
                  <a:lnTo>
                    <a:pt x="1444" y="1806"/>
                  </a:lnTo>
                  <a:lnTo>
                    <a:pt x="1481" y="1800"/>
                  </a:lnTo>
                  <a:lnTo>
                    <a:pt x="1517" y="1793"/>
                  </a:lnTo>
                  <a:lnTo>
                    <a:pt x="1551" y="1784"/>
                  </a:lnTo>
                  <a:lnTo>
                    <a:pt x="1586" y="1774"/>
                  </a:lnTo>
                  <a:lnTo>
                    <a:pt x="1618" y="1762"/>
                  </a:lnTo>
                  <a:lnTo>
                    <a:pt x="1650" y="1750"/>
                  </a:lnTo>
                  <a:lnTo>
                    <a:pt x="1681" y="1735"/>
                  </a:lnTo>
                  <a:lnTo>
                    <a:pt x="1712" y="1721"/>
                  </a:lnTo>
                  <a:lnTo>
                    <a:pt x="1743" y="1706"/>
                  </a:lnTo>
                  <a:lnTo>
                    <a:pt x="1800" y="1674"/>
                  </a:lnTo>
                  <a:lnTo>
                    <a:pt x="1856" y="1642"/>
                  </a:lnTo>
                  <a:lnTo>
                    <a:pt x="1910" y="1610"/>
                  </a:lnTo>
                  <a:lnTo>
                    <a:pt x="1961" y="1581"/>
                  </a:lnTo>
                  <a:lnTo>
                    <a:pt x="1987" y="1566"/>
                  </a:lnTo>
                  <a:lnTo>
                    <a:pt x="2012" y="1553"/>
                  </a:lnTo>
                  <a:lnTo>
                    <a:pt x="2038" y="1541"/>
                  </a:lnTo>
                  <a:lnTo>
                    <a:pt x="2062" y="1531"/>
                  </a:lnTo>
                  <a:lnTo>
                    <a:pt x="2059" y="1556"/>
                  </a:lnTo>
                  <a:lnTo>
                    <a:pt x="2052" y="1582"/>
                  </a:lnTo>
                  <a:lnTo>
                    <a:pt x="2043" y="1607"/>
                  </a:lnTo>
                  <a:lnTo>
                    <a:pt x="2030" y="1633"/>
                  </a:lnTo>
                  <a:lnTo>
                    <a:pt x="2015" y="1657"/>
                  </a:lnTo>
                  <a:lnTo>
                    <a:pt x="1997" y="1682"/>
                  </a:lnTo>
                  <a:lnTo>
                    <a:pt x="1978" y="1706"/>
                  </a:lnTo>
                  <a:lnTo>
                    <a:pt x="1955" y="1729"/>
                  </a:lnTo>
                  <a:lnTo>
                    <a:pt x="1932" y="1753"/>
                  </a:lnTo>
                  <a:lnTo>
                    <a:pt x="1905" y="1776"/>
                  </a:lnTo>
                  <a:lnTo>
                    <a:pt x="1879" y="1797"/>
                  </a:lnTo>
                  <a:lnTo>
                    <a:pt x="1849" y="1819"/>
                  </a:lnTo>
                  <a:lnTo>
                    <a:pt x="1820" y="1840"/>
                  </a:lnTo>
                  <a:lnTo>
                    <a:pt x="1788" y="1860"/>
                  </a:lnTo>
                  <a:lnTo>
                    <a:pt x="1756" y="1880"/>
                  </a:lnTo>
                  <a:lnTo>
                    <a:pt x="1723" y="1898"/>
                  </a:lnTo>
                  <a:lnTo>
                    <a:pt x="1690" y="1915"/>
                  </a:lnTo>
                  <a:lnTo>
                    <a:pt x="1656" y="1933"/>
                  </a:lnTo>
                  <a:lnTo>
                    <a:pt x="1621" y="1949"/>
                  </a:lnTo>
                  <a:lnTo>
                    <a:pt x="1587" y="1963"/>
                  </a:lnTo>
                  <a:lnTo>
                    <a:pt x="1552" y="1978"/>
                  </a:lnTo>
                  <a:lnTo>
                    <a:pt x="1518" y="1991"/>
                  </a:lnTo>
                  <a:lnTo>
                    <a:pt x="1484" y="2003"/>
                  </a:lnTo>
                  <a:lnTo>
                    <a:pt x="1451" y="2013"/>
                  </a:lnTo>
                  <a:lnTo>
                    <a:pt x="1419" y="2023"/>
                  </a:lnTo>
                  <a:lnTo>
                    <a:pt x="1386" y="2032"/>
                  </a:lnTo>
                  <a:lnTo>
                    <a:pt x="1356" y="2039"/>
                  </a:lnTo>
                  <a:lnTo>
                    <a:pt x="1326" y="2045"/>
                  </a:lnTo>
                  <a:lnTo>
                    <a:pt x="1299" y="2049"/>
                  </a:lnTo>
                  <a:lnTo>
                    <a:pt x="1272" y="2052"/>
                  </a:lnTo>
                  <a:lnTo>
                    <a:pt x="1248" y="2054"/>
                  </a:lnTo>
                  <a:lnTo>
                    <a:pt x="1224" y="2054"/>
                  </a:lnTo>
                  <a:lnTo>
                    <a:pt x="1286" y="2082"/>
                  </a:lnTo>
                  <a:lnTo>
                    <a:pt x="1351" y="2104"/>
                  </a:lnTo>
                  <a:lnTo>
                    <a:pt x="1417" y="2119"/>
                  </a:lnTo>
                  <a:lnTo>
                    <a:pt x="1485" y="2128"/>
                  </a:lnTo>
                  <a:lnTo>
                    <a:pt x="1555" y="2131"/>
                  </a:lnTo>
                  <a:lnTo>
                    <a:pt x="1627" y="2129"/>
                  </a:lnTo>
                  <a:lnTo>
                    <a:pt x="1699" y="2121"/>
                  </a:lnTo>
                  <a:lnTo>
                    <a:pt x="1771" y="2109"/>
                  </a:lnTo>
                  <a:lnTo>
                    <a:pt x="1845" y="2092"/>
                  </a:lnTo>
                  <a:lnTo>
                    <a:pt x="1920" y="2070"/>
                  </a:lnTo>
                  <a:lnTo>
                    <a:pt x="1994" y="2044"/>
                  </a:lnTo>
                  <a:lnTo>
                    <a:pt x="2068" y="2014"/>
                  </a:lnTo>
                  <a:lnTo>
                    <a:pt x="2142" y="1980"/>
                  </a:lnTo>
                  <a:lnTo>
                    <a:pt x="2216" y="1943"/>
                  </a:lnTo>
                  <a:lnTo>
                    <a:pt x="2288" y="1902"/>
                  </a:lnTo>
                  <a:lnTo>
                    <a:pt x="2360" y="1858"/>
                  </a:lnTo>
                  <a:lnTo>
                    <a:pt x="2430" y="1813"/>
                  </a:lnTo>
                  <a:lnTo>
                    <a:pt x="2498" y="1764"/>
                  </a:lnTo>
                  <a:lnTo>
                    <a:pt x="2565" y="1713"/>
                  </a:lnTo>
                  <a:lnTo>
                    <a:pt x="2629" y="1660"/>
                  </a:lnTo>
                  <a:lnTo>
                    <a:pt x="2692" y="1605"/>
                  </a:lnTo>
                  <a:lnTo>
                    <a:pt x="2753" y="1549"/>
                  </a:lnTo>
                  <a:lnTo>
                    <a:pt x="2810" y="1492"/>
                  </a:lnTo>
                  <a:lnTo>
                    <a:pt x="2864" y="1434"/>
                  </a:lnTo>
                  <a:lnTo>
                    <a:pt x="2914" y="1375"/>
                  </a:lnTo>
                  <a:lnTo>
                    <a:pt x="2961" y="1315"/>
                  </a:lnTo>
                  <a:lnTo>
                    <a:pt x="3005" y="1256"/>
                  </a:lnTo>
                  <a:lnTo>
                    <a:pt x="3045" y="1196"/>
                  </a:lnTo>
                  <a:lnTo>
                    <a:pt x="3080" y="1137"/>
                  </a:lnTo>
                  <a:lnTo>
                    <a:pt x="3111" y="1078"/>
                  </a:lnTo>
                  <a:lnTo>
                    <a:pt x="3137" y="1021"/>
                  </a:lnTo>
                  <a:lnTo>
                    <a:pt x="3158" y="964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6" name="Freeform 185"/>
            <p:cNvSpPr>
              <a:spLocks/>
            </p:cNvSpPr>
            <p:nvPr/>
          </p:nvSpPr>
          <p:spPr bwMode="auto">
            <a:xfrm>
              <a:off x="2784476" y="68263"/>
              <a:ext cx="142875" cy="265113"/>
            </a:xfrm>
            <a:custGeom>
              <a:avLst/>
              <a:gdLst>
                <a:gd name="T0" fmla="*/ 2147483647 w 1339"/>
                <a:gd name="T1" fmla="*/ 2147483647 h 2504"/>
                <a:gd name="T2" fmla="*/ 2147483647 w 1339"/>
                <a:gd name="T3" fmla="*/ 2147483647 h 2504"/>
                <a:gd name="T4" fmla="*/ 2147483647 w 1339"/>
                <a:gd name="T5" fmla="*/ 2147483647 h 2504"/>
                <a:gd name="T6" fmla="*/ 2147483647 w 1339"/>
                <a:gd name="T7" fmla="*/ 2147483647 h 2504"/>
                <a:gd name="T8" fmla="*/ 2147483647 w 1339"/>
                <a:gd name="T9" fmla="*/ 2147483647 h 2504"/>
                <a:gd name="T10" fmla="*/ 2147483647 w 1339"/>
                <a:gd name="T11" fmla="*/ 2147483647 h 2504"/>
                <a:gd name="T12" fmla="*/ 2147483647 w 1339"/>
                <a:gd name="T13" fmla="*/ 2147483647 h 2504"/>
                <a:gd name="T14" fmla="*/ 2147483647 w 1339"/>
                <a:gd name="T15" fmla="*/ 0 h 2504"/>
                <a:gd name="T16" fmla="*/ 2147483647 w 1339"/>
                <a:gd name="T17" fmla="*/ 2147483647 h 2504"/>
                <a:gd name="T18" fmla="*/ 2147483647 w 1339"/>
                <a:gd name="T19" fmla="*/ 2147483647 h 2504"/>
                <a:gd name="T20" fmla="*/ 2147483647 w 1339"/>
                <a:gd name="T21" fmla="*/ 2147483647 h 2504"/>
                <a:gd name="T22" fmla="*/ 2147483647 w 1339"/>
                <a:gd name="T23" fmla="*/ 2147483647 h 2504"/>
                <a:gd name="T24" fmla="*/ 2147483647 w 1339"/>
                <a:gd name="T25" fmla="*/ 2147483647 h 2504"/>
                <a:gd name="T26" fmla="*/ 2147483647 w 1339"/>
                <a:gd name="T27" fmla="*/ 2147483647 h 2504"/>
                <a:gd name="T28" fmla="*/ 2147483647 w 1339"/>
                <a:gd name="T29" fmla="*/ 2147483647 h 2504"/>
                <a:gd name="T30" fmla="*/ 2147483647 w 1339"/>
                <a:gd name="T31" fmla="*/ 2147483647 h 2504"/>
                <a:gd name="T32" fmla="*/ 2147483647 w 1339"/>
                <a:gd name="T33" fmla="*/ 2147483647 h 2504"/>
                <a:gd name="T34" fmla="*/ 2147483647 w 1339"/>
                <a:gd name="T35" fmla="*/ 2147483647 h 2504"/>
                <a:gd name="T36" fmla="*/ 2147483647 w 1339"/>
                <a:gd name="T37" fmla="*/ 2147483647 h 2504"/>
                <a:gd name="T38" fmla="*/ 2147483647 w 1339"/>
                <a:gd name="T39" fmla="*/ 2147483647 h 2504"/>
                <a:gd name="T40" fmla="*/ 2147483647 w 1339"/>
                <a:gd name="T41" fmla="*/ 2147483647 h 2504"/>
                <a:gd name="T42" fmla="*/ 2147483647 w 1339"/>
                <a:gd name="T43" fmla="*/ 2147483647 h 2504"/>
                <a:gd name="T44" fmla="*/ 2147483647 w 1339"/>
                <a:gd name="T45" fmla="*/ 2147483647 h 2504"/>
                <a:gd name="T46" fmla="*/ 2147483647 w 1339"/>
                <a:gd name="T47" fmla="*/ 2147483647 h 2504"/>
                <a:gd name="T48" fmla="*/ 2147483647 w 1339"/>
                <a:gd name="T49" fmla="*/ 2147483647 h 2504"/>
                <a:gd name="T50" fmla="*/ 2147483647 w 1339"/>
                <a:gd name="T51" fmla="*/ 2147483647 h 2504"/>
                <a:gd name="T52" fmla="*/ 2147483647 w 1339"/>
                <a:gd name="T53" fmla="*/ 2147483647 h 2504"/>
                <a:gd name="T54" fmla="*/ 2147483647 w 1339"/>
                <a:gd name="T55" fmla="*/ 2147483647 h 2504"/>
                <a:gd name="T56" fmla="*/ 2147483647 w 1339"/>
                <a:gd name="T57" fmla="*/ 2147483647 h 2504"/>
                <a:gd name="T58" fmla="*/ 2147483647 w 1339"/>
                <a:gd name="T59" fmla="*/ 2147483647 h 2504"/>
                <a:gd name="T60" fmla="*/ 2147483647 w 1339"/>
                <a:gd name="T61" fmla="*/ 2147483647 h 2504"/>
                <a:gd name="T62" fmla="*/ 2147483647 w 1339"/>
                <a:gd name="T63" fmla="*/ 2147483647 h 2504"/>
                <a:gd name="T64" fmla="*/ 2147483647 w 1339"/>
                <a:gd name="T65" fmla="*/ 2147483647 h 2504"/>
                <a:gd name="T66" fmla="*/ 2147483647 w 1339"/>
                <a:gd name="T67" fmla="*/ 2147483647 h 2504"/>
                <a:gd name="T68" fmla="*/ 2147483647 w 1339"/>
                <a:gd name="T69" fmla="*/ 2147483647 h 2504"/>
                <a:gd name="T70" fmla="*/ 2147483647 w 1339"/>
                <a:gd name="T71" fmla="*/ 2147483647 h 2504"/>
                <a:gd name="T72" fmla="*/ 2147483647 w 1339"/>
                <a:gd name="T73" fmla="*/ 2147483647 h 2504"/>
                <a:gd name="T74" fmla="*/ 2147483647 w 1339"/>
                <a:gd name="T75" fmla="*/ 2147483647 h 2504"/>
                <a:gd name="T76" fmla="*/ 2147483647 w 1339"/>
                <a:gd name="T77" fmla="*/ 2147483647 h 2504"/>
                <a:gd name="T78" fmla="*/ 2147483647 w 1339"/>
                <a:gd name="T79" fmla="*/ 2147483647 h 2504"/>
                <a:gd name="T80" fmla="*/ 2147483647 w 1339"/>
                <a:gd name="T81" fmla="*/ 2147483647 h 2504"/>
                <a:gd name="T82" fmla="*/ 2147483647 w 1339"/>
                <a:gd name="T83" fmla="*/ 2147483647 h 2504"/>
                <a:gd name="T84" fmla="*/ 2147483647 w 1339"/>
                <a:gd name="T85" fmla="*/ 2147483647 h 2504"/>
                <a:gd name="T86" fmla="*/ 2147483647 w 1339"/>
                <a:gd name="T87" fmla="*/ 2147483647 h 2504"/>
                <a:gd name="T88" fmla="*/ 2147483647 w 1339"/>
                <a:gd name="T89" fmla="*/ 2147483647 h 2504"/>
                <a:gd name="T90" fmla="*/ 2147483647 w 1339"/>
                <a:gd name="T91" fmla="*/ 2147483647 h 2504"/>
                <a:gd name="T92" fmla="*/ 2147483647 w 1339"/>
                <a:gd name="T93" fmla="*/ 2147483647 h 2504"/>
                <a:gd name="T94" fmla="*/ 2147483647 w 1339"/>
                <a:gd name="T95" fmla="*/ 2147483647 h 2504"/>
                <a:gd name="T96" fmla="*/ 2147483647 w 1339"/>
                <a:gd name="T97" fmla="*/ 2147483647 h 2504"/>
                <a:gd name="T98" fmla="*/ 2147483647 w 1339"/>
                <a:gd name="T99" fmla="*/ 2147483647 h 2504"/>
                <a:gd name="T100" fmla="*/ 2147483647 w 1339"/>
                <a:gd name="T101" fmla="*/ 2147483647 h 2504"/>
                <a:gd name="T102" fmla="*/ 2147483647 w 1339"/>
                <a:gd name="T103" fmla="*/ 2147483647 h 2504"/>
                <a:gd name="T104" fmla="*/ 2147483647 w 1339"/>
                <a:gd name="T105" fmla="*/ 2147483647 h 2504"/>
                <a:gd name="T106" fmla="*/ 2147483647 w 1339"/>
                <a:gd name="T107" fmla="*/ 2147483647 h 2504"/>
                <a:gd name="T108" fmla="*/ 2147483647 w 1339"/>
                <a:gd name="T109" fmla="*/ 2147483647 h 2504"/>
                <a:gd name="T110" fmla="*/ 2147483647 w 1339"/>
                <a:gd name="T111" fmla="*/ 2147483647 h 25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9"/>
                <a:gd name="T169" fmla="*/ 0 h 2504"/>
                <a:gd name="T170" fmla="*/ 1339 w 1339"/>
                <a:gd name="T171" fmla="*/ 2504 h 25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9" h="2504">
                  <a:moveTo>
                    <a:pt x="1081" y="363"/>
                  </a:moveTo>
                  <a:lnTo>
                    <a:pt x="1068" y="326"/>
                  </a:lnTo>
                  <a:lnTo>
                    <a:pt x="1054" y="292"/>
                  </a:lnTo>
                  <a:lnTo>
                    <a:pt x="1039" y="261"/>
                  </a:lnTo>
                  <a:lnTo>
                    <a:pt x="1022" y="232"/>
                  </a:lnTo>
                  <a:lnTo>
                    <a:pt x="1005" y="205"/>
                  </a:lnTo>
                  <a:lnTo>
                    <a:pt x="987" y="181"/>
                  </a:lnTo>
                  <a:lnTo>
                    <a:pt x="968" y="157"/>
                  </a:lnTo>
                  <a:lnTo>
                    <a:pt x="949" y="136"/>
                  </a:lnTo>
                  <a:lnTo>
                    <a:pt x="929" y="117"/>
                  </a:lnTo>
                  <a:lnTo>
                    <a:pt x="907" y="99"/>
                  </a:lnTo>
                  <a:lnTo>
                    <a:pt x="886" y="84"/>
                  </a:lnTo>
                  <a:lnTo>
                    <a:pt x="865" y="70"/>
                  </a:lnTo>
                  <a:lnTo>
                    <a:pt x="843" y="57"/>
                  </a:lnTo>
                  <a:lnTo>
                    <a:pt x="822" y="46"/>
                  </a:lnTo>
                  <a:lnTo>
                    <a:pt x="799" y="37"/>
                  </a:lnTo>
                  <a:lnTo>
                    <a:pt x="778" y="28"/>
                  </a:lnTo>
                  <a:lnTo>
                    <a:pt x="756" y="22"/>
                  </a:lnTo>
                  <a:lnTo>
                    <a:pt x="734" y="16"/>
                  </a:lnTo>
                  <a:lnTo>
                    <a:pt x="713" y="11"/>
                  </a:lnTo>
                  <a:lnTo>
                    <a:pt x="691" y="6"/>
                  </a:lnTo>
                  <a:lnTo>
                    <a:pt x="671" y="3"/>
                  </a:lnTo>
                  <a:lnTo>
                    <a:pt x="652" y="1"/>
                  </a:lnTo>
                  <a:lnTo>
                    <a:pt x="632" y="0"/>
                  </a:lnTo>
                  <a:lnTo>
                    <a:pt x="613" y="0"/>
                  </a:lnTo>
                  <a:lnTo>
                    <a:pt x="578" y="0"/>
                  </a:lnTo>
                  <a:lnTo>
                    <a:pt x="548" y="3"/>
                  </a:lnTo>
                  <a:lnTo>
                    <a:pt x="521" y="6"/>
                  </a:lnTo>
                  <a:lnTo>
                    <a:pt x="501" y="12"/>
                  </a:lnTo>
                  <a:lnTo>
                    <a:pt x="487" y="17"/>
                  </a:lnTo>
                  <a:lnTo>
                    <a:pt x="473" y="25"/>
                  </a:lnTo>
                  <a:lnTo>
                    <a:pt x="457" y="37"/>
                  </a:lnTo>
                  <a:lnTo>
                    <a:pt x="442" y="51"/>
                  </a:lnTo>
                  <a:lnTo>
                    <a:pt x="427" y="69"/>
                  </a:lnTo>
                  <a:lnTo>
                    <a:pt x="410" y="88"/>
                  </a:lnTo>
                  <a:lnTo>
                    <a:pt x="393" y="110"/>
                  </a:lnTo>
                  <a:lnTo>
                    <a:pt x="377" y="135"/>
                  </a:lnTo>
                  <a:lnTo>
                    <a:pt x="360" y="161"/>
                  </a:lnTo>
                  <a:lnTo>
                    <a:pt x="342" y="189"/>
                  </a:lnTo>
                  <a:lnTo>
                    <a:pt x="325" y="218"/>
                  </a:lnTo>
                  <a:lnTo>
                    <a:pt x="308" y="250"/>
                  </a:lnTo>
                  <a:lnTo>
                    <a:pt x="274" y="314"/>
                  </a:lnTo>
                  <a:lnTo>
                    <a:pt x="239" y="382"/>
                  </a:lnTo>
                  <a:lnTo>
                    <a:pt x="206" y="450"/>
                  </a:lnTo>
                  <a:lnTo>
                    <a:pt x="174" y="518"/>
                  </a:lnTo>
                  <a:lnTo>
                    <a:pt x="145" y="586"/>
                  </a:lnTo>
                  <a:lnTo>
                    <a:pt x="116" y="648"/>
                  </a:lnTo>
                  <a:lnTo>
                    <a:pt x="91" y="706"/>
                  </a:lnTo>
                  <a:lnTo>
                    <a:pt x="68" y="757"/>
                  </a:lnTo>
                  <a:lnTo>
                    <a:pt x="50" y="798"/>
                  </a:lnTo>
                  <a:lnTo>
                    <a:pt x="35" y="831"/>
                  </a:lnTo>
                  <a:lnTo>
                    <a:pt x="25" y="852"/>
                  </a:lnTo>
                  <a:lnTo>
                    <a:pt x="17" y="874"/>
                  </a:lnTo>
                  <a:lnTo>
                    <a:pt x="10" y="895"/>
                  </a:lnTo>
                  <a:lnTo>
                    <a:pt x="6" y="915"/>
                  </a:lnTo>
                  <a:lnTo>
                    <a:pt x="2" y="937"/>
                  </a:lnTo>
                  <a:lnTo>
                    <a:pt x="1" y="957"/>
                  </a:lnTo>
                  <a:lnTo>
                    <a:pt x="0" y="978"/>
                  </a:lnTo>
                  <a:lnTo>
                    <a:pt x="0" y="999"/>
                  </a:lnTo>
                  <a:lnTo>
                    <a:pt x="2" y="1020"/>
                  </a:lnTo>
                  <a:lnTo>
                    <a:pt x="4" y="1042"/>
                  </a:lnTo>
                  <a:lnTo>
                    <a:pt x="8" y="1062"/>
                  </a:lnTo>
                  <a:lnTo>
                    <a:pt x="12" y="1083"/>
                  </a:lnTo>
                  <a:lnTo>
                    <a:pt x="18" y="1105"/>
                  </a:lnTo>
                  <a:lnTo>
                    <a:pt x="24" y="1126"/>
                  </a:lnTo>
                  <a:lnTo>
                    <a:pt x="31" y="1147"/>
                  </a:lnTo>
                  <a:lnTo>
                    <a:pt x="38" y="1170"/>
                  </a:lnTo>
                  <a:lnTo>
                    <a:pt x="53" y="1214"/>
                  </a:lnTo>
                  <a:lnTo>
                    <a:pt x="70" y="1259"/>
                  </a:lnTo>
                  <a:lnTo>
                    <a:pt x="88" y="1306"/>
                  </a:lnTo>
                  <a:lnTo>
                    <a:pt x="106" y="1355"/>
                  </a:lnTo>
                  <a:lnTo>
                    <a:pt x="122" y="1406"/>
                  </a:lnTo>
                  <a:lnTo>
                    <a:pt x="139" y="1458"/>
                  </a:lnTo>
                  <a:lnTo>
                    <a:pt x="146" y="1485"/>
                  </a:lnTo>
                  <a:lnTo>
                    <a:pt x="152" y="1513"/>
                  </a:lnTo>
                  <a:lnTo>
                    <a:pt x="158" y="1540"/>
                  </a:lnTo>
                  <a:lnTo>
                    <a:pt x="163" y="1570"/>
                  </a:lnTo>
                  <a:lnTo>
                    <a:pt x="169" y="1616"/>
                  </a:lnTo>
                  <a:lnTo>
                    <a:pt x="174" y="1660"/>
                  </a:lnTo>
                  <a:lnTo>
                    <a:pt x="176" y="1704"/>
                  </a:lnTo>
                  <a:lnTo>
                    <a:pt x="176" y="1747"/>
                  </a:lnTo>
                  <a:lnTo>
                    <a:pt x="176" y="1767"/>
                  </a:lnTo>
                  <a:lnTo>
                    <a:pt x="175" y="1789"/>
                  </a:lnTo>
                  <a:lnTo>
                    <a:pt x="173" y="1809"/>
                  </a:lnTo>
                  <a:lnTo>
                    <a:pt x="171" y="1830"/>
                  </a:lnTo>
                  <a:lnTo>
                    <a:pt x="166" y="1871"/>
                  </a:lnTo>
                  <a:lnTo>
                    <a:pt x="158" y="1912"/>
                  </a:lnTo>
                  <a:lnTo>
                    <a:pt x="149" y="1953"/>
                  </a:lnTo>
                  <a:lnTo>
                    <a:pt x="137" y="1993"/>
                  </a:lnTo>
                  <a:lnTo>
                    <a:pt x="123" y="2034"/>
                  </a:lnTo>
                  <a:lnTo>
                    <a:pt x="107" y="2075"/>
                  </a:lnTo>
                  <a:lnTo>
                    <a:pt x="90" y="2116"/>
                  </a:lnTo>
                  <a:lnTo>
                    <a:pt x="69" y="2158"/>
                  </a:lnTo>
                  <a:lnTo>
                    <a:pt x="48" y="2201"/>
                  </a:lnTo>
                  <a:lnTo>
                    <a:pt x="25" y="2244"/>
                  </a:lnTo>
                  <a:lnTo>
                    <a:pt x="61" y="2210"/>
                  </a:lnTo>
                  <a:lnTo>
                    <a:pt x="95" y="2176"/>
                  </a:lnTo>
                  <a:lnTo>
                    <a:pt x="124" y="2145"/>
                  </a:lnTo>
                  <a:lnTo>
                    <a:pt x="151" y="2113"/>
                  </a:lnTo>
                  <a:lnTo>
                    <a:pt x="174" y="2083"/>
                  </a:lnTo>
                  <a:lnTo>
                    <a:pt x="195" y="2052"/>
                  </a:lnTo>
                  <a:lnTo>
                    <a:pt x="212" y="2024"/>
                  </a:lnTo>
                  <a:lnTo>
                    <a:pt x="227" y="1994"/>
                  </a:lnTo>
                  <a:lnTo>
                    <a:pt x="240" y="1966"/>
                  </a:lnTo>
                  <a:lnTo>
                    <a:pt x="252" y="1937"/>
                  </a:lnTo>
                  <a:lnTo>
                    <a:pt x="262" y="1908"/>
                  </a:lnTo>
                  <a:lnTo>
                    <a:pt x="270" y="1879"/>
                  </a:lnTo>
                  <a:lnTo>
                    <a:pt x="278" y="1850"/>
                  </a:lnTo>
                  <a:lnTo>
                    <a:pt x="285" y="1820"/>
                  </a:lnTo>
                  <a:lnTo>
                    <a:pt x="291" y="1791"/>
                  </a:lnTo>
                  <a:lnTo>
                    <a:pt x="297" y="1759"/>
                  </a:lnTo>
                  <a:lnTo>
                    <a:pt x="299" y="1771"/>
                  </a:lnTo>
                  <a:lnTo>
                    <a:pt x="303" y="1786"/>
                  </a:lnTo>
                  <a:lnTo>
                    <a:pt x="308" y="1801"/>
                  </a:lnTo>
                  <a:lnTo>
                    <a:pt x="315" y="1817"/>
                  </a:lnTo>
                  <a:lnTo>
                    <a:pt x="331" y="1855"/>
                  </a:lnTo>
                  <a:lnTo>
                    <a:pt x="350" y="1896"/>
                  </a:lnTo>
                  <a:lnTo>
                    <a:pt x="373" y="1940"/>
                  </a:lnTo>
                  <a:lnTo>
                    <a:pt x="397" y="1988"/>
                  </a:lnTo>
                  <a:lnTo>
                    <a:pt x="422" y="2039"/>
                  </a:lnTo>
                  <a:lnTo>
                    <a:pt x="446" y="2091"/>
                  </a:lnTo>
                  <a:lnTo>
                    <a:pt x="457" y="2118"/>
                  </a:lnTo>
                  <a:lnTo>
                    <a:pt x="467" y="2145"/>
                  </a:lnTo>
                  <a:lnTo>
                    <a:pt x="478" y="2172"/>
                  </a:lnTo>
                  <a:lnTo>
                    <a:pt x="488" y="2199"/>
                  </a:lnTo>
                  <a:lnTo>
                    <a:pt x="496" y="2226"/>
                  </a:lnTo>
                  <a:lnTo>
                    <a:pt x="503" y="2254"/>
                  </a:lnTo>
                  <a:lnTo>
                    <a:pt x="509" y="2280"/>
                  </a:lnTo>
                  <a:lnTo>
                    <a:pt x="514" y="2308"/>
                  </a:lnTo>
                  <a:lnTo>
                    <a:pt x="517" y="2334"/>
                  </a:lnTo>
                  <a:lnTo>
                    <a:pt x="519" y="2360"/>
                  </a:lnTo>
                  <a:lnTo>
                    <a:pt x="519" y="2385"/>
                  </a:lnTo>
                  <a:lnTo>
                    <a:pt x="517" y="2411"/>
                  </a:lnTo>
                  <a:lnTo>
                    <a:pt x="513" y="2435"/>
                  </a:lnTo>
                  <a:lnTo>
                    <a:pt x="508" y="2459"/>
                  </a:lnTo>
                  <a:lnTo>
                    <a:pt x="499" y="2482"/>
                  </a:lnTo>
                  <a:lnTo>
                    <a:pt x="489" y="2504"/>
                  </a:lnTo>
                  <a:lnTo>
                    <a:pt x="593" y="2452"/>
                  </a:lnTo>
                  <a:lnTo>
                    <a:pt x="688" y="2398"/>
                  </a:lnTo>
                  <a:lnTo>
                    <a:pt x="776" y="2343"/>
                  </a:lnTo>
                  <a:lnTo>
                    <a:pt x="856" y="2286"/>
                  </a:lnTo>
                  <a:lnTo>
                    <a:pt x="930" y="2228"/>
                  </a:lnTo>
                  <a:lnTo>
                    <a:pt x="996" y="2168"/>
                  </a:lnTo>
                  <a:lnTo>
                    <a:pt x="1056" y="2108"/>
                  </a:lnTo>
                  <a:lnTo>
                    <a:pt x="1109" y="2046"/>
                  </a:lnTo>
                  <a:lnTo>
                    <a:pt x="1156" y="1983"/>
                  </a:lnTo>
                  <a:lnTo>
                    <a:pt x="1196" y="1919"/>
                  </a:lnTo>
                  <a:lnTo>
                    <a:pt x="1232" y="1854"/>
                  </a:lnTo>
                  <a:lnTo>
                    <a:pt x="1262" y="1787"/>
                  </a:lnTo>
                  <a:lnTo>
                    <a:pt x="1286" y="1720"/>
                  </a:lnTo>
                  <a:lnTo>
                    <a:pt x="1305" y="1652"/>
                  </a:lnTo>
                  <a:lnTo>
                    <a:pt x="1321" y="1583"/>
                  </a:lnTo>
                  <a:lnTo>
                    <a:pt x="1331" y="1514"/>
                  </a:lnTo>
                  <a:lnTo>
                    <a:pt x="1337" y="1444"/>
                  </a:lnTo>
                  <a:lnTo>
                    <a:pt x="1339" y="1373"/>
                  </a:lnTo>
                  <a:lnTo>
                    <a:pt x="1337" y="1302"/>
                  </a:lnTo>
                  <a:lnTo>
                    <a:pt x="1332" y="1231"/>
                  </a:lnTo>
                  <a:lnTo>
                    <a:pt x="1323" y="1159"/>
                  </a:lnTo>
                  <a:lnTo>
                    <a:pt x="1311" y="1086"/>
                  </a:lnTo>
                  <a:lnTo>
                    <a:pt x="1297" y="1014"/>
                  </a:lnTo>
                  <a:lnTo>
                    <a:pt x="1280" y="942"/>
                  </a:lnTo>
                  <a:lnTo>
                    <a:pt x="1261" y="869"/>
                  </a:lnTo>
                  <a:lnTo>
                    <a:pt x="1239" y="796"/>
                  </a:lnTo>
                  <a:lnTo>
                    <a:pt x="1216" y="724"/>
                  </a:lnTo>
                  <a:lnTo>
                    <a:pt x="1191" y="651"/>
                  </a:lnTo>
                  <a:lnTo>
                    <a:pt x="1165" y="578"/>
                  </a:lnTo>
                  <a:lnTo>
                    <a:pt x="1138" y="506"/>
                  </a:lnTo>
                  <a:lnTo>
                    <a:pt x="1110" y="434"/>
                  </a:lnTo>
                  <a:lnTo>
                    <a:pt x="1081" y="363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7" name="Freeform 186"/>
            <p:cNvSpPr>
              <a:spLocks/>
            </p:cNvSpPr>
            <p:nvPr/>
          </p:nvSpPr>
          <p:spPr bwMode="auto">
            <a:xfrm>
              <a:off x="2613026" y="14288"/>
              <a:ext cx="155575" cy="98425"/>
            </a:xfrm>
            <a:custGeom>
              <a:avLst/>
              <a:gdLst>
                <a:gd name="T0" fmla="*/ 2147483647 w 1473"/>
                <a:gd name="T1" fmla="*/ 2147483647 h 926"/>
                <a:gd name="T2" fmla="*/ 2147483647 w 1473"/>
                <a:gd name="T3" fmla="*/ 2147483647 h 926"/>
                <a:gd name="T4" fmla="*/ 2147483647 w 1473"/>
                <a:gd name="T5" fmla="*/ 2147483647 h 926"/>
                <a:gd name="T6" fmla="*/ 2147483647 w 1473"/>
                <a:gd name="T7" fmla="*/ 2147483647 h 926"/>
                <a:gd name="T8" fmla="*/ 2147483647 w 1473"/>
                <a:gd name="T9" fmla="*/ 2147483647 h 926"/>
                <a:gd name="T10" fmla="*/ 2147483647 w 1473"/>
                <a:gd name="T11" fmla="*/ 2147483647 h 926"/>
                <a:gd name="T12" fmla="*/ 2147483647 w 1473"/>
                <a:gd name="T13" fmla="*/ 2147483647 h 926"/>
                <a:gd name="T14" fmla="*/ 2147483647 w 1473"/>
                <a:gd name="T15" fmla="*/ 2147483647 h 926"/>
                <a:gd name="T16" fmla="*/ 2147483647 w 1473"/>
                <a:gd name="T17" fmla="*/ 2147483647 h 926"/>
                <a:gd name="T18" fmla="*/ 2147483647 w 1473"/>
                <a:gd name="T19" fmla="*/ 2147483647 h 926"/>
                <a:gd name="T20" fmla="*/ 2147483647 w 1473"/>
                <a:gd name="T21" fmla="*/ 2147483647 h 926"/>
                <a:gd name="T22" fmla="*/ 2147483647 w 1473"/>
                <a:gd name="T23" fmla="*/ 2147483647 h 926"/>
                <a:gd name="T24" fmla="*/ 2147483647 w 1473"/>
                <a:gd name="T25" fmla="*/ 2147483647 h 926"/>
                <a:gd name="T26" fmla="*/ 2147483647 w 1473"/>
                <a:gd name="T27" fmla="*/ 2147483647 h 926"/>
                <a:gd name="T28" fmla="*/ 2147483647 w 1473"/>
                <a:gd name="T29" fmla="*/ 2147483647 h 926"/>
                <a:gd name="T30" fmla="*/ 2147483647 w 1473"/>
                <a:gd name="T31" fmla="*/ 2147483647 h 926"/>
                <a:gd name="T32" fmla="*/ 2147483647 w 1473"/>
                <a:gd name="T33" fmla="*/ 2147483647 h 926"/>
                <a:gd name="T34" fmla="*/ 2147483647 w 1473"/>
                <a:gd name="T35" fmla="*/ 2147483647 h 926"/>
                <a:gd name="T36" fmla="*/ 2147483647 w 1473"/>
                <a:gd name="T37" fmla="*/ 2147483647 h 926"/>
                <a:gd name="T38" fmla="*/ 2147483647 w 1473"/>
                <a:gd name="T39" fmla="*/ 2147483647 h 926"/>
                <a:gd name="T40" fmla="*/ 2147483647 w 1473"/>
                <a:gd name="T41" fmla="*/ 2147483647 h 926"/>
                <a:gd name="T42" fmla="*/ 2147483647 w 1473"/>
                <a:gd name="T43" fmla="*/ 2147483647 h 926"/>
                <a:gd name="T44" fmla="*/ 2147483647 w 1473"/>
                <a:gd name="T45" fmla="*/ 2147483647 h 926"/>
                <a:gd name="T46" fmla="*/ 2147483647 w 1473"/>
                <a:gd name="T47" fmla="*/ 2147483647 h 926"/>
                <a:gd name="T48" fmla="*/ 2147483647 w 1473"/>
                <a:gd name="T49" fmla="*/ 2147483647 h 926"/>
                <a:gd name="T50" fmla="*/ 2147483647 w 1473"/>
                <a:gd name="T51" fmla="*/ 2147483647 h 926"/>
                <a:gd name="T52" fmla="*/ 2147483647 w 1473"/>
                <a:gd name="T53" fmla="*/ 2147483647 h 926"/>
                <a:gd name="T54" fmla="*/ 2147483647 w 1473"/>
                <a:gd name="T55" fmla="*/ 2147483647 h 926"/>
                <a:gd name="T56" fmla="*/ 2147483647 w 1473"/>
                <a:gd name="T57" fmla="*/ 2147483647 h 926"/>
                <a:gd name="T58" fmla="*/ 2147483647 w 1473"/>
                <a:gd name="T59" fmla="*/ 2147483647 h 926"/>
                <a:gd name="T60" fmla="*/ 2147483647 w 1473"/>
                <a:gd name="T61" fmla="*/ 2147483647 h 926"/>
                <a:gd name="T62" fmla="*/ 2147483647 w 1473"/>
                <a:gd name="T63" fmla="*/ 2147483647 h 926"/>
                <a:gd name="T64" fmla="*/ 2147483647 w 1473"/>
                <a:gd name="T65" fmla="*/ 2147483647 h 926"/>
                <a:gd name="T66" fmla="*/ 2147483647 w 1473"/>
                <a:gd name="T67" fmla="*/ 2147483647 h 926"/>
                <a:gd name="T68" fmla="*/ 2147483647 w 1473"/>
                <a:gd name="T69" fmla="*/ 2147483647 h 926"/>
                <a:gd name="T70" fmla="*/ 2147483647 w 1473"/>
                <a:gd name="T71" fmla="*/ 2147483647 h 926"/>
                <a:gd name="T72" fmla="*/ 2147483647 w 1473"/>
                <a:gd name="T73" fmla="*/ 2147483647 h 926"/>
                <a:gd name="T74" fmla="*/ 2147483647 w 1473"/>
                <a:gd name="T75" fmla="*/ 2147483647 h 926"/>
                <a:gd name="T76" fmla="*/ 2147483647 w 1473"/>
                <a:gd name="T77" fmla="*/ 2147483647 h 926"/>
                <a:gd name="T78" fmla="*/ 2147483647 w 1473"/>
                <a:gd name="T79" fmla="*/ 2147483647 h 926"/>
                <a:gd name="T80" fmla="*/ 2147483647 w 1473"/>
                <a:gd name="T81" fmla="*/ 2147483647 h 926"/>
                <a:gd name="T82" fmla="*/ 2147483647 w 1473"/>
                <a:gd name="T83" fmla="*/ 2147483647 h 926"/>
                <a:gd name="T84" fmla="*/ 2147483647 w 1473"/>
                <a:gd name="T85" fmla="*/ 2147483647 h 926"/>
                <a:gd name="T86" fmla="*/ 2147483647 w 1473"/>
                <a:gd name="T87" fmla="*/ 2147483647 h 926"/>
                <a:gd name="T88" fmla="*/ 2147483647 w 1473"/>
                <a:gd name="T89" fmla="*/ 2147483647 h 926"/>
                <a:gd name="T90" fmla="*/ 2147483647 w 1473"/>
                <a:gd name="T91" fmla="*/ 2147483647 h 926"/>
                <a:gd name="T92" fmla="*/ 2147483647 w 1473"/>
                <a:gd name="T93" fmla="*/ 2147483647 h 926"/>
                <a:gd name="T94" fmla="*/ 2147483647 w 1473"/>
                <a:gd name="T95" fmla="*/ 2147483647 h 926"/>
                <a:gd name="T96" fmla="*/ 2147483647 w 1473"/>
                <a:gd name="T97" fmla="*/ 2147483647 h 926"/>
                <a:gd name="T98" fmla="*/ 2147483647 w 1473"/>
                <a:gd name="T99" fmla="*/ 2147483647 h 926"/>
                <a:gd name="T100" fmla="*/ 2147483647 w 1473"/>
                <a:gd name="T101" fmla="*/ 2147483647 h 926"/>
                <a:gd name="T102" fmla="*/ 2147483647 w 1473"/>
                <a:gd name="T103" fmla="*/ 2147483647 h 926"/>
                <a:gd name="T104" fmla="*/ 2147483647 w 1473"/>
                <a:gd name="T105" fmla="*/ 2147483647 h 926"/>
                <a:gd name="T106" fmla="*/ 2147483647 w 1473"/>
                <a:gd name="T107" fmla="*/ 2147483647 h 926"/>
                <a:gd name="T108" fmla="*/ 2147483647 w 1473"/>
                <a:gd name="T109" fmla="*/ 2147483647 h 9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73"/>
                <a:gd name="T166" fmla="*/ 0 h 926"/>
                <a:gd name="T167" fmla="*/ 1473 w 1473"/>
                <a:gd name="T168" fmla="*/ 926 h 9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73" h="926">
                  <a:moveTo>
                    <a:pt x="1473" y="699"/>
                  </a:moveTo>
                  <a:lnTo>
                    <a:pt x="1442" y="698"/>
                  </a:lnTo>
                  <a:lnTo>
                    <a:pt x="1404" y="695"/>
                  </a:lnTo>
                  <a:lnTo>
                    <a:pt x="1362" y="689"/>
                  </a:lnTo>
                  <a:lnTo>
                    <a:pt x="1317" y="682"/>
                  </a:lnTo>
                  <a:lnTo>
                    <a:pt x="1267" y="673"/>
                  </a:lnTo>
                  <a:lnTo>
                    <a:pt x="1216" y="662"/>
                  </a:lnTo>
                  <a:lnTo>
                    <a:pt x="1164" y="649"/>
                  </a:lnTo>
                  <a:lnTo>
                    <a:pt x="1112" y="633"/>
                  </a:lnTo>
                  <a:lnTo>
                    <a:pt x="1086" y="625"/>
                  </a:lnTo>
                  <a:lnTo>
                    <a:pt x="1061" y="617"/>
                  </a:lnTo>
                  <a:lnTo>
                    <a:pt x="1037" y="607"/>
                  </a:lnTo>
                  <a:lnTo>
                    <a:pt x="1012" y="598"/>
                  </a:lnTo>
                  <a:lnTo>
                    <a:pt x="989" y="588"/>
                  </a:lnTo>
                  <a:lnTo>
                    <a:pt x="966" y="576"/>
                  </a:lnTo>
                  <a:lnTo>
                    <a:pt x="945" y="565"/>
                  </a:lnTo>
                  <a:lnTo>
                    <a:pt x="925" y="553"/>
                  </a:lnTo>
                  <a:lnTo>
                    <a:pt x="905" y="541"/>
                  </a:lnTo>
                  <a:lnTo>
                    <a:pt x="888" y="529"/>
                  </a:lnTo>
                  <a:lnTo>
                    <a:pt x="871" y="515"/>
                  </a:lnTo>
                  <a:lnTo>
                    <a:pt x="856" y="502"/>
                  </a:lnTo>
                  <a:lnTo>
                    <a:pt x="843" y="488"/>
                  </a:lnTo>
                  <a:lnTo>
                    <a:pt x="832" y="474"/>
                  </a:lnTo>
                  <a:lnTo>
                    <a:pt x="823" y="458"/>
                  </a:lnTo>
                  <a:lnTo>
                    <a:pt x="816" y="443"/>
                  </a:lnTo>
                  <a:lnTo>
                    <a:pt x="812" y="431"/>
                  </a:lnTo>
                  <a:lnTo>
                    <a:pt x="810" y="417"/>
                  </a:lnTo>
                  <a:lnTo>
                    <a:pt x="810" y="402"/>
                  </a:lnTo>
                  <a:lnTo>
                    <a:pt x="812" y="386"/>
                  </a:lnTo>
                  <a:lnTo>
                    <a:pt x="815" y="370"/>
                  </a:lnTo>
                  <a:lnTo>
                    <a:pt x="819" y="354"/>
                  </a:lnTo>
                  <a:lnTo>
                    <a:pt x="825" y="335"/>
                  </a:lnTo>
                  <a:lnTo>
                    <a:pt x="832" y="318"/>
                  </a:lnTo>
                  <a:lnTo>
                    <a:pt x="840" y="300"/>
                  </a:lnTo>
                  <a:lnTo>
                    <a:pt x="850" y="281"/>
                  </a:lnTo>
                  <a:lnTo>
                    <a:pt x="860" y="262"/>
                  </a:lnTo>
                  <a:lnTo>
                    <a:pt x="873" y="244"/>
                  </a:lnTo>
                  <a:lnTo>
                    <a:pt x="885" y="225"/>
                  </a:lnTo>
                  <a:lnTo>
                    <a:pt x="899" y="207"/>
                  </a:lnTo>
                  <a:lnTo>
                    <a:pt x="913" y="190"/>
                  </a:lnTo>
                  <a:lnTo>
                    <a:pt x="928" y="172"/>
                  </a:lnTo>
                  <a:lnTo>
                    <a:pt x="943" y="156"/>
                  </a:lnTo>
                  <a:lnTo>
                    <a:pt x="959" y="140"/>
                  </a:lnTo>
                  <a:lnTo>
                    <a:pt x="975" y="125"/>
                  </a:lnTo>
                  <a:lnTo>
                    <a:pt x="993" y="110"/>
                  </a:lnTo>
                  <a:lnTo>
                    <a:pt x="1010" y="98"/>
                  </a:lnTo>
                  <a:lnTo>
                    <a:pt x="1027" y="86"/>
                  </a:lnTo>
                  <a:lnTo>
                    <a:pt x="1045" y="76"/>
                  </a:lnTo>
                  <a:lnTo>
                    <a:pt x="1062" y="67"/>
                  </a:lnTo>
                  <a:lnTo>
                    <a:pt x="1079" y="59"/>
                  </a:lnTo>
                  <a:lnTo>
                    <a:pt x="1097" y="53"/>
                  </a:lnTo>
                  <a:lnTo>
                    <a:pt x="1113" y="50"/>
                  </a:lnTo>
                  <a:lnTo>
                    <a:pt x="1130" y="48"/>
                  </a:lnTo>
                  <a:lnTo>
                    <a:pt x="1146" y="48"/>
                  </a:lnTo>
                  <a:lnTo>
                    <a:pt x="1162" y="50"/>
                  </a:lnTo>
                  <a:lnTo>
                    <a:pt x="1177" y="54"/>
                  </a:lnTo>
                  <a:lnTo>
                    <a:pt x="1191" y="61"/>
                  </a:lnTo>
                  <a:lnTo>
                    <a:pt x="1175" y="52"/>
                  </a:lnTo>
                  <a:lnTo>
                    <a:pt x="1158" y="44"/>
                  </a:lnTo>
                  <a:lnTo>
                    <a:pt x="1140" y="37"/>
                  </a:lnTo>
                  <a:lnTo>
                    <a:pt x="1122" y="31"/>
                  </a:lnTo>
                  <a:lnTo>
                    <a:pt x="1103" y="25"/>
                  </a:lnTo>
                  <a:lnTo>
                    <a:pt x="1084" y="20"/>
                  </a:lnTo>
                  <a:lnTo>
                    <a:pt x="1065" y="15"/>
                  </a:lnTo>
                  <a:lnTo>
                    <a:pt x="1045" y="12"/>
                  </a:lnTo>
                  <a:lnTo>
                    <a:pt x="1025" y="8"/>
                  </a:lnTo>
                  <a:lnTo>
                    <a:pt x="1005" y="5"/>
                  </a:lnTo>
                  <a:lnTo>
                    <a:pt x="985" y="3"/>
                  </a:lnTo>
                  <a:lnTo>
                    <a:pt x="964" y="1"/>
                  </a:lnTo>
                  <a:lnTo>
                    <a:pt x="923" y="0"/>
                  </a:lnTo>
                  <a:lnTo>
                    <a:pt x="881" y="0"/>
                  </a:lnTo>
                  <a:lnTo>
                    <a:pt x="838" y="2"/>
                  </a:lnTo>
                  <a:lnTo>
                    <a:pt x="796" y="5"/>
                  </a:lnTo>
                  <a:lnTo>
                    <a:pt x="755" y="10"/>
                  </a:lnTo>
                  <a:lnTo>
                    <a:pt x="713" y="15"/>
                  </a:lnTo>
                  <a:lnTo>
                    <a:pt x="673" y="22"/>
                  </a:lnTo>
                  <a:lnTo>
                    <a:pt x="633" y="28"/>
                  </a:lnTo>
                  <a:lnTo>
                    <a:pt x="596" y="35"/>
                  </a:lnTo>
                  <a:lnTo>
                    <a:pt x="559" y="42"/>
                  </a:lnTo>
                  <a:lnTo>
                    <a:pt x="534" y="48"/>
                  </a:lnTo>
                  <a:lnTo>
                    <a:pt x="509" y="54"/>
                  </a:lnTo>
                  <a:lnTo>
                    <a:pt x="485" y="60"/>
                  </a:lnTo>
                  <a:lnTo>
                    <a:pt x="462" y="68"/>
                  </a:lnTo>
                  <a:lnTo>
                    <a:pt x="441" y="75"/>
                  </a:lnTo>
                  <a:lnTo>
                    <a:pt x="421" y="83"/>
                  </a:lnTo>
                  <a:lnTo>
                    <a:pt x="400" y="91"/>
                  </a:lnTo>
                  <a:lnTo>
                    <a:pt x="381" y="99"/>
                  </a:lnTo>
                  <a:lnTo>
                    <a:pt x="363" y="107"/>
                  </a:lnTo>
                  <a:lnTo>
                    <a:pt x="345" y="116"/>
                  </a:lnTo>
                  <a:lnTo>
                    <a:pt x="328" y="126"/>
                  </a:lnTo>
                  <a:lnTo>
                    <a:pt x="312" y="136"/>
                  </a:lnTo>
                  <a:lnTo>
                    <a:pt x="280" y="156"/>
                  </a:lnTo>
                  <a:lnTo>
                    <a:pt x="250" y="177"/>
                  </a:lnTo>
                  <a:lnTo>
                    <a:pt x="220" y="200"/>
                  </a:lnTo>
                  <a:lnTo>
                    <a:pt x="192" y="223"/>
                  </a:lnTo>
                  <a:lnTo>
                    <a:pt x="162" y="249"/>
                  </a:lnTo>
                  <a:lnTo>
                    <a:pt x="132" y="274"/>
                  </a:lnTo>
                  <a:lnTo>
                    <a:pt x="102" y="301"/>
                  </a:lnTo>
                  <a:lnTo>
                    <a:pt x="70" y="328"/>
                  </a:lnTo>
                  <a:lnTo>
                    <a:pt x="37" y="356"/>
                  </a:lnTo>
                  <a:lnTo>
                    <a:pt x="0" y="385"/>
                  </a:lnTo>
                  <a:lnTo>
                    <a:pt x="16" y="373"/>
                  </a:lnTo>
                  <a:lnTo>
                    <a:pt x="33" y="361"/>
                  </a:lnTo>
                  <a:lnTo>
                    <a:pt x="50" y="350"/>
                  </a:lnTo>
                  <a:lnTo>
                    <a:pt x="67" y="338"/>
                  </a:lnTo>
                  <a:lnTo>
                    <a:pt x="85" y="328"/>
                  </a:lnTo>
                  <a:lnTo>
                    <a:pt x="103" y="318"/>
                  </a:lnTo>
                  <a:lnTo>
                    <a:pt x="121" y="309"/>
                  </a:lnTo>
                  <a:lnTo>
                    <a:pt x="140" y="301"/>
                  </a:lnTo>
                  <a:lnTo>
                    <a:pt x="158" y="293"/>
                  </a:lnTo>
                  <a:lnTo>
                    <a:pt x="177" y="284"/>
                  </a:lnTo>
                  <a:lnTo>
                    <a:pt x="196" y="277"/>
                  </a:lnTo>
                  <a:lnTo>
                    <a:pt x="215" y="271"/>
                  </a:lnTo>
                  <a:lnTo>
                    <a:pt x="234" y="265"/>
                  </a:lnTo>
                  <a:lnTo>
                    <a:pt x="255" y="259"/>
                  </a:lnTo>
                  <a:lnTo>
                    <a:pt x="274" y="255"/>
                  </a:lnTo>
                  <a:lnTo>
                    <a:pt x="294" y="251"/>
                  </a:lnTo>
                  <a:lnTo>
                    <a:pt x="314" y="247"/>
                  </a:lnTo>
                  <a:lnTo>
                    <a:pt x="334" y="244"/>
                  </a:lnTo>
                  <a:lnTo>
                    <a:pt x="354" y="242"/>
                  </a:lnTo>
                  <a:lnTo>
                    <a:pt x="374" y="240"/>
                  </a:lnTo>
                  <a:lnTo>
                    <a:pt x="394" y="240"/>
                  </a:lnTo>
                  <a:lnTo>
                    <a:pt x="414" y="239"/>
                  </a:lnTo>
                  <a:lnTo>
                    <a:pt x="435" y="240"/>
                  </a:lnTo>
                  <a:lnTo>
                    <a:pt x="455" y="241"/>
                  </a:lnTo>
                  <a:lnTo>
                    <a:pt x="476" y="243"/>
                  </a:lnTo>
                  <a:lnTo>
                    <a:pt x="495" y="245"/>
                  </a:lnTo>
                  <a:lnTo>
                    <a:pt x="515" y="248"/>
                  </a:lnTo>
                  <a:lnTo>
                    <a:pt x="536" y="252"/>
                  </a:lnTo>
                  <a:lnTo>
                    <a:pt x="555" y="257"/>
                  </a:lnTo>
                  <a:lnTo>
                    <a:pt x="575" y="262"/>
                  </a:lnTo>
                  <a:lnTo>
                    <a:pt x="595" y="269"/>
                  </a:lnTo>
                  <a:lnTo>
                    <a:pt x="614" y="276"/>
                  </a:lnTo>
                  <a:lnTo>
                    <a:pt x="569" y="298"/>
                  </a:lnTo>
                  <a:lnTo>
                    <a:pt x="524" y="322"/>
                  </a:lnTo>
                  <a:lnTo>
                    <a:pt x="502" y="335"/>
                  </a:lnTo>
                  <a:lnTo>
                    <a:pt x="480" y="348"/>
                  </a:lnTo>
                  <a:lnTo>
                    <a:pt x="458" y="363"/>
                  </a:lnTo>
                  <a:lnTo>
                    <a:pt x="437" y="377"/>
                  </a:lnTo>
                  <a:lnTo>
                    <a:pt x="417" y="391"/>
                  </a:lnTo>
                  <a:lnTo>
                    <a:pt x="396" y="406"/>
                  </a:lnTo>
                  <a:lnTo>
                    <a:pt x="377" y="423"/>
                  </a:lnTo>
                  <a:lnTo>
                    <a:pt x="357" y="439"/>
                  </a:lnTo>
                  <a:lnTo>
                    <a:pt x="340" y="456"/>
                  </a:lnTo>
                  <a:lnTo>
                    <a:pt x="323" y="474"/>
                  </a:lnTo>
                  <a:lnTo>
                    <a:pt x="307" y="491"/>
                  </a:lnTo>
                  <a:lnTo>
                    <a:pt x="292" y="509"/>
                  </a:lnTo>
                  <a:lnTo>
                    <a:pt x="305" y="506"/>
                  </a:lnTo>
                  <a:lnTo>
                    <a:pt x="318" y="504"/>
                  </a:lnTo>
                  <a:lnTo>
                    <a:pt x="331" y="503"/>
                  </a:lnTo>
                  <a:lnTo>
                    <a:pt x="344" y="502"/>
                  </a:lnTo>
                  <a:lnTo>
                    <a:pt x="371" y="502"/>
                  </a:lnTo>
                  <a:lnTo>
                    <a:pt x="397" y="503"/>
                  </a:lnTo>
                  <a:lnTo>
                    <a:pt x="423" y="505"/>
                  </a:lnTo>
                  <a:lnTo>
                    <a:pt x="449" y="506"/>
                  </a:lnTo>
                  <a:lnTo>
                    <a:pt x="461" y="506"/>
                  </a:lnTo>
                  <a:lnTo>
                    <a:pt x="475" y="506"/>
                  </a:lnTo>
                  <a:lnTo>
                    <a:pt x="487" y="505"/>
                  </a:lnTo>
                  <a:lnTo>
                    <a:pt x="499" y="504"/>
                  </a:lnTo>
                  <a:lnTo>
                    <a:pt x="485" y="511"/>
                  </a:lnTo>
                  <a:lnTo>
                    <a:pt x="472" y="518"/>
                  </a:lnTo>
                  <a:lnTo>
                    <a:pt x="458" y="526"/>
                  </a:lnTo>
                  <a:lnTo>
                    <a:pt x="446" y="533"/>
                  </a:lnTo>
                  <a:lnTo>
                    <a:pt x="435" y="541"/>
                  </a:lnTo>
                  <a:lnTo>
                    <a:pt x="425" y="549"/>
                  </a:lnTo>
                  <a:lnTo>
                    <a:pt x="414" y="557"/>
                  </a:lnTo>
                  <a:lnTo>
                    <a:pt x="405" y="565"/>
                  </a:lnTo>
                  <a:lnTo>
                    <a:pt x="397" y="573"/>
                  </a:lnTo>
                  <a:lnTo>
                    <a:pt x="390" y="583"/>
                  </a:lnTo>
                  <a:lnTo>
                    <a:pt x="384" y="591"/>
                  </a:lnTo>
                  <a:lnTo>
                    <a:pt x="378" y="600"/>
                  </a:lnTo>
                  <a:lnTo>
                    <a:pt x="373" y="609"/>
                  </a:lnTo>
                  <a:lnTo>
                    <a:pt x="369" y="618"/>
                  </a:lnTo>
                  <a:lnTo>
                    <a:pt x="366" y="627"/>
                  </a:lnTo>
                  <a:lnTo>
                    <a:pt x="363" y="638"/>
                  </a:lnTo>
                  <a:lnTo>
                    <a:pt x="361" y="647"/>
                  </a:lnTo>
                  <a:lnTo>
                    <a:pt x="361" y="657"/>
                  </a:lnTo>
                  <a:lnTo>
                    <a:pt x="361" y="667"/>
                  </a:lnTo>
                  <a:lnTo>
                    <a:pt x="361" y="677"/>
                  </a:lnTo>
                  <a:lnTo>
                    <a:pt x="363" y="687"/>
                  </a:lnTo>
                  <a:lnTo>
                    <a:pt x="365" y="699"/>
                  </a:lnTo>
                  <a:lnTo>
                    <a:pt x="369" y="709"/>
                  </a:lnTo>
                  <a:lnTo>
                    <a:pt x="373" y="720"/>
                  </a:lnTo>
                  <a:lnTo>
                    <a:pt x="378" y="731"/>
                  </a:lnTo>
                  <a:lnTo>
                    <a:pt x="384" y="742"/>
                  </a:lnTo>
                  <a:lnTo>
                    <a:pt x="390" y="754"/>
                  </a:lnTo>
                  <a:lnTo>
                    <a:pt x="398" y="765"/>
                  </a:lnTo>
                  <a:lnTo>
                    <a:pt x="406" y="777"/>
                  </a:lnTo>
                  <a:lnTo>
                    <a:pt x="417" y="788"/>
                  </a:lnTo>
                  <a:lnTo>
                    <a:pt x="427" y="800"/>
                  </a:lnTo>
                  <a:lnTo>
                    <a:pt x="438" y="813"/>
                  </a:lnTo>
                  <a:lnTo>
                    <a:pt x="458" y="831"/>
                  </a:lnTo>
                  <a:lnTo>
                    <a:pt x="482" y="848"/>
                  </a:lnTo>
                  <a:lnTo>
                    <a:pt x="507" y="863"/>
                  </a:lnTo>
                  <a:lnTo>
                    <a:pt x="535" y="877"/>
                  </a:lnTo>
                  <a:lnTo>
                    <a:pt x="564" y="889"/>
                  </a:lnTo>
                  <a:lnTo>
                    <a:pt x="596" y="899"/>
                  </a:lnTo>
                  <a:lnTo>
                    <a:pt x="629" y="907"/>
                  </a:lnTo>
                  <a:lnTo>
                    <a:pt x="664" y="913"/>
                  </a:lnTo>
                  <a:lnTo>
                    <a:pt x="700" y="918"/>
                  </a:lnTo>
                  <a:lnTo>
                    <a:pt x="737" y="923"/>
                  </a:lnTo>
                  <a:lnTo>
                    <a:pt x="776" y="925"/>
                  </a:lnTo>
                  <a:lnTo>
                    <a:pt x="815" y="926"/>
                  </a:lnTo>
                  <a:lnTo>
                    <a:pt x="854" y="925"/>
                  </a:lnTo>
                  <a:lnTo>
                    <a:pt x="894" y="923"/>
                  </a:lnTo>
                  <a:lnTo>
                    <a:pt x="934" y="918"/>
                  </a:lnTo>
                  <a:lnTo>
                    <a:pt x="974" y="914"/>
                  </a:lnTo>
                  <a:lnTo>
                    <a:pt x="1014" y="908"/>
                  </a:lnTo>
                  <a:lnTo>
                    <a:pt x="1054" y="901"/>
                  </a:lnTo>
                  <a:lnTo>
                    <a:pt x="1094" y="892"/>
                  </a:lnTo>
                  <a:lnTo>
                    <a:pt x="1132" y="883"/>
                  </a:lnTo>
                  <a:lnTo>
                    <a:pt x="1169" y="873"/>
                  </a:lnTo>
                  <a:lnTo>
                    <a:pt x="1206" y="860"/>
                  </a:lnTo>
                  <a:lnTo>
                    <a:pt x="1241" y="848"/>
                  </a:lnTo>
                  <a:lnTo>
                    <a:pt x="1275" y="835"/>
                  </a:lnTo>
                  <a:lnTo>
                    <a:pt x="1307" y="821"/>
                  </a:lnTo>
                  <a:lnTo>
                    <a:pt x="1338" y="805"/>
                  </a:lnTo>
                  <a:lnTo>
                    <a:pt x="1366" y="789"/>
                  </a:lnTo>
                  <a:lnTo>
                    <a:pt x="1393" y="773"/>
                  </a:lnTo>
                  <a:lnTo>
                    <a:pt x="1416" y="755"/>
                  </a:lnTo>
                  <a:lnTo>
                    <a:pt x="1439" y="736"/>
                  </a:lnTo>
                  <a:lnTo>
                    <a:pt x="1457" y="718"/>
                  </a:lnTo>
                  <a:lnTo>
                    <a:pt x="1473" y="699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8" name="Freeform 187"/>
            <p:cNvSpPr>
              <a:spLocks/>
            </p:cNvSpPr>
            <p:nvPr/>
          </p:nvSpPr>
          <p:spPr bwMode="auto">
            <a:xfrm>
              <a:off x="2813051" y="92075"/>
              <a:ext cx="77788" cy="133350"/>
            </a:xfrm>
            <a:custGeom>
              <a:avLst/>
              <a:gdLst>
                <a:gd name="T0" fmla="*/ 2147483647 w 728"/>
                <a:gd name="T1" fmla="*/ 2147483647 h 1250"/>
                <a:gd name="T2" fmla="*/ 2147483647 w 728"/>
                <a:gd name="T3" fmla="*/ 2147483647 h 1250"/>
                <a:gd name="T4" fmla="*/ 2147483647 w 728"/>
                <a:gd name="T5" fmla="*/ 2147483647 h 1250"/>
                <a:gd name="T6" fmla="*/ 2147483647 w 728"/>
                <a:gd name="T7" fmla="*/ 2147483647 h 1250"/>
                <a:gd name="T8" fmla="*/ 2147483647 w 728"/>
                <a:gd name="T9" fmla="*/ 2147483647 h 1250"/>
                <a:gd name="T10" fmla="*/ 2147483647 w 728"/>
                <a:gd name="T11" fmla="*/ 2147483647 h 1250"/>
                <a:gd name="T12" fmla="*/ 2147483647 w 728"/>
                <a:gd name="T13" fmla="*/ 2147483647 h 1250"/>
                <a:gd name="T14" fmla="*/ 2147483647 w 728"/>
                <a:gd name="T15" fmla="*/ 2147483647 h 1250"/>
                <a:gd name="T16" fmla="*/ 2147483647 w 728"/>
                <a:gd name="T17" fmla="*/ 2147483647 h 1250"/>
                <a:gd name="T18" fmla="*/ 2147483647 w 728"/>
                <a:gd name="T19" fmla="*/ 2147483647 h 1250"/>
                <a:gd name="T20" fmla="*/ 2147483647 w 728"/>
                <a:gd name="T21" fmla="*/ 2147483647 h 1250"/>
                <a:gd name="T22" fmla="*/ 2147483647 w 728"/>
                <a:gd name="T23" fmla="*/ 2147483647 h 1250"/>
                <a:gd name="T24" fmla="*/ 2147483647 w 728"/>
                <a:gd name="T25" fmla="*/ 2147483647 h 1250"/>
                <a:gd name="T26" fmla="*/ 2147483647 w 728"/>
                <a:gd name="T27" fmla="*/ 2147483647 h 1250"/>
                <a:gd name="T28" fmla="*/ 2147483647 w 728"/>
                <a:gd name="T29" fmla="*/ 2147483647 h 1250"/>
                <a:gd name="T30" fmla="*/ 2147483647 w 728"/>
                <a:gd name="T31" fmla="*/ 2147483647 h 1250"/>
                <a:gd name="T32" fmla="*/ 2147483647 w 728"/>
                <a:gd name="T33" fmla="*/ 2147483647 h 1250"/>
                <a:gd name="T34" fmla="*/ 2147483647 w 728"/>
                <a:gd name="T35" fmla="*/ 2147483647 h 1250"/>
                <a:gd name="T36" fmla="*/ 2147483647 w 728"/>
                <a:gd name="T37" fmla="*/ 2147483647 h 1250"/>
                <a:gd name="T38" fmla="*/ 2147483647 w 728"/>
                <a:gd name="T39" fmla="*/ 2147483647 h 1250"/>
                <a:gd name="T40" fmla="*/ 2147483647 w 728"/>
                <a:gd name="T41" fmla="*/ 2147483647 h 1250"/>
                <a:gd name="T42" fmla="*/ 2147483647 w 728"/>
                <a:gd name="T43" fmla="*/ 2147483647 h 1250"/>
                <a:gd name="T44" fmla="*/ 2147483647 w 728"/>
                <a:gd name="T45" fmla="*/ 2147483647 h 1250"/>
                <a:gd name="T46" fmla="*/ 2147483647 w 728"/>
                <a:gd name="T47" fmla="*/ 2147483647 h 1250"/>
                <a:gd name="T48" fmla="*/ 2147483647 w 728"/>
                <a:gd name="T49" fmla="*/ 2147483647 h 1250"/>
                <a:gd name="T50" fmla="*/ 2147483647 w 728"/>
                <a:gd name="T51" fmla="*/ 2147483647 h 1250"/>
                <a:gd name="T52" fmla="*/ 2147483647 w 728"/>
                <a:gd name="T53" fmla="*/ 2147483647 h 1250"/>
                <a:gd name="T54" fmla="*/ 2147483647 w 728"/>
                <a:gd name="T55" fmla="*/ 2147483647 h 1250"/>
                <a:gd name="T56" fmla="*/ 2147483647 w 728"/>
                <a:gd name="T57" fmla="*/ 2147483647 h 1250"/>
                <a:gd name="T58" fmla="*/ 2147483647 w 728"/>
                <a:gd name="T59" fmla="*/ 2147483647 h 1250"/>
                <a:gd name="T60" fmla="*/ 2147483647 w 728"/>
                <a:gd name="T61" fmla="*/ 2147483647 h 1250"/>
                <a:gd name="T62" fmla="*/ 2147483647 w 728"/>
                <a:gd name="T63" fmla="*/ 2147483647 h 1250"/>
                <a:gd name="T64" fmla="*/ 2147483647 w 728"/>
                <a:gd name="T65" fmla="*/ 2147483647 h 1250"/>
                <a:gd name="T66" fmla="*/ 2147483647 w 728"/>
                <a:gd name="T67" fmla="*/ 2147483647 h 1250"/>
                <a:gd name="T68" fmla="*/ 2147483647 w 728"/>
                <a:gd name="T69" fmla="*/ 2147483647 h 1250"/>
                <a:gd name="T70" fmla="*/ 2147483647 w 728"/>
                <a:gd name="T71" fmla="*/ 2147483647 h 1250"/>
                <a:gd name="T72" fmla="*/ 2147483647 w 728"/>
                <a:gd name="T73" fmla="*/ 2147483647 h 1250"/>
                <a:gd name="T74" fmla="*/ 2147483647 w 728"/>
                <a:gd name="T75" fmla="*/ 2147483647 h 1250"/>
                <a:gd name="T76" fmla="*/ 2147483647 w 728"/>
                <a:gd name="T77" fmla="*/ 2147483647 h 1250"/>
                <a:gd name="T78" fmla="*/ 2147483647 w 728"/>
                <a:gd name="T79" fmla="*/ 2147483647 h 1250"/>
                <a:gd name="T80" fmla="*/ 2147483647 w 728"/>
                <a:gd name="T81" fmla="*/ 2147483647 h 1250"/>
                <a:gd name="T82" fmla="*/ 2147483647 w 728"/>
                <a:gd name="T83" fmla="*/ 2147483647 h 1250"/>
                <a:gd name="T84" fmla="*/ 2147483647 w 728"/>
                <a:gd name="T85" fmla="*/ 2147483647 h 1250"/>
                <a:gd name="T86" fmla="*/ 2147483647 w 728"/>
                <a:gd name="T87" fmla="*/ 2147483647 h 1250"/>
                <a:gd name="T88" fmla="*/ 2147483647 w 728"/>
                <a:gd name="T89" fmla="*/ 2147483647 h 1250"/>
                <a:gd name="T90" fmla="*/ 2147483647 w 728"/>
                <a:gd name="T91" fmla="*/ 2147483647 h 1250"/>
                <a:gd name="T92" fmla="*/ 2147483647 w 728"/>
                <a:gd name="T93" fmla="*/ 2147483647 h 1250"/>
                <a:gd name="T94" fmla="*/ 2147483647 w 728"/>
                <a:gd name="T95" fmla="*/ 2147483647 h 1250"/>
                <a:gd name="T96" fmla="*/ 2147483647 w 728"/>
                <a:gd name="T97" fmla="*/ 2147483647 h 1250"/>
                <a:gd name="T98" fmla="*/ 2147483647 w 728"/>
                <a:gd name="T99" fmla="*/ 2147483647 h 1250"/>
                <a:gd name="T100" fmla="*/ 2147483647 w 728"/>
                <a:gd name="T101" fmla="*/ 2147483647 h 1250"/>
                <a:gd name="T102" fmla="*/ 2147483647 w 728"/>
                <a:gd name="T103" fmla="*/ 2147483647 h 12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28"/>
                <a:gd name="T157" fmla="*/ 0 h 1250"/>
                <a:gd name="T158" fmla="*/ 728 w 728"/>
                <a:gd name="T159" fmla="*/ 1250 h 12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28" h="1250">
                  <a:moveTo>
                    <a:pt x="518" y="0"/>
                  </a:moveTo>
                  <a:lnTo>
                    <a:pt x="512" y="28"/>
                  </a:lnTo>
                  <a:lnTo>
                    <a:pt x="505" y="53"/>
                  </a:lnTo>
                  <a:lnTo>
                    <a:pt x="498" y="79"/>
                  </a:lnTo>
                  <a:lnTo>
                    <a:pt x="490" y="102"/>
                  </a:lnTo>
                  <a:lnTo>
                    <a:pt x="479" y="124"/>
                  </a:lnTo>
                  <a:lnTo>
                    <a:pt x="470" y="146"/>
                  </a:lnTo>
                  <a:lnTo>
                    <a:pt x="459" y="166"/>
                  </a:lnTo>
                  <a:lnTo>
                    <a:pt x="448" y="186"/>
                  </a:lnTo>
                  <a:lnTo>
                    <a:pt x="436" y="204"/>
                  </a:lnTo>
                  <a:lnTo>
                    <a:pt x="422" y="221"/>
                  </a:lnTo>
                  <a:lnTo>
                    <a:pt x="409" y="238"/>
                  </a:lnTo>
                  <a:lnTo>
                    <a:pt x="395" y="254"/>
                  </a:lnTo>
                  <a:lnTo>
                    <a:pt x="381" y="269"/>
                  </a:lnTo>
                  <a:lnTo>
                    <a:pt x="364" y="283"/>
                  </a:lnTo>
                  <a:lnTo>
                    <a:pt x="349" y="296"/>
                  </a:lnTo>
                  <a:lnTo>
                    <a:pt x="332" y="310"/>
                  </a:lnTo>
                  <a:lnTo>
                    <a:pt x="315" y="322"/>
                  </a:lnTo>
                  <a:lnTo>
                    <a:pt x="297" y="333"/>
                  </a:lnTo>
                  <a:lnTo>
                    <a:pt x="279" y="344"/>
                  </a:lnTo>
                  <a:lnTo>
                    <a:pt x="260" y="356"/>
                  </a:lnTo>
                  <a:lnTo>
                    <a:pt x="240" y="366"/>
                  </a:lnTo>
                  <a:lnTo>
                    <a:pt x="221" y="375"/>
                  </a:lnTo>
                  <a:lnTo>
                    <a:pt x="201" y="385"/>
                  </a:lnTo>
                  <a:lnTo>
                    <a:pt x="180" y="393"/>
                  </a:lnTo>
                  <a:lnTo>
                    <a:pt x="137" y="411"/>
                  </a:lnTo>
                  <a:lnTo>
                    <a:pt x="93" y="428"/>
                  </a:lnTo>
                  <a:lnTo>
                    <a:pt x="47" y="444"/>
                  </a:lnTo>
                  <a:lnTo>
                    <a:pt x="0" y="459"/>
                  </a:lnTo>
                  <a:lnTo>
                    <a:pt x="2" y="479"/>
                  </a:lnTo>
                  <a:lnTo>
                    <a:pt x="5" y="498"/>
                  </a:lnTo>
                  <a:lnTo>
                    <a:pt x="10" y="519"/>
                  </a:lnTo>
                  <a:lnTo>
                    <a:pt x="16" y="541"/>
                  </a:lnTo>
                  <a:lnTo>
                    <a:pt x="24" y="564"/>
                  </a:lnTo>
                  <a:lnTo>
                    <a:pt x="33" y="589"/>
                  </a:lnTo>
                  <a:lnTo>
                    <a:pt x="43" y="613"/>
                  </a:lnTo>
                  <a:lnTo>
                    <a:pt x="53" y="639"/>
                  </a:lnTo>
                  <a:lnTo>
                    <a:pt x="74" y="692"/>
                  </a:lnTo>
                  <a:lnTo>
                    <a:pt x="98" y="748"/>
                  </a:lnTo>
                  <a:lnTo>
                    <a:pt x="122" y="804"/>
                  </a:lnTo>
                  <a:lnTo>
                    <a:pt x="145" y="861"/>
                  </a:lnTo>
                  <a:lnTo>
                    <a:pt x="155" y="891"/>
                  </a:lnTo>
                  <a:lnTo>
                    <a:pt x="165" y="918"/>
                  </a:lnTo>
                  <a:lnTo>
                    <a:pt x="174" y="947"/>
                  </a:lnTo>
                  <a:lnTo>
                    <a:pt x="181" y="974"/>
                  </a:lnTo>
                  <a:lnTo>
                    <a:pt x="188" y="1002"/>
                  </a:lnTo>
                  <a:lnTo>
                    <a:pt x="194" y="1029"/>
                  </a:lnTo>
                  <a:lnTo>
                    <a:pt x="198" y="1056"/>
                  </a:lnTo>
                  <a:lnTo>
                    <a:pt x="202" y="1081"/>
                  </a:lnTo>
                  <a:lnTo>
                    <a:pt x="202" y="1106"/>
                  </a:lnTo>
                  <a:lnTo>
                    <a:pt x="202" y="1130"/>
                  </a:lnTo>
                  <a:lnTo>
                    <a:pt x="198" y="1152"/>
                  </a:lnTo>
                  <a:lnTo>
                    <a:pt x="193" y="1175"/>
                  </a:lnTo>
                  <a:lnTo>
                    <a:pt x="186" y="1195"/>
                  </a:lnTo>
                  <a:lnTo>
                    <a:pt x="177" y="1216"/>
                  </a:lnTo>
                  <a:lnTo>
                    <a:pt x="165" y="1233"/>
                  </a:lnTo>
                  <a:lnTo>
                    <a:pt x="150" y="1250"/>
                  </a:lnTo>
                  <a:lnTo>
                    <a:pt x="162" y="1237"/>
                  </a:lnTo>
                  <a:lnTo>
                    <a:pt x="173" y="1224"/>
                  </a:lnTo>
                  <a:lnTo>
                    <a:pt x="184" y="1209"/>
                  </a:lnTo>
                  <a:lnTo>
                    <a:pt x="195" y="1194"/>
                  </a:lnTo>
                  <a:lnTo>
                    <a:pt x="205" y="1178"/>
                  </a:lnTo>
                  <a:lnTo>
                    <a:pt x="214" y="1162"/>
                  </a:lnTo>
                  <a:lnTo>
                    <a:pt x="223" y="1144"/>
                  </a:lnTo>
                  <a:lnTo>
                    <a:pt x="231" y="1127"/>
                  </a:lnTo>
                  <a:lnTo>
                    <a:pt x="238" y="1109"/>
                  </a:lnTo>
                  <a:lnTo>
                    <a:pt x="245" y="1089"/>
                  </a:lnTo>
                  <a:lnTo>
                    <a:pt x="252" y="1071"/>
                  </a:lnTo>
                  <a:lnTo>
                    <a:pt x="258" y="1051"/>
                  </a:lnTo>
                  <a:lnTo>
                    <a:pt x="263" y="1031"/>
                  </a:lnTo>
                  <a:lnTo>
                    <a:pt x="268" y="1011"/>
                  </a:lnTo>
                  <a:lnTo>
                    <a:pt x="272" y="991"/>
                  </a:lnTo>
                  <a:lnTo>
                    <a:pt x="276" y="970"/>
                  </a:lnTo>
                  <a:lnTo>
                    <a:pt x="278" y="950"/>
                  </a:lnTo>
                  <a:lnTo>
                    <a:pt x="281" y="930"/>
                  </a:lnTo>
                  <a:lnTo>
                    <a:pt x="283" y="909"/>
                  </a:lnTo>
                  <a:lnTo>
                    <a:pt x="284" y="889"/>
                  </a:lnTo>
                  <a:lnTo>
                    <a:pt x="285" y="868"/>
                  </a:lnTo>
                  <a:lnTo>
                    <a:pt x="285" y="848"/>
                  </a:lnTo>
                  <a:lnTo>
                    <a:pt x="285" y="828"/>
                  </a:lnTo>
                  <a:lnTo>
                    <a:pt x="284" y="808"/>
                  </a:lnTo>
                  <a:lnTo>
                    <a:pt x="282" y="788"/>
                  </a:lnTo>
                  <a:lnTo>
                    <a:pt x="280" y="770"/>
                  </a:lnTo>
                  <a:lnTo>
                    <a:pt x="278" y="750"/>
                  </a:lnTo>
                  <a:lnTo>
                    <a:pt x="275" y="732"/>
                  </a:lnTo>
                  <a:lnTo>
                    <a:pt x="271" y="714"/>
                  </a:lnTo>
                  <a:lnTo>
                    <a:pt x="267" y="696"/>
                  </a:lnTo>
                  <a:lnTo>
                    <a:pt x="263" y="680"/>
                  </a:lnTo>
                  <a:lnTo>
                    <a:pt x="258" y="664"/>
                  </a:lnTo>
                  <a:lnTo>
                    <a:pt x="273" y="677"/>
                  </a:lnTo>
                  <a:lnTo>
                    <a:pt x="287" y="691"/>
                  </a:lnTo>
                  <a:lnTo>
                    <a:pt x="301" y="706"/>
                  </a:lnTo>
                  <a:lnTo>
                    <a:pt x="314" y="721"/>
                  </a:lnTo>
                  <a:lnTo>
                    <a:pt x="326" y="737"/>
                  </a:lnTo>
                  <a:lnTo>
                    <a:pt x="337" y="753"/>
                  </a:lnTo>
                  <a:lnTo>
                    <a:pt x="348" y="770"/>
                  </a:lnTo>
                  <a:lnTo>
                    <a:pt x="358" y="787"/>
                  </a:lnTo>
                  <a:lnTo>
                    <a:pt x="379" y="823"/>
                  </a:lnTo>
                  <a:lnTo>
                    <a:pt x="397" y="858"/>
                  </a:lnTo>
                  <a:lnTo>
                    <a:pt x="414" y="895"/>
                  </a:lnTo>
                  <a:lnTo>
                    <a:pt x="432" y="932"/>
                  </a:lnTo>
                  <a:lnTo>
                    <a:pt x="437" y="915"/>
                  </a:lnTo>
                  <a:lnTo>
                    <a:pt x="442" y="898"/>
                  </a:lnTo>
                  <a:lnTo>
                    <a:pt x="447" y="881"/>
                  </a:lnTo>
                  <a:lnTo>
                    <a:pt x="451" y="861"/>
                  </a:lnTo>
                  <a:lnTo>
                    <a:pt x="459" y="823"/>
                  </a:lnTo>
                  <a:lnTo>
                    <a:pt x="467" y="782"/>
                  </a:lnTo>
                  <a:lnTo>
                    <a:pt x="475" y="740"/>
                  </a:lnTo>
                  <a:lnTo>
                    <a:pt x="484" y="701"/>
                  </a:lnTo>
                  <a:lnTo>
                    <a:pt x="489" y="681"/>
                  </a:lnTo>
                  <a:lnTo>
                    <a:pt x="494" y="662"/>
                  </a:lnTo>
                  <a:lnTo>
                    <a:pt x="499" y="644"/>
                  </a:lnTo>
                  <a:lnTo>
                    <a:pt x="505" y="626"/>
                  </a:lnTo>
                  <a:lnTo>
                    <a:pt x="512" y="610"/>
                  </a:lnTo>
                  <a:lnTo>
                    <a:pt x="519" y="595"/>
                  </a:lnTo>
                  <a:lnTo>
                    <a:pt x="527" y="581"/>
                  </a:lnTo>
                  <a:lnTo>
                    <a:pt x="535" y="568"/>
                  </a:lnTo>
                  <a:lnTo>
                    <a:pt x="545" y="558"/>
                  </a:lnTo>
                  <a:lnTo>
                    <a:pt x="556" y="549"/>
                  </a:lnTo>
                  <a:lnTo>
                    <a:pt x="567" y="542"/>
                  </a:lnTo>
                  <a:lnTo>
                    <a:pt x="579" y="537"/>
                  </a:lnTo>
                  <a:lnTo>
                    <a:pt x="592" y="534"/>
                  </a:lnTo>
                  <a:lnTo>
                    <a:pt x="607" y="533"/>
                  </a:lnTo>
                  <a:lnTo>
                    <a:pt x="623" y="534"/>
                  </a:lnTo>
                  <a:lnTo>
                    <a:pt x="640" y="538"/>
                  </a:lnTo>
                  <a:lnTo>
                    <a:pt x="659" y="545"/>
                  </a:lnTo>
                  <a:lnTo>
                    <a:pt x="678" y="554"/>
                  </a:lnTo>
                  <a:lnTo>
                    <a:pt x="699" y="567"/>
                  </a:lnTo>
                  <a:lnTo>
                    <a:pt x="722" y="582"/>
                  </a:lnTo>
                  <a:lnTo>
                    <a:pt x="725" y="566"/>
                  </a:lnTo>
                  <a:lnTo>
                    <a:pt x="727" y="550"/>
                  </a:lnTo>
                  <a:lnTo>
                    <a:pt x="728" y="533"/>
                  </a:lnTo>
                  <a:lnTo>
                    <a:pt x="728" y="514"/>
                  </a:lnTo>
                  <a:lnTo>
                    <a:pt x="728" y="496"/>
                  </a:lnTo>
                  <a:lnTo>
                    <a:pt x="727" y="478"/>
                  </a:lnTo>
                  <a:lnTo>
                    <a:pt x="725" y="458"/>
                  </a:lnTo>
                  <a:lnTo>
                    <a:pt x="723" y="438"/>
                  </a:lnTo>
                  <a:lnTo>
                    <a:pt x="720" y="419"/>
                  </a:lnTo>
                  <a:lnTo>
                    <a:pt x="716" y="398"/>
                  </a:lnTo>
                  <a:lnTo>
                    <a:pt x="712" y="378"/>
                  </a:lnTo>
                  <a:lnTo>
                    <a:pt x="708" y="358"/>
                  </a:lnTo>
                  <a:lnTo>
                    <a:pt x="696" y="316"/>
                  </a:lnTo>
                  <a:lnTo>
                    <a:pt x="683" y="275"/>
                  </a:lnTo>
                  <a:lnTo>
                    <a:pt x="668" y="234"/>
                  </a:lnTo>
                  <a:lnTo>
                    <a:pt x="651" y="195"/>
                  </a:lnTo>
                  <a:lnTo>
                    <a:pt x="641" y="175"/>
                  </a:lnTo>
                  <a:lnTo>
                    <a:pt x="632" y="156"/>
                  </a:lnTo>
                  <a:lnTo>
                    <a:pt x="622" y="138"/>
                  </a:lnTo>
                  <a:lnTo>
                    <a:pt x="612" y="119"/>
                  </a:lnTo>
                  <a:lnTo>
                    <a:pt x="601" y="102"/>
                  </a:lnTo>
                  <a:lnTo>
                    <a:pt x="590" y="86"/>
                  </a:lnTo>
                  <a:lnTo>
                    <a:pt x="578" y="70"/>
                  </a:lnTo>
                  <a:lnTo>
                    <a:pt x="567" y="54"/>
                  </a:lnTo>
                  <a:lnTo>
                    <a:pt x="555" y="39"/>
                  </a:lnTo>
                  <a:lnTo>
                    <a:pt x="543" y="26"/>
                  </a:lnTo>
                  <a:lnTo>
                    <a:pt x="530" y="13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9" name="Freeform 188"/>
            <p:cNvSpPr>
              <a:spLocks/>
            </p:cNvSpPr>
            <p:nvPr/>
          </p:nvSpPr>
          <p:spPr bwMode="auto">
            <a:xfrm>
              <a:off x="2690813" y="358775"/>
              <a:ext cx="227013" cy="300038"/>
            </a:xfrm>
            <a:custGeom>
              <a:avLst/>
              <a:gdLst>
                <a:gd name="T0" fmla="*/ 2147483647 w 2137"/>
                <a:gd name="T1" fmla="*/ 2147483647 h 2835"/>
                <a:gd name="T2" fmla="*/ 2147483647 w 2137"/>
                <a:gd name="T3" fmla="*/ 2147483647 h 2835"/>
                <a:gd name="T4" fmla="*/ 2147483647 w 2137"/>
                <a:gd name="T5" fmla="*/ 2147483647 h 2835"/>
                <a:gd name="T6" fmla="*/ 2147483647 w 2137"/>
                <a:gd name="T7" fmla="*/ 2147483647 h 2835"/>
                <a:gd name="T8" fmla="*/ 2147483647 w 2137"/>
                <a:gd name="T9" fmla="*/ 2147483647 h 2835"/>
                <a:gd name="T10" fmla="*/ 2147483647 w 2137"/>
                <a:gd name="T11" fmla="*/ 2147483647 h 2835"/>
                <a:gd name="T12" fmla="*/ 2147483647 w 2137"/>
                <a:gd name="T13" fmla="*/ 2147483647 h 2835"/>
                <a:gd name="T14" fmla="*/ 2147483647 w 2137"/>
                <a:gd name="T15" fmla="*/ 2147483647 h 2835"/>
                <a:gd name="T16" fmla="*/ 2147483647 w 2137"/>
                <a:gd name="T17" fmla="*/ 2147483647 h 2835"/>
                <a:gd name="T18" fmla="*/ 2147483647 w 2137"/>
                <a:gd name="T19" fmla="*/ 2147483647 h 2835"/>
                <a:gd name="T20" fmla="*/ 2147483647 w 2137"/>
                <a:gd name="T21" fmla="*/ 2147483647 h 2835"/>
                <a:gd name="T22" fmla="*/ 2147483647 w 2137"/>
                <a:gd name="T23" fmla="*/ 2147483647 h 2835"/>
                <a:gd name="T24" fmla="*/ 2147483647 w 2137"/>
                <a:gd name="T25" fmla="*/ 2147483647 h 2835"/>
                <a:gd name="T26" fmla="*/ 2147483647 w 2137"/>
                <a:gd name="T27" fmla="*/ 2147483647 h 2835"/>
                <a:gd name="T28" fmla="*/ 2147483647 w 2137"/>
                <a:gd name="T29" fmla="*/ 2147483647 h 2835"/>
                <a:gd name="T30" fmla="*/ 2147483647 w 2137"/>
                <a:gd name="T31" fmla="*/ 2147483647 h 2835"/>
                <a:gd name="T32" fmla="*/ 2147483647 w 2137"/>
                <a:gd name="T33" fmla="*/ 2147483647 h 2835"/>
                <a:gd name="T34" fmla="*/ 2147483647 w 2137"/>
                <a:gd name="T35" fmla="*/ 2147483647 h 2835"/>
                <a:gd name="T36" fmla="*/ 2147483647 w 2137"/>
                <a:gd name="T37" fmla="*/ 2147483647 h 2835"/>
                <a:gd name="T38" fmla="*/ 2147483647 w 2137"/>
                <a:gd name="T39" fmla="*/ 2147483647 h 2835"/>
                <a:gd name="T40" fmla="*/ 2147483647 w 2137"/>
                <a:gd name="T41" fmla="*/ 2147483647 h 2835"/>
                <a:gd name="T42" fmla="*/ 2147483647 w 2137"/>
                <a:gd name="T43" fmla="*/ 2147483647 h 2835"/>
                <a:gd name="T44" fmla="*/ 0 w 2137"/>
                <a:gd name="T45" fmla="*/ 2147483647 h 2835"/>
                <a:gd name="T46" fmla="*/ 2147483647 w 2137"/>
                <a:gd name="T47" fmla="*/ 2147483647 h 2835"/>
                <a:gd name="T48" fmla="*/ 2147483647 w 2137"/>
                <a:gd name="T49" fmla="*/ 2147483647 h 2835"/>
                <a:gd name="T50" fmla="*/ 2147483647 w 2137"/>
                <a:gd name="T51" fmla="*/ 2147483647 h 2835"/>
                <a:gd name="T52" fmla="*/ 2147483647 w 2137"/>
                <a:gd name="T53" fmla="*/ 2147483647 h 2835"/>
                <a:gd name="T54" fmla="*/ 2147483647 w 2137"/>
                <a:gd name="T55" fmla="*/ 2147483647 h 2835"/>
                <a:gd name="T56" fmla="*/ 2147483647 w 2137"/>
                <a:gd name="T57" fmla="*/ 2147483647 h 2835"/>
                <a:gd name="T58" fmla="*/ 2147483647 w 2137"/>
                <a:gd name="T59" fmla="*/ 2147483647 h 2835"/>
                <a:gd name="T60" fmla="*/ 2147483647 w 2137"/>
                <a:gd name="T61" fmla="*/ 2147483647 h 2835"/>
                <a:gd name="T62" fmla="*/ 2147483647 w 2137"/>
                <a:gd name="T63" fmla="*/ 2147483647 h 2835"/>
                <a:gd name="T64" fmla="*/ 2147483647 w 2137"/>
                <a:gd name="T65" fmla="*/ 2147483647 h 2835"/>
                <a:gd name="T66" fmla="*/ 2147483647 w 2137"/>
                <a:gd name="T67" fmla="*/ 2147483647 h 2835"/>
                <a:gd name="T68" fmla="*/ 2147483647 w 2137"/>
                <a:gd name="T69" fmla="*/ 2147483647 h 2835"/>
                <a:gd name="T70" fmla="*/ 2147483647 w 2137"/>
                <a:gd name="T71" fmla="*/ 2147483647 h 2835"/>
                <a:gd name="T72" fmla="*/ 2147483647 w 2137"/>
                <a:gd name="T73" fmla="*/ 2147483647 h 2835"/>
                <a:gd name="T74" fmla="*/ 2147483647 w 2137"/>
                <a:gd name="T75" fmla="*/ 2147483647 h 2835"/>
                <a:gd name="T76" fmla="*/ 2147483647 w 2137"/>
                <a:gd name="T77" fmla="*/ 2147483647 h 2835"/>
                <a:gd name="T78" fmla="*/ 2147483647 w 2137"/>
                <a:gd name="T79" fmla="*/ 2147483647 h 2835"/>
                <a:gd name="T80" fmla="*/ 2147483647 w 2137"/>
                <a:gd name="T81" fmla="*/ 2147483647 h 2835"/>
                <a:gd name="T82" fmla="*/ 2147483647 w 2137"/>
                <a:gd name="T83" fmla="*/ 2147483647 h 2835"/>
                <a:gd name="T84" fmla="*/ 2147483647 w 2137"/>
                <a:gd name="T85" fmla="*/ 2147483647 h 2835"/>
                <a:gd name="T86" fmla="*/ 2147483647 w 2137"/>
                <a:gd name="T87" fmla="*/ 2147483647 h 2835"/>
                <a:gd name="T88" fmla="*/ 2147483647 w 2137"/>
                <a:gd name="T89" fmla="*/ 2147483647 h 2835"/>
                <a:gd name="T90" fmla="*/ 2147483647 w 2137"/>
                <a:gd name="T91" fmla="*/ 2147483647 h 2835"/>
                <a:gd name="T92" fmla="*/ 2147483647 w 2137"/>
                <a:gd name="T93" fmla="*/ 2147483647 h 2835"/>
                <a:gd name="T94" fmla="*/ 2147483647 w 2137"/>
                <a:gd name="T95" fmla="*/ 2147483647 h 2835"/>
                <a:gd name="T96" fmla="*/ 2147483647 w 2137"/>
                <a:gd name="T97" fmla="*/ 2147483647 h 2835"/>
                <a:gd name="T98" fmla="*/ 2147483647 w 2137"/>
                <a:gd name="T99" fmla="*/ 2147483647 h 2835"/>
                <a:gd name="T100" fmla="*/ 2147483647 w 2137"/>
                <a:gd name="T101" fmla="*/ 2147483647 h 2835"/>
                <a:gd name="T102" fmla="*/ 2147483647 w 2137"/>
                <a:gd name="T103" fmla="*/ 2147483647 h 2835"/>
                <a:gd name="T104" fmla="*/ 2147483647 w 2137"/>
                <a:gd name="T105" fmla="*/ 2147483647 h 2835"/>
                <a:gd name="T106" fmla="*/ 2147483647 w 2137"/>
                <a:gd name="T107" fmla="*/ 2147483647 h 2835"/>
                <a:gd name="T108" fmla="*/ 2147483647 w 2137"/>
                <a:gd name="T109" fmla="*/ 2147483647 h 2835"/>
                <a:gd name="T110" fmla="*/ 2147483647 w 2137"/>
                <a:gd name="T111" fmla="*/ 2147483647 h 2835"/>
                <a:gd name="T112" fmla="*/ 2147483647 w 2137"/>
                <a:gd name="T113" fmla="*/ 2147483647 h 2835"/>
                <a:gd name="T114" fmla="*/ 2147483647 w 2137"/>
                <a:gd name="T115" fmla="*/ 2147483647 h 283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37"/>
                <a:gd name="T175" fmla="*/ 0 h 2835"/>
                <a:gd name="T176" fmla="*/ 2137 w 2137"/>
                <a:gd name="T177" fmla="*/ 2835 h 283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37" h="2835">
                  <a:moveTo>
                    <a:pt x="1306" y="216"/>
                  </a:moveTo>
                  <a:lnTo>
                    <a:pt x="1306" y="219"/>
                  </a:lnTo>
                  <a:lnTo>
                    <a:pt x="1306" y="228"/>
                  </a:lnTo>
                  <a:lnTo>
                    <a:pt x="1304" y="243"/>
                  </a:lnTo>
                  <a:lnTo>
                    <a:pt x="1301" y="266"/>
                  </a:lnTo>
                  <a:lnTo>
                    <a:pt x="1299" y="295"/>
                  </a:lnTo>
                  <a:lnTo>
                    <a:pt x="1295" y="333"/>
                  </a:lnTo>
                  <a:lnTo>
                    <a:pt x="1290" y="379"/>
                  </a:lnTo>
                  <a:lnTo>
                    <a:pt x="1284" y="433"/>
                  </a:lnTo>
                  <a:lnTo>
                    <a:pt x="1276" y="497"/>
                  </a:lnTo>
                  <a:lnTo>
                    <a:pt x="1267" y="570"/>
                  </a:lnTo>
                  <a:lnTo>
                    <a:pt x="1257" y="653"/>
                  </a:lnTo>
                  <a:lnTo>
                    <a:pt x="1243" y="746"/>
                  </a:lnTo>
                  <a:lnTo>
                    <a:pt x="1229" y="851"/>
                  </a:lnTo>
                  <a:lnTo>
                    <a:pt x="1212" y="967"/>
                  </a:lnTo>
                  <a:lnTo>
                    <a:pt x="1194" y="1094"/>
                  </a:lnTo>
                  <a:lnTo>
                    <a:pt x="1172" y="1234"/>
                  </a:lnTo>
                  <a:lnTo>
                    <a:pt x="1152" y="1369"/>
                  </a:lnTo>
                  <a:lnTo>
                    <a:pt x="1138" y="1483"/>
                  </a:lnTo>
                  <a:lnTo>
                    <a:pt x="1131" y="1533"/>
                  </a:lnTo>
                  <a:lnTo>
                    <a:pt x="1126" y="1578"/>
                  </a:lnTo>
                  <a:lnTo>
                    <a:pt x="1123" y="1619"/>
                  </a:lnTo>
                  <a:lnTo>
                    <a:pt x="1120" y="1655"/>
                  </a:lnTo>
                  <a:lnTo>
                    <a:pt x="1118" y="1688"/>
                  </a:lnTo>
                  <a:lnTo>
                    <a:pt x="1117" y="1716"/>
                  </a:lnTo>
                  <a:lnTo>
                    <a:pt x="1116" y="1742"/>
                  </a:lnTo>
                  <a:lnTo>
                    <a:pt x="1117" y="1763"/>
                  </a:lnTo>
                  <a:lnTo>
                    <a:pt x="1117" y="1782"/>
                  </a:lnTo>
                  <a:lnTo>
                    <a:pt x="1119" y="1798"/>
                  </a:lnTo>
                  <a:lnTo>
                    <a:pt x="1121" y="1811"/>
                  </a:lnTo>
                  <a:lnTo>
                    <a:pt x="1123" y="1821"/>
                  </a:lnTo>
                  <a:lnTo>
                    <a:pt x="1125" y="1830"/>
                  </a:lnTo>
                  <a:lnTo>
                    <a:pt x="1128" y="1836"/>
                  </a:lnTo>
                  <a:lnTo>
                    <a:pt x="1131" y="1840"/>
                  </a:lnTo>
                  <a:lnTo>
                    <a:pt x="1135" y="1843"/>
                  </a:lnTo>
                  <a:lnTo>
                    <a:pt x="1139" y="1844"/>
                  </a:lnTo>
                  <a:lnTo>
                    <a:pt x="1142" y="1844"/>
                  </a:lnTo>
                  <a:lnTo>
                    <a:pt x="1145" y="1843"/>
                  </a:lnTo>
                  <a:lnTo>
                    <a:pt x="1149" y="1841"/>
                  </a:lnTo>
                  <a:lnTo>
                    <a:pt x="1154" y="1836"/>
                  </a:lnTo>
                  <a:lnTo>
                    <a:pt x="1159" y="1831"/>
                  </a:lnTo>
                  <a:lnTo>
                    <a:pt x="1163" y="1826"/>
                  </a:lnTo>
                  <a:lnTo>
                    <a:pt x="1164" y="1824"/>
                  </a:lnTo>
                  <a:lnTo>
                    <a:pt x="1157" y="1825"/>
                  </a:lnTo>
                  <a:lnTo>
                    <a:pt x="1136" y="1829"/>
                  </a:lnTo>
                  <a:lnTo>
                    <a:pt x="1103" y="1834"/>
                  </a:lnTo>
                  <a:lnTo>
                    <a:pt x="1058" y="1840"/>
                  </a:lnTo>
                  <a:lnTo>
                    <a:pt x="1002" y="1848"/>
                  </a:lnTo>
                  <a:lnTo>
                    <a:pt x="938" y="1855"/>
                  </a:lnTo>
                  <a:lnTo>
                    <a:pt x="865" y="1862"/>
                  </a:lnTo>
                  <a:lnTo>
                    <a:pt x="785" y="1868"/>
                  </a:lnTo>
                  <a:lnTo>
                    <a:pt x="699" y="1873"/>
                  </a:lnTo>
                  <a:lnTo>
                    <a:pt x="607" y="1876"/>
                  </a:lnTo>
                  <a:lnTo>
                    <a:pt x="559" y="1877"/>
                  </a:lnTo>
                  <a:lnTo>
                    <a:pt x="511" y="1878"/>
                  </a:lnTo>
                  <a:lnTo>
                    <a:pt x="463" y="1877"/>
                  </a:lnTo>
                  <a:lnTo>
                    <a:pt x="413" y="1876"/>
                  </a:lnTo>
                  <a:lnTo>
                    <a:pt x="362" y="1874"/>
                  </a:lnTo>
                  <a:lnTo>
                    <a:pt x="312" y="1871"/>
                  </a:lnTo>
                  <a:lnTo>
                    <a:pt x="261" y="1868"/>
                  </a:lnTo>
                  <a:lnTo>
                    <a:pt x="210" y="1863"/>
                  </a:lnTo>
                  <a:lnTo>
                    <a:pt x="159" y="1858"/>
                  </a:lnTo>
                  <a:lnTo>
                    <a:pt x="108" y="1851"/>
                  </a:lnTo>
                  <a:lnTo>
                    <a:pt x="57" y="1842"/>
                  </a:lnTo>
                  <a:lnTo>
                    <a:pt x="7" y="1833"/>
                  </a:lnTo>
                  <a:lnTo>
                    <a:pt x="5" y="1865"/>
                  </a:lnTo>
                  <a:lnTo>
                    <a:pt x="3" y="1896"/>
                  </a:lnTo>
                  <a:lnTo>
                    <a:pt x="1" y="1928"/>
                  </a:lnTo>
                  <a:lnTo>
                    <a:pt x="0" y="1959"/>
                  </a:lnTo>
                  <a:lnTo>
                    <a:pt x="0" y="1990"/>
                  </a:lnTo>
                  <a:lnTo>
                    <a:pt x="0" y="2022"/>
                  </a:lnTo>
                  <a:lnTo>
                    <a:pt x="1" y="2053"/>
                  </a:lnTo>
                  <a:lnTo>
                    <a:pt x="2" y="2084"/>
                  </a:lnTo>
                  <a:lnTo>
                    <a:pt x="4" y="2115"/>
                  </a:lnTo>
                  <a:lnTo>
                    <a:pt x="6" y="2146"/>
                  </a:lnTo>
                  <a:lnTo>
                    <a:pt x="9" y="2176"/>
                  </a:lnTo>
                  <a:lnTo>
                    <a:pt x="13" y="2208"/>
                  </a:lnTo>
                  <a:lnTo>
                    <a:pt x="20" y="2269"/>
                  </a:lnTo>
                  <a:lnTo>
                    <a:pt x="30" y="2330"/>
                  </a:lnTo>
                  <a:lnTo>
                    <a:pt x="41" y="2391"/>
                  </a:lnTo>
                  <a:lnTo>
                    <a:pt x="54" y="2451"/>
                  </a:lnTo>
                  <a:lnTo>
                    <a:pt x="70" y="2512"/>
                  </a:lnTo>
                  <a:lnTo>
                    <a:pt x="86" y="2571"/>
                  </a:lnTo>
                  <a:lnTo>
                    <a:pt x="104" y="2631"/>
                  </a:lnTo>
                  <a:lnTo>
                    <a:pt x="124" y="2690"/>
                  </a:lnTo>
                  <a:lnTo>
                    <a:pt x="145" y="2749"/>
                  </a:lnTo>
                  <a:lnTo>
                    <a:pt x="167" y="2808"/>
                  </a:lnTo>
                  <a:lnTo>
                    <a:pt x="237" y="2814"/>
                  </a:lnTo>
                  <a:lnTo>
                    <a:pt x="313" y="2821"/>
                  </a:lnTo>
                  <a:lnTo>
                    <a:pt x="395" y="2827"/>
                  </a:lnTo>
                  <a:lnTo>
                    <a:pt x="484" y="2831"/>
                  </a:lnTo>
                  <a:lnTo>
                    <a:pt x="577" y="2834"/>
                  </a:lnTo>
                  <a:lnTo>
                    <a:pt x="673" y="2835"/>
                  </a:lnTo>
                  <a:lnTo>
                    <a:pt x="723" y="2834"/>
                  </a:lnTo>
                  <a:lnTo>
                    <a:pt x="773" y="2834"/>
                  </a:lnTo>
                  <a:lnTo>
                    <a:pt x="823" y="2832"/>
                  </a:lnTo>
                  <a:lnTo>
                    <a:pt x="874" y="2830"/>
                  </a:lnTo>
                  <a:lnTo>
                    <a:pt x="925" y="2827"/>
                  </a:lnTo>
                  <a:lnTo>
                    <a:pt x="976" y="2823"/>
                  </a:lnTo>
                  <a:lnTo>
                    <a:pt x="1027" y="2818"/>
                  </a:lnTo>
                  <a:lnTo>
                    <a:pt x="1078" y="2812"/>
                  </a:lnTo>
                  <a:lnTo>
                    <a:pt x="1127" y="2806"/>
                  </a:lnTo>
                  <a:lnTo>
                    <a:pt x="1177" y="2799"/>
                  </a:lnTo>
                  <a:lnTo>
                    <a:pt x="1227" y="2791"/>
                  </a:lnTo>
                  <a:lnTo>
                    <a:pt x="1276" y="2781"/>
                  </a:lnTo>
                  <a:lnTo>
                    <a:pt x="1324" y="2771"/>
                  </a:lnTo>
                  <a:lnTo>
                    <a:pt x="1371" y="2758"/>
                  </a:lnTo>
                  <a:lnTo>
                    <a:pt x="1417" y="2746"/>
                  </a:lnTo>
                  <a:lnTo>
                    <a:pt x="1462" y="2732"/>
                  </a:lnTo>
                  <a:lnTo>
                    <a:pt x="1505" y="2716"/>
                  </a:lnTo>
                  <a:lnTo>
                    <a:pt x="1548" y="2699"/>
                  </a:lnTo>
                  <a:lnTo>
                    <a:pt x="1589" y="2681"/>
                  </a:lnTo>
                  <a:lnTo>
                    <a:pt x="1628" y="2661"/>
                  </a:lnTo>
                  <a:lnTo>
                    <a:pt x="1677" y="2632"/>
                  </a:lnTo>
                  <a:lnTo>
                    <a:pt x="1723" y="2602"/>
                  </a:lnTo>
                  <a:lnTo>
                    <a:pt x="1764" y="2568"/>
                  </a:lnTo>
                  <a:lnTo>
                    <a:pt x="1800" y="2534"/>
                  </a:lnTo>
                  <a:lnTo>
                    <a:pt x="1834" y="2497"/>
                  </a:lnTo>
                  <a:lnTo>
                    <a:pt x="1864" y="2458"/>
                  </a:lnTo>
                  <a:lnTo>
                    <a:pt x="1889" y="2419"/>
                  </a:lnTo>
                  <a:lnTo>
                    <a:pt x="1912" y="2376"/>
                  </a:lnTo>
                  <a:lnTo>
                    <a:pt x="1932" y="2332"/>
                  </a:lnTo>
                  <a:lnTo>
                    <a:pt x="1949" y="2287"/>
                  </a:lnTo>
                  <a:lnTo>
                    <a:pt x="1964" y="2239"/>
                  </a:lnTo>
                  <a:lnTo>
                    <a:pt x="1978" y="2192"/>
                  </a:lnTo>
                  <a:lnTo>
                    <a:pt x="1988" y="2141"/>
                  </a:lnTo>
                  <a:lnTo>
                    <a:pt x="1997" y="2089"/>
                  </a:lnTo>
                  <a:lnTo>
                    <a:pt x="2004" y="2036"/>
                  </a:lnTo>
                  <a:lnTo>
                    <a:pt x="2010" y="1981"/>
                  </a:lnTo>
                  <a:lnTo>
                    <a:pt x="2015" y="1925"/>
                  </a:lnTo>
                  <a:lnTo>
                    <a:pt x="2018" y="1867"/>
                  </a:lnTo>
                  <a:lnTo>
                    <a:pt x="2022" y="1809"/>
                  </a:lnTo>
                  <a:lnTo>
                    <a:pt x="2025" y="1748"/>
                  </a:lnTo>
                  <a:lnTo>
                    <a:pt x="2030" y="1625"/>
                  </a:lnTo>
                  <a:lnTo>
                    <a:pt x="2038" y="1495"/>
                  </a:lnTo>
                  <a:lnTo>
                    <a:pt x="2042" y="1429"/>
                  </a:lnTo>
                  <a:lnTo>
                    <a:pt x="2047" y="1362"/>
                  </a:lnTo>
                  <a:lnTo>
                    <a:pt x="2053" y="1294"/>
                  </a:lnTo>
                  <a:lnTo>
                    <a:pt x="2061" y="1225"/>
                  </a:lnTo>
                  <a:lnTo>
                    <a:pt x="2070" y="1155"/>
                  </a:lnTo>
                  <a:lnTo>
                    <a:pt x="2081" y="1084"/>
                  </a:lnTo>
                  <a:lnTo>
                    <a:pt x="2095" y="1012"/>
                  </a:lnTo>
                  <a:lnTo>
                    <a:pt x="2110" y="940"/>
                  </a:lnTo>
                  <a:lnTo>
                    <a:pt x="2124" y="867"/>
                  </a:lnTo>
                  <a:lnTo>
                    <a:pt x="2133" y="797"/>
                  </a:lnTo>
                  <a:lnTo>
                    <a:pt x="2137" y="730"/>
                  </a:lnTo>
                  <a:lnTo>
                    <a:pt x="2136" y="664"/>
                  </a:lnTo>
                  <a:lnTo>
                    <a:pt x="2131" y="601"/>
                  </a:lnTo>
                  <a:lnTo>
                    <a:pt x="2121" y="540"/>
                  </a:lnTo>
                  <a:lnTo>
                    <a:pt x="2108" y="482"/>
                  </a:lnTo>
                  <a:lnTo>
                    <a:pt x="2091" y="427"/>
                  </a:lnTo>
                  <a:lnTo>
                    <a:pt x="2070" y="374"/>
                  </a:lnTo>
                  <a:lnTo>
                    <a:pt x="2047" y="324"/>
                  </a:lnTo>
                  <a:lnTo>
                    <a:pt x="2020" y="277"/>
                  </a:lnTo>
                  <a:lnTo>
                    <a:pt x="1992" y="234"/>
                  </a:lnTo>
                  <a:lnTo>
                    <a:pt x="1960" y="194"/>
                  </a:lnTo>
                  <a:lnTo>
                    <a:pt x="1928" y="157"/>
                  </a:lnTo>
                  <a:lnTo>
                    <a:pt x="1892" y="124"/>
                  </a:lnTo>
                  <a:lnTo>
                    <a:pt x="1856" y="95"/>
                  </a:lnTo>
                  <a:lnTo>
                    <a:pt x="1819" y="69"/>
                  </a:lnTo>
                  <a:lnTo>
                    <a:pt x="1780" y="47"/>
                  </a:lnTo>
                  <a:lnTo>
                    <a:pt x="1741" y="30"/>
                  </a:lnTo>
                  <a:lnTo>
                    <a:pt x="1703" y="16"/>
                  </a:lnTo>
                  <a:lnTo>
                    <a:pt x="1663" y="6"/>
                  </a:lnTo>
                  <a:lnTo>
                    <a:pt x="1624" y="1"/>
                  </a:lnTo>
                  <a:lnTo>
                    <a:pt x="1586" y="0"/>
                  </a:lnTo>
                  <a:lnTo>
                    <a:pt x="1548" y="4"/>
                  </a:lnTo>
                  <a:lnTo>
                    <a:pt x="1511" y="13"/>
                  </a:lnTo>
                  <a:lnTo>
                    <a:pt x="1476" y="27"/>
                  </a:lnTo>
                  <a:lnTo>
                    <a:pt x="1442" y="45"/>
                  </a:lnTo>
                  <a:lnTo>
                    <a:pt x="1409" y="68"/>
                  </a:lnTo>
                  <a:lnTo>
                    <a:pt x="1380" y="98"/>
                  </a:lnTo>
                  <a:lnTo>
                    <a:pt x="1352" y="132"/>
                  </a:lnTo>
                  <a:lnTo>
                    <a:pt x="1328" y="171"/>
                  </a:lnTo>
                  <a:lnTo>
                    <a:pt x="1306" y="216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0" name="Freeform 189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1" name="Freeform 190"/>
            <p:cNvSpPr>
              <a:spLocks/>
            </p:cNvSpPr>
            <p:nvPr/>
          </p:nvSpPr>
          <p:spPr bwMode="auto">
            <a:xfrm>
              <a:off x="2690813" y="358775"/>
              <a:ext cx="176213" cy="217488"/>
            </a:xfrm>
            <a:custGeom>
              <a:avLst/>
              <a:gdLst>
                <a:gd name="T0" fmla="*/ 2147483647 w 1653"/>
                <a:gd name="T1" fmla="*/ 2147483647 h 2062"/>
                <a:gd name="T2" fmla="*/ 2147483647 w 1653"/>
                <a:gd name="T3" fmla="*/ 2147483647 h 2062"/>
                <a:gd name="T4" fmla="*/ 2147483647 w 1653"/>
                <a:gd name="T5" fmla="*/ 2147483647 h 2062"/>
                <a:gd name="T6" fmla="*/ 2147483647 w 1653"/>
                <a:gd name="T7" fmla="*/ 2147483647 h 2062"/>
                <a:gd name="T8" fmla="*/ 2147483647 w 1653"/>
                <a:gd name="T9" fmla="*/ 2147483647 h 2062"/>
                <a:gd name="T10" fmla="*/ 2147483647 w 1653"/>
                <a:gd name="T11" fmla="*/ 2147483647 h 2062"/>
                <a:gd name="T12" fmla="*/ 2147483647 w 1653"/>
                <a:gd name="T13" fmla="*/ 2147483647 h 2062"/>
                <a:gd name="T14" fmla="*/ 2147483647 w 1653"/>
                <a:gd name="T15" fmla="*/ 2147483647 h 2062"/>
                <a:gd name="T16" fmla="*/ 2147483647 w 1653"/>
                <a:gd name="T17" fmla="*/ 2147483647 h 2062"/>
                <a:gd name="T18" fmla="*/ 2147483647 w 1653"/>
                <a:gd name="T19" fmla="*/ 2147483647 h 2062"/>
                <a:gd name="T20" fmla="*/ 2147483647 w 1653"/>
                <a:gd name="T21" fmla="*/ 2147483647 h 2062"/>
                <a:gd name="T22" fmla="*/ 2147483647 w 1653"/>
                <a:gd name="T23" fmla="*/ 2147483647 h 2062"/>
                <a:gd name="T24" fmla="*/ 2147483647 w 1653"/>
                <a:gd name="T25" fmla="*/ 2147483647 h 2062"/>
                <a:gd name="T26" fmla="*/ 2147483647 w 1653"/>
                <a:gd name="T27" fmla="*/ 2147483647 h 2062"/>
                <a:gd name="T28" fmla="*/ 2147483647 w 1653"/>
                <a:gd name="T29" fmla="*/ 2147483647 h 2062"/>
                <a:gd name="T30" fmla="*/ 2147483647 w 1653"/>
                <a:gd name="T31" fmla="*/ 2147483647 h 2062"/>
                <a:gd name="T32" fmla="*/ 2147483647 w 1653"/>
                <a:gd name="T33" fmla="*/ 2147483647 h 2062"/>
                <a:gd name="T34" fmla="*/ 2147483647 w 1653"/>
                <a:gd name="T35" fmla="*/ 2147483647 h 2062"/>
                <a:gd name="T36" fmla="*/ 2147483647 w 1653"/>
                <a:gd name="T37" fmla="*/ 2147483647 h 2062"/>
                <a:gd name="T38" fmla="*/ 2147483647 w 1653"/>
                <a:gd name="T39" fmla="*/ 2147483647 h 2062"/>
                <a:gd name="T40" fmla="*/ 2147483647 w 1653"/>
                <a:gd name="T41" fmla="*/ 2147483647 h 2062"/>
                <a:gd name="T42" fmla="*/ 2147483647 w 1653"/>
                <a:gd name="T43" fmla="*/ 2147483647 h 2062"/>
                <a:gd name="T44" fmla="*/ 2147483647 w 1653"/>
                <a:gd name="T45" fmla="*/ 2147483647 h 2062"/>
                <a:gd name="T46" fmla="*/ 2147483647 w 1653"/>
                <a:gd name="T47" fmla="*/ 2147483647 h 2062"/>
                <a:gd name="T48" fmla="*/ 2147483647 w 1653"/>
                <a:gd name="T49" fmla="*/ 2147483647 h 2062"/>
                <a:gd name="T50" fmla="*/ 2147483647 w 1653"/>
                <a:gd name="T51" fmla="*/ 2147483647 h 2062"/>
                <a:gd name="T52" fmla="*/ 2147483647 w 1653"/>
                <a:gd name="T53" fmla="*/ 2147483647 h 2062"/>
                <a:gd name="T54" fmla="*/ 2147483647 w 1653"/>
                <a:gd name="T55" fmla="*/ 2147483647 h 2062"/>
                <a:gd name="T56" fmla="*/ 2147483647 w 1653"/>
                <a:gd name="T57" fmla="*/ 2147483647 h 2062"/>
                <a:gd name="T58" fmla="*/ 2147483647 w 1653"/>
                <a:gd name="T59" fmla="*/ 2147483647 h 2062"/>
                <a:gd name="T60" fmla="*/ 2147483647 w 1653"/>
                <a:gd name="T61" fmla="*/ 2147483647 h 2062"/>
                <a:gd name="T62" fmla="*/ 2147483647 w 1653"/>
                <a:gd name="T63" fmla="*/ 2147483647 h 2062"/>
                <a:gd name="T64" fmla="*/ 2147483647 w 1653"/>
                <a:gd name="T65" fmla="*/ 2147483647 h 2062"/>
                <a:gd name="T66" fmla="*/ 2147483647 w 1653"/>
                <a:gd name="T67" fmla="*/ 2147483647 h 2062"/>
                <a:gd name="T68" fmla="*/ 2147483647 w 1653"/>
                <a:gd name="T69" fmla="*/ 2147483647 h 2062"/>
                <a:gd name="T70" fmla="*/ 2147483647 w 1653"/>
                <a:gd name="T71" fmla="*/ 2147483647 h 2062"/>
                <a:gd name="T72" fmla="*/ 2147483647 w 1653"/>
                <a:gd name="T73" fmla="*/ 2147483647 h 2062"/>
                <a:gd name="T74" fmla="*/ 2147483647 w 1653"/>
                <a:gd name="T75" fmla="*/ 2147483647 h 2062"/>
                <a:gd name="T76" fmla="*/ 2147483647 w 1653"/>
                <a:gd name="T77" fmla="*/ 2147483647 h 2062"/>
                <a:gd name="T78" fmla="*/ 2147483647 w 1653"/>
                <a:gd name="T79" fmla="*/ 2147483647 h 2062"/>
                <a:gd name="T80" fmla="*/ 2147483647 w 1653"/>
                <a:gd name="T81" fmla="*/ 2147483647 h 2062"/>
                <a:gd name="T82" fmla="*/ 2147483647 w 1653"/>
                <a:gd name="T83" fmla="*/ 2147483647 h 2062"/>
                <a:gd name="T84" fmla="*/ 2147483647 w 1653"/>
                <a:gd name="T85" fmla="*/ 2147483647 h 2062"/>
                <a:gd name="T86" fmla="*/ 2147483647 w 1653"/>
                <a:gd name="T87" fmla="*/ 2147483647 h 2062"/>
                <a:gd name="T88" fmla="*/ 0 w 1653"/>
                <a:gd name="T89" fmla="*/ 2147483647 h 2062"/>
                <a:gd name="T90" fmla="*/ 2147483647 w 1653"/>
                <a:gd name="T91" fmla="*/ 2147483647 h 2062"/>
                <a:gd name="T92" fmla="*/ 2147483647 w 1653"/>
                <a:gd name="T93" fmla="*/ 2147483647 h 2062"/>
                <a:gd name="T94" fmla="*/ 2147483647 w 1653"/>
                <a:gd name="T95" fmla="*/ 2147483647 h 2062"/>
                <a:gd name="T96" fmla="*/ 2147483647 w 1653"/>
                <a:gd name="T97" fmla="*/ 2147483647 h 2062"/>
                <a:gd name="T98" fmla="*/ 2147483647 w 1653"/>
                <a:gd name="T99" fmla="*/ 2147483647 h 2062"/>
                <a:gd name="T100" fmla="*/ 2147483647 w 1653"/>
                <a:gd name="T101" fmla="*/ 2147483647 h 2062"/>
                <a:gd name="T102" fmla="*/ 2147483647 w 1653"/>
                <a:gd name="T103" fmla="*/ 2147483647 h 20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53"/>
                <a:gd name="T157" fmla="*/ 0 h 2062"/>
                <a:gd name="T158" fmla="*/ 1653 w 1653"/>
                <a:gd name="T159" fmla="*/ 2062 h 206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53" h="2062">
                  <a:moveTo>
                    <a:pt x="1349" y="2062"/>
                  </a:moveTo>
                  <a:lnTo>
                    <a:pt x="1330" y="2005"/>
                  </a:lnTo>
                  <a:lnTo>
                    <a:pt x="1313" y="1947"/>
                  </a:lnTo>
                  <a:lnTo>
                    <a:pt x="1296" y="1887"/>
                  </a:lnTo>
                  <a:lnTo>
                    <a:pt x="1283" y="1825"/>
                  </a:lnTo>
                  <a:lnTo>
                    <a:pt x="1271" y="1763"/>
                  </a:lnTo>
                  <a:lnTo>
                    <a:pt x="1261" y="1698"/>
                  </a:lnTo>
                  <a:lnTo>
                    <a:pt x="1253" y="1633"/>
                  </a:lnTo>
                  <a:lnTo>
                    <a:pt x="1247" y="1567"/>
                  </a:lnTo>
                  <a:lnTo>
                    <a:pt x="1242" y="1499"/>
                  </a:lnTo>
                  <a:lnTo>
                    <a:pt x="1239" y="1431"/>
                  </a:lnTo>
                  <a:lnTo>
                    <a:pt x="1238" y="1363"/>
                  </a:lnTo>
                  <a:lnTo>
                    <a:pt x="1239" y="1294"/>
                  </a:lnTo>
                  <a:lnTo>
                    <a:pt x="1243" y="1225"/>
                  </a:lnTo>
                  <a:lnTo>
                    <a:pt x="1248" y="1155"/>
                  </a:lnTo>
                  <a:lnTo>
                    <a:pt x="1254" y="1085"/>
                  </a:lnTo>
                  <a:lnTo>
                    <a:pt x="1263" y="1016"/>
                  </a:lnTo>
                  <a:lnTo>
                    <a:pt x="1273" y="946"/>
                  </a:lnTo>
                  <a:lnTo>
                    <a:pt x="1285" y="877"/>
                  </a:lnTo>
                  <a:lnTo>
                    <a:pt x="1300" y="808"/>
                  </a:lnTo>
                  <a:lnTo>
                    <a:pt x="1316" y="740"/>
                  </a:lnTo>
                  <a:lnTo>
                    <a:pt x="1333" y="672"/>
                  </a:lnTo>
                  <a:lnTo>
                    <a:pt x="1353" y="605"/>
                  </a:lnTo>
                  <a:lnTo>
                    <a:pt x="1375" y="539"/>
                  </a:lnTo>
                  <a:lnTo>
                    <a:pt x="1398" y="474"/>
                  </a:lnTo>
                  <a:lnTo>
                    <a:pt x="1424" y="410"/>
                  </a:lnTo>
                  <a:lnTo>
                    <a:pt x="1450" y="347"/>
                  </a:lnTo>
                  <a:lnTo>
                    <a:pt x="1480" y="286"/>
                  </a:lnTo>
                  <a:lnTo>
                    <a:pt x="1510" y="226"/>
                  </a:lnTo>
                  <a:lnTo>
                    <a:pt x="1543" y="168"/>
                  </a:lnTo>
                  <a:lnTo>
                    <a:pt x="1577" y="112"/>
                  </a:lnTo>
                  <a:lnTo>
                    <a:pt x="1614" y="58"/>
                  </a:lnTo>
                  <a:lnTo>
                    <a:pt x="1653" y="5"/>
                  </a:lnTo>
                  <a:lnTo>
                    <a:pt x="1626" y="2"/>
                  </a:lnTo>
                  <a:lnTo>
                    <a:pt x="1600" y="0"/>
                  </a:lnTo>
                  <a:lnTo>
                    <a:pt x="1587" y="1"/>
                  </a:lnTo>
                  <a:lnTo>
                    <a:pt x="1573" y="1"/>
                  </a:lnTo>
                  <a:lnTo>
                    <a:pt x="1561" y="2"/>
                  </a:lnTo>
                  <a:lnTo>
                    <a:pt x="1548" y="4"/>
                  </a:lnTo>
                  <a:lnTo>
                    <a:pt x="1536" y="6"/>
                  </a:lnTo>
                  <a:lnTo>
                    <a:pt x="1524" y="9"/>
                  </a:lnTo>
                  <a:lnTo>
                    <a:pt x="1511" y="12"/>
                  </a:lnTo>
                  <a:lnTo>
                    <a:pt x="1499" y="17"/>
                  </a:lnTo>
                  <a:lnTo>
                    <a:pt x="1487" y="21"/>
                  </a:lnTo>
                  <a:lnTo>
                    <a:pt x="1475" y="26"/>
                  </a:lnTo>
                  <a:lnTo>
                    <a:pt x="1463" y="31"/>
                  </a:lnTo>
                  <a:lnTo>
                    <a:pt x="1451" y="37"/>
                  </a:lnTo>
                  <a:lnTo>
                    <a:pt x="1440" y="44"/>
                  </a:lnTo>
                  <a:lnTo>
                    <a:pt x="1429" y="51"/>
                  </a:lnTo>
                  <a:lnTo>
                    <a:pt x="1419" y="59"/>
                  </a:lnTo>
                  <a:lnTo>
                    <a:pt x="1407" y="67"/>
                  </a:lnTo>
                  <a:lnTo>
                    <a:pt x="1397" y="77"/>
                  </a:lnTo>
                  <a:lnTo>
                    <a:pt x="1387" y="86"/>
                  </a:lnTo>
                  <a:lnTo>
                    <a:pt x="1377" y="96"/>
                  </a:lnTo>
                  <a:lnTo>
                    <a:pt x="1368" y="107"/>
                  </a:lnTo>
                  <a:lnTo>
                    <a:pt x="1359" y="118"/>
                  </a:lnTo>
                  <a:lnTo>
                    <a:pt x="1349" y="131"/>
                  </a:lnTo>
                  <a:lnTo>
                    <a:pt x="1340" y="144"/>
                  </a:lnTo>
                  <a:lnTo>
                    <a:pt x="1332" y="157"/>
                  </a:lnTo>
                  <a:lnTo>
                    <a:pt x="1324" y="170"/>
                  </a:lnTo>
                  <a:lnTo>
                    <a:pt x="1317" y="185"/>
                  </a:lnTo>
                  <a:lnTo>
                    <a:pt x="1309" y="200"/>
                  </a:lnTo>
                  <a:lnTo>
                    <a:pt x="1302" y="216"/>
                  </a:lnTo>
                  <a:lnTo>
                    <a:pt x="1302" y="219"/>
                  </a:lnTo>
                  <a:lnTo>
                    <a:pt x="1302" y="228"/>
                  </a:lnTo>
                  <a:lnTo>
                    <a:pt x="1300" y="243"/>
                  </a:lnTo>
                  <a:lnTo>
                    <a:pt x="1297" y="266"/>
                  </a:lnTo>
                  <a:lnTo>
                    <a:pt x="1295" y="295"/>
                  </a:lnTo>
                  <a:lnTo>
                    <a:pt x="1291" y="333"/>
                  </a:lnTo>
                  <a:lnTo>
                    <a:pt x="1286" y="379"/>
                  </a:lnTo>
                  <a:lnTo>
                    <a:pt x="1280" y="433"/>
                  </a:lnTo>
                  <a:lnTo>
                    <a:pt x="1272" y="497"/>
                  </a:lnTo>
                  <a:lnTo>
                    <a:pt x="1263" y="570"/>
                  </a:lnTo>
                  <a:lnTo>
                    <a:pt x="1253" y="653"/>
                  </a:lnTo>
                  <a:lnTo>
                    <a:pt x="1239" y="746"/>
                  </a:lnTo>
                  <a:lnTo>
                    <a:pt x="1225" y="851"/>
                  </a:lnTo>
                  <a:lnTo>
                    <a:pt x="1208" y="967"/>
                  </a:lnTo>
                  <a:lnTo>
                    <a:pt x="1190" y="1094"/>
                  </a:lnTo>
                  <a:lnTo>
                    <a:pt x="1168" y="1234"/>
                  </a:lnTo>
                  <a:lnTo>
                    <a:pt x="1157" y="1309"/>
                  </a:lnTo>
                  <a:lnTo>
                    <a:pt x="1147" y="1378"/>
                  </a:lnTo>
                  <a:lnTo>
                    <a:pt x="1139" y="1440"/>
                  </a:lnTo>
                  <a:lnTo>
                    <a:pt x="1132" y="1497"/>
                  </a:lnTo>
                  <a:lnTo>
                    <a:pt x="1125" y="1549"/>
                  </a:lnTo>
                  <a:lnTo>
                    <a:pt x="1121" y="1596"/>
                  </a:lnTo>
                  <a:lnTo>
                    <a:pt x="1117" y="1637"/>
                  </a:lnTo>
                  <a:lnTo>
                    <a:pt x="1115" y="1673"/>
                  </a:lnTo>
                  <a:lnTo>
                    <a:pt x="1113" y="1706"/>
                  </a:lnTo>
                  <a:lnTo>
                    <a:pt x="1112" y="1735"/>
                  </a:lnTo>
                  <a:lnTo>
                    <a:pt x="1112" y="1759"/>
                  </a:lnTo>
                  <a:lnTo>
                    <a:pt x="1113" y="1779"/>
                  </a:lnTo>
                  <a:lnTo>
                    <a:pt x="1115" y="1797"/>
                  </a:lnTo>
                  <a:lnTo>
                    <a:pt x="1116" y="1811"/>
                  </a:lnTo>
                  <a:lnTo>
                    <a:pt x="1119" y="1822"/>
                  </a:lnTo>
                  <a:lnTo>
                    <a:pt x="1122" y="1830"/>
                  </a:lnTo>
                  <a:lnTo>
                    <a:pt x="1138" y="1828"/>
                  </a:lnTo>
                  <a:lnTo>
                    <a:pt x="1150" y="1826"/>
                  </a:lnTo>
                  <a:lnTo>
                    <a:pt x="1157" y="1825"/>
                  </a:lnTo>
                  <a:lnTo>
                    <a:pt x="1160" y="1824"/>
                  </a:lnTo>
                  <a:lnTo>
                    <a:pt x="1156" y="1830"/>
                  </a:lnTo>
                  <a:lnTo>
                    <a:pt x="1146" y="1840"/>
                  </a:lnTo>
                  <a:lnTo>
                    <a:pt x="1143" y="1842"/>
                  </a:lnTo>
                  <a:lnTo>
                    <a:pt x="1140" y="1843"/>
                  </a:lnTo>
                  <a:lnTo>
                    <a:pt x="1137" y="1844"/>
                  </a:lnTo>
                  <a:lnTo>
                    <a:pt x="1134" y="1844"/>
                  </a:lnTo>
                  <a:lnTo>
                    <a:pt x="1131" y="1842"/>
                  </a:lnTo>
                  <a:lnTo>
                    <a:pt x="1127" y="1840"/>
                  </a:lnTo>
                  <a:lnTo>
                    <a:pt x="1124" y="1836"/>
                  </a:lnTo>
                  <a:lnTo>
                    <a:pt x="1122" y="1830"/>
                  </a:lnTo>
                  <a:lnTo>
                    <a:pt x="1091" y="1835"/>
                  </a:lnTo>
                  <a:lnTo>
                    <a:pt x="1052" y="1840"/>
                  </a:lnTo>
                  <a:lnTo>
                    <a:pt x="1005" y="1847"/>
                  </a:lnTo>
                  <a:lnTo>
                    <a:pt x="951" y="1853"/>
                  </a:lnTo>
                  <a:lnTo>
                    <a:pt x="891" y="1859"/>
                  </a:lnTo>
                  <a:lnTo>
                    <a:pt x="826" y="1865"/>
                  </a:lnTo>
                  <a:lnTo>
                    <a:pt x="756" y="1870"/>
                  </a:lnTo>
                  <a:lnTo>
                    <a:pt x="681" y="1874"/>
                  </a:lnTo>
                  <a:lnTo>
                    <a:pt x="602" y="1877"/>
                  </a:lnTo>
                  <a:lnTo>
                    <a:pt x="520" y="1878"/>
                  </a:lnTo>
                  <a:lnTo>
                    <a:pt x="478" y="1877"/>
                  </a:lnTo>
                  <a:lnTo>
                    <a:pt x="436" y="1877"/>
                  </a:lnTo>
                  <a:lnTo>
                    <a:pt x="393" y="1876"/>
                  </a:lnTo>
                  <a:lnTo>
                    <a:pt x="351" y="1874"/>
                  </a:lnTo>
                  <a:lnTo>
                    <a:pt x="307" y="1871"/>
                  </a:lnTo>
                  <a:lnTo>
                    <a:pt x="264" y="1868"/>
                  </a:lnTo>
                  <a:lnTo>
                    <a:pt x="220" y="1865"/>
                  </a:lnTo>
                  <a:lnTo>
                    <a:pt x="177" y="1860"/>
                  </a:lnTo>
                  <a:lnTo>
                    <a:pt x="133" y="1855"/>
                  </a:lnTo>
                  <a:lnTo>
                    <a:pt x="90" y="1849"/>
                  </a:lnTo>
                  <a:lnTo>
                    <a:pt x="46" y="1841"/>
                  </a:lnTo>
                  <a:lnTo>
                    <a:pt x="3" y="1833"/>
                  </a:lnTo>
                  <a:lnTo>
                    <a:pt x="2" y="1849"/>
                  </a:lnTo>
                  <a:lnTo>
                    <a:pt x="1" y="1865"/>
                  </a:lnTo>
                  <a:lnTo>
                    <a:pt x="1" y="1880"/>
                  </a:lnTo>
                  <a:lnTo>
                    <a:pt x="0" y="1895"/>
                  </a:lnTo>
                  <a:lnTo>
                    <a:pt x="85" y="1892"/>
                  </a:lnTo>
                  <a:lnTo>
                    <a:pt x="168" y="1890"/>
                  </a:lnTo>
                  <a:lnTo>
                    <a:pt x="253" y="1890"/>
                  </a:lnTo>
                  <a:lnTo>
                    <a:pt x="337" y="1891"/>
                  </a:lnTo>
                  <a:lnTo>
                    <a:pt x="422" y="1894"/>
                  </a:lnTo>
                  <a:lnTo>
                    <a:pt x="506" y="1899"/>
                  </a:lnTo>
                  <a:lnTo>
                    <a:pt x="591" y="1907"/>
                  </a:lnTo>
                  <a:lnTo>
                    <a:pt x="675" y="1915"/>
                  </a:lnTo>
                  <a:lnTo>
                    <a:pt x="759" y="1926"/>
                  </a:lnTo>
                  <a:lnTo>
                    <a:pt x="843" y="1938"/>
                  </a:lnTo>
                  <a:lnTo>
                    <a:pt x="886" y="1945"/>
                  </a:lnTo>
                  <a:lnTo>
                    <a:pt x="928" y="1953"/>
                  </a:lnTo>
                  <a:lnTo>
                    <a:pt x="970" y="1962"/>
                  </a:lnTo>
                  <a:lnTo>
                    <a:pt x="1012" y="1971"/>
                  </a:lnTo>
                  <a:lnTo>
                    <a:pt x="1054" y="1980"/>
                  </a:lnTo>
                  <a:lnTo>
                    <a:pt x="1097" y="1990"/>
                  </a:lnTo>
                  <a:lnTo>
                    <a:pt x="1139" y="2000"/>
                  </a:lnTo>
                  <a:lnTo>
                    <a:pt x="1180" y="2011"/>
                  </a:lnTo>
                  <a:lnTo>
                    <a:pt x="1223" y="2024"/>
                  </a:lnTo>
                  <a:lnTo>
                    <a:pt x="1265" y="2036"/>
                  </a:lnTo>
                  <a:lnTo>
                    <a:pt x="1308" y="2049"/>
                  </a:lnTo>
                  <a:lnTo>
                    <a:pt x="1349" y="2062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Freeform 191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3" name="Freeform 192"/>
            <p:cNvSpPr>
              <a:spLocks/>
            </p:cNvSpPr>
            <p:nvPr/>
          </p:nvSpPr>
          <p:spPr bwMode="auto">
            <a:xfrm>
              <a:off x="2697163" y="366713"/>
              <a:ext cx="220663" cy="292100"/>
            </a:xfrm>
            <a:custGeom>
              <a:avLst/>
              <a:gdLst>
                <a:gd name="T0" fmla="*/ 2147483647 w 2074"/>
                <a:gd name="T1" fmla="*/ 2147483647 h 2762"/>
                <a:gd name="T2" fmla="*/ 2147483647 w 2074"/>
                <a:gd name="T3" fmla="*/ 2147483647 h 2762"/>
                <a:gd name="T4" fmla="*/ 2147483647 w 2074"/>
                <a:gd name="T5" fmla="*/ 2147483647 h 2762"/>
                <a:gd name="T6" fmla="*/ 2147483647 w 2074"/>
                <a:gd name="T7" fmla="*/ 2147483647 h 2762"/>
                <a:gd name="T8" fmla="*/ 2147483647 w 2074"/>
                <a:gd name="T9" fmla="*/ 2147483647 h 2762"/>
                <a:gd name="T10" fmla="*/ 2147483647 w 2074"/>
                <a:gd name="T11" fmla="*/ 2147483647 h 2762"/>
                <a:gd name="T12" fmla="*/ 2147483647 w 2074"/>
                <a:gd name="T13" fmla="*/ 2147483647 h 2762"/>
                <a:gd name="T14" fmla="*/ 2147483647 w 2074"/>
                <a:gd name="T15" fmla="*/ 2147483647 h 2762"/>
                <a:gd name="T16" fmla="*/ 2147483647 w 2074"/>
                <a:gd name="T17" fmla="*/ 2147483647 h 2762"/>
                <a:gd name="T18" fmla="*/ 2147483647 w 2074"/>
                <a:gd name="T19" fmla="*/ 2147483647 h 2762"/>
                <a:gd name="T20" fmla="*/ 2147483647 w 2074"/>
                <a:gd name="T21" fmla="*/ 2147483647 h 2762"/>
                <a:gd name="T22" fmla="*/ 2147483647 w 2074"/>
                <a:gd name="T23" fmla="*/ 2147483647 h 2762"/>
                <a:gd name="T24" fmla="*/ 2147483647 w 2074"/>
                <a:gd name="T25" fmla="*/ 2147483647 h 2762"/>
                <a:gd name="T26" fmla="*/ 2147483647 w 2074"/>
                <a:gd name="T27" fmla="*/ 2147483647 h 2762"/>
                <a:gd name="T28" fmla="*/ 2147483647 w 2074"/>
                <a:gd name="T29" fmla="*/ 2147483647 h 2762"/>
                <a:gd name="T30" fmla="*/ 2147483647 w 2074"/>
                <a:gd name="T31" fmla="*/ 2147483647 h 2762"/>
                <a:gd name="T32" fmla="*/ 2147483647 w 2074"/>
                <a:gd name="T33" fmla="*/ 2147483647 h 2762"/>
                <a:gd name="T34" fmla="*/ 2147483647 w 2074"/>
                <a:gd name="T35" fmla="*/ 2147483647 h 2762"/>
                <a:gd name="T36" fmla="*/ 2147483647 w 2074"/>
                <a:gd name="T37" fmla="*/ 2147483647 h 2762"/>
                <a:gd name="T38" fmla="*/ 2147483647 w 2074"/>
                <a:gd name="T39" fmla="*/ 2147483647 h 2762"/>
                <a:gd name="T40" fmla="*/ 2147483647 w 2074"/>
                <a:gd name="T41" fmla="*/ 2147483647 h 2762"/>
                <a:gd name="T42" fmla="*/ 2147483647 w 2074"/>
                <a:gd name="T43" fmla="*/ 2147483647 h 2762"/>
                <a:gd name="T44" fmla="*/ 2147483647 w 2074"/>
                <a:gd name="T45" fmla="*/ 2147483647 h 2762"/>
                <a:gd name="T46" fmla="*/ 2147483647 w 2074"/>
                <a:gd name="T47" fmla="*/ 2147483647 h 2762"/>
                <a:gd name="T48" fmla="*/ 2147483647 w 2074"/>
                <a:gd name="T49" fmla="*/ 2147483647 h 2762"/>
                <a:gd name="T50" fmla="*/ 2147483647 w 2074"/>
                <a:gd name="T51" fmla="*/ 2147483647 h 2762"/>
                <a:gd name="T52" fmla="*/ 2147483647 w 2074"/>
                <a:gd name="T53" fmla="*/ 2147483647 h 2762"/>
                <a:gd name="T54" fmla="*/ 2147483647 w 2074"/>
                <a:gd name="T55" fmla="*/ 2147483647 h 2762"/>
                <a:gd name="T56" fmla="*/ 2147483647 w 2074"/>
                <a:gd name="T57" fmla="*/ 2147483647 h 2762"/>
                <a:gd name="T58" fmla="*/ 2147483647 w 2074"/>
                <a:gd name="T59" fmla="*/ 2147483647 h 2762"/>
                <a:gd name="T60" fmla="*/ 2147483647 w 2074"/>
                <a:gd name="T61" fmla="*/ 2147483647 h 2762"/>
                <a:gd name="T62" fmla="*/ 2147483647 w 2074"/>
                <a:gd name="T63" fmla="*/ 2147483647 h 2762"/>
                <a:gd name="T64" fmla="*/ 2147483647 w 2074"/>
                <a:gd name="T65" fmla="*/ 2147483647 h 2762"/>
                <a:gd name="T66" fmla="*/ 2147483647 w 2074"/>
                <a:gd name="T67" fmla="*/ 2147483647 h 2762"/>
                <a:gd name="T68" fmla="*/ 2147483647 w 2074"/>
                <a:gd name="T69" fmla="*/ 2147483647 h 2762"/>
                <a:gd name="T70" fmla="*/ 2147483647 w 2074"/>
                <a:gd name="T71" fmla="*/ 2147483647 h 2762"/>
                <a:gd name="T72" fmla="*/ 2147483647 w 2074"/>
                <a:gd name="T73" fmla="*/ 2147483647 h 2762"/>
                <a:gd name="T74" fmla="*/ 2147483647 w 2074"/>
                <a:gd name="T75" fmla="*/ 2147483647 h 2762"/>
                <a:gd name="T76" fmla="*/ 2147483647 w 2074"/>
                <a:gd name="T77" fmla="*/ 2147483647 h 2762"/>
                <a:gd name="T78" fmla="*/ 2147483647 w 2074"/>
                <a:gd name="T79" fmla="*/ 2147483647 h 2762"/>
                <a:gd name="T80" fmla="*/ 2147483647 w 2074"/>
                <a:gd name="T81" fmla="*/ 2147483647 h 2762"/>
                <a:gd name="T82" fmla="*/ 2147483647 w 2074"/>
                <a:gd name="T83" fmla="*/ 2147483647 h 2762"/>
                <a:gd name="T84" fmla="*/ 2147483647 w 2074"/>
                <a:gd name="T85" fmla="*/ 2147483647 h 2762"/>
                <a:gd name="T86" fmla="*/ 2147483647 w 2074"/>
                <a:gd name="T87" fmla="*/ 2147483647 h 2762"/>
                <a:gd name="T88" fmla="*/ 2147483647 w 2074"/>
                <a:gd name="T89" fmla="*/ 2147483647 h 2762"/>
                <a:gd name="T90" fmla="*/ 2147483647 w 2074"/>
                <a:gd name="T91" fmla="*/ 2147483647 h 2762"/>
                <a:gd name="T92" fmla="*/ 2147483647 w 2074"/>
                <a:gd name="T93" fmla="*/ 2147483647 h 2762"/>
                <a:gd name="T94" fmla="*/ 2147483647 w 2074"/>
                <a:gd name="T95" fmla="*/ 2147483647 h 2762"/>
                <a:gd name="T96" fmla="*/ 2147483647 w 2074"/>
                <a:gd name="T97" fmla="*/ 2147483647 h 2762"/>
                <a:gd name="T98" fmla="*/ 2147483647 w 2074"/>
                <a:gd name="T99" fmla="*/ 2147483647 h 2762"/>
                <a:gd name="T100" fmla="*/ 2147483647 w 2074"/>
                <a:gd name="T101" fmla="*/ 2147483647 h 2762"/>
                <a:gd name="T102" fmla="*/ 2147483647 w 2074"/>
                <a:gd name="T103" fmla="*/ 2147483647 h 2762"/>
                <a:gd name="T104" fmla="*/ 2147483647 w 2074"/>
                <a:gd name="T105" fmla="*/ 2147483647 h 27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74"/>
                <a:gd name="T160" fmla="*/ 0 h 2762"/>
                <a:gd name="T161" fmla="*/ 2074 w 2074"/>
                <a:gd name="T162" fmla="*/ 2762 h 27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74" h="2762">
                  <a:moveTo>
                    <a:pt x="1761" y="0"/>
                  </a:moveTo>
                  <a:lnTo>
                    <a:pt x="1780" y="72"/>
                  </a:lnTo>
                  <a:lnTo>
                    <a:pt x="1796" y="148"/>
                  </a:lnTo>
                  <a:lnTo>
                    <a:pt x="1810" y="226"/>
                  </a:lnTo>
                  <a:lnTo>
                    <a:pt x="1820" y="308"/>
                  </a:lnTo>
                  <a:lnTo>
                    <a:pt x="1828" y="392"/>
                  </a:lnTo>
                  <a:lnTo>
                    <a:pt x="1832" y="478"/>
                  </a:lnTo>
                  <a:lnTo>
                    <a:pt x="1834" y="564"/>
                  </a:lnTo>
                  <a:lnTo>
                    <a:pt x="1833" y="653"/>
                  </a:lnTo>
                  <a:lnTo>
                    <a:pt x="1830" y="741"/>
                  </a:lnTo>
                  <a:lnTo>
                    <a:pt x="1825" y="831"/>
                  </a:lnTo>
                  <a:lnTo>
                    <a:pt x="1818" y="921"/>
                  </a:lnTo>
                  <a:lnTo>
                    <a:pt x="1809" y="1009"/>
                  </a:lnTo>
                  <a:lnTo>
                    <a:pt x="1797" y="1098"/>
                  </a:lnTo>
                  <a:lnTo>
                    <a:pt x="1785" y="1185"/>
                  </a:lnTo>
                  <a:lnTo>
                    <a:pt x="1771" y="1272"/>
                  </a:lnTo>
                  <a:lnTo>
                    <a:pt x="1756" y="1357"/>
                  </a:lnTo>
                  <a:lnTo>
                    <a:pt x="1739" y="1440"/>
                  </a:lnTo>
                  <a:lnTo>
                    <a:pt x="1722" y="1520"/>
                  </a:lnTo>
                  <a:lnTo>
                    <a:pt x="1704" y="1597"/>
                  </a:lnTo>
                  <a:lnTo>
                    <a:pt x="1685" y="1673"/>
                  </a:lnTo>
                  <a:lnTo>
                    <a:pt x="1665" y="1744"/>
                  </a:lnTo>
                  <a:lnTo>
                    <a:pt x="1646" y="1811"/>
                  </a:lnTo>
                  <a:lnTo>
                    <a:pt x="1625" y="1875"/>
                  </a:lnTo>
                  <a:lnTo>
                    <a:pt x="1605" y="1934"/>
                  </a:lnTo>
                  <a:lnTo>
                    <a:pt x="1585" y="1988"/>
                  </a:lnTo>
                  <a:lnTo>
                    <a:pt x="1565" y="2038"/>
                  </a:lnTo>
                  <a:lnTo>
                    <a:pt x="1545" y="2082"/>
                  </a:lnTo>
                  <a:lnTo>
                    <a:pt x="1527" y="2120"/>
                  </a:lnTo>
                  <a:lnTo>
                    <a:pt x="1508" y="2151"/>
                  </a:lnTo>
                  <a:lnTo>
                    <a:pt x="1490" y="2177"/>
                  </a:lnTo>
                  <a:lnTo>
                    <a:pt x="1474" y="2195"/>
                  </a:lnTo>
                  <a:lnTo>
                    <a:pt x="1457" y="2206"/>
                  </a:lnTo>
                  <a:lnTo>
                    <a:pt x="1420" y="2225"/>
                  </a:lnTo>
                  <a:lnTo>
                    <a:pt x="1380" y="2243"/>
                  </a:lnTo>
                  <a:lnTo>
                    <a:pt x="1340" y="2259"/>
                  </a:lnTo>
                  <a:lnTo>
                    <a:pt x="1299" y="2275"/>
                  </a:lnTo>
                  <a:lnTo>
                    <a:pt x="1258" y="2290"/>
                  </a:lnTo>
                  <a:lnTo>
                    <a:pt x="1215" y="2304"/>
                  </a:lnTo>
                  <a:lnTo>
                    <a:pt x="1172" y="2317"/>
                  </a:lnTo>
                  <a:lnTo>
                    <a:pt x="1129" y="2329"/>
                  </a:lnTo>
                  <a:lnTo>
                    <a:pt x="1084" y="2341"/>
                  </a:lnTo>
                  <a:lnTo>
                    <a:pt x="1039" y="2352"/>
                  </a:lnTo>
                  <a:lnTo>
                    <a:pt x="994" y="2362"/>
                  </a:lnTo>
                  <a:lnTo>
                    <a:pt x="948" y="2371"/>
                  </a:lnTo>
                  <a:lnTo>
                    <a:pt x="903" y="2379"/>
                  </a:lnTo>
                  <a:lnTo>
                    <a:pt x="856" y="2387"/>
                  </a:lnTo>
                  <a:lnTo>
                    <a:pt x="809" y="2393"/>
                  </a:lnTo>
                  <a:lnTo>
                    <a:pt x="761" y="2399"/>
                  </a:lnTo>
                  <a:lnTo>
                    <a:pt x="714" y="2406"/>
                  </a:lnTo>
                  <a:lnTo>
                    <a:pt x="666" y="2410"/>
                  </a:lnTo>
                  <a:lnTo>
                    <a:pt x="618" y="2415"/>
                  </a:lnTo>
                  <a:lnTo>
                    <a:pt x="571" y="2418"/>
                  </a:lnTo>
                  <a:lnTo>
                    <a:pt x="523" y="2421"/>
                  </a:lnTo>
                  <a:lnTo>
                    <a:pt x="474" y="2423"/>
                  </a:lnTo>
                  <a:lnTo>
                    <a:pt x="426" y="2424"/>
                  </a:lnTo>
                  <a:lnTo>
                    <a:pt x="378" y="2425"/>
                  </a:lnTo>
                  <a:lnTo>
                    <a:pt x="330" y="2425"/>
                  </a:lnTo>
                  <a:lnTo>
                    <a:pt x="282" y="2425"/>
                  </a:lnTo>
                  <a:lnTo>
                    <a:pt x="235" y="2424"/>
                  </a:lnTo>
                  <a:lnTo>
                    <a:pt x="188" y="2422"/>
                  </a:lnTo>
                  <a:lnTo>
                    <a:pt x="140" y="2421"/>
                  </a:lnTo>
                  <a:lnTo>
                    <a:pt x="93" y="2418"/>
                  </a:lnTo>
                  <a:lnTo>
                    <a:pt x="46" y="2415"/>
                  </a:lnTo>
                  <a:lnTo>
                    <a:pt x="0" y="2412"/>
                  </a:lnTo>
                  <a:lnTo>
                    <a:pt x="11" y="2452"/>
                  </a:lnTo>
                  <a:lnTo>
                    <a:pt x="22" y="2493"/>
                  </a:lnTo>
                  <a:lnTo>
                    <a:pt x="34" y="2534"/>
                  </a:lnTo>
                  <a:lnTo>
                    <a:pt x="47" y="2575"/>
                  </a:lnTo>
                  <a:lnTo>
                    <a:pt x="61" y="2615"/>
                  </a:lnTo>
                  <a:lnTo>
                    <a:pt x="75" y="2655"/>
                  </a:lnTo>
                  <a:lnTo>
                    <a:pt x="89" y="2696"/>
                  </a:lnTo>
                  <a:lnTo>
                    <a:pt x="104" y="2735"/>
                  </a:lnTo>
                  <a:lnTo>
                    <a:pt x="174" y="2741"/>
                  </a:lnTo>
                  <a:lnTo>
                    <a:pt x="250" y="2748"/>
                  </a:lnTo>
                  <a:lnTo>
                    <a:pt x="332" y="2754"/>
                  </a:lnTo>
                  <a:lnTo>
                    <a:pt x="421" y="2758"/>
                  </a:lnTo>
                  <a:lnTo>
                    <a:pt x="514" y="2761"/>
                  </a:lnTo>
                  <a:lnTo>
                    <a:pt x="610" y="2762"/>
                  </a:lnTo>
                  <a:lnTo>
                    <a:pt x="660" y="2761"/>
                  </a:lnTo>
                  <a:lnTo>
                    <a:pt x="710" y="2761"/>
                  </a:lnTo>
                  <a:lnTo>
                    <a:pt x="760" y="2759"/>
                  </a:lnTo>
                  <a:lnTo>
                    <a:pt x="811" y="2757"/>
                  </a:lnTo>
                  <a:lnTo>
                    <a:pt x="862" y="2754"/>
                  </a:lnTo>
                  <a:lnTo>
                    <a:pt x="913" y="2750"/>
                  </a:lnTo>
                  <a:lnTo>
                    <a:pt x="964" y="2745"/>
                  </a:lnTo>
                  <a:lnTo>
                    <a:pt x="1015" y="2739"/>
                  </a:lnTo>
                  <a:lnTo>
                    <a:pt x="1064" y="2733"/>
                  </a:lnTo>
                  <a:lnTo>
                    <a:pt x="1114" y="2726"/>
                  </a:lnTo>
                  <a:lnTo>
                    <a:pt x="1164" y="2718"/>
                  </a:lnTo>
                  <a:lnTo>
                    <a:pt x="1213" y="2708"/>
                  </a:lnTo>
                  <a:lnTo>
                    <a:pt x="1261" y="2698"/>
                  </a:lnTo>
                  <a:lnTo>
                    <a:pt x="1308" y="2685"/>
                  </a:lnTo>
                  <a:lnTo>
                    <a:pt x="1354" y="2673"/>
                  </a:lnTo>
                  <a:lnTo>
                    <a:pt x="1399" y="2659"/>
                  </a:lnTo>
                  <a:lnTo>
                    <a:pt x="1442" y="2643"/>
                  </a:lnTo>
                  <a:lnTo>
                    <a:pt x="1485" y="2626"/>
                  </a:lnTo>
                  <a:lnTo>
                    <a:pt x="1526" y="2608"/>
                  </a:lnTo>
                  <a:lnTo>
                    <a:pt x="1565" y="2588"/>
                  </a:lnTo>
                  <a:lnTo>
                    <a:pt x="1614" y="2559"/>
                  </a:lnTo>
                  <a:lnTo>
                    <a:pt x="1660" y="2529"/>
                  </a:lnTo>
                  <a:lnTo>
                    <a:pt x="1701" y="2495"/>
                  </a:lnTo>
                  <a:lnTo>
                    <a:pt x="1737" y="2461"/>
                  </a:lnTo>
                  <a:lnTo>
                    <a:pt x="1771" y="2424"/>
                  </a:lnTo>
                  <a:lnTo>
                    <a:pt x="1801" y="2385"/>
                  </a:lnTo>
                  <a:lnTo>
                    <a:pt x="1826" y="2346"/>
                  </a:lnTo>
                  <a:lnTo>
                    <a:pt x="1849" y="2303"/>
                  </a:lnTo>
                  <a:lnTo>
                    <a:pt x="1869" y="2259"/>
                  </a:lnTo>
                  <a:lnTo>
                    <a:pt x="1886" y="2214"/>
                  </a:lnTo>
                  <a:lnTo>
                    <a:pt x="1901" y="2166"/>
                  </a:lnTo>
                  <a:lnTo>
                    <a:pt x="1915" y="2119"/>
                  </a:lnTo>
                  <a:lnTo>
                    <a:pt x="1925" y="2068"/>
                  </a:lnTo>
                  <a:lnTo>
                    <a:pt x="1934" y="2016"/>
                  </a:lnTo>
                  <a:lnTo>
                    <a:pt x="1941" y="1963"/>
                  </a:lnTo>
                  <a:lnTo>
                    <a:pt x="1947" y="1908"/>
                  </a:lnTo>
                  <a:lnTo>
                    <a:pt x="1952" y="1852"/>
                  </a:lnTo>
                  <a:lnTo>
                    <a:pt x="1955" y="1794"/>
                  </a:lnTo>
                  <a:lnTo>
                    <a:pt x="1959" y="1736"/>
                  </a:lnTo>
                  <a:lnTo>
                    <a:pt x="1962" y="1675"/>
                  </a:lnTo>
                  <a:lnTo>
                    <a:pt x="1967" y="1552"/>
                  </a:lnTo>
                  <a:lnTo>
                    <a:pt x="1975" y="1422"/>
                  </a:lnTo>
                  <a:lnTo>
                    <a:pt x="1979" y="1356"/>
                  </a:lnTo>
                  <a:lnTo>
                    <a:pt x="1984" y="1289"/>
                  </a:lnTo>
                  <a:lnTo>
                    <a:pt x="1990" y="1221"/>
                  </a:lnTo>
                  <a:lnTo>
                    <a:pt x="1998" y="1152"/>
                  </a:lnTo>
                  <a:lnTo>
                    <a:pt x="2007" y="1082"/>
                  </a:lnTo>
                  <a:lnTo>
                    <a:pt x="2018" y="1011"/>
                  </a:lnTo>
                  <a:lnTo>
                    <a:pt x="2032" y="939"/>
                  </a:lnTo>
                  <a:lnTo>
                    <a:pt x="2047" y="867"/>
                  </a:lnTo>
                  <a:lnTo>
                    <a:pt x="2055" y="828"/>
                  </a:lnTo>
                  <a:lnTo>
                    <a:pt x="2062" y="790"/>
                  </a:lnTo>
                  <a:lnTo>
                    <a:pt x="2067" y="754"/>
                  </a:lnTo>
                  <a:lnTo>
                    <a:pt x="2071" y="717"/>
                  </a:lnTo>
                  <a:lnTo>
                    <a:pt x="2073" y="681"/>
                  </a:lnTo>
                  <a:lnTo>
                    <a:pt x="2074" y="646"/>
                  </a:lnTo>
                  <a:lnTo>
                    <a:pt x="2073" y="611"/>
                  </a:lnTo>
                  <a:lnTo>
                    <a:pt x="2072" y="577"/>
                  </a:lnTo>
                  <a:lnTo>
                    <a:pt x="2069" y="544"/>
                  </a:lnTo>
                  <a:lnTo>
                    <a:pt x="2065" y="510"/>
                  </a:lnTo>
                  <a:lnTo>
                    <a:pt x="2060" y="479"/>
                  </a:lnTo>
                  <a:lnTo>
                    <a:pt x="2054" y="447"/>
                  </a:lnTo>
                  <a:lnTo>
                    <a:pt x="2047" y="417"/>
                  </a:lnTo>
                  <a:lnTo>
                    <a:pt x="2039" y="387"/>
                  </a:lnTo>
                  <a:lnTo>
                    <a:pt x="2030" y="358"/>
                  </a:lnTo>
                  <a:lnTo>
                    <a:pt x="2019" y="330"/>
                  </a:lnTo>
                  <a:lnTo>
                    <a:pt x="2008" y="303"/>
                  </a:lnTo>
                  <a:lnTo>
                    <a:pt x="1996" y="276"/>
                  </a:lnTo>
                  <a:lnTo>
                    <a:pt x="1983" y="250"/>
                  </a:lnTo>
                  <a:lnTo>
                    <a:pt x="1970" y="225"/>
                  </a:lnTo>
                  <a:lnTo>
                    <a:pt x="1955" y="201"/>
                  </a:lnTo>
                  <a:lnTo>
                    <a:pt x="1940" y="178"/>
                  </a:lnTo>
                  <a:lnTo>
                    <a:pt x="1925" y="156"/>
                  </a:lnTo>
                  <a:lnTo>
                    <a:pt x="1908" y="135"/>
                  </a:lnTo>
                  <a:lnTo>
                    <a:pt x="1891" y="115"/>
                  </a:lnTo>
                  <a:lnTo>
                    <a:pt x="1874" y="95"/>
                  </a:lnTo>
                  <a:lnTo>
                    <a:pt x="1855" y="76"/>
                  </a:lnTo>
                  <a:lnTo>
                    <a:pt x="1837" y="59"/>
                  </a:lnTo>
                  <a:lnTo>
                    <a:pt x="1819" y="42"/>
                  </a:lnTo>
                  <a:lnTo>
                    <a:pt x="1799" y="27"/>
                  </a:lnTo>
                  <a:lnTo>
                    <a:pt x="1780" y="13"/>
                  </a:lnTo>
                  <a:lnTo>
                    <a:pt x="1761" y="0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Freeform 193"/>
            <p:cNvSpPr>
              <a:spLocks/>
            </p:cNvSpPr>
            <p:nvPr/>
          </p:nvSpPr>
          <p:spPr bwMode="auto">
            <a:xfrm>
              <a:off x="2546351" y="466725"/>
              <a:ext cx="57150" cy="90488"/>
            </a:xfrm>
            <a:custGeom>
              <a:avLst/>
              <a:gdLst>
                <a:gd name="T0" fmla="*/ 2147483647 w 539"/>
                <a:gd name="T1" fmla="*/ 2147483647 h 859"/>
                <a:gd name="T2" fmla="*/ 2147483647 w 539"/>
                <a:gd name="T3" fmla="*/ 2147483647 h 859"/>
                <a:gd name="T4" fmla="*/ 2147483647 w 539"/>
                <a:gd name="T5" fmla="*/ 2147483647 h 859"/>
                <a:gd name="T6" fmla="*/ 2147483647 w 539"/>
                <a:gd name="T7" fmla="*/ 2147483647 h 859"/>
                <a:gd name="T8" fmla="*/ 2147483647 w 539"/>
                <a:gd name="T9" fmla="*/ 2147483647 h 859"/>
                <a:gd name="T10" fmla="*/ 2147483647 w 539"/>
                <a:gd name="T11" fmla="*/ 2147483647 h 859"/>
                <a:gd name="T12" fmla="*/ 0 w 539"/>
                <a:gd name="T13" fmla="*/ 2147483647 h 859"/>
                <a:gd name="T14" fmla="*/ 2147483647 w 539"/>
                <a:gd name="T15" fmla="*/ 2147483647 h 859"/>
                <a:gd name="T16" fmla="*/ 2147483647 w 539"/>
                <a:gd name="T17" fmla="*/ 2147483647 h 859"/>
                <a:gd name="T18" fmla="*/ 2147483647 w 539"/>
                <a:gd name="T19" fmla="*/ 2147483647 h 859"/>
                <a:gd name="T20" fmla="*/ 2147483647 w 539"/>
                <a:gd name="T21" fmla="*/ 2147483647 h 859"/>
                <a:gd name="T22" fmla="*/ 2147483647 w 539"/>
                <a:gd name="T23" fmla="*/ 2147483647 h 859"/>
                <a:gd name="T24" fmla="*/ 2147483647 w 539"/>
                <a:gd name="T25" fmla="*/ 2147483647 h 859"/>
                <a:gd name="T26" fmla="*/ 2147483647 w 539"/>
                <a:gd name="T27" fmla="*/ 2147483647 h 859"/>
                <a:gd name="T28" fmla="*/ 2147483647 w 539"/>
                <a:gd name="T29" fmla="*/ 2147483647 h 859"/>
                <a:gd name="T30" fmla="*/ 2147483647 w 539"/>
                <a:gd name="T31" fmla="*/ 2147483647 h 859"/>
                <a:gd name="T32" fmla="*/ 2147483647 w 539"/>
                <a:gd name="T33" fmla="*/ 2147483647 h 859"/>
                <a:gd name="T34" fmla="*/ 2147483647 w 539"/>
                <a:gd name="T35" fmla="*/ 2147483647 h 859"/>
                <a:gd name="T36" fmla="*/ 2147483647 w 539"/>
                <a:gd name="T37" fmla="*/ 2147483647 h 859"/>
                <a:gd name="T38" fmla="*/ 2147483647 w 539"/>
                <a:gd name="T39" fmla="*/ 2147483647 h 859"/>
                <a:gd name="T40" fmla="*/ 2147483647 w 539"/>
                <a:gd name="T41" fmla="*/ 2147483647 h 859"/>
                <a:gd name="T42" fmla="*/ 2147483647 w 539"/>
                <a:gd name="T43" fmla="*/ 2147483647 h 859"/>
                <a:gd name="T44" fmla="*/ 2147483647 w 539"/>
                <a:gd name="T45" fmla="*/ 0 h 859"/>
                <a:gd name="T46" fmla="*/ 2147483647 w 539"/>
                <a:gd name="T47" fmla="*/ 2147483647 h 859"/>
                <a:gd name="T48" fmla="*/ 2147483647 w 539"/>
                <a:gd name="T49" fmla="*/ 2147483647 h 859"/>
                <a:gd name="T50" fmla="*/ 2147483647 w 539"/>
                <a:gd name="T51" fmla="*/ 2147483647 h 859"/>
                <a:gd name="T52" fmla="*/ 2147483647 w 539"/>
                <a:gd name="T53" fmla="*/ 2147483647 h 859"/>
                <a:gd name="T54" fmla="*/ 2147483647 w 539"/>
                <a:gd name="T55" fmla="*/ 2147483647 h 859"/>
                <a:gd name="T56" fmla="*/ 2147483647 w 539"/>
                <a:gd name="T57" fmla="*/ 2147483647 h 859"/>
                <a:gd name="T58" fmla="*/ 2147483647 w 539"/>
                <a:gd name="T59" fmla="*/ 2147483647 h 859"/>
                <a:gd name="T60" fmla="*/ 2147483647 w 539"/>
                <a:gd name="T61" fmla="*/ 2147483647 h 859"/>
                <a:gd name="T62" fmla="*/ 2147483647 w 539"/>
                <a:gd name="T63" fmla="*/ 2147483647 h 859"/>
                <a:gd name="T64" fmla="*/ 2147483647 w 539"/>
                <a:gd name="T65" fmla="*/ 2147483647 h 859"/>
                <a:gd name="T66" fmla="*/ 2147483647 w 539"/>
                <a:gd name="T67" fmla="*/ 2147483647 h 859"/>
                <a:gd name="T68" fmla="*/ 2147483647 w 539"/>
                <a:gd name="T69" fmla="*/ 2147483647 h 859"/>
                <a:gd name="T70" fmla="*/ 2147483647 w 539"/>
                <a:gd name="T71" fmla="*/ 2147483647 h 859"/>
                <a:gd name="T72" fmla="*/ 2147483647 w 539"/>
                <a:gd name="T73" fmla="*/ 2147483647 h 859"/>
                <a:gd name="T74" fmla="*/ 2147483647 w 539"/>
                <a:gd name="T75" fmla="*/ 2147483647 h 859"/>
                <a:gd name="T76" fmla="*/ 2147483647 w 539"/>
                <a:gd name="T77" fmla="*/ 2147483647 h 859"/>
                <a:gd name="T78" fmla="*/ 2147483647 w 539"/>
                <a:gd name="T79" fmla="*/ 2147483647 h 859"/>
                <a:gd name="T80" fmla="*/ 2147483647 w 539"/>
                <a:gd name="T81" fmla="*/ 2147483647 h 859"/>
                <a:gd name="T82" fmla="*/ 2147483647 w 539"/>
                <a:gd name="T83" fmla="*/ 2147483647 h 859"/>
                <a:gd name="T84" fmla="*/ 2147483647 w 539"/>
                <a:gd name="T85" fmla="*/ 2147483647 h 859"/>
                <a:gd name="T86" fmla="*/ 2147483647 w 539"/>
                <a:gd name="T87" fmla="*/ 2147483647 h 859"/>
                <a:gd name="T88" fmla="*/ 2147483647 w 539"/>
                <a:gd name="T89" fmla="*/ 2147483647 h 859"/>
                <a:gd name="T90" fmla="*/ 2147483647 w 539"/>
                <a:gd name="T91" fmla="*/ 2147483647 h 859"/>
                <a:gd name="T92" fmla="*/ 2147483647 w 539"/>
                <a:gd name="T93" fmla="*/ 2147483647 h 859"/>
                <a:gd name="T94" fmla="*/ 2147483647 w 539"/>
                <a:gd name="T95" fmla="*/ 2147483647 h 85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39"/>
                <a:gd name="T145" fmla="*/ 0 h 859"/>
                <a:gd name="T146" fmla="*/ 539 w 539"/>
                <a:gd name="T147" fmla="*/ 859 h 85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39" h="859">
                  <a:moveTo>
                    <a:pt x="240" y="848"/>
                  </a:moveTo>
                  <a:lnTo>
                    <a:pt x="203" y="856"/>
                  </a:lnTo>
                  <a:lnTo>
                    <a:pt x="169" y="859"/>
                  </a:lnTo>
                  <a:lnTo>
                    <a:pt x="138" y="858"/>
                  </a:lnTo>
                  <a:lnTo>
                    <a:pt x="112" y="853"/>
                  </a:lnTo>
                  <a:lnTo>
                    <a:pt x="88" y="845"/>
                  </a:lnTo>
                  <a:lnTo>
                    <a:pt x="67" y="833"/>
                  </a:lnTo>
                  <a:lnTo>
                    <a:pt x="50" y="817"/>
                  </a:lnTo>
                  <a:lnTo>
                    <a:pt x="36" y="799"/>
                  </a:lnTo>
                  <a:lnTo>
                    <a:pt x="23" y="779"/>
                  </a:lnTo>
                  <a:lnTo>
                    <a:pt x="14" y="755"/>
                  </a:lnTo>
                  <a:lnTo>
                    <a:pt x="7" y="730"/>
                  </a:lnTo>
                  <a:lnTo>
                    <a:pt x="2" y="702"/>
                  </a:lnTo>
                  <a:lnTo>
                    <a:pt x="0" y="673"/>
                  </a:lnTo>
                  <a:lnTo>
                    <a:pt x="0" y="642"/>
                  </a:lnTo>
                  <a:lnTo>
                    <a:pt x="1" y="610"/>
                  </a:lnTo>
                  <a:lnTo>
                    <a:pt x="4" y="576"/>
                  </a:lnTo>
                  <a:lnTo>
                    <a:pt x="9" y="542"/>
                  </a:lnTo>
                  <a:lnTo>
                    <a:pt x="15" y="508"/>
                  </a:lnTo>
                  <a:lnTo>
                    <a:pt x="22" y="473"/>
                  </a:lnTo>
                  <a:lnTo>
                    <a:pt x="32" y="439"/>
                  </a:lnTo>
                  <a:lnTo>
                    <a:pt x="42" y="405"/>
                  </a:lnTo>
                  <a:lnTo>
                    <a:pt x="52" y="370"/>
                  </a:lnTo>
                  <a:lnTo>
                    <a:pt x="64" y="338"/>
                  </a:lnTo>
                  <a:lnTo>
                    <a:pt x="76" y="305"/>
                  </a:lnTo>
                  <a:lnTo>
                    <a:pt x="89" y="275"/>
                  </a:lnTo>
                  <a:lnTo>
                    <a:pt x="102" y="245"/>
                  </a:lnTo>
                  <a:lnTo>
                    <a:pt x="115" y="217"/>
                  </a:lnTo>
                  <a:lnTo>
                    <a:pt x="129" y="191"/>
                  </a:lnTo>
                  <a:lnTo>
                    <a:pt x="143" y="168"/>
                  </a:lnTo>
                  <a:lnTo>
                    <a:pt x="156" y="147"/>
                  </a:lnTo>
                  <a:lnTo>
                    <a:pt x="169" y="128"/>
                  </a:lnTo>
                  <a:lnTo>
                    <a:pt x="181" y="112"/>
                  </a:lnTo>
                  <a:lnTo>
                    <a:pt x="197" y="96"/>
                  </a:lnTo>
                  <a:lnTo>
                    <a:pt x="211" y="80"/>
                  </a:lnTo>
                  <a:lnTo>
                    <a:pt x="226" y="67"/>
                  </a:lnTo>
                  <a:lnTo>
                    <a:pt x="240" y="54"/>
                  </a:lnTo>
                  <a:lnTo>
                    <a:pt x="255" y="43"/>
                  </a:lnTo>
                  <a:lnTo>
                    <a:pt x="270" y="34"/>
                  </a:lnTo>
                  <a:lnTo>
                    <a:pt x="284" y="24"/>
                  </a:lnTo>
                  <a:lnTo>
                    <a:pt x="298" y="17"/>
                  </a:lnTo>
                  <a:lnTo>
                    <a:pt x="312" y="11"/>
                  </a:lnTo>
                  <a:lnTo>
                    <a:pt x="326" y="6"/>
                  </a:lnTo>
                  <a:lnTo>
                    <a:pt x="339" y="3"/>
                  </a:lnTo>
                  <a:lnTo>
                    <a:pt x="352" y="1"/>
                  </a:lnTo>
                  <a:lnTo>
                    <a:pt x="366" y="0"/>
                  </a:lnTo>
                  <a:lnTo>
                    <a:pt x="378" y="0"/>
                  </a:lnTo>
                  <a:lnTo>
                    <a:pt x="390" y="2"/>
                  </a:lnTo>
                  <a:lnTo>
                    <a:pt x="402" y="5"/>
                  </a:lnTo>
                  <a:lnTo>
                    <a:pt x="413" y="9"/>
                  </a:lnTo>
                  <a:lnTo>
                    <a:pt x="425" y="14"/>
                  </a:lnTo>
                  <a:lnTo>
                    <a:pt x="436" y="21"/>
                  </a:lnTo>
                  <a:lnTo>
                    <a:pt x="446" y="28"/>
                  </a:lnTo>
                  <a:lnTo>
                    <a:pt x="456" y="38"/>
                  </a:lnTo>
                  <a:lnTo>
                    <a:pt x="465" y="48"/>
                  </a:lnTo>
                  <a:lnTo>
                    <a:pt x="474" y="60"/>
                  </a:lnTo>
                  <a:lnTo>
                    <a:pt x="483" y="73"/>
                  </a:lnTo>
                  <a:lnTo>
                    <a:pt x="491" y="86"/>
                  </a:lnTo>
                  <a:lnTo>
                    <a:pt x="498" y="102"/>
                  </a:lnTo>
                  <a:lnTo>
                    <a:pt x="505" y="119"/>
                  </a:lnTo>
                  <a:lnTo>
                    <a:pt x="511" y="136"/>
                  </a:lnTo>
                  <a:lnTo>
                    <a:pt x="517" y="156"/>
                  </a:lnTo>
                  <a:lnTo>
                    <a:pt x="522" y="176"/>
                  </a:lnTo>
                  <a:lnTo>
                    <a:pt x="526" y="197"/>
                  </a:lnTo>
                  <a:lnTo>
                    <a:pt x="530" y="220"/>
                  </a:lnTo>
                  <a:lnTo>
                    <a:pt x="534" y="241"/>
                  </a:lnTo>
                  <a:lnTo>
                    <a:pt x="536" y="265"/>
                  </a:lnTo>
                  <a:lnTo>
                    <a:pt x="538" y="287"/>
                  </a:lnTo>
                  <a:lnTo>
                    <a:pt x="539" y="310"/>
                  </a:lnTo>
                  <a:lnTo>
                    <a:pt x="539" y="334"/>
                  </a:lnTo>
                  <a:lnTo>
                    <a:pt x="539" y="357"/>
                  </a:lnTo>
                  <a:lnTo>
                    <a:pt x="538" y="382"/>
                  </a:lnTo>
                  <a:lnTo>
                    <a:pt x="536" y="406"/>
                  </a:lnTo>
                  <a:lnTo>
                    <a:pt x="534" y="429"/>
                  </a:lnTo>
                  <a:lnTo>
                    <a:pt x="530" y="454"/>
                  </a:lnTo>
                  <a:lnTo>
                    <a:pt x="526" y="478"/>
                  </a:lnTo>
                  <a:lnTo>
                    <a:pt x="522" y="502"/>
                  </a:lnTo>
                  <a:lnTo>
                    <a:pt x="517" y="525"/>
                  </a:lnTo>
                  <a:lnTo>
                    <a:pt x="511" y="549"/>
                  </a:lnTo>
                  <a:lnTo>
                    <a:pt x="504" y="572"/>
                  </a:lnTo>
                  <a:lnTo>
                    <a:pt x="496" y="594"/>
                  </a:lnTo>
                  <a:lnTo>
                    <a:pt x="488" y="617"/>
                  </a:lnTo>
                  <a:lnTo>
                    <a:pt x="478" y="638"/>
                  </a:lnTo>
                  <a:lnTo>
                    <a:pt x="467" y="659"/>
                  </a:lnTo>
                  <a:lnTo>
                    <a:pt x="456" y="680"/>
                  </a:lnTo>
                  <a:lnTo>
                    <a:pt x="444" y="699"/>
                  </a:lnTo>
                  <a:lnTo>
                    <a:pt x="431" y="719"/>
                  </a:lnTo>
                  <a:lnTo>
                    <a:pt x="416" y="737"/>
                  </a:lnTo>
                  <a:lnTo>
                    <a:pt x="401" y="753"/>
                  </a:lnTo>
                  <a:lnTo>
                    <a:pt x="385" y="769"/>
                  </a:lnTo>
                  <a:lnTo>
                    <a:pt x="368" y="785"/>
                  </a:lnTo>
                  <a:lnTo>
                    <a:pt x="348" y="798"/>
                  </a:lnTo>
                  <a:lnTo>
                    <a:pt x="329" y="811"/>
                  </a:lnTo>
                  <a:lnTo>
                    <a:pt x="309" y="822"/>
                  </a:lnTo>
                  <a:lnTo>
                    <a:pt x="287" y="833"/>
                  </a:lnTo>
                  <a:lnTo>
                    <a:pt x="264" y="841"/>
                  </a:lnTo>
                  <a:lnTo>
                    <a:pt x="240" y="84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5" name="Freeform 194"/>
            <p:cNvSpPr>
              <a:spLocks/>
            </p:cNvSpPr>
            <p:nvPr/>
          </p:nvSpPr>
          <p:spPr bwMode="auto">
            <a:xfrm>
              <a:off x="2552701" y="463550"/>
              <a:ext cx="47625" cy="85725"/>
            </a:xfrm>
            <a:custGeom>
              <a:avLst/>
              <a:gdLst>
                <a:gd name="T0" fmla="*/ 2147483647 w 441"/>
                <a:gd name="T1" fmla="*/ 2147483647 h 808"/>
                <a:gd name="T2" fmla="*/ 2147483647 w 441"/>
                <a:gd name="T3" fmla="*/ 2147483647 h 808"/>
                <a:gd name="T4" fmla="*/ 2147483647 w 441"/>
                <a:gd name="T5" fmla="*/ 2147483647 h 808"/>
                <a:gd name="T6" fmla="*/ 2147483647 w 441"/>
                <a:gd name="T7" fmla="*/ 2147483647 h 808"/>
                <a:gd name="T8" fmla="*/ 2147483647 w 441"/>
                <a:gd name="T9" fmla="*/ 2147483647 h 808"/>
                <a:gd name="T10" fmla="*/ 2147483647 w 441"/>
                <a:gd name="T11" fmla="*/ 2147483647 h 808"/>
                <a:gd name="T12" fmla="*/ 2147483647 w 441"/>
                <a:gd name="T13" fmla="*/ 2147483647 h 808"/>
                <a:gd name="T14" fmla="*/ 2147483647 w 441"/>
                <a:gd name="T15" fmla="*/ 2147483647 h 808"/>
                <a:gd name="T16" fmla="*/ 2147483647 w 441"/>
                <a:gd name="T17" fmla="*/ 2147483647 h 808"/>
                <a:gd name="T18" fmla="*/ 2147483647 w 441"/>
                <a:gd name="T19" fmla="*/ 0 h 808"/>
                <a:gd name="T20" fmla="*/ 2147483647 w 441"/>
                <a:gd name="T21" fmla="*/ 2147483647 h 808"/>
                <a:gd name="T22" fmla="*/ 2147483647 w 441"/>
                <a:gd name="T23" fmla="*/ 2147483647 h 808"/>
                <a:gd name="T24" fmla="*/ 2147483647 w 441"/>
                <a:gd name="T25" fmla="*/ 2147483647 h 808"/>
                <a:gd name="T26" fmla="*/ 2147483647 w 441"/>
                <a:gd name="T27" fmla="*/ 2147483647 h 808"/>
                <a:gd name="T28" fmla="*/ 2147483647 w 441"/>
                <a:gd name="T29" fmla="*/ 2147483647 h 808"/>
                <a:gd name="T30" fmla="*/ 2147483647 w 441"/>
                <a:gd name="T31" fmla="*/ 2147483647 h 808"/>
                <a:gd name="T32" fmla="*/ 2147483647 w 441"/>
                <a:gd name="T33" fmla="*/ 2147483647 h 808"/>
                <a:gd name="T34" fmla="*/ 2147483647 w 441"/>
                <a:gd name="T35" fmla="*/ 2147483647 h 808"/>
                <a:gd name="T36" fmla="*/ 2147483647 w 441"/>
                <a:gd name="T37" fmla="*/ 2147483647 h 808"/>
                <a:gd name="T38" fmla="*/ 2147483647 w 441"/>
                <a:gd name="T39" fmla="*/ 2147483647 h 808"/>
                <a:gd name="T40" fmla="*/ 2147483647 w 441"/>
                <a:gd name="T41" fmla="*/ 2147483647 h 808"/>
                <a:gd name="T42" fmla="*/ 2147483647 w 441"/>
                <a:gd name="T43" fmla="*/ 2147483647 h 808"/>
                <a:gd name="T44" fmla="*/ 2147483647 w 441"/>
                <a:gd name="T45" fmla="*/ 2147483647 h 808"/>
                <a:gd name="T46" fmla="*/ 2147483647 w 441"/>
                <a:gd name="T47" fmla="*/ 2147483647 h 808"/>
                <a:gd name="T48" fmla="*/ 2147483647 w 441"/>
                <a:gd name="T49" fmla="*/ 2147483647 h 808"/>
                <a:gd name="T50" fmla="*/ 2147483647 w 441"/>
                <a:gd name="T51" fmla="*/ 2147483647 h 808"/>
                <a:gd name="T52" fmla="*/ 2147483647 w 441"/>
                <a:gd name="T53" fmla="*/ 2147483647 h 808"/>
                <a:gd name="T54" fmla="*/ 2147483647 w 441"/>
                <a:gd name="T55" fmla="*/ 2147483647 h 808"/>
                <a:gd name="T56" fmla="*/ 2147483647 w 441"/>
                <a:gd name="T57" fmla="*/ 2147483647 h 808"/>
                <a:gd name="T58" fmla="*/ 2147483647 w 441"/>
                <a:gd name="T59" fmla="*/ 2147483647 h 808"/>
                <a:gd name="T60" fmla="*/ 2147483647 w 441"/>
                <a:gd name="T61" fmla="*/ 2147483647 h 808"/>
                <a:gd name="T62" fmla="*/ 2147483647 w 441"/>
                <a:gd name="T63" fmla="*/ 2147483647 h 808"/>
                <a:gd name="T64" fmla="*/ 2147483647 w 441"/>
                <a:gd name="T65" fmla="*/ 2147483647 h 808"/>
                <a:gd name="T66" fmla="*/ 2147483647 w 441"/>
                <a:gd name="T67" fmla="*/ 2147483647 h 808"/>
                <a:gd name="T68" fmla="*/ 2147483647 w 441"/>
                <a:gd name="T69" fmla="*/ 2147483647 h 808"/>
                <a:gd name="T70" fmla="*/ 2147483647 w 441"/>
                <a:gd name="T71" fmla="*/ 2147483647 h 808"/>
                <a:gd name="T72" fmla="*/ 2147483647 w 441"/>
                <a:gd name="T73" fmla="*/ 2147483647 h 808"/>
                <a:gd name="T74" fmla="*/ 2147483647 w 441"/>
                <a:gd name="T75" fmla="*/ 2147483647 h 808"/>
                <a:gd name="T76" fmla="*/ 2147483647 w 441"/>
                <a:gd name="T77" fmla="*/ 2147483647 h 808"/>
                <a:gd name="T78" fmla="*/ 2147483647 w 441"/>
                <a:gd name="T79" fmla="*/ 2147483647 h 808"/>
                <a:gd name="T80" fmla="*/ 2147483647 w 441"/>
                <a:gd name="T81" fmla="*/ 2147483647 h 808"/>
                <a:gd name="T82" fmla="*/ 2147483647 w 441"/>
                <a:gd name="T83" fmla="*/ 2147483647 h 808"/>
                <a:gd name="T84" fmla="*/ 2147483647 w 441"/>
                <a:gd name="T85" fmla="*/ 2147483647 h 808"/>
                <a:gd name="T86" fmla="*/ 2147483647 w 441"/>
                <a:gd name="T87" fmla="*/ 2147483647 h 808"/>
                <a:gd name="T88" fmla="*/ 2147483647 w 441"/>
                <a:gd name="T89" fmla="*/ 2147483647 h 80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41"/>
                <a:gd name="T136" fmla="*/ 0 h 808"/>
                <a:gd name="T137" fmla="*/ 441 w 441"/>
                <a:gd name="T138" fmla="*/ 808 h 80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41" h="808">
                  <a:moveTo>
                    <a:pt x="433" y="208"/>
                  </a:moveTo>
                  <a:lnTo>
                    <a:pt x="430" y="187"/>
                  </a:lnTo>
                  <a:lnTo>
                    <a:pt x="425" y="167"/>
                  </a:lnTo>
                  <a:lnTo>
                    <a:pt x="421" y="147"/>
                  </a:lnTo>
                  <a:lnTo>
                    <a:pt x="416" y="129"/>
                  </a:lnTo>
                  <a:lnTo>
                    <a:pt x="409" y="113"/>
                  </a:lnTo>
                  <a:lnTo>
                    <a:pt x="402" y="96"/>
                  </a:lnTo>
                  <a:lnTo>
                    <a:pt x="395" y="82"/>
                  </a:lnTo>
                  <a:lnTo>
                    <a:pt x="388" y="69"/>
                  </a:lnTo>
                  <a:lnTo>
                    <a:pt x="380" y="57"/>
                  </a:lnTo>
                  <a:lnTo>
                    <a:pt x="372" y="45"/>
                  </a:lnTo>
                  <a:lnTo>
                    <a:pt x="363" y="36"/>
                  </a:lnTo>
                  <a:lnTo>
                    <a:pt x="353" y="27"/>
                  </a:lnTo>
                  <a:lnTo>
                    <a:pt x="343" y="20"/>
                  </a:lnTo>
                  <a:lnTo>
                    <a:pt x="333" y="14"/>
                  </a:lnTo>
                  <a:lnTo>
                    <a:pt x="323" y="8"/>
                  </a:lnTo>
                  <a:lnTo>
                    <a:pt x="312" y="5"/>
                  </a:lnTo>
                  <a:lnTo>
                    <a:pt x="300" y="2"/>
                  </a:lnTo>
                  <a:lnTo>
                    <a:pt x="288" y="0"/>
                  </a:lnTo>
                  <a:lnTo>
                    <a:pt x="276" y="0"/>
                  </a:lnTo>
                  <a:lnTo>
                    <a:pt x="264" y="1"/>
                  </a:lnTo>
                  <a:lnTo>
                    <a:pt x="252" y="3"/>
                  </a:lnTo>
                  <a:lnTo>
                    <a:pt x="238" y="6"/>
                  </a:lnTo>
                  <a:lnTo>
                    <a:pt x="226" y="11"/>
                  </a:lnTo>
                  <a:lnTo>
                    <a:pt x="213" y="16"/>
                  </a:lnTo>
                  <a:lnTo>
                    <a:pt x="200" y="23"/>
                  </a:lnTo>
                  <a:lnTo>
                    <a:pt x="185" y="31"/>
                  </a:lnTo>
                  <a:lnTo>
                    <a:pt x="172" y="40"/>
                  </a:lnTo>
                  <a:lnTo>
                    <a:pt x="158" y="52"/>
                  </a:lnTo>
                  <a:lnTo>
                    <a:pt x="144" y="64"/>
                  </a:lnTo>
                  <a:lnTo>
                    <a:pt x="130" y="76"/>
                  </a:lnTo>
                  <a:lnTo>
                    <a:pt x="116" y="91"/>
                  </a:lnTo>
                  <a:lnTo>
                    <a:pt x="102" y="107"/>
                  </a:lnTo>
                  <a:lnTo>
                    <a:pt x="90" y="122"/>
                  </a:lnTo>
                  <a:lnTo>
                    <a:pt x="77" y="139"/>
                  </a:lnTo>
                  <a:lnTo>
                    <a:pt x="64" y="160"/>
                  </a:lnTo>
                  <a:lnTo>
                    <a:pt x="51" y="183"/>
                  </a:lnTo>
                  <a:lnTo>
                    <a:pt x="39" y="208"/>
                  </a:lnTo>
                  <a:lnTo>
                    <a:pt x="26" y="236"/>
                  </a:lnTo>
                  <a:lnTo>
                    <a:pt x="12" y="264"/>
                  </a:lnTo>
                  <a:lnTo>
                    <a:pt x="0" y="295"/>
                  </a:lnTo>
                  <a:lnTo>
                    <a:pt x="9" y="308"/>
                  </a:lnTo>
                  <a:lnTo>
                    <a:pt x="17" y="321"/>
                  </a:lnTo>
                  <a:lnTo>
                    <a:pt x="26" y="334"/>
                  </a:lnTo>
                  <a:lnTo>
                    <a:pt x="33" y="349"/>
                  </a:lnTo>
                  <a:lnTo>
                    <a:pt x="45" y="378"/>
                  </a:lnTo>
                  <a:lnTo>
                    <a:pt x="56" y="408"/>
                  </a:lnTo>
                  <a:lnTo>
                    <a:pt x="65" y="439"/>
                  </a:lnTo>
                  <a:lnTo>
                    <a:pt x="73" y="472"/>
                  </a:lnTo>
                  <a:lnTo>
                    <a:pt x="80" y="504"/>
                  </a:lnTo>
                  <a:lnTo>
                    <a:pt x="86" y="538"/>
                  </a:lnTo>
                  <a:lnTo>
                    <a:pt x="97" y="605"/>
                  </a:lnTo>
                  <a:lnTo>
                    <a:pt x="107" y="673"/>
                  </a:lnTo>
                  <a:lnTo>
                    <a:pt x="113" y="708"/>
                  </a:lnTo>
                  <a:lnTo>
                    <a:pt x="119" y="742"/>
                  </a:lnTo>
                  <a:lnTo>
                    <a:pt x="127" y="775"/>
                  </a:lnTo>
                  <a:lnTo>
                    <a:pt x="136" y="808"/>
                  </a:lnTo>
                  <a:lnTo>
                    <a:pt x="147" y="806"/>
                  </a:lnTo>
                  <a:lnTo>
                    <a:pt x="158" y="804"/>
                  </a:lnTo>
                  <a:lnTo>
                    <a:pt x="180" y="797"/>
                  </a:lnTo>
                  <a:lnTo>
                    <a:pt x="202" y="788"/>
                  </a:lnTo>
                  <a:lnTo>
                    <a:pt x="223" y="779"/>
                  </a:lnTo>
                  <a:lnTo>
                    <a:pt x="242" y="769"/>
                  </a:lnTo>
                  <a:lnTo>
                    <a:pt x="261" y="757"/>
                  </a:lnTo>
                  <a:lnTo>
                    <a:pt x="278" y="744"/>
                  </a:lnTo>
                  <a:lnTo>
                    <a:pt x="295" y="729"/>
                  </a:lnTo>
                  <a:lnTo>
                    <a:pt x="311" y="714"/>
                  </a:lnTo>
                  <a:lnTo>
                    <a:pt x="325" y="698"/>
                  </a:lnTo>
                  <a:lnTo>
                    <a:pt x="338" y="682"/>
                  </a:lnTo>
                  <a:lnTo>
                    <a:pt x="351" y="663"/>
                  </a:lnTo>
                  <a:lnTo>
                    <a:pt x="363" y="645"/>
                  </a:lnTo>
                  <a:lnTo>
                    <a:pt x="374" y="626"/>
                  </a:lnTo>
                  <a:lnTo>
                    <a:pt x="383" y="605"/>
                  </a:lnTo>
                  <a:lnTo>
                    <a:pt x="392" y="585"/>
                  </a:lnTo>
                  <a:lnTo>
                    <a:pt x="400" y="563"/>
                  </a:lnTo>
                  <a:lnTo>
                    <a:pt x="408" y="542"/>
                  </a:lnTo>
                  <a:lnTo>
                    <a:pt x="414" y="521"/>
                  </a:lnTo>
                  <a:lnTo>
                    <a:pt x="421" y="498"/>
                  </a:lnTo>
                  <a:lnTo>
                    <a:pt x="426" y="476"/>
                  </a:lnTo>
                  <a:lnTo>
                    <a:pt x="430" y="454"/>
                  </a:lnTo>
                  <a:lnTo>
                    <a:pt x="433" y="430"/>
                  </a:lnTo>
                  <a:lnTo>
                    <a:pt x="436" y="408"/>
                  </a:lnTo>
                  <a:lnTo>
                    <a:pt x="438" y="384"/>
                  </a:lnTo>
                  <a:lnTo>
                    <a:pt x="440" y="362"/>
                  </a:lnTo>
                  <a:lnTo>
                    <a:pt x="441" y="339"/>
                  </a:lnTo>
                  <a:lnTo>
                    <a:pt x="441" y="316"/>
                  </a:lnTo>
                  <a:lnTo>
                    <a:pt x="440" y="294"/>
                  </a:lnTo>
                  <a:lnTo>
                    <a:pt x="439" y="272"/>
                  </a:lnTo>
                  <a:lnTo>
                    <a:pt x="438" y="250"/>
                  </a:lnTo>
                  <a:lnTo>
                    <a:pt x="436" y="229"/>
                  </a:lnTo>
                  <a:lnTo>
                    <a:pt x="433" y="208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6" name="Freeform 195"/>
            <p:cNvSpPr>
              <a:spLocks/>
            </p:cNvSpPr>
            <p:nvPr/>
          </p:nvSpPr>
          <p:spPr bwMode="auto">
            <a:xfrm>
              <a:off x="2511426" y="436563"/>
              <a:ext cx="50800" cy="119063"/>
            </a:xfrm>
            <a:custGeom>
              <a:avLst/>
              <a:gdLst>
                <a:gd name="T0" fmla="*/ 2147483647 w 481"/>
                <a:gd name="T1" fmla="*/ 2147483647 h 1131"/>
                <a:gd name="T2" fmla="*/ 2147483647 w 481"/>
                <a:gd name="T3" fmla="*/ 2147483647 h 1131"/>
                <a:gd name="T4" fmla="*/ 2147483647 w 481"/>
                <a:gd name="T5" fmla="*/ 2147483647 h 1131"/>
                <a:gd name="T6" fmla="*/ 2147483647 w 481"/>
                <a:gd name="T7" fmla="*/ 2147483647 h 1131"/>
                <a:gd name="T8" fmla="*/ 2147483647 w 481"/>
                <a:gd name="T9" fmla="*/ 2147483647 h 1131"/>
                <a:gd name="T10" fmla="*/ 2147483647 w 481"/>
                <a:gd name="T11" fmla="*/ 2147483647 h 1131"/>
                <a:gd name="T12" fmla="*/ 2147483647 w 481"/>
                <a:gd name="T13" fmla="*/ 2147483647 h 1131"/>
                <a:gd name="T14" fmla="*/ 2147483647 w 481"/>
                <a:gd name="T15" fmla="*/ 0 h 1131"/>
                <a:gd name="T16" fmla="*/ 2147483647 w 481"/>
                <a:gd name="T17" fmla="*/ 2147483647 h 1131"/>
                <a:gd name="T18" fmla="*/ 2147483647 w 481"/>
                <a:gd name="T19" fmla="*/ 2147483647 h 1131"/>
                <a:gd name="T20" fmla="*/ 2147483647 w 481"/>
                <a:gd name="T21" fmla="*/ 2147483647 h 1131"/>
                <a:gd name="T22" fmla="*/ 2147483647 w 481"/>
                <a:gd name="T23" fmla="*/ 2147483647 h 1131"/>
                <a:gd name="T24" fmla="*/ 2147483647 w 481"/>
                <a:gd name="T25" fmla="*/ 2147483647 h 1131"/>
                <a:gd name="T26" fmla="*/ 2147483647 w 481"/>
                <a:gd name="T27" fmla="*/ 2147483647 h 1131"/>
                <a:gd name="T28" fmla="*/ 2147483647 w 481"/>
                <a:gd name="T29" fmla="*/ 2147483647 h 1131"/>
                <a:gd name="T30" fmla="*/ 2147483647 w 481"/>
                <a:gd name="T31" fmla="*/ 2147483647 h 1131"/>
                <a:gd name="T32" fmla="*/ 0 w 481"/>
                <a:gd name="T33" fmla="*/ 2147483647 h 1131"/>
                <a:gd name="T34" fmla="*/ 2147483647 w 481"/>
                <a:gd name="T35" fmla="*/ 2147483647 h 1131"/>
                <a:gd name="T36" fmla="*/ 2147483647 w 481"/>
                <a:gd name="T37" fmla="*/ 2147483647 h 1131"/>
                <a:gd name="T38" fmla="*/ 2147483647 w 481"/>
                <a:gd name="T39" fmla="*/ 2147483647 h 1131"/>
                <a:gd name="T40" fmla="*/ 2147483647 w 481"/>
                <a:gd name="T41" fmla="*/ 2147483647 h 1131"/>
                <a:gd name="T42" fmla="*/ 2147483647 w 481"/>
                <a:gd name="T43" fmla="*/ 2147483647 h 1131"/>
                <a:gd name="T44" fmla="*/ 2147483647 w 481"/>
                <a:gd name="T45" fmla="*/ 2147483647 h 1131"/>
                <a:gd name="T46" fmla="*/ 2147483647 w 481"/>
                <a:gd name="T47" fmla="*/ 2147483647 h 1131"/>
                <a:gd name="T48" fmla="*/ 2147483647 w 481"/>
                <a:gd name="T49" fmla="*/ 2147483647 h 1131"/>
                <a:gd name="T50" fmla="*/ 2147483647 w 481"/>
                <a:gd name="T51" fmla="*/ 2147483647 h 1131"/>
                <a:gd name="T52" fmla="*/ 2147483647 w 481"/>
                <a:gd name="T53" fmla="*/ 2147483647 h 1131"/>
                <a:gd name="T54" fmla="*/ 2147483647 w 481"/>
                <a:gd name="T55" fmla="*/ 2147483647 h 1131"/>
                <a:gd name="T56" fmla="*/ 2147483647 w 481"/>
                <a:gd name="T57" fmla="*/ 2147483647 h 1131"/>
                <a:gd name="T58" fmla="*/ 2147483647 w 481"/>
                <a:gd name="T59" fmla="*/ 2147483647 h 1131"/>
                <a:gd name="T60" fmla="*/ 2147483647 w 481"/>
                <a:gd name="T61" fmla="*/ 2147483647 h 1131"/>
                <a:gd name="T62" fmla="*/ 2147483647 w 481"/>
                <a:gd name="T63" fmla="*/ 2147483647 h 1131"/>
                <a:gd name="T64" fmla="*/ 2147483647 w 481"/>
                <a:gd name="T65" fmla="*/ 2147483647 h 1131"/>
                <a:gd name="T66" fmla="*/ 2147483647 w 481"/>
                <a:gd name="T67" fmla="*/ 2147483647 h 1131"/>
                <a:gd name="T68" fmla="*/ 2147483647 w 481"/>
                <a:gd name="T69" fmla="*/ 2147483647 h 1131"/>
                <a:gd name="T70" fmla="*/ 2147483647 w 481"/>
                <a:gd name="T71" fmla="*/ 2147483647 h 1131"/>
                <a:gd name="T72" fmla="*/ 2147483647 w 481"/>
                <a:gd name="T73" fmla="*/ 2147483647 h 1131"/>
                <a:gd name="T74" fmla="*/ 2147483647 w 481"/>
                <a:gd name="T75" fmla="*/ 2147483647 h 1131"/>
                <a:gd name="T76" fmla="*/ 2147483647 w 481"/>
                <a:gd name="T77" fmla="*/ 2147483647 h 1131"/>
                <a:gd name="T78" fmla="*/ 2147483647 w 481"/>
                <a:gd name="T79" fmla="*/ 2147483647 h 1131"/>
                <a:gd name="T80" fmla="*/ 2147483647 w 481"/>
                <a:gd name="T81" fmla="*/ 2147483647 h 1131"/>
                <a:gd name="T82" fmla="*/ 2147483647 w 481"/>
                <a:gd name="T83" fmla="*/ 2147483647 h 1131"/>
                <a:gd name="T84" fmla="*/ 2147483647 w 481"/>
                <a:gd name="T85" fmla="*/ 2147483647 h 1131"/>
                <a:gd name="T86" fmla="*/ 2147483647 w 481"/>
                <a:gd name="T87" fmla="*/ 2147483647 h 1131"/>
                <a:gd name="T88" fmla="*/ 2147483647 w 481"/>
                <a:gd name="T89" fmla="*/ 2147483647 h 1131"/>
                <a:gd name="T90" fmla="*/ 2147483647 w 481"/>
                <a:gd name="T91" fmla="*/ 2147483647 h 1131"/>
                <a:gd name="T92" fmla="*/ 2147483647 w 481"/>
                <a:gd name="T93" fmla="*/ 2147483647 h 1131"/>
                <a:gd name="T94" fmla="*/ 2147483647 w 481"/>
                <a:gd name="T95" fmla="*/ 2147483647 h 1131"/>
                <a:gd name="T96" fmla="*/ 2147483647 w 481"/>
                <a:gd name="T97" fmla="*/ 2147483647 h 1131"/>
                <a:gd name="T98" fmla="*/ 2147483647 w 481"/>
                <a:gd name="T99" fmla="*/ 2147483647 h 1131"/>
                <a:gd name="T100" fmla="*/ 2147483647 w 481"/>
                <a:gd name="T101" fmla="*/ 2147483647 h 1131"/>
                <a:gd name="T102" fmla="*/ 2147483647 w 481"/>
                <a:gd name="T103" fmla="*/ 2147483647 h 1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1"/>
                <a:gd name="T157" fmla="*/ 0 h 1131"/>
                <a:gd name="T158" fmla="*/ 481 w 481"/>
                <a:gd name="T159" fmla="*/ 1131 h 1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1" h="1131">
                  <a:moveTo>
                    <a:pt x="236" y="255"/>
                  </a:moveTo>
                  <a:lnTo>
                    <a:pt x="271" y="248"/>
                  </a:lnTo>
                  <a:lnTo>
                    <a:pt x="311" y="242"/>
                  </a:lnTo>
                  <a:lnTo>
                    <a:pt x="331" y="239"/>
                  </a:lnTo>
                  <a:lnTo>
                    <a:pt x="351" y="235"/>
                  </a:lnTo>
                  <a:lnTo>
                    <a:pt x="371" y="230"/>
                  </a:lnTo>
                  <a:lnTo>
                    <a:pt x="389" y="224"/>
                  </a:lnTo>
                  <a:lnTo>
                    <a:pt x="397" y="220"/>
                  </a:lnTo>
                  <a:lnTo>
                    <a:pt x="405" y="216"/>
                  </a:lnTo>
                  <a:lnTo>
                    <a:pt x="414" y="212"/>
                  </a:lnTo>
                  <a:lnTo>
                    <a:pt x="421" y="207"/>
                  </a:lnTo>
                  <a:lnTo>
                    <a:pt x="427" y="202"/>
                  </a:lnTo>
                  <a:lnTo>
                    <a:pt x="433" y="195"/>
                  </a:lnTo>
                  <a:lnTo>
                    <a:pt x="438" y="189"/>
                  </a:lnTo>
                  <a:lnTo>
                    <a:pt x="442" y="182"/>
                  </a:lnTo>
                  <a:lnTo>
                    <a:pt x="445" y="175"/>
                  </a:lnTo>
                  <a:lnTo>
                    <a:pt x="447" y="167"/>
                  </a:lnTo>
                  <a:lnTo>
                    <a:pt x="449" y="158"/>
                  </a:lnTo>
                  <a:lnTo>
                    <a:pt x="449" y="149"/>
                  </a:lnTo>
                  <a:lnTo>
                    <a:pt x="449" y="138"/>
                  </a:lnTo>
                  <a:lnTo>
                    <a:pt x="447" y="127"/>
                  </a:lnTo>
                  <a:lnTo>
                    <a:pt x="444" y="115"/>
                  </a:lnTo>
                  <a:lnTo>
                    <a:pt x="440" y="102"/>
                  </a:lnTo>
                  <a:lnTo>
                    <a:pt x="436" y="94"/>
                  </a:lnTo>
                  <a:lnTo>
                    <a:pt x="432" y="87"/>
                  </a:lnTo>
                  <a:lnTo>
                    <a:pt x="428" y="78"/>
                  </a:lnTo>
                  <a:lnTo>
                    <a:pt x="423" y="71"/>
                  </a:lnTo>
                  <a:lnTo>
                    <a:pt x="417" y="64"/>
                  </a:lnTo>
                  <a:lnTo>
                    <a:pt x="410" y="58"/>
                  </a:lnTo>
                  <a:lnTo>
                    <a:pt x="404" y="52"/>
                  </a:lnTo>
                  <a:lnTo>
                    <a:pt x="397" y="46"/>
                  </a:lnTo>
                  <a:lnTo>
                    <a:pt x="383" y="36"/>
                  </a:lnTo>
                  <a:lnTo>
                    <a:pt x="367" y="26"/>
                  </a:lnTo>
                  <a:lnTo>
                    <a:pt x="349" y="18"/>
                  </a:lnTo>
                  <a:lnTo>
                    <a:pt x="331" y="12"/>
                  </a:lnTo>
                  <a:lnTo>
                    <a:pt x="313" y="7"/>
                  </a:lnTo>
                  <a:lnTo>
                    <a:pt x="293" y="3"/>
                  </a:lnTo>
                  <a:lnTo>
                    <a:pt x="275" y="1"/>
                  </a:lnTo>
                  <a:lnTo>
                    <a:pt x="256" y="0"/>
                  </a:lnTo>
                  <a:lnTo>
                    <a:pt x="237" y="0"/>
                  </a:lnTo>
                  <a:lnTo>
                    <a:pt x="219" y="1"/>
                  </a:lnTo>
                  <a:lnTo>
                    <a:pt x="202" y="4"/>
                  </a:lnTo>
                  <a:lnTo>
                    <a:pt x="185" y="8"/>
                  </a:lnTo>
                  <a:lnTo>
                    <a:pt x="177" y="11"/>
                  </a:lnTo>
                  <a:lnTo>
                    <a:pt x="169" y="15"/>
                  </a:lnTo>
                  <a:lnTo>
                    <a:pt x="161" y="19"/>
                  </a:lnTo>
                  <a:lnTo>
                    <a:pt x="153" y="25"/>
                  </a:lnTo>
                  <a:lnTo>
                    <a:pt x="145" y="32"/>
                  </a:lnTo>
                  <a:lnTo>
                    <a:pt x="137" y="39"/>
                  </a:lnTo>
                  <a:lnTo>
                    <a:pt x="128" y="47"/>
                  </a:lnTo>
                  <a:lnTo>
                    <a:pt x="121" y="55"/>
                  </a:lnTo>
                  <a:lnTo>
                    <a:pt x="107" y="72"/>
                  </a:lnTo>
                  <a:lnTo>
                    <a:pt x="94" y="92"/>
                  </a:lnTo>
                  <a:lnTo>
                    <a:pt x="83" y="111"/>
                  </a:lnTo>
                  <a:lnTo>
                    <a:pt x="73" y="131"/>
                  </a:lnTo>
                  <a:lnTo>
                    <a:pt x="69" y="140"/>
                  </a:lnTo>
                  <a:lnTo>
                    <a:pt x="66" y="151"/>
                  </a:lnTo>
                  <a:lnTo>
                    <a:pt x="63" y="160"/>
                  </a:lnTo>
                  <a:lnTo>
                    <a:pt x="61" y="169"/>
                  </a:lnTo>
                  <a:lnTo>
                    <a:pt x="60" y="177"/>
                  </a:lnTo>
                  <a:lnTo>
                    <a:pt x="60" y="185"/>
                  </a:lnTo>
                  <a:lnTo>
                    <a:pt x="60" y="192"/>
                  </a:lnTo>
                  <a:lnTo>
                    <a:pt x="62" y="199"/>
                  </a:lnTo>
                  <a:lnTo>
                    <a:pt x="64" y="206"/>
                  </a:lnTo>
                  <a:lnTo>
                    <a:pt x="67" y="211"/>
                  </a:lnTo>
                  <a:lnTo>
                    <a:pt x="71" y="216"/>
                  </a:lnTo>
                  <a:lnTo>
                    <a:pt x="77" y="219"/>
                  </a:lnTo>
                  <a:lnTo>
                    <a:pt x="83" y="222"/>
                  </a:lnTo>
                  <a:lnTo>
                    <a:pt x="90" y="223"/>
                  </a:lnTo>
                  <a:lnTo>
                    <a:pt x="99" y="223"/>
                  </a:lnTo>
                  <a:lnTo>
                    <a:pt x="108" y="222"/>
                  </a:lnTo>
                  <a:lnTo>
                    <a:pt x="93" y="225"/>
                  </a:lnTo>
                  <a:lnTo>
                    <a:pt x="79" y="229"/>
                  </a:lnTo>
                  <a:lnTo>
                    <a:pt x="65" y="235"/>
                  </a:lnTo>
                  <a:lnTo>
                    <a:pt x="54" y="240"/>
                  </a:lnTo>
                  <a:lnTo>
                    <a:pt x="44" y="247"/>
                  </a:lnTo>
                  <a:lnTo>
                    <a:pt x="35" y="255"/>
                  </a:lnTo>
                  <a:lnTo>
                    <a:pt x="27" y="264"/>
                  </a:lnTo>
                  <a:lnTo>
                    <a:pt x="20" y="273"/>
                  </a:lnTo>
                  <a:lnTo>
                    <a:pt x="13" y="283"/>
                  </a:lnTo>
                  <a:lnTo>
                    <a:pt x="9" y="293"/>
                  </a:lnTo>
                  <a:lnTo>
                    <a:pt x="5" y="303"/>
                  </a:lnTo>
                  <a:lnTo>
                    <a:pt x="3" y="314"/>
                  </a:lnTo>
                  <a:lnTo>
                    <a:pt x="1" y="327"/>
                  </a:lnTo>
                  <a:lnTo>
                    <a:pt x="0" y="339"/>
                  </a:lnTo>
                  <a:lnTo>
                    <a:pt x="0" y="351"/>
                  </a:lnTo>
                  <a:lnTo>
                    <a:pt x="1" y="363"/>
                  </a:lnTo>
                  <a:lnTo>
                    <a:pt x="2" y="376"/>
                  </a:lnTo>
                  <a:lnTo>
                    <a:pt x="5" y="389"/>
                  </a:lnTo>
                  <a:lnTo>
                    <a:pt x="8" y="401"/>
                  </a:lnTo>
                  <a:lnTo>
                    <a:pt x="11" y="413"/>
                  </a:lnTo>
                  <a:lnTo>
                    <a:pt x="16" y="426"/>
                  </a:lnTo>
                  <a:lnTo>
                    <a:pt x="22" y="439"/>
                  </a:lnTo>
                  <a:lnTo>
                    <a:pt x="27" y="451"/>
                  </a:lnTo>
                  <a:lnTo>
                    <a:pt x="33" y="462"/>
                  </a:lnTo>
                  <a:lnTo>
                    <a:pt x="40" y="474"/>
                  </a:lnTo>
                  <a:lnTo>
                    <a:pt x="46" y="484"/>
                  </a:lnTo>
                  <a:lnTo>
                    <a:pt x="54" y="496"/>
                  </a:lnTo>
                  <a:lnTo>
                    <a:pt x="61" y="505"/>
                  </a:lnTo>
                  <a:lnTo>
                    <a:pt x="69" y="515"/>
                  </a:lnTo>
                  <a:lnTo>
                    <a:pt x="78" y="523"/>
                  </a:lnTo>
                  <a:lnTo>
                    <a:pt x="87" y="531"/>
                  </a:lnTo>
                  <a:lnTo>
                    <a:pt x="96" y="538"/>
                  </a:lnTo>
                  <a:lnTo>
                    <a:pt x="86" y="545"/>
                  </a:lnTo>
                  <a:lnTo>
                    <a:pt x="78" y="552"/>
                  </a:lnTo>
                  <a:lnTo>
                    <a:pt x="68" y="559"/>
                  </a:lnTo>
                  <a:lnTo>
                    <a:pt x="61" y="566"/>
                  </a:lnTo>
                  <a:lnTo>
                    <a:pt x="54" y="575"/>
                  </a:lnTo>
                  <a:lnTo>
                    <a:pt x="47" y="583"/>
                  </a:lnTo>
                  <a:lnTo>
                    <a:pt x="41" y="592"/>
                  </a:lnTo>
                  <a:lnTo>
                    <a:pt x="36" y="602"/>
                  </a:lnTo>
                  <a:lnTo>
                    <a:pt x="31" y="612"/>
                  </a:lnTo>
                  <a:lnTo>
                    <a:pt x="27" y="622"/>
                  </a:lnTo>
                  <a:lnTo>
                    <a:pt x="23" y="632"/>
                  </a:lnTo>
                  <a:lnTo>
                    <a:pt x="20" y="642"/>
                  </a:lnTo>
                  <a:lnTo>
                    <a:pt x="17" y="652"/>
                  </a:lnTo>
                  <a:lnTo>
                    <a:pt x="15" y="664"/>
                  </a:lnTo>
                  <a:lnTo>
                    <a:pt x="14" y="674"/>
                  </a:lnTo>
                  <a:lnTo>
                    <a:pt x="14" y="684"/>
                  </a:lnTo>
                  <a:lnTo>
                    <a:pt x="14" y="694"/>
                  </a:lnTo>
                  <a:lnTo>
                    <a:pt x="15" y="704"/>
                  </a:lnTo>
                  <a:lnTo>
                    <a:pt x="17" y="714"/>
                  </a:lnTo>
                  <a:lnTo>
                    <a:pt x="20" y="724"/>
                  </a:lnTo>
                  <a:lnTo>
                    <a:pt x="23" y="734"/>
                  </a:lnTo>
                  <a:lnTo>
                    <a:pt x="27" y="742"/>
                  </a:lnTo>
                  <a:lnTo>
                    <a:pt x="32" y="751"/>
                  </a:lnTo>
                  <a:lnTo>
                    <a:pt x="37" y="758"/>
                  </a:lnTo>
                  <a:lnTo>
                    <a:pt x="43" y="766"/>
                  </a:lnTo>
                  <a:lnTo>
                    <a:pt x="50" y="772"/>
                  </a:lnTo>
                  <a:lnTo>
                    <a:pt x="58" y="779"/>
                  </a:lnTo>
                  <a:lnTo>
                    <a:pt x="66" y="785"/>
                  </a:lnTo>
                  <a:lnTo>
                    <a:pt x="75" y="789"/>
                  </a:lnTo>
                  <a:lnTo>
                    <a:pt x="86" y="793"/>
                  </a:lnTo>
                  <a:lnTo>
                    <a:pt x="97" y="796"/>
                  </a:lnTo>
                  <a:lnTo>
                    <a:pt x="109" y="798"/>
                  </a:lnTo>
                  <a:lnTo>
                    <a:pt x="94" y="816"/>
                  </a:lnTo>
                  <a:lnTo>
                    <a:pt x="82" y="835"/>
                  </a:lnTo>
                  <a:lnTo>
                    <a:pt x="71" y="853"/>
                  </a:lnTo>
                  <a:lnTo>
                    <a:pt x="63" y="871"/>
                  </a:lnTo>
                  <a:lnTo>
                    <a:pt x="56" y="890"/>
                  </a:lnTo>
                  <a:lnTo>
                    <a:pt x="52" y="907"/>
                  </a:lnTo>
                  <a:lnTo>
                    <a:pt x="49" y="924"/>
                  </a:lnTo>
                  <a:lnTo>
                    <a:pt x="48" y="941"/>
                  </a:lnTo>
                  <a:lnTo>
                    <a:pt x="49" y="958"/>
                  </a:lnTo>
                  <a:lnTo>
                    <a:pt x="52" y="974"/>
                  </a:lnTo>
                  <a:lnTo>
                    <a:pt x="56" y="989"/>
                  </a:lnTo>
                  <a:lnTo>
                    <a:pt x="61" y="1005"/>
                  </a:lnTo>
                  <a:lnTo>
                    <a:pt x="68" y="1019"/>
                  </a:lnTo>
                  <a:lnTo>
                    <a:pt x="77" y="1033"/>
                  </a:lnTo>
                  <a:lnTo>
                    <a:pt x="86" y="1046"/>
                  </a:lnTo>
                  <a:lnTo>
                    <a:pt x="97" y="1058"/>
                  </a:lnTo>
                  <a:lnTo>
                    <a:pt x="109" y="1070"/>
                  </a:lnTo>
                  <a:lnTo>
                    <a:pt x="121" y="1081"/>
                  </a:lnTo>
                  <a:lnTo>
                    <a:pt x="136" y="1091"/>
                  </a:lnTo>
                  <a:lnTo>
                    <a:pt x="150" y="1099"/>
                  </a:lnTo>
                  <a:lnTo>
                    <a:pt x="166" y="1107"/>
                  </a:lnTo>
                  <a:lnTo>
                    <a:pt x="182" y="1114"/>
                  </a:lnTo>
                  <a:lnTo>
                    <a:pt x="200" y="1120"/>
                  </a:lnTo>
                  <a:lnTo>
                    <a:pt x="217" y="1125"/>
                  </a:lnTo>
                  <a:lnTo>
                    <a:pt x="235" y="1128"/>
                  </a:lnTo>
                  <a:lnTo>
                    <a:pt x="254" y="1130"/>
                  </a:lnTo>
                  <a:lnTo>
                    <a:pt x="273" y="1131"/>
                  </a:lnTo>
                  <a:lnTo>
                    <a:pt x="292" y="1131"/>
                  </a:lnTo>
                  <a:lnTo>
                    <a:pt x="313" y="1129"/>
                  </a:lnTo>
                  <a:lnTo>
                    <a:pt x="332" y="1126"/>
                  </a:lnTo>
                  <a:lnTo>
                    <a:pt x="352" y="1121"/>
                  </a:lnTo>
                  <a:lnTo>
                    <a:pt x="373" y="1114"/>
                  </a:lnTo>
                  <a:lnTo>
                    <a:pt x="390" y="1107"/>
                  </a:lnTo>
                  <a:lnTo>
                    <a:pt x="406" y="1099"/>
                  </a:lnTo>
                  <a:lnTo>
                    <a:pt x="421" y="1091"/>
                  </a:lnTo>
                  <a:lnTo>
                    <a:pt x="433" y="1082"/>
                  </a:lnTo>
                  <a:lnTo>
                    <a:pt x="444" y="1072"/>
                  </a:lnTo>
                  <a:lnTo>
                    <a:pt x="453" y="1062"/>
                  </a:lnTo>
                  <a:lnTo>
                    <a:pt x="461" y="1051"/>
                  </a:lnTo>
                  <a:lnTo>
                    <a:pt x="468" y="1040"/>
                  </a:lnTo>
                  <a:lnTo>
                    <a:pt x="474" y="1029"/>
                  </a:lnTo>
                  <a:lnTo>
                    <a:pt x="478" y="1018"/>
                  </a:lnTo>
                  <a:lnTo>
                    <a:pt x="480" y="1007"/>
                  </a:lnTo>
                  <a:lnTo>
                    <a:pt x="481" y="995"/>
                  </a:lnTo>
                  <a:lnTo>
                    <a:pt x="481" y="983"/>
                  </a:lnTo>
                  <a:lnTo>
                    <a:pt x="480" y="972"/>
                  </a:lnTo>
                  <a:lnTo>
                    <a:pt x="478" y="961"/>
                  </a:lnTo>
                  <a:lnTo>
                    <a:pt x="474" y="950"/>
                  </a:lnTo>
                  <a:lnTo>
                    <a:pt x="468" y="939"/>
                  </a:lnTo>
                  <a:lnTo>
                    <a:pt x="463" y="929"/>
                  </a:lnTo>
                  <a:lnTo>
                    <a:pt x="456" y="919"/>
                  </a:lnTo>
                  <a:lnTo>
                    <a:pt x="448" y="910"/>
                  </a:lnTo>
                  <a:lnTo>
                    <a:pt x="439" y="901"/>
                  </a:lnTo>
                  <a:lnTo>
                    <a:pt x="430" y="893"/>
                  </a:lnTo>
                  <a:lnTo>
                    <a:pt x="419" y="885"/>
                  </a:lnTo>
                  <a:lnTo>
                    <a:pt x="407" y="879"/>
                  </a:lnTo>
                  <a:lnTo>
                    <a:pt x="395" y="873"/>
                  </a:lnTo>
                  <a:lnTo>
                    <a:pt x="382" y="869"/>
                  </a:lnTo>
                  <a:lnTo>
                    <a:pt x="368" y="865"/>
                  </a:lnTo>
                  <a:lnTo>
                    <a:pt x="353" y="863"/>
                  </a:lnTo>
                  <a:lnTo>
                    <a:pt x="338" y="862"/>
                  </a:lnTo>
                  <a:lnTo>
                    <a:pt x="323" y="862"/>
                  </a:lnTo>
                  <a:lnTo>
                    <a:pt x="306" y="863"/>
                  </a:lnTo>
                  <a:lnTo>
                    <a:pt x="289" y="865"/>
                  </a:lnTo>
                  <a:lnTo>
                    <a:pt x="314" y="857"/>
                  </a:lnTo>
                  <a:lnTo>
                    <a:pt x="336" y="848"/>
                  </a:lnTo>
                  <a:lnTo>
                    <a:pt x="357" y="839"/>
                  </a:lnTo>
                  <a:lnTo>
                    <a:pt x="375" y="828"/>
                  </a:lnTo>
                  <a:lnTo>
                    <a:pt x="391" y="818"/>
                  </a:lnTo>
                  <a:lnTo>
                    <a:pt x="405" y="808"/>
                  </a:lnTo>
                  <a:lnTo>
                    <a:pt x="419" y="797"/>
                  </a:lnTo>
                  <a:lnTo>
                    <a:pt x="429" y="786"/>
                  </a:lnTo>
                  <a:lnTo>
                    <a:pt x="438" y="776"/>
                  </a:lnTo>
                  <a:lnTo>
                    <a:pt x="445" y="763"/>
                  </a:lnTo>
                  <a:lnTo>
                    <a:pt x="450" y="752"/>
                  </a:lnTo>
                  <a:lnTo>
                    <a:pt x="454" y="741"/>
                  </a:lnTo>
                  <a:lnTo>
                    <a:pt x="456" y="730"/>
                  </a:lnTo>
                  <a:lnTo>
                    <a:pt x="456" y="718"/>
                  </a:lnTo>
                  <a:lnTo>
                    <a:pt x="455" y="706"/>
                  </a:lnTo>
                  <a:lnTo>
                    <a:pt x="453" y="694"/>
                  </a:lnTo>
                  <a:lnTo>
                    <a:pt x="449" y="683"/>
                  </a:lnTo>
                  <a:lnTo>
                    <a:pt x="443" y="672"/>
                  </a:lnTo>
                  <a:lnTo>
                    <a:pt x="436" y="661"/>
                  </a:lnTo>
                  <a:lnTo>
                    <a:pt x="428" y="649"/>
                  </a:lnTo>
                  <a:lnTo>
                    <a:pt x="419" y="639"/>
                  </a:lnTo>
                  <a:lnTo>
                    <a:pt x="407" y="628"/>
                  </a:lnTo>
                  <a:lnTo>
                    <a:pt x="395" y="618"/>
                  </a:lnTo>
                  <a:lnTo>
                    <a:pt x="382" y="608"/>
                  </a:lnTo>
                  <a:lnTo>
                    <a:pt x="368" y="598"/>
                  </a:lnTo>
                  <a:lnTo>
                    <a:pt x="352" y="589"/>
                  </a:lnTo>
                  <a:lnTo>
                    <a:pt x="335" y="580"/>
                  </a:lnTo>
                  <a:lnTo>
                    <a:pt x="318" y="571"/>
                  </a:lnTo>
                  <a:lnTo>
                    <a:pt x="298" y="564"/>
                  </a:lnTo>
                  <a:lnTo>
                    <a:pt x="279" y="556"/>
                  </a:lnTo>
                  <a:lnTo>
                    <a:pt x="259" y="549"/>
                  </a:lnTo>
                  <a:lnTo>
                    <a:pt x="237" y="542"/>
                  </a:lnTo>
                  <a:lnTo>
                    <a:pt x="263" y="543"/>
                  </a:lnTo>
                  <a:lnTo>
                    <a:pt x="287" y="542"/>
                  </a:lnTo>
                  <a:lnTo>
                    <a:pt x="309" y="540"/>
                  </a:lnTo>
                  <a:lnTo>
                    <a:pt x="329" y="536"/>
                  </a:lnTo>
                  <a:lnTo>
                    <a:pt x="347" y="531"/>
                  </a:lnTo>
                  <a:lnTo>
                    <a:pt x="364" y="525"/>
                  </a:lnTo>
                  <a:lnTo>
                    <a:pt x="378" y="517"/>
                  </a:lnTo>
                  <a:lnTo>
                    <a:pt x="390" y="509"/>
                  </a:lnTo>
                  <a:lnTo>
                    <a:pt x="401" y="500"/>
                  </a:lnTo>
                  <a:lnTo>
                    <a:pt x="410" y="490"/>
                  </a:lnTo>
                  <a:lnTo>
                    <a:pt x="419" y="478"/>
                  </a:lnTo>
                  <a:lnTo>
                    <a:pt x="425" y="467"/>
                  </a:lnTo>
                  <a:lnTo>
                    <a:pt x="429" y="455"/>
                  </a:lnTo>
                  <a:lnTo>
                    <a:pt x="431" y="443"/>
                  </a:lnTo>
                  <a:lnTo>
                    <a:pt x="432" y="431"/>
                  </a:lnTo>
                  <a:lnTo>
                    <a:pt x="432" y="417"/>
                  </a:lnTo>
                  <a:lnTo>
                    <a:pt x="430" y="404"/>
                  </a:lnTo>
                  <a:lnTo>
                    <a:pt x="426" y="391"/>
                  </a:lnTo>
                  <a:lnTo>
                    <a:pt x="422" y="378"/>
                  </a:lnTo>
                  <a:lnTo>
                    <a:pt x="415" y="364"/>
                  </a:lnTo>
                  <a:lnTo>
                    <a:pt x="407" y="352"/>
                  </a:lnTo>
                  <a:lnTo>
                    <a:pt x="398" y="340"/>
                  </a:lnTo>
                  <a:lnTo>
                    <a:pt x="387" y="328"/>
                  </a:lnTo>
                  <a:lnTo>
                    <a:pt x="376" y="317"/>
                  </a:lnTo>
                  <a:lnTo>
                    <a:pt x="363" y="305"/>
                  </a:lnTo>
                  <a:lnTo>
                    <a:pt x="347" y="295"/>
                  </a:lnTo>
                  <a:lnTo>
                    <a:pt x="332" y="286"/>
                  </a:lnTo>
                  <a:lnTo>
                    <a:pt x="316" y="278"/>
                  </a:lnTo>
                  <a:lnTo>
                    <a:pt x="297" y="271"/>
                  </a:lnTo>
                  <a:lnTo>
                    <a:pt x="278" y="265"/>
                  </a:lnTo>
                  <a:lnTo>
                    <a:pt x="258" y="260"/>
                  </a:lnTo>
                  <a:lnTo>
                    <a:pt x="236" y="255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7" name="Freeform 196"/>
            <p:cNvSpPr>
              <a:spLocks/>
            </p:cNvSpPr>
            <p:nvPr/>
          </p:nvSpPr>
          <p:spPr bwMode="auto">
            <a:xfrm>
              <a:off x="2517776" y="466725"/>
              <a:ext cx="39688" cy="30163"/>
            </a:xfrm>
            <a:custGeom>
              <a:avLst/>
              <a:gdLst>
                <a:gd name="T0" fmla="*/ 2147483647 w 376"/>
                <a:gd name="T1" fmla="*/ 2147483647 h 278"/>
                <a:gd name="T2" fmla="*/ 2147483647 w 376"/>
                <a:gd name="T3" fmla="*/ 2147483647 h 278"/>
                <a:gd name="T4" fmla="*/ 2147483647 w 376"/>
                <a:gd name="T5" fmla="*/ 2147483647 h 278"/>
                <a:gd name="T6" fmla="*/ 2147483647 w 376"/>
                <a:gd name="T7" fmla="*/ 2147483647 h 278"/>
                <a:gd name="T8" fmla="*/ 2147483647 w 376"/>
                <a:gd name="T9" fmla="*/ 2147483647 h 278"/>
                <a:gd name="T10" fmla="*/ 2147483647 w 376"/>
                <a:gd name="T11" fmla="*/ 2147483647 h 278"/>
                <a:gd name="T12" fmla="*/ 2147483647 w 376"/>
                <a:gd name="T13" fmla="*/ 2147483647 h 278"/>
                <a:gd name="T14" fmla="*/ 2147483647 w 376"/>
                <a:gd name="T15" fmla="*/ 2147483647 h 278"/>
                <a:gd name="T16" fmla="*/ 2147483647 w 376"/>
                <a:gd name="T17" fmla="*/ 2147483647 h 278"/>
                <a:gd name="T18" fmla="*/ 2147483647 w 376"/>
                <a:gd name="T19" fmla="*/ 2147483647 h 278"/>
                <a:gd name="T20" fmla="*/ 2147483647 w 376"/>
                <a:gd name="T21" fmla="*/ 2147483647 h 278"/>
                <a:gd name="T22" fmla="*/ 2147483647 w 376"/>
                <a:gd name="T23" fmla="*/ 2147483647 h 278"/>
                <a:gd name="T24" fmla="*/ 2147483647 w 376"/>
                <a:gd name="T25" fmla="*/ 2147483647 h 278"/>
                <a:gd name="T26" fmla="*/ 2147483647 w 376"/>
                <a:gd name="T27" fmla="*/ 2147483647 h 278"/>
                <a:gd name="T28" fmla="*/ 2147483647 w 376"/>
                <a:gd name="T29" fmla="*/ 2147483647 h 278"/>
                <a:gd name="T30" fmla="*/ 2147483647 w 376"/>
                <a:gd name="T31" fmla="*/ 2147483647 h 278"/>
                <a:gd name="T32" fmla="*/ 2147483647 w 376"/>
                <a:gd name="T33" fmla="*/ 2147483647 h 278"/>
                <a:gd name="T34" fmla="*/ 2147483647 w 376"/>
                <a:gd name="T35" fmla="*/ 2147483647 h 278"/>
                <a:gd name="T36" fmla="*/ 2147483647 w 376"/>
                <a:gd name="T37" fmla="*/ 2147483647 h 278"/>
                <a:gd name="T38" fmla="*/ 2147483647 w 376"/>
                <a:gd name="T39" fmla="*/ 2147483647 h 278"/>
                <a:gd name="T40" fmla="*/ 2147483647 w 376"/>
                <a:gd name="T41" fmla="*/ 2147483647 h 278"/>
                <a:gd name="T42" fmla="*/ 2147483647 w 376"/>
                <a:gd name="T43" fmla="*/ 2147483647 h 278"/>
                <a:gd name="T44" fmla="*/ 2147483647 w 376"/>
                <a:gd name="T45" fmla="*/ 2147483647 h 278"/>
                <a:gd name="T46" fmla="*/ 2147483647 w 376"/>
                <a:gd name="T47" fmla="*/ 2147483647 h 278"/>
                <a:gd name="T48" fmla="*/ 2147483647 w 376"/>
                <a:gd name="T49" fmla="*/ 2147483647 h 278"/>
                <a:gd name="T50" fmla="*/ 2147483647 w 376"/>
                <a:gd name="T51" fmla="*/ 2147483647 h 278"/>
                <a:gd name="T52" fmla="*/ 2147483647 w 376"/>
                <a:gd name="T53" fmla="*/ 2147483647 h 278"/>
                <a:gd name="T54" fmla="*/ 2147483647 w 376"/>
                <a:gd name="T55" fmla="*/ 2147483647 h 278"/>
                <a:gd name="T56" fmla="*/ 2147483647 w 376"/>
                <a:gd name="T57" fmla="*/ 2147483647 h 278"/>
                <a:gd name="T58" fmla="*/ 2147483647 w 376"/>
                <a:gd name="T59" fmla="*/ 2147483647 h 278"/>
                <a:gd name="T60" fmla="*/ 2147483647 w 376"/>
                <a:gd name="T61" fmla="*/ 2147483647 h 278"/>
                <a:gd name="T62" fmla="*/ 2147483647 w 376"/>
                <a:gd name="T63" fmla="*/ 2147483647 h 278"/>
                <a:gd name="T64" fmla="*/ 2147483647 w 376"/>
                <a:gd name="T65" fmla="*/ 2147483647 h 278"/>
                <a:gd name="T66" fmla="*/ 2147483647 w 376"/>
                <a:gd name="T67" fmla="*/ 2147483647 h 278"/>
                <a:gd name="T68" fmla="*/ 2147483647 w 376"/>
                <a:gd name="T69" fmla="*/ 2147483647 h 278"/>
                <a:gd name="T70" fmla="*/ 2147483647 w 376"/>
                <a:gd name="T71" fmla="*/ 2147483647 h 278"/>
                <a:gd name="T72" fmla="*/ 2147483647 w 376"/>
                <a:gd name="T73" fmla="*/ 2147483647 h 278"/>
                <a:gd name="T74" fmla="*/ 2147483647 w 376"/>
                <a:gd name="T75" fmla="*/ 2147483647 h 278"/>
                <a:gd name="T76" fmla="*/ 2147483647 w 376"/>
                <a:gd name="T77" fmla="*/ 2147483647 h 278"/>
                <a:gd name="T78" fmla="*/ 2147483647 w 376"/>
                <a:gd name="T79" fmla="*/ 2147483647 h 2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76"/>
                <a:gd name="T121" fmla="*/ 0 h 278"/>
                <a:gd name="T122" fmla="*/ 376 w 376"/>
                <a:gd name="T123" fmla="*/ 278 h 2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76" h="278">
                  <a:moveTo>
                    <a:pt x="181" y="250"/>
                  </a:moveTo>
                  <a:lnTo>
                    <a:pt x="203" y="251"/>
                  </a:lnTo>
                  <a:lnTo>
                    <a:pt x="223" y="250"/>
                  </a:lnTo>
                  <a:lnTo>
                    <a:pt x="241" y="249"/>
                  </a:lnTo>
                  <a:lnTo>
                    <a:pt x="259" y="247"/>
                  </a:lnTo>
                  <a:lnTo>
                    <a:pt x="275" y="243"/>
                  </a:lnTo>
                  <a:lnTo>
                    <a:pt x="290" y="239"/>
                  </a:lnTo>
                  <a:lnTo>
                    <a:pt x="304" y="234"/>
                  </a:lnTo>
                  <a:lnTo>
                    <a:pt x="316" y="228"/>
                  </a:lnTo>
                  <a:lnTo>
                    <a:pt x="327" y="222"/>
                  </a:lnTo>
                  <a:lnTo>
                    <a:pt x="337" y="215"/>
                  </a:lnTo>
                  <a:lnTo>
                    <a:pt x="346" y="207"/>
                  </a:lnTo>
                  <a:lnTo>
                    <a:pt x="353" y="199"/>
                  </a:lnTo>
                  <a:lnTo>
                    <a:pt x="361" y="190"/>
                  </a:lnTo>
                  <a:lnTo>
                    <a:pt x="366" y="180"/>
                  </a:lnTo>
                  <a:lnTo>
                    <a:pt x="370" y="171"/>
                  </a:lnTo>
                  <a:lnTo>
                    <a:pt x="373" y="161"/>
                  </a:lnTo>
                  <a:lnTo>
                    <a:pt x="375" y="151"/>
                  </a:lnTo>
                  <a:lnTo>
                    <a:pt x="376" y="141"/>
                  </a:lnTo>
                  <a:lnTo>
                    <a:pt x="376" y="129"/>
                  </a:lnTo>
                  <a:lnTo>
                    <a:pt x="375" y="119"/>
                  </a:lnTo>
                  <a:lnTo>
                    <a:pt x="373" y="108"/>
                  </a:lnTo>
                  <a:lnTo>
                    <a:pt x="370" y="97"/>
                  </a:lnTo>
                  <a:lnTo>
                    <a:pt x="365" y="87"/>
                  </a:lnTo>
                  <a:lnTo>
                    <a:pt x="360" y="75"/>
                  </a:lnTo>
                  <a:lnTo>
                    <a:pt x="353" y="65"/>
                  </a:lnTo>
                  <a:lnTo>
                    <a:pt x="346" y="55"/>
                  </a:lnTo>
                  <a:lnTo>
                    <a:pt x="339" y="45"/>
                  </a:lnTo>
                  <a:lnTo>
                    <a:pt x="330" y="35"/>
                  </a:lnTo>
                  <a:lnTo>
                    <a:pt x="320" y="26"/>
                  </a:lnTo>
                  <a:lnTo>
                    <a:pt x="310" y="16"/>
                  </a:lnTo>
                  <a:lnTo>
                    <a:pt x="297" y="8"/>
                  </a:lnTo>
                  <a:lnTo>
                    <a:pt x="285" y="0"/>
                  </a:lnTo>
                  <a:lnTo>
                    <a:pt x="295" y="26"/>
                  </a:lnTo>
                  <a:lnTo>
                    <a:pt x="306" y="57"/>
                  </a:lnTo>
                  <a:lnTo>
                    <a:pt x="308" y="66"/>
                  </a:lnTo>
                  <a:lnTo>
                    <a:pt x="309" y="75"/>
                  </a:lnTo>
                  <a:lnTo>
                    <a:pt x="310" y="85"/>
                  </a:lnTo>
                  <a:lnTo>
                    <a:pt x="310" y="94"/>
                  </a:lnTo>
                  <a:lnTo>
                    <a:pt x="309" y="104"/>
                  </a:lnTo>
                  <a:lnTo>
                    <a:pt x="308" y="115"/>
                  </a:lnTo>
                  <a:lnTo>
                    <a:pt x="305" y="125"/>
                  </a:lnTo>
                  <a:lnTo>
                    <a:pt x="301" y="136"/>
                  </a:lnTo>
                  <a:lnTo>
                    <a:pt x="294" y="146"/>
                  </a:lnTo>
                  <a:lnTo>
                    <a:pt x="288" y="154"/>
                  </a:lnTo>
                  <a:lnTo>
                    <a:pt x="281" y="162"/>
                  </a:lnTo>
                  <a:lnTo>
                    <a:pt x="275" y="169"/>
                  </a:lnTo>
                  <a:lnTo>
                    <a:pt x="267" y="175"/>
                  </a:lnTo>
                  <a:lnTo>
                    <a:pt x="260" y="181"/>
                  </a:lnTo>
                  <a:lnTo>
                    <a:pt x="253" y="186"/>
                  </a:lnTo>
                  <a:lnTo>
                    <a:pt x="245" y="191"/>
                  </a:lnTo>
                  <a:lnTo>
                    <a:pt x="236" y="196"/>
                  </a:lnTo>
                  <a:lnTo>
                    <a:pt x="228" y="200"/>
                  </a:lnTo>
                  <a:lnTo>
                    <a:pt x="219" y="203"/>
                  </a:lnTo>
                  <a:lnTo>
                    <a:pt x="211" y="206"/>
                  </a:lnTo>
                  <a:lnTo>
                    <a:pt x="193" y="210"/>
                  </a:lnTo>
                  <a:lnTo>
                    <a:pt x="174" y="213"/>
                  </a:lnTo>
                  <a:lnTo>
                    <a:pt x="154" y="215"/>
                  </a:lnTo>
                  <a:lnTo>
                    <a:pt x="134" y="216"/>
                  </a:lnTo>
                  <a:lnTo>
                    <a:pt x="113" y="216"/>
                  </a:lnTo>
                  <a:lnTo>
                    <a:pt x="92" y="215"/>
                  </a:lnTo>
                  <a:lnTo>
                    <a:pt x="47" y="211"/>
                  </a:lnTo>
                  <a:lnTo>
                    <a:pt x="0" y="206"/>
                  </a:lnTo>
                  <a:lnTo>
                    <a:pt x="9" y="218"/>
                  </a:lnTo>
                  <a:lnTo>
                    <a:pt x="19" y="228"/>
                  </a:lnTo>
                  <a:lnTo>
                    <a:pt x="29" y="238"/>
                  </a:lnTo>
                  <a:lnTo>
                    <a:pt x="40" y="246"/>
                  </a:lnTo>
                  <a:lnTo>
                    <a:pt x="28" y="255"/>
                  </a:lnTo>
                  <a:lnTo>
                    <a:pt x="16" y="264"/>
                  </a:lnTo>
                  <a:lnTo>
                    <a:pt x="47" y="265"/>
                  </a:lnTo>
                  <a:lnTo>
                    <a:pt x="78" y="266"/>
                  </a:lnTo>
                  <a:lnTo>
                    <a:pt x="108" y="267"/>
                  </a:lnTo>
                  <a:lnTo>
                    <a:pt x="139" y="269"/>
                  </a:lnTo>
                  <a:lnTo>
                    <a:pt x="168" y="270"/>
                  </a:lnTo>
                  <a:lnTo>
                    <a:pt x="199" y="273"/>
                  </a:lnTo>
                  <a:lnTo>
                    <a:pt x="228" y="275"/>
                  </a:lnTo>
                  <a:lnTo>
                    <a:pt x="259" y="278"/>
                  </a:lnTo>
                  <a:lnTo>
                    <a:pt x="240" y="271"/>
                  </a:lnTo>
                  <a:lnTo>
                    <a:pt x="222" y="264"/>
                  </a:lnTo>
                  <a:lnTo>
                    <a:pt x="202" y="257"/>
                  </a:lnTo>
                  <a:lnTo>
                    <a:pt x="181" y="25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" name="Freeform 197"/>
            <p:cNvSpPr>
              <a:spLocks/>
            </p:cNvSpPr>
            <p:nvPr/>
          </p:nvSpPr>
          <p:spPr bwMode="auto">
            <a:xfrm>
              <a:off x="2517776" y="447675"/>
              <a:ext cx="41275" cy="14288"/>
            </a:xfrm>
            <a:custGeom>
              <a:avLst/>
              <a:gdLst>
                <a:gd name="T0" fmla="*/ 2147483647 w 389"/>
                <a:gd name="T1" fmla="*/ 2147483647 h 136"/>
                <a:gd name="T2" fmla="*/ 2147483647 w 389"/>
                <a:gd name="T3" fmla="*/ 2147483647 h 136"/>
                <a:gd name="T4" fmla="*/ 2147483647 w 389"/>
                <a:gd name="T5" fmla="*/ 2147483647 h 136"/>
                <a:gd name="T6" fmla="*/ 2147483647 w 389"/>
                <a:gd name="T7" fmla="*/ 2147483647 h 136"/>
                <a:gd name="T8" fmla="*/ 2147483647 w 389"/>
                <a:gd name="T9" fmla="*/ 2147483647 h 136"/>
                <a:gd name="T10" fmla="*/ 2147483647 w 389"/>
                <a:gd name="T11" fmla="*/ 2147483647 h 136"/>
                <a:gd name="T12" fmla="*/ 2147483647 w 389"/>
                <a:gd name="T13" fmla="*/ 2147483647 h 136"/>
                <a:gd name="T14" fmla="*/ 2147483647 w 389"/>
                <a:gd name="T15" fmla="*/ 2147483647 h 136"/>
                <a:gd name="T16" fmla="*/ 2147483647 w 389"/>
                <a:gd name="T17" fmla="*/ 2147483647 h 136"/>
                <a:gd name="T18" fmla="*/ 2147483647 w 389"/>
                <a:gd name="T19" fmla="*/ 2147483647 h 136"/>
                <a:gd name="T20" fmla="*/ 2147483647 w 389"/>
                <a:gd name="T21" fmla="*/ 2147483647 h 136"/>
                <a:gd name="T22" fmla="*/ 2147483647 w 389"/>
                <a:gd name="T23" fmla="*/ 2147483647 h 136"/>
                <a:gd name="T24" fmla="*/ 2147483647 w 389"/>
                <a:gd name="T25" fmla="*/ 2147483647 h 136"/>
                <a:gd name="T26" fmla="*/ 2147483647 w 389"/>
                <a:gd name="T27" fmla="*/ 2147483647 h 136"/>
                <a:gd name="T28" fmla="*/ 0 w 389"/>
                <a:gd name="T29" fmla="*/ 2147483647 h 136"/>
                <a:gd name="T30" fmla="*/ 2147483647 w 389"/>
                <a:gd name="T31" fmla="*/ 2147483647 h 136"/>
                <a:gd name="T32" fmla="*/ 2147483647 w 389"/>
                <a:gd name="T33" fmla="*/ 2147483647 h 136"/>
                <a:gd name="T34" fmla="*/ 2147483647 w 389"/>
                <a:gd name="T35" fmla="*/ 2147483647 h 136"/>
                <a:gd name="T36" fmla="*/ 2147483647 w 389"/>
                <a:gd name="T37" fmla="*/ 2147483647 h 136"/>
                <a:gd name="T38" fmla="*/ 2147483647 w 389"/>
                <a:gd name="T39" fmla="*/ 2147483647 h 136"/>
                <a:gd name="T40" fmla="*/ 2147483647 w 389"/>
                <a:gd name="T41" fmla="*/ 2147483647 h 136"/>
                <a:gd name="T42" fmla="*/ 2147483647 w 389"/>
                <a:gd name="T43" fmla="*/ 2147483647 h 136"/>
                <a:gd name="T44" fmla="*/ 2147483647 w 389"/>
                <a:gd name="T45" fmla="*/ 2147483647 h 136"/>
                <a:gd name="T46" fmla="*/ 2147483647 w 389"/>
                <a:gd name="T47" fmla="*/ 2147483647 h 136"/>
                <a:gd name="T48" fmla="*/ 2147483647 w 389"/>
                <a:gd name="T49" fmla="*/ 2147483647 h 136"/>
                <a:gd name="T50" fmla="*/ 2147483647 w 389"/>
                <a:gd name="T51" fmla="*/ 2147483647 h 136"/>
                <a:gd name="T52" fmla="*/ 2147483647 w 389"/>
                <a:gd name="T53" fmla="*/ 2147483647 h 136"/>
                <a:gd name="T54" fmla="*/ 2147483647 w 389"/>
                <a:gd name="T55" fmla="*/ 2147483647 h 136"/>
                <a:gd name="T56" fmla="*/ 2147483647 w 389"/>
                <a:gd name="T57" fmla="*/ 2147483647 h 136"/>
                <a:gd name="T58" fmla="*/ 2147483647 w 389"/>
                <a:gd name="T59" fmla="*/ 2147483647 h 136"/>
                <a:gd name="T60" fmla="*/ 2147483647 w 389"/>
                <a:gd name="T61" fmla="*/ 2147483647 h 136"/>
                <a:gd name="T62" fmla="*/ 2147483647 w 389"/>
                <a:gd name="T63" fmla="*/ 2147483647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9"/>
                <a:gd name="T97" fmla="*/ 0 h 136"/>
                <a:gd name="T98" fmla="*/ 389 w 389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9" h="136">
                  <a:moveTo>
                    <a:pt x="382" y="0"/>
                  </a:moveTo>
                  <a:lnTo>
                    <a:pt x="373" y="8"/>
                  </a:lnTo>
                  <a:lnTo>
                    <a:pt x="364" y="15"/>
                  </a:lnTo>
                  <a:lnTo>
                    <a:pt x="354" y="21"/>
                  </a:lnTo>
                  <a:lnTo>
                    <a:pt x="343" y="27"/>
                  </a:lnTo>
                  <a:lnTo>
                    <a:pt x="332" y="34"/>
                  </a:lnTo>
                  <a:lnTo>
                    <a:pt x="322" y="39"/>
                  </a:lnTo>
                  <a:lnTo>
                    <a:pt x="311" y="44"/>
                  </a:lnTo>
                  <a:lnTo>
                    <a:pt x="300" y="48"/>
                  </a:lnTo>
                  <a:lnTo>
                    <a:pt x="276" y="54"/>
                  </a:lnTo>
                  <a:lnTo>
                    <a:pt x="253" y="59"/>
                  </a:lnTo>
                  <a:lnTo>
                    <a:pt x="228" y="62"/>
                  </a:lnTo>
                  <a:lnTo>
                    <a:pt x="204" y="63"/>
                  </a:lnTo>
                  <a:lnTo>
                    <a:pt x="179" y="63"/>
                  </a:lnTo>
                  <a:lnTo>
                    <a:pt x="155" y="60"/>
                  </a:lnTo>
                  <a:lnTo>
                    <a:pt x="131" y="56"/>
                  </a:lnTo>
                  <a:lnTo>
                    <a:pt x="106" y="51"/>
                  </a:lnTo>
                  <a:lnTo>
                    <a:pt x="83" y="43"/>
                  </a:lnTo>
                  <a:lnTo>
                    <a:pt x="60" y="34"/>
                  </a:lnTo>
                  <a:lnTo>
                    <a:pt x="50" y="27"/>
                  </a:lnTo>
                  <a:lnTo>
                    <a:pt x="39" y="22"/>
                  </a:lnTo>
                  <a:lnTo>
                    <a:pt x="29" y="16"/>
                  </a:lnTo>
                  <a:lnTo>
                    <a:pt x="19" y="9"/>
                  </a:lnTo>
                  <a:lnTo>
                    <a:pt x="14" y="19"/>
                  </a:lnTo>
                  <a:lnTo>
                    <a:pt x="10" y="29"/>
                  </a:lnTo>
                  <a:lnTo>
                    <a:pt x="6" y="40"/>
                  </a:lnTo>
                  <a:lnTo>
                    <a:pt x="4" y="49"/>
                  </a:lnTo>
                  <a:lnTo>
                    <a:pt x="2" y="58"/>
                  </a:lnTo>
                  <a:lnTo>
                    <a:pt x="0" y="67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1" y="88"/>
                  </a:lnTo>
                  <a:lnTo>
                    <a:pt x="58" y="95"/>
                  </a:lnTo>
                  <a:lnTo>
                    <a:pt x="84" y="99"/>
                  </a:lnTo>
                  <a:lnTo>
                    <a:pt x="108" y="104"/>
                  </a:lnTo>
                  <a:lnTo>
                    <a:pt x="132" y="110"/>
                  </a:lnTo>
                  <a:lnTo>
                    <a:pt x="153" y="116"/>
                  </a:lnTo>
                  <a:lnTo>
                    <a:pt x="164" y="120"/>
                  </a:lnTo>
                  <a:lnTo>
                    <a:pt x="175" y="125"/>
                  </a:lnTo>
                  <a:lnTo>
                    <a:pt x="186" y="130"/>
                  </a:lnTo>
                  <a:lnTo>
                    <a:pt x="197" y="136"/>
                  </a:lnTo>
                  <a:lnTo>
                    <a:pt x="220" y="136"/>
                  </a:lnTo>
                  <a:lnTo>
                    <a:pt x="243" y="135"/>
                  </a:lnTo>
                  <a:lnTo>
                    <a:pt x="264" y="132"/>
                  </a:lnTo>
                  <a:lnTo>
                    <a:pt x="284" y="129"/>
                  </a:lnTo>
                  <a:lnTo>
                    <a:pt x="303" y="125"/>
                  </a:lnTo>
                  <a:lnTo>
                    <a:pt x="320" y="120"/>
                  </a:lnTo>
                  <a:lnTo>
                    <a:pt x="335" y="114"/>
                  </a:lnTo>
                  <a:lnTo>
                    <a:pt x="349" y="107"/>
                  </a:lnTo>
                  <a:lnTo>
                    <a:pt x="356" y="103"/>
                  </a:lnTo>
                  <a:lnTo>
                    <a:pt x="362" y="99"/>
                  </a:lnTo>
                  <a:lnTo>
                    <a:pt x="367" y="94"/>
                  </a:lnTo>
                  <a:lnTo>
                    <a:pt x="372" y="88"/>
                  </a:lnTo>
                  <a:lnTo>
                    <a:pt x="376" y="83"/>
                  </a:lnTo>
                  <a:lnTo>
                    <a:pt x="379" y="77"/>
                  </a:lnTo>
                  <a:lnTo>
                    <a:pt x="382" y="71"/>
                  </a:lnTo>
                  <a:lnTo>
                    <a:pt x="385" y="65"/>
                  </a:lnTo>
                  <a:lnTo>
                    <a:pt x="387" y="58"/>
                  </a:lnTo>
                  <a:lnTo>
                    <a:pt x="388" y="51"/>
                  </a:lnTo>
                  <a:lnTo>
                    <a:pt x="389" y="44"/>
                  </a:lnTo>
                  <a:lnTo>
                    <a:pt x="389" y="36"/>
                  </a:lnTo>
                  <a:lnTo>
                    <a:pt x="388" y="27"/>
                  </a:lnTo>
                  <a:lnTo>
                    <a:pt x="387" y="19"/>
                  </a:lnTo>
                  <a:lnTo>
                    <a:pt x="385" y="10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9" name="Freeform 198"/>
            <p:cNvSpPr>
              <a:spLocks/>
            </p:cNvSpPr>
            <p:nvPr/>
          </p:nvSpPr>
          <p:spPr bwMode="auto">
            <a:xfrm>
              <a:off x="2522538" y="506413"/>
              <a:ext cx="38100" cy="19050"/>
            </a:xfrm>
            <a:custGeom>
              <a:avLst/>
              <a:gdLst>
                <a:gd name="T0" fmla="*/ 2147483647 w 361"/>
                <a:gd name="T1" fmla="*/ 0 h 177"/>
                <a:gd name="T2" fmla="*/ 2147483647 w 361"/>
                <a:gd name="T3" fmla="*/ 2147483647 h 177"/>
                <a:gd name="T4" fmla="*/ 2147483647 w 361"/>
                <a:gd name="T5" fmla="*/ 2147483647 h 177"/>
                <a:gd name="T6" fmla="*/ 2147483647 w 361"/>
                <a:gd name="T7" fmla="*/ 2147483647 h 177"/>
                <a:gd name="T8" fmla="*/ 2147483647 w 361"/>
                <a:gd name="T9" fmla="*/ 2147483647 h 177"/>
                <a:gd name="T10" fmla="*/ 2147483647 w 361"/>
                <a:gd name="T11" fmla="*/ 2147483647 h 177"/>
                <a:gd name="T12" fmla="*/ 2147483647 w 361"/>
                <a:gd name="T13" fmla="*/ 2147483647 h 177"/>
                <a:gd name="T14" fmla="*/ 2147483647 w 361"/>
                <a:gd name="T15" fmla="*/ 2147483647 h 177"/>
                <a:gd name="T16" fmla="*/ 2147483647 w 361"/>
                <a:gd name="T17" fmla="*/ 2147483647 h 177"/>
                <a:gd name="T18" fmla="*/ 2147483647 w 361"/>
                <a:gd name="T19" fmla="*/ 2147483647 h 177"/>
                <a:gd name="T20" fmla="*/ 2147483647 w 361"/>
                <a:gd name="T21" fmla="*/ 2147483647 h 177"/>
                <a:gd name="T22" fmla="*/ 2147483647 w 361"/>
                <a:gd name="T23" fmla="*/ 2147483647 h 177"/>
                <a:gd name="T24" fmla="*/ 2147483647 w 361"/>
                <a:gd name="T25" fmla="*/ 2147483647 h 177"/>
                <a:gd name="T26" fmla="*/ 2147483647 w 361"/>
                <a:gd name="T27" fmla="*/ 2147483647 h 177"/>
                <a:gd name="T28" fmla="*/ 2147483647 w 361"/>
                <a:gd name="T29" fmla="*/ 2147483647 h 177"/>
                <a:gd name="T30" fmla="*/ 2147483647 w 361"/>
                <a:gd name="T31" fmla="*/ 2147483647 h 177"/>
                <a:gd name="T32" fmla="*/ 2147483647 w 361"/>
                <a:gd name="T33" fmla="*/ 2147483647 h 177"/>
                <a:gd name="T34" fmla="*/ 2147483647 w 361"/>
                <a:gd name="T35" fmla="*/ 2147483647 h 177"/>
                <a:gd name="T36" fmla="*/ 2147483647 w 361"/>
                <a:gd name="T37" fmla="*/ 2147483647 h 177"/>
                <a:gd name="T38" fmla="*/ 2147483647 w 361"/>
                <a:gd name="T39" fmla="*/ 2147483647 h 177"/>
                <a:gd name="T40" fmla="*/ 2147483647 w 361"/>
                <a:gd name="T41" fmla="*/ 2147483647 h 177"/>
                <a:gd name="T42" fmla="*/ 2147483647 w 361"/>
                <a:gd name="T43" fmla="*/ 2147483647 h 177"/>
                <a:gd name="T44" fmla="*/ 2147483647 w 361"/>
                <a:gd name="T45" fmla="*/ 2147483647 h 177"/>
                <a:gd name="T46" fmla="*/ 2147483647 w 361"/>
                <a:gd name="T47" fmla="*/ 2147483647 h 177"/>
                <a:gd name="T48" fmla="*/ 0 w 361"/>
                <a:gd name="T49" fmla="*/ 2147483647 h 177"/>
                <a:gd name="T50" fmla="*/ 2147483647 w 361"/>
                <a:gd name="T51" fmla="*/ 2147483647 h 177"/>
                <a:gd name="T52" fmla="*/ 2147483647 w 361"/>
                <a:gd name="T53" fmla="*/ 2147483647 h 177"/>
                <a:gd name="T54" fmla="*/ 2147483647 w 361"/>
                <a:gd name="T55" fmla="*/ 2147483647 h 177"/>
                <a:gd name="T56" fmla="*/ 2147483647 w 361"/>
                <a:gd name="T57" fmla="*/ 2147483647 h 177"/>
                <a:gd name="T58" fmla="*/ 2147483647 w 361"/>
                <a:gd name="T59" fmla="*/ 2147483647 h 177"/>
                <a:gd name="T60" fmla="*/ 2147483647 w 361"/>
                <a:gd name="T61" fmla="*/ 2147483647 h 177"/>
                <a:gd name="T62" fmla="*/ 2147483647 w 361"/>
                <a:gd name="T63" fmla="*/ 2147483647 h 177"/>
                <a:gd name="T64" fmla="*/ 2147483647 w 361"/>
                <a:gd name="T65" fmla="*/ 2147483647 h 177"/>
                <a:gd name="T66" fmla="*/ 2147483647 w 361"/>
                <a:gd name="T67" fmla="*/ 2147483647 h 177"/>
                <a:gd name="T68" fmla="*/ 2147483647 w 361"/>
                <a:gd name="T69" fmla="*/ 2147483647 h 177"/>
                <a:gd name="T70" fmla="*/ 2147483647 w 361"/>
                <a:gd name="T71" fmla="*/ 2147483647 h 177"/>
                <a:gd name="T72" fmla="*/ 2147483647 w 361"/>
                <a:gd name="T73" fmla="*/ 2147483647 h 177"/>
                <a:gd name="T74" fmla="*/ 2147483647 w 361"/>
                <a:gd name="T75" fmla="*/ 2147483647 h 177"/>
                <a:gd name="T76" fmla="*/ 2147483647 w 361"/>
                <a:gd name="T77" fmla="*/ 2147483647 h 177"/>
                <a:gd name="T78" fmla="*/ 2147483647 w 361"/>
                <a:gd name="T79" fmla="*/ 2147483647 h 177"/>
                <a:gd name="T80" fmla="*/ 2147483647 w 361"/>
                <a:gd name="T81" fmla="*/ 2147483647 h 177"/>
                <a:gd name="T82" fmla="*/ 2147483647 w 361"/>
                <a:gd name="T83" fmla="*/ 2147483647 h 177"/>
                <a:gd name="T84" fmla="*/ 2147483647 w 361"/>
                <a:gd name="T85" fmla="*/ 2147483647 h 177"/>
                <a:gd name="T86" fmla="*/ 2147483647 w 361"/>
                <a:gd name="T87" fmla="*/ 2147483647 h 177"/>
                <a:gd name="T88" fmla="*/ 2147483647 w 361"/>
                <a:gd name="T89" fmla="*/ 2147483647 h 177"/>
                <a:gd name="T90" fmla="*/ 2147483647 w 361"/>
                <a:gd name="T91" fmla="*/ 2147483647 h 177"/>
                <a:gd name="T92" fmla="*/ 2147483647 w 361"/>
                <a:gd name="T93" fmla="*/ 2147483647 h 177"/>
                <a:gd name="T94" fmla="*/ 2147483647 w 361"/>
                <a:gd name="T95" fmla="*/ 2147483647 h 177"/>
                <a:gd name="T96" fmla="*/ 2147483647 w 361"/>
                <a:gd name="T97" fmla="*/ 0 h 1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1"/>
                <a:gd name="T148" fmla="*/ 0 h 177"/>
                <a:gd name="T149" fmla="*/ 361 w 361"/>
                <a:gd name="T150" fmla="*/ 177 h 1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1" h="177">
                  <a:moveTo>
                    <a:pt x="344" y="0"/>
                  </a:moveTo>
                  <a:lnTo>
                    <a:pt x="335" y="12"/>
                  </a:lnTo>
                  <a:lnTo>
                    <a:pt x="325" y="23"/>
                  </a:lnTo>
                  <a:lnTo>
                    <a:pt x="315" y="33"/>
                  </a:lnTo>
                  <a:lnTo>
                    <a:pt x="305" y="42"/>
                  </a:lnTo>
                  <a:lnTo>
                    <a:pt x="295" y="52"/>
                  </a:lnTo>
                  <a:lnTo>
                    <a:pt x="285" y="60"/>
                  </a:lnTo>
                  <a:lnTo>
                    <a:pt x="275" y="66"/>
                  </a:lnTo>
                  <a:lnTo>
                    <a:pt x="265" y="73"/>
                  </a:lnTo>
                  <a:lnTo>
                    <a:pt x="254" y="78"/>
                  </a:lnTo>
                  <a:lnTo>
                    <a:pt x="244" y="83"/>
                  </a:lnTo>
                  <a:lnTo>
                    <a:pt x="233" y="88"/>
                  </a:lnTo>
                  <a:lnTo>
                    <a:pt x="223" y="92"/>
                  </a:lnTo>
                  <a:lnTo>
                    <a:pt x="201" y="98"/>
                  </a:lnTo>
                  <a:lnTo>
                    <a:pt x="179" y="103"/>
                  </a:lnTo>
                  <a:lnTo>
                    <a:pt x="135" y="111"/>
                  </a:lnTo>
                  <a:lnTo>
                    <a:pt x="91" y="115"/>
                  </a:lnTo>
                  <a:lnTo>
                    <a:pt x="70" y="118"/>
                  </a:lnTo>
                  <a:lnTo>
                    <a:pt x="48" y="121"/>
                  </a:lnTo>
                  <a:lnTo>
                    <a:pt x="26" y="125"/>
                  </a:lnTo>
                  <a:lnTo>
                    <a:pt x="5" y="130"/>
                  </a:lnTo>
                  <a:lnTo>
                    <a:pt x="9" y="131"/>
                  </a:lnTo>
                  <a:lnTo>
                    <a:pt x="14" y="132"/>
                  </a:lnTo>
                  <a:lnTo>
                    <a:pt x="7" y="142"/>
                  </a:lnTo>
                  <a:lnTo>
                    <a:pt x="0" y="151"/>
                  </a:lnTo>
                  <a:lnTo>
                    <a:pt x="30" y="153"/>
                  </a:lnTo>
                  <a:lnTo>
                    <a:pt x="62" y="155"/>
                  </a:lnTo>
                  <a:lnTo>
                    <a:pt x="94" y="157"/>
                  </a:lnTo>
                  <a:lnTo>
                    <a:pt x="124" y="160"/>
                  </a:lnTo>
                  <a:lnTo>
                    <a:pt x="156" y="163"/>
                  </a:lnTo>
                  <a:lnTo>
                    <a:pt x="187" y="168"/>
                  </a:lnTo>
                  <a:lnTo>
                    <a:pt x="219" y="172"/>
                  </a:lnTo>
                  <a:lnTo>
                    <a:pt x="251" y="177"/>
                  </a:lnTo>
                  <a:lnTo>
                    <a:pt x="271" y="167"/>
                  </a:lnTo>
                  <a:lnTo>
                    <a:pt x="288" y="156"/>
                  </a:lnTo>
                  <a:lnTo>
                    <a:pt x="303" y="146"/>
                  </a:lnTo>
                  <a:lnTo>
                    <a:pt x="316" y="136"/>
                  </a:lnTo>
                  <a:lnTo>
                    <a:pt x="329" y="125"/>
                  </a:lnTo>
                  <a:lnTo>
                    <a:pt x="338" y="115"/>
                  </a:lnTo>
                  <a:lnTo>
                    <a:pt x="346" y="102"/>
                  </a:lnTo>
                  <a:lnTo>
                    <a:pt x="352" y="91"/>
                  </a:lnTo>
                  <a:lnTo>
                    <a:pt x="357" y="80"/>
                  </a:lnTo>
                  <a:lnTo>
                    <a:pt x="360" y="69"/>
                  </a:lnTo>
                  <a:lnTo>
                    <a:pt x="361" y="57"/>
                  </a:lnTo>
                  <a:lnTo>
                    <a:pt x="360" y="45"/>
                  </a:lnTo>
                  <a:lnTo>
                    <a:pt x="359" y="34"/>
                  </a:lnTo>
                  <a:lnTo>
                    <a:pt x="355" y="22"/>
                  </a:lnTo>
                  <a:lnTo>
                    <a:pt x="350" y="11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0" name="Freeform 199"/>
            <p:cNvSpPr>
              <a:spLocks/>
            </p:cNvSpPr>
            <p:nvPr/>
          </p:nvSpPr>
          <p:spPr bwMode="auto">
            <a:xfrm>
              <a:off x="2519363" y="533400"/>
              <a:ext cx="42863" cy="22225"/>
            </a:xfrm>
            <a:custGeom>
              <a:avLst/>
              <a:gdLst>
                <a:gd name="T0" fmla="*/ 2147483647 w 414"/>
                <a:gd name="T1" fmla="*/ 2147483647 h 210"/>
                <a:gd name="T2" fmla="*/ 2147483647 w 414"/>
                <a:gd name="T3" fmla="*/ 2147483647 h 210"/>
                <a:gd name="T4" fmla="*/ 2147483647 w 414"/>
                <a:gd name="T5" fmla="*/ 2147483647 h 210"/>
                <a:gd name="T6" fmla="*/ 2147483647 w 414"/>
                <a:gd name="T7" fmla="*/ 2147483647 h 210"/>
                <a:gd name="T8" fmla="*/ 2147483647 w 414"/>
                <a:gd name="T9" fmla="*/ 2147483647 h 210"/>
                <a:gd name="T10" fmla="*/ 2147483647 w 414"/>
                <a:gd name="T11" fmla="*/ 2147483647 h 210"/>
                <a:gd name="T12" fmla="*/ 2147483647 w 414"/>
                <a:gd name="T13" fmla="*/ 2147483647 h 210"/>
                <a:gd name="T14" fmla="*/ 2147483647 w 414"/>
                <a:gd name="T15" fmla="*/ 2147483647 h 210"/>
                <a:gd name="T16" fmla="*/ 2147483647 w 414"/>
                <a:gd name="T17" fmla="*/ 2147483647 h 210"/>
                <a:gd name="T18" fmla="*/ 2147483647 w 414"/>
                <a:gd name="T19" fmla="*/ 2147483647 h 210"/>
                <a:gd name="T20" fmla="*/ 2147483647 w 414"/>
                <a:gd name="T21" fmla="*/ 2147483647 h 210"/>
                <a:gd name="T22" fmla="*/ 2147483647 w 414"/>
                <a:gd name="T23" fmla="*/ 2147483647 h 210"/>
                <a:gd name="T24" fmla="*/ 2147483647 w 414"/>
                <a:gd name="T25" fmla="*/ 2147483647 h 210"/>
                <a:gd name="T26" fmla="*/ 2147483647 w 414"/>
                <a:gd name="T27" fmla="*/ 2147483647 h 210"/>
                <a:gd name="T28" fmla="*/ 2147483647 w 414"/>
                <a:gd name="T29" fmla="*/ 2147483647 h 210"/>
                <a:gd name="T30" fmla="*/ 2147483647 w 414"/>
                <a:gd name="T31" fmla="*/ 2147483647 h 210"/>
                <a:gd name="T32" fmla="*/ 2147483647 w 414"/>
                <a:gd name="T33" fmla="*/ 2147483647 h 210"/>
                <a:gd name="T34" fmla="*/ 2147483647 w 414"/>
                <a:gd name="T35" fmla="*/ 2147483647 h 210"/>
                <a:gd name="T36" fmla="*/ 2147483647 w 414"/>
                <a:gd name="T37" fmla="*/ 2147483647 h 210"/>
                <a:gd name="T38" fmla="*/ 2147483647 w 414"/>
                <a:gd name="T39" fmla="*/ 2147483647 h 210"/>
                <a:gd name="T40" fmla="*/ 2147483647 w 414"/>
                <a:gd name="T41" fmla="*/ 2147483647 h 210"/>
                <a:gd name="T42" fmla="*/ 2147483647 w 414"/>
                <a:gd name="T43" fmla="*/ 2147483647 h 210"/>
                <a:gd name="T44" fmla="*/ 2147483647 w 414"/>
                <a:gd name="T45" fmla="*/ 2147483647 h 210"/>
                <a:gd name="T46" fmla="*/ 2147483647 w 414"/>
                <a:gd name="T47" fmla="*/ 2147483647 h 210"/>
                <a:gd name="T48" fmla="*/ 2147483647 w 414"/>
                <a:gd name="T49" fmla="*/ 2147483647 h 210"/>
                <a:gd name="T50" fmla="*/ 2147483647 w 414"/>
                <a:gd name="T51" fmla="*/ 2147483647 h 210"/>
                <a:gd name="T52" fmla="*/ 2147483647 w 414"/>
                <a:gd name="T53" fmla="*/ 2147483647 h 210"/>
                <a:gd name="T54" fmla="*/ 2147483647 w 414"/>
                <a:gd name="T55" fmla="*/ 2147483647 h 210"/>
                <a:gd name="T56" fmla="*/ 2147483647 w 414"/>
                <a:gd name="T57" fmla="*/ 2147483647 h 210"/>
                <a:gd name="T58" fmla="*/ 2147483647 w 414"/>
                <a:gd name="T59" fmla="*/ 2147483647 h 210"/>
                <a:gd name="T60" fmla="*/ 2147483647 w 414"/>
                <a:gd name="T61" fmla="*/ 2147483647 h 210"/>
                <a:gd name="T62" fmla="*/ 2147483647 w 414"/>
                <a:gd name="T63" fmla="*/ 2147483647 h 210"/>
                <a:gd name="T64" fmla="*/ 2147483647 w 414"/>
                <a:gd name="T65" fmla="*/ 2147483647 h 210"/>
                <a:gd name="T66" fmla="*/ 2147483647 w 414"/>
                <a:gd name="T67" fmla="*/ 2147483647 h 210"/>
                <a:gd name="T68" fmla="*/ 2147483647 w 414"/>
                <a:gd name="T69" fmla="*/ 2147483647 h 2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4"/>
                <a:gd name="T106" fmla="*/ 0 h 210"/>
                <a:gd name="T107" fmla="*/ 414 w 414"/>
                <a:gd name="T108" fmla="*/ 210 h 2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4" h="210">
                  <a:moveTo>
                    <a:pt x="0" y="95"/>
                  </a:moveTo>
                  <a:lnTo>
                    <a:pt x="5" y="104"/>
                  </a:lnTo>
                  <a:lnTo>
                    <a:pt x="11" y="112"/>
                  </a:lnTo>
                  <a:lnTo>
                    <a:pt x="16" y="120"/>
                  </a:lnTo>
                  <a:lnTo>
                    <a:pt x="22" y="127"/>
                  </a:lnTo>
                  <a:lnTo>
                    <a:pt x="35" y="143"/>
                  </a:lnTo>
                  <a:lnTo>
                    <a:pt x="50" y="156"/>
                  </a:lnTo>
                  <a:lnTo>
                    <a:pt x="67" y="168"/>
                  </a:lnTo>
                  <a:lnTo>
                    <a:pt x="84" y="178"/>
                  </a:lnTo>
                  <a:lnTo>
                    <a:pt x="103" y="187"/>
                  </a:lnTo>
                  <a:lnTo>
                    <a:pt x="123" y="196"/>
                  </a:lnTo>
                  <a:lnTo>
                    <a:pt x="144" y="202"/>
                  </a:lnTo>
                  <a:lnTo>
                    <a:pt x="165" y="207"/>
                  </a:lnTo>
                  <a:lnTo>
                    <a:pt x="188" y="209"/>
                  </a:lnTo>
                  <a:lnTo>
                    <a:pt x="210" y="210"/>
                  </a:lnTo>
                  <a:lnTo>
                    <a:pt x="222" y="210"/>
                  </a:lnTo>
                  <a:lnTo>
                    <a:pt x="234" y="209"/>
                  </a:lnTo>
                  <a:lnTo>
                    <a:pt x="246" y="208"/>
                  </a:lnTo>
                  <a:lnTo>
                    <a:pt x="257" y="206"/>
                  </a:lnTo>
                  <a:lnTo>
                    <a:pt x="269" y="204"/>
                  </a:lnTo>
                  <a:lnTo>
                    <a:pt x="281" y="201"/>
                  </a:lnTo>
                  <a:lnTo>
                    <a:pt x="294" y="198"/>
                  </a:lnTo>
                  <a:lnTo>
                    <a:pt x="306" y="193"/>
                  </a:lnTo>
                  <a:lnTo>
                    <a:pt x="326" y="185"/>
                  </a:lnTo>
                  <a:lnTo>
                    <a:pt x="344" y="175"/>
                  </a:lnTo>
                  <a:lnTo>
                    <a:pt x="360" y="165"/>
                  </a:lnTo>
                  <a:lnTo>
                    <a:pt x="374" y="154"/>
                  </a:lnTo>
                  <a:lnTo>
                    <a:pt x="385" y="143"/>
                  </a:lnTo>
                  <a:lnTo>
                    <a:pt x="395" y="130"/>
                  </a:lnTo>
                  <a:lnTo>
                    <a:pt x="403" y="117"/>
                  </a:lnTo>
                  <a:lnTo>
                    <a:pt x="409" y="104"/>
                  </a:lnTo>
                  <a:lnTo>
                    <a:pt x="412" y="91"/>
                  </a:lnTo>
                  <a:lnTo>
                    <a:pt x="414" y="77"/>
                  </a:lnTo>
                  <a:lnTo>
                    <a:pt x="414" y="63"/>
                  </a:lnTo>
                  <a:lnTo>
                    <a:pt x="413" y="50"/>
                  </a:lnTo>
                  <a:lnTo>
                    <a:pt x="409" y="37"/>
                  </a:lnTo>
                  <a:lnTo>
                    <a:pt x="405" y="25"/>
                  </a:lnTo>
                  <a:lnTo>
                    <a:pt x="397" y="12"/>
                  </a:lnTo>
                  <a:lnTo>
                    <a:pt x="390" y="0"/>
                  </a:lnTo>
                  <a:lnTo>
                    <a:pt x="387" y="12"/>
                  </a:lnTo>
                  <a:lnTo>
                    <a:pt x="382" y="25"/>
                  </a:lnTo>
                  <a:lnTo>
                    <a:pt x="377" y="36"/>
                  </a:lnTo>
                  <a:lnTo>
                    <a:pt x="371" y="46"/>
                  </a:lnTo>
                  <a:lnTo>
                    <a:pt x="364" y="56"/>
                  </a:lnTo>
                  <a:lnTo>
                    <a:pt x="356" y="65"/>
                  </a:lnTo>
                  <a:lnTo>
                    <a:pt x="347" y="74"/>
                  </a:lnTo>
                  <a:lnTo>
                    <a:pt x="336" y="83"/>
                  </a:lnTo>
                  <a:lnTo>
                    <a:pt x="326" y="91"/>
                  </a:lnTo>
                  <a:lnTo>
                    <a:pt x="315" y="98"/>
                  </a:lnTo>
                  <a:lnTo>
                    <a:pt x="303" y="104"/>
                  </a:lnTo>
                  <a:lnTo>
                    <a:pt x="291" y="110"/>
                  </a:lnTo>
                  <a:lnTo>
                    <a:pt x="277" y="115"/>
                  </a:lnTo>
                  <a:lnTo>
                    <a:pt x="264" y="119"/>
                  </a:lnTo>
                  <a:lnTo>
                    <a:pt x="250" y="123"/>
                  </a:lnTo>
                  <a:lnTo>
                    <a:pt x="236" y="127"/>
                  </a:lnTo>
                  <a:lnTo>
                    <a:pt x="220" y="129"/>
                  </a:lnTo>
                  <a:lnTo>
                    <a:pt x="206" y="131"/>
                  </a:lnTo>
                  <a:lnTo>
                    <a:pt x="191" y="133"/>
                  </a:lnTo>
                  <a:lnTo>
                    <a:pt x="175" y="134"/>
                  </a:lnTo>
                  <a:lnTo>
                    <a:pt x="160" y="134"/>
                  </a:lnTo>
                  <a:lnTo>
                    <a:pt x="145" y="134"/>
                  </a:lnTo>
                  <a:lnTo>
                    <a:pt x="130" y="133"/>
                  </a:lnTo>
                  <a:lnTo>
                    <a:pt x="114" y="131"/>
                  </a:lnTo>
                  <a:lnTo>
                    <a:pt x="99" y="129"/>
                  </a:lnTo>
                  <a:lnTo>
                    <a:pt x="84" y="126"/>
                  </a:lnTo>
                  <a:lnTo>
                    <a:pt x="70" y="123"/>
                  </a:lnTo>
                  <a:lnTo>
                    <a:pt x="54" y="118"/>
                  </a:lnTo>
                  <a:lnTo>
                    <a:pt x="40" y="114"/>
                  </a:lnTo>
                  <a:lnTo>
                    <a:pt x="27" y="108"/>
                  </a:lnTo>
                  <a:lnTo>
                    <a:pt x="14" y="102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1" name="Freeform 200"/>
            <p:cNvSpPr>
              <a:spLocks/>
            </p:cNvSpPr>
            <p:nvPr/>
          </p:nvSpPr>
          <p:spPr bwMode="auto">
            <a:xfrm>
              <a:off x="2562226" y="449263"/>
              <a:ext cx="33338" cy="50800"/>
            </a:xfrm>
            <a:custGeom>
              <a:avLst/>
              <a:gdLst>
                <a:gd name="T0" fmla="*/ 2147483647 w 318"/>
                <a:gd name="T1" fmla="*/ 2147483647 h 484"/>
                <a:gd name="T2" fmla="*/ 2147483647 w 318"/>
                <a:gd name="T3" fmla="*/ 2147483647 h 484"/>
                <a:gd name="T4" fmla="*/ 2147483647 w 318"/>
                <a:gd name="T5" fmla="*/ 2147483647 h 484"/>
                <a:gd name="T6" fmla="*/ 2147483647 w 318"/>
                <a:gd name="T7" fmla="*/ 2147483647 h 484"/>
                <a:gd name="T8" fmla="*/ 2147483647 w 318"/>
                <a:gd name="T9" fmla="*/ 2147483647 h 484"/>
                <a:gd name="T10" fmla="*/ 2147483647 w 318"/>
                <a:gd name="T11" fmla="*/ 2147483647 h 484"/>
                <a:gd name="T12" fmla="*/ 2147483647 w 318"/>
                <a:gd name="T13" fmla="*/ 2147483647 h 484"/>
                <a:gd name="T14" fmla="*/ 2147483647 w 318"/>
                <a:gd name="T15" fmla="*/ 2147483647 h 484"/>
                <a:gd name="T16" fmla="*/ 0 w 318"/>
                <a:gd name="T17" fmla="*/ 2147483647 h 484"/>
                <a:gd name="T18" fmla="*/ 2147483647 w 318"/>
                <a:gd name="T19" fmla="*/ 2147483647 h 484"/>
                <a:gd name="T20" fmla="*/ 2147483647 w 318"/>
                <a:gd name="T21" fmla="*/ 2147483647 h 484"/>
                <a:gd name="T22" fmla="*/ 2147483647 w 318"/>
                <a:gd name="T23" fmla="*/ 2147483647 h 484"/>
                <a:gd name="T24" fmla="*/ 2147483647 w 318"/>
                <a:gd name="T25" fmla="*/ 2147483647 h 484"/>
                <a:gd name="T26" fmla="*/ 2147483647 w 318"/>
                <a:gd name="T27" fmla="*/ 2147483647 h 484"/>
                <a:gd name="T28" fmla="*/ 2147483647 w 318"/>
                <a:gd name="T29" fmla="*/ 2147483647 h 484"/>
                <a:gd name="T30" fmla="*/ 2147483647 w 318"/>
                <a:gd name="T31" fmla="*/ 2147483647 h 484"/>
                <a:gd name="T32" fmla="*/ 2147483647 w 318"/>
                <a:gd name="T33" fmla="*/ 2147483647 h 484"/>
                <a:gd name="T34" fmla="*/ 2147483647 w 318"/>
                <a:gd name="T35" fmla="*/ 0 h 484"/>
                <a:gd name="T36" fmla="*/ 2147483647 w 318"/>
                <a:gd name="T37" fmla="*/ 2147483647 h 484"/>
                <a:gd name="T38" fmla="*/ 2147483647 w 318"/>
                <a:gd name="T39" fmla="*/ 2147483647 h 484"/>
                <a:gd name="T40" fmla="*/ 2147483647 w 318"/>
                <a:gd name="T41" fmla="*/ 2147483647 h 484"/>
                <a:gd name="T42" fmla="*/ 2147483647 w 318"/>
                <a:gd name="T43" fmla="*/ 2147483647 h 484"/>
                <a:gd name="T44" fmla="*/ 2147483647 w 318"/>
                <a:gd name="T45" fmla="*/ 2147483647 h 484"/>
                <a:gd name="T46" fmla="*/ 2147483647 w 318"/>
                <a:gd name="T47" fmla="*/ 2147483647 h 484"/>
                <a:gd name="T48" fmla="*/ 2147483647 w 318"/>
                <a:gd name="T49" fmla="*/ 2147483647 h 484"/>
                <a:gd name="T50" fmla="*/ 2147483647 w 318"/>
                <a:gd name="T51" fmla="*/ 2147483647 h 484"/>
                <a:gd name="T52" fmla="*/ 2147483647 w 318"/>
                <a:gd name="T53" fmla="*/ 2147483647 h 484"/>
                <a:gd name="T54" fmla="*/ 2147483647 w 318"/>
                <a:gd name="T55" fmla="*/ 2147483647 h 484"/>
                <a:gd name="T56" fmla="*/ 2147483647 w 318"/>
                <a:gd name="T57" fmla="*/ 2147483647 h 484"/>
                <a:gd name="T58" fmla="*/ 2147483647 w 318"/>
                <a:gd name="T59" fmla="*/ 2147483647 h 484"/>
                <a:gd name="T60" fmla="*/ 2147483647 w 318"/>
                <a:gd name="T61" fmla="*/ 2147483647 h 484"/>
                <a:gd name="T62" fmla="*/ 2147483647 w 318"/>
                <a:gd name="T63" fmla="*/ 2147483647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18"/>
                <a:gd name="T97" fmla="*/ 0 h 484"/>
                <a:gd name="T98" fmla="*/ 318 w 318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18" h="484">
                  <a:moveTo>
                    <a:pt x="138" y="484"/>
                  </a:moveTo>
                  <a:lnTo>
                    <a:pt x="121" y="482"/>
                  </a:lnTo>
                  <a:lnTo>
                    <a:pt x="104" y="478"/>
                  </a:lnTo>
                  <a:lnTo>
                    <a:pt x="90" y="471"/>
                  </a:lnTo>
                  <a:lnTo>
                    <a:pt x="77" y="463"/>
                  </a:lnTo>
                  <a:lnTo>
                    <a:pt x="65" y="454"/>
                  </a:lnTo>
                  <a:lnTo>
                    <a:pt x="53" y="443"/>
                  </a:lnTo>
                  <a:lnTo>
                    <a:pt x="43" y="431"/>
                  </a:lnTo>
                  <a:lnTo>
                    <a:pt x="34" y="418"/>
                  </a:lnTo>
                  <a:lnTo>
                    <a:pt x="26" y="403"/>
                  </a:lnTo>
                  <a:lnTo>
                    <a:pt x="20" y="387"/>
                  </a:lnTo>
                  <a:lnTo>
                    <a:pt x="14" y="371"/>
                  </a:lnTo>
                  <a:lnTo>
                    <a:pt x="9" y="353"/>
                  </a:lnTo>
                  <a:lnTo>
                    <a:pt x="5" y="335"/>
                  </a:lnTo>
                  <a:lnTo>
                    <a:pt x="3" y="316"/>
                  </a:lnTo>
                  <a:lnTo>
                    <a:pt x="1" y="297"/>
                  </a:lnTo>
                  <a:lnTo>
                    <a:pt x="0" y="277"/>
                  </a:lnTo>
                  <a:lnTo>
                    <a:pt x="0" y="258"/>
                  </a:lnTo>
                  <a:lnTo>
                    <a:pt x="1" y="238"/>
                  </a:lnTo>
                  <a:lnTo>
                    <a:pt x="3" y="218"/>
                  </a:lnTo>
                  <a:lnTo>
                    <a:pt x="6" y="199"/>
                  </a:lnTo>
                  <a:lnTo>
                    <a:pt x="9" y="179"/>
                  </a:lnTo>
                  <a:lnTo>
                    <a:pt x="14" y="161"/>
                  </a:lnTo>
                  <a:lnTo>
                    <a:pt x="19" y="143"/>
                  </a:lnTo>
                  <a:lnTo>
                    <a:pt x="25" y="125"/>
                  </a:lnTo>
                  <a:lnTo>
                    <a:pt x="32" y="108"/>
                  </a:lnTo>
                  <a:lnTo>
                    <a:pt x="39" y="92"/>
                  </a:lnTo>
                  <a:lnTo>
                    <a:pt x="48" y="78"/>
                  </a:lnTo>
                  <a:lnTo>
                    <a:pt x="58" y="63"/>
                  </a:lnTo>
                  <a:lnTo>
                    <a:pt x="68" y="51"/>
                  </a:lnTo>
                  <a:lnTo>
                    <a:pt x="78" y="40"/>
                  </a:lnTo>
                  <a:lnTo>
                    <a:pt x="89" y="30"/>
                  </a:lnTo>
                  <a:lnTo>
                    <a:pt x="101" y="22"/>
                  </a:lnTo>
                  <a:lnTo>
                    <a:pt x="125" y="10"/>
                  </a:lnTo>
                  <a:lnTo>
                    <a:pt x="147" y="3"/>
                  </a:lnTo>
                  <a:lnTo>
                    <a:pt x="168" y="0"/>
                  </a:lnTo>
                  <a:lnTo>
                    <a:pt x="188" y="0"/>
                  </a:lnTo>
                  <a:lnTo>
                    <a:pt x="206" y="4"/>
                  </a:lnTo>
                  <a:lnTo>
                    <a:pt x="224" y="11"/>
                  </a:lnTo>
                  <a:lnTo>
                    <a:pt x="239" y="22"/>
                  </a:lnTo>
                  <a:lnTo>
                    <a:pt x="253" y="34"/>
                  </a:lnTo>
                  <a:lnTo>
                    <a:pt x="266" y="49"/>
                  </a:lnTo>
                  <a:lnTo>
                    <a:pt x="277" y="66"/>
                  </a:lnTo>
                  <a:lnTo>
                    <a:pt x="288" y="86"/>
                  </a:lnTo>
                  <a:lnTo>
                    <a:pt x="297" y="107"/>
                  </a:lnTo>
                  <a:lnTo>
                    <a:pt x="304" y="130"/>
                  </a:lnTo>
                  <a:lnTo>
                    <a:pt x="310" y="153"/>
                  </a:lnTo>
                  <a:lnTo>
                    <a:pt x="314" y="177"/>
                  </a:lnTo>
                  <a:lnTo>
                    <a:pt x="317" y="203"/>
                  </a:lnTo>
                  <a:lnTo>
                    <a:pt x="318" y="228"/>
                  </a:lnTo>
                  <a:lnTo>
                    <a:pt x="318" y="255"/>
                  </a:lnTo>
                  <a:lnTo>
                    <a:pt x="316" y="280"/>
                  </a:lnTo>
                  <a:lnTo>
                    <a:pt x="312" y="306"/>
                  </a:lnTo>
                  <a:lnTo>
                    <a:pt x="307" y="330"/>
                  </a:lnTo>
                  <a:lnTo>
                    <a:pt x="300" y="353"/>
                  </a:lnTo>
                  <a:lnTo>
                    <a:pt x="292" y="376"/>
                  </a:lnTo>
                  <a:lnTo>
                    <a:pt x="282" y="397"/>
                  </a:lnTo>
                  <a:lnTo>
                    <a:pt x="270" y="417"/>
                  </a:lnTo>
                  <a:lnTo>
                    <a:pt x="256" y="434"/>
                  </a:lnTo>
                  <a:lnTo>
                    <a:pt x="241" y="449"/>
                  </a:lnTo>
                  <a:lnTo>
                    <a:pt x="224" y="462"/>
                  </a:lnTo>
                  <a:lnTo>
                    <a:pt x="205" y="471"/>
                  </a:lnTo>
                  <a:lnTo>
                    <a:pt x="185" y="479"/>
                  </a:lnTo>
                  <a:lnTo>
                    <a:pt x="162" y="483"/>
                  </a:lnTo>
                  <a:lnTo>
                    <a:pt x="138" y="484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2" name="Freeform 201"/>
            <p:cNvSpPr>
              <a:spLocks/>
            </p:cNvSpPr>
            <p:nvPr/>
          </p:nvSpPr>
          <p:spPr bwMode="auto">
            <a:xfrm>
              <a:off x="2562226" y="450850"/>
              <a:ext cx="33338" cy="49213"/>
            </a:xfrm>
            <a:custGeom>
              <a:avLst/>
              <a:gdLst>
                <a:gd name="T0" fmla="*/ 2147483647 w 318"/>
                <a:gd name="T1" fmla="*/ 2147483647 h 479"/>
                <a:gd name="T2" fmla="*/ 2147483647 w 318"/>
                <a:gd name="T3" fmla="*/ 2147483647 h 479"/>
                <a:gd name="T4" fmla="*/ 2147483647 w 318"/>
                <a:gd name="T5" fmla="*/ 2147483647 h 479"/>
                <a:gd name="T6" fmla="*/ 2147483647 w 318"/>
                <a:gd name="T7" fmla="*/ 2147483647 h 479"/>
                <a:gd name="T8" fmla="*/ 2147483647 w 318"/>
                <a:gd name="T9" fmla="*/ 2147483647 h 479"/>
                <a:gd name="T10" fmla="*/ 2147483647 w 318"/>
                <a:gd name="T11" fmla="*/ 2147483647 h 479"/>
                <a:gd name="T12" fmla="*/ 2147483647 w 318"/>
                <a:gd name="T13" fmla="*/ 2147483647 h 479"/>
                <a:gd name="T14" fmla="*/ 2147483647 w 318"/>
                <a:gd name="T15" fmla="*/ 2147483647 h 479"/>
                <a:gd name="T16" fmla="*/ 2147483647 w 318"/>
                <a:gd name="T17" fmla="*/ 2147483647 h 479"/>
                <a:gd name="T18" fmla="*/ 2147483647 w 318"/>
                <a:gd name="T19" fmla="*/ 2147483647 h 479"/>
                <a:gd name="T20" fmla="*/ 2147483647 w 318"/>
                <a:gd name="T21" fmla="*/ 2147483647 h 479"/>
                <a:gd name="T22" fmla="*/ 2147483647 w 318"/>
                <a:gd name="T23" fmla="*/ 2147483647 h 479"/>
                <a:gd name="T24" fmla="*/ 2147483647 w 318"/>
                <a:gd name="T25" fmla="*/ 2147483647 h 479"/>
                <a:gd name="T26" fmla="*/ 2147483647 w 318"/>
                <a:gd name="T27" fmla="*/ 2147483647 h 479"/>
                <a:gd name="T28" fmla="*/ 2147483647 w 318"/>
                <a:gd name="T29" fmla="*/ 2147483647 h 479"/>
                <a:gd name="T30" fmla="*/ 2147483647 w 318"/>
                <a:gd name="T31" fmla="*/ 2147483647 h 479"/>
                <a:gd name="T32" fmla="*/ 2147483647 w 318"/>
                <a:gd name="T33" fmla="*/ 2147483647 h 479"/>
                <a:gd name="T34" fmla="*/ 2147483647 w 318"/>
                <a:gd name="T35" fmla="*/ 2147483647 h 479"/>
                <a:gd name="T36" fmla="*/ 2147483647 w 318"/>
                <a:gd name="T37" fmla="*/ 2147483647 h 479"/>
                <a:gd name="T38" fmla="*/ 2147483647 w 318"/>
                <a:gd name="T39" fmla="*/ 2147483647 h 479"/>
                <a:gd name="T40" fmla="*/ 2147483647 w 318"/>
                <a:gd name="T41" fmla="*/ 2147483647 h 479"/>
                <a:gd name="T42" fmla="*/ 2147483647 w 318"/>
                <a:gd name="T43" fmla="*/ 2147483647 h 479"/>
                <a:gd name="T44" fmla="*/ 2147483647 w 318"/>
                <a:gd name="T45" fmla="*/ 2147483647 h 479"/>
                <a:gd name="T46" fmla="*/ 2147483647 w 318"/>
                <a:gd name="T47" fmla="*/ 2147483647 h 479"/>
                <a:gd name="T48" fmla="*/ 2147483647 w 318"/>
                <a:gd name="T49" fmla="*/ 2147483647 h 479"/>
                <a:gd name="T50" fmla="*/ 2147483647 w 318"/>
                <a:gd name="T51" fmla="*/ 2147483647 h 479"/>
                <a:gd name="T52" fmla="*/ 2147483647 w 318"/>
                <a:gd name="T53" fmla="*/ 2147483647 h 479"/>
                <a:gd name="T54" fmla="*/ 2147483647 w 318"/>
                <a:gd name="T55" fmla="*/ 2147483647 h 479"/>
                <a:gd name="T56" fmla="*/ 2147483647 w 318"/>
                <a:gd name="T57" fmla="*/ 2147483647 h 479"/>
                <a:gd name="T58" fmla="*/ 2147483647 w 318"/>
                <a:gd name="T59" fmla="*/ 2147483647 h 479"/>
                <a:gd name="T60" fmla="*/ 2147483647 w 318"/>
                <a:gd name="T61" fmla="*/ 2147483647 h 479"/>
                <a:gd name="T62" fmla="*/ 2147483647 w 318"/>
                <a:gd name="T63" fmla="*/ 2147483647 h 479"/>
                <a:gd name="T64" fmla="*/ 2147483647 w 318"/>
                <a:gd name="T65" fmla="*/ 2147483647 h 479"/>
                <a:gd name="T66" fmla="*/ 2147483647 w 318"/>
                <a:gd name="T67" fmla="*/ 2147483647 h 479"/>
                <a:gd name="T68" fmla="*/ 2147483647 w 318"/>
                <a:gd name="T69" fmla="*/ 2147483647 h 479"/>
                <a:gd name="T70" fmla="*/ 2147483647 w 318"/>
                <a:gd name="T71" fmla="*/ 2147483647 h 479"/>
                <a:gd name="T72" fmla="*/ 2147483647 w 318"/>
                <a:gd name="T73" fmla="*/ 2147483647 h 479"/>
                <a:gd name="T74" fmla="*/ 2147483647 w 318"/>
                <a:gd name="T75" fmla="*/ 2147483647 h 479"/>
                <a:gd name="T76" fmla="*/ 2147483647 w 318"/>
                <a:gd name="T77" fmla="*/ 2147483647 h 479"/>
                <a:gd name="T78" fmla="*/ 2147483647 w 318"/>
                <a:gd name="T79" fmla="*/ 2147483647 h 479"/>
                <a:gd name="T80" fmla="*/ 2147483647 w 318"/>
                <a:gd name="T81" fmla="*/ 2147483647 h 479"/>
                <a:gd name="T82" fmla="*/ 2147483647 w 318"/>
                <a:gd name="T83" fmla="*/ 2147483647 h 479"/>
                <a:gd name="T84" fmla="*/ 2147483647 w 318"/>
                <a:gd name="T85" fmla="*/ 2147483647 h 479"/>
                <a:gd name="T86" fmla="*/ 2147483647 w 318"/>
                <a:gd name="T87" fmla="*/ 2147483647 h 479"/>
                <a:gd name="T88" fmla="*/ 2147483647 w 318"/>
                <a:gd name="T89" fmla="*/ 2147483647 h 479"/>
                <a:gd name="T90" fmla="*/ 2147483647 w 318"/>
                <a:gd name="T91" fmla="*/ 2147483647 h 479"/>
                <a:gd name="T92" fmla="*/ 2147483647 w 318"/>
                <a:gd name="T93" fmla="*/ 2147483647 h 479"/>
                <a:gd name="T94" fmla="*/ 2147483647 w 318"/>
                <a:gd name="T95" fmla="*/ 2147483647 h 479"/>
                <a:gd name="T96" fmla="*/ 2147483647 w 318"/>
                <a:gd name="T97" fmla="*/ 2147483647 h 479"/>
                <a:gd name="T98" fmla="*/ 2147483647 w 318"/>
                <a:gd name="T99" fmla="*/ 2147483647 h 479"/>
                <a:gd name="T100" fmla="*/ 2147483647 w 318"/>
                <a:gd name="T101" fmla="*/ 2147483647 h 4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18"/>
                <a:gd name="T154" fmla="*/ 0 h 479"/>
                <a:gd name="T155" fmla="*/ 318 w 318"/>
                <a:gd name="T156" fmla="*/ 479 h 47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18" h="479">
                  <a:moveTo>
                    <a:pt x="209" y="0"/>
                  </a:moveTo>
                  <a:lnTo>
                    <a:pt x="217" y="14"/>
                  </a:lnTo>
                  <a:lnTo>
                    <a:pt x="226" y="26"/>
                  </a:lnTo>
                  <a:lnTo>
                    <a:pt x="232" y="39"/>
                  </a:lnTo>
                  <a:lnTo>
                    <a:pt x="238" y="52"/>
                  </a:lnTo>
                  <a:lnTo>
                    <a:pt x="244" y="65"/>
                  </a:lnTo>
                  <a:lnTo>
                    <a:pt x="249" y="79"/>
                  </a:lnTo>
                  <a:lnTo>
                    <a:pt x="253" y="92"/>
                  </a:lnTo>
                  <a:lnTo>
                    <a:pt x="256" y="105"/>
                  </a:lnTo>
                  <a:lnTo>
                    <a:pt x="259" y="118"/>
                  </a:lnTo>
                  <a:lnTo>
                    <a:pt x="262" y="132"/>
                  </a:lnTo>
                  <a:lnTo>
                    <a:pt x="264" y="145"/>
                  </a:lnTo>
                  <a:lnTo>
                    <a:pt x="265" y="158"/>
                  </a:lnTo>
                  <a:lnTo>
                    <a:pt x="266" y="171"/>
                  </a:lnTo>
                  <a:lnTo>
                    <a:pt x="266" y="184"/>
                  </a:lnTo>
                  <a:lnTo>
                    <a:pt x="265" y="197"/>
                  </a:lnTo>
                  <a:lnTo>
                    <a:pt x="264" y="209"/>
                  </a:lnTo>
                  <a:lnTo>
                    <a:pt x="263" y="221"/>
                  </a:lnTo>
                  <a:lnTo>
                    <a:pt x="261" y="233"/>
                  </a:lnTo>
                  <a:lnTo>
                    <a:pt x="258" y="245"/>
                  </a:lnTo>
                  <a:lnTo>
                    <a:pt x="255" y="256"/>
                  </a:lnTo>
                  <a:lnTo>
                    <a:pt x="251" y="267"/>
                  </a:lnTo>
                  <a:lnTo>
                    <a:pt x="247" y="277"/>
                  </a:lnTo>
                  <a:lnTo>
                    <a:pt x="242" y="287"/>
                  </a:lnTo>
                  <a:lnTo>
                    <a:pt x="237" y="298"/>
                  </a:lnTo>
                  <a:lnTo>
                    <a:pt x="231" y="307"/>
                  </a:lnTo>
                  <a:lnTo>
                    <a:pt x="225" y="315"/>
                  </a:lnTo>
                  <a:lnTo>
                    <a:pt x="217" y="324"/>
                  </a:lnTo>
                  <a:lnTo>
                    <a:pt x="210" y="331"/>
                  </a:lnTo>
                  <a:lnTo>
                    <a:pt x="203" y="338"/>
                  </a:lnTo>
                  <a:lnTo>
                    <a:pt x="194" y="344"/>
                  </a:lnTo>
                  <a:lnTo>
                    <a:pt x="186" y="350"/>
                  </a:lnTo>
                  <a:lnTo>
                    <a:pt x="177" y="356"/>
                  </a:lnTo>
                  <a:lnTo>
                    <a:pt x="159" y="361"/>
                  </a:lnTo>
                  <a:lnTo>
                    <a:pt x="142" y="364"/>
                  </a:lnTo>
                  <a:lnTo>
                    <a:pt x="127" y="366"/>
                  </a:lnTo>
                  <a:lnTo>
                    <a:pt x="113" y="366"/>
                  </a:lnTo>
                  <a:lnTo>
                    <a:pt x="99" y="364"/>
                  </a:lnTo>
                  <a:lnTo>
                    <a:pt x="87" y="361"/>
                  </a:lnTo>
                  <a:lnTo>
                    <a:pt x="75" y="356"/>
                  </a:lnTo>
                  <a:lnTo>
                    <a:pt x="65" y="350"/>
                  </a:lnTo>
                  <a:lnTo>
                    <a:pt x="55" y="343"/>
                  </a:lnTo>
                  <a:lnTo>
                    <a:pt x="44" y="334"/>
                  </a:lnTo>
                  <a:lnTo>
                    <a:pt x="36" y="325"/>
                  </a:lnTo>
                  <a:lnTo>
                    <a:pt x="28" y="314"/>
                  </a:lnTo>
                  <a:lnTo>
                    <a:pt x="20" y="303"/>
                  </a:lnTo>
                  <a:lnTo>
                    <a:pt x="13" y="289"/>
                  </a:lnTo>
                  <a:lnTo>
                    <a:pt x="6" y="276"/>
                  </a:lnTo>
                  <a:lnTo>
                    <a:pt x="0" y="262"/>
                  </a:lnTo>
                  <a:lnTo>
                    <a:pt x="1" y="282"/>
                  </a:lnTo>
                  <a:lnTo>
                    <a:pt x="2" y="303"/>
                  </a:lnTo>
                  <a:lnTo>
                    <a:pt x="4" y="322"/>
                  </a:lnTo>
                  <a:lnTo>
                    <a:pt x="8" y="341"/>
                  </a:lnTo>
                  <a:lnTo>
                    <a:pt x="12" y="360"/>
                  </a:lnTo>
                  <a:lnTo>
                    <a:pt x="18" y="377"/>
                  </a:lnTo>
                  <a:lnTo>
                    <a:pt x="24" y="393"/>
                  </a:lnTo>
                  <a:lnTo>
                    <a:pt x="32" y="408"/>
                  </a:lnTo>
                  <a:lnTo>
                    <a:pt x="41" y="423"/>
                  </a:lnTo>
                  <a:lnTo>
                    <a:pt x="51" y="436"/>
                  </a:lnTo>
                  <a:lnTo>
                    <a:pt x="57" y="442"/>
                  </a:lnTo>
                  <a:lnTo>
                    <a:pt x="63" y="447"/>
                  </a:lnTo>
                  <a:lnTo>
                    <a:pt x="69" y="453"/>
                  </a:lnTo>
                  <a:lnTo>
                    <a:pt x="75" y="457"/>
                  </a:lnTo>
                  <a:lnTo>
                    <a:pt x="82" y="461"/>
                  </a:lnTo>
                  <a:lnTo>
                    <a:pt x="89" y="465"/>
                  </a:lnTo>
                  <a:lnTo>
                    <a:pt x="96" y="470"/>
                  </a:lnTo>
                  <a:lnTo>
                    <a:pt x="104" y="472"/>
                  </a:lnTo>
                  <a:lnTo>
                    <a:pt x="112" y="475"/>
                  </a:lnTo>
                  <a:lnTo>
                    <a:pt x="120" y="477"/>
                  </a:lnTo>
                  <a:lnTo>
                    <a:pt x="129" y="478"/>
                  </a:lnTo>
                  <a:lnTo>
                    <a:pt x="138" y="479"/>
                  </a:lnTo>
                  <a:lnTo>
                    <a:pt x="158" y="479"/>
                  </a:lnTo>
                  <a:lnTo>
                    <a:pt x="178" y="476"/>
                  </a:lnTo>
                  <a:lnTo>
                    <a:pt x="195" y="471"/>
                  </a:lnTo>
                  <a:lnTo>
                    <a:pt x="212" y="463"/>
                  </a:lnTo>
                  <a:lnTo>
                    <a:pt x="228" y="454"/>
                  </a:lnTo>
                  <a:lnTo>
                    <a:pt x="242" y="444"/>
                  </a:lnTo>
                  <a:lnTo>
                    <a:pt x="254" y="431"/>
                  </a:lnTo>
                  <a:lnTo>
                    <a:pt x="266" y="417"/>
                  </a:lnTo>
                  <a:lnTo>
                    <a:pt x="276" y="401"/>
                  </a:lnTo>
                  <a:lnTo>
                    <a:pt x="286" y="384"/>
                  </a:lnTo>
                  <a:lnTo>
                    <a:pt x="294" y="367"/>
                  </a:lnTo>
                  <a:lnTo>
                    <a:pt x="301" y="347"/>
                  </a:lnTo>
                  <a:lnTo>
                    <a:pt x="306" y="328"/>
                  </a:lnTo>
                  <a:lnTo>
                    <a:pt x="311" y="308"/>
                  </a:lnTo>
                  <a:lnTo>
                    <a:pt x="314" y="286"/>
                  </a:lnTo>
                  <a:lnTo>
                    <a:pt x="317" y="265"/>
                  </a:lnTo>
                  <a:lnTo>
                    <a:pt x="318" y="244"/>
                  </a:lnTo>
                  <a:lnTo>
                    <a:pt x="318" y="222"/>
                  </a:lnTo>
                  <a:lnTo>
                    <a:pt x="317" y="201"/>
                  </a:lnTo>
                  <a:lnTo>
                    <a:pt x="315" y="179"/>
                  </a:lnTo>
                  <a:lnTo>
                    <a:pt x="312" y="159"/>
                  </a:lnTo>
                  <a:lnTo>
                    <a:pt x="307" y="139"/>
                  </a:lnTo>
                  <a:lnTo>
                    <a:pt x="302" y="119"/>
                  </a:lnTo>
                  <a:lnTo>
                    <a:pt x="296" y="100"/>
                  </a:lnTo>
                  <a:lnTo>
                    <a:pt x="289" y="83"/>
                  </a:lnTo>
                  <a:lnTo>
                    <a:pt x="281" y="66"/>
                  </a:lnTo>
                  <a:lnTo>
                    <a:pt x="271" y="51"/>
                  </a:lnTo>
                  <a:lnTo>
                    <a:pt x="260" y="38"/>
                  </a:lnTo>
                  <a:lnTo>
                    <a:pt x="249" y="26"/>
                  </a:lnTo>
                  <a:lnTo>
                    <a:pt x="237" y="16"/>
                  </a:lnTo>
                  <a:lnTo>
                    <a:pt x="224" y="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3" name="Freeform 202"/>
            <p:cNvSpPr>
              <a:spLocks/>
            </p:cNvSpPr>
            <p:nvPr/>
          </p:nvSpPr>
          <p:spPr bwMode="auto">
            <a:xfrm>
              <a:off x="2551113" y="409575"/>
              <a:ext cx="20638" cy="146050"/>
            </a:xfrm>
            <a:custGeom>
              <a:avLst/>
              <a:gdLst>
                <a:gd name="T0" fmla="*/ 2147483647 w 189"/>
                <a:gd name="T1" fmla="*/ 2147483647 h 1381"/>
                <a:gd name="T2" fmla="*/ 0 w 189"/>
                <a:gd name="T3" fmla="*/ 2147483647 h 1381"/>
                <a:gd name="T4" fmla="*/ 2147483647 w 189"/>
                <a:gd name="T5" fmla="*/ 2147483647 h 1381"/>
                <a:gd name="T6" fmla="*/ 2147483647 w 189"/>
                <a:gd name="T7" fmla="*/ 2147483647 h 1381"/>
                <a:gd name="T8" fmla="*/ 2147483647 w 189"/>
                <a:gd name="T9" fmla="*/ 2147483647 h 1381"/>
                <a:gd name="T10" fmla="*/ 2147483647 w 189"/>
                <a:gd name="T11" fmla="*/ 2147483647 h 1381"/>
                <a:gd name="T12" fmla="*/ 2147483647 w 189"/>
                <a:gd name="T13" fmla="*/ 2147483647 h 1381"/>
                <a:gd name="T14" fmla="*/ 2147483647 w 189"/>
                <a:gd name="T15" fmla="*/ 2147483647 h 1381"/>
                <a:gd name="T16" fmla="*/ 2147483647 w 189"/>
                <a:gd name="T17" fmla="*/ 2147483647 h 1381"/>
                <a:gd name="T18" fmla="*/ 2147483647 w 189"/>
                <a:gd name="T19" fmla="*/ 2147483647 h 1381"/>
                <a:gd name="T20" fmla="*/ 2147483647 w 189"/>
                <a:gd name="T21" fmla="*/ 2147483647 h 1381"/>
                <a:gd name="T22" fmla="*/ 2147483647 w 189"/>
                <a:gd name="T23" fmla="*/ 2147483647 h 1381"/>
                <a:gd name="T24" fmla="*/ 2147483647 w 189"/>
                <a:gd name="T25" fmla="*/ 0 h 1381"/>
                <a:gd name="T26" fmla="*/ 2147483647 w 189"/>
                <a:gd name="T27" fmla="*/ 0 h 1381"/>
                <a:gd name="T28" fmla="*/ 2147483647 w 189"/>
                <a:gd name="T29" fmla="*/ 2147483647 h 1381"/>
                <a:gd name="T30" fmla="*/ 2147483647 w 189"/>
                <a:gd name="T31" fmla="*/ 2147483647 h 1381"/>
                <a:gd name="T32" fmla="*/ 2147483647 w 189"/>
                <a:gd name="T33" fmla="*/ 2147483647 h 1381"/>
                <a:gd name="T34" fmla="*/ 2147483647 w 189"/>
                <a:gd name="T35" fmla="*/ 2147483647 h 1381"/>
                <a:gd name="T36" fmla="*/ 2147483647 w 189"/>
                <a:gd name="T37" fmla="*/ 2147483647 h 1381"/>
                <a:gd name="T38" fmla="*/ 2147483647 w 189"/>
                <a:gd name="T39" fmla="*/ 2147483647 h 1381"/>
                <a:gd name="T40" fmla="*/ 2147483647 w 189"/>
                <a:gd name="T41" fmla="*/ 2147483647 h 1381"/>
                <a:gd name="T42" fmla="*/ 2147483647 w 189"/>
                <a:gd name="T43" fmla="*/ 2147483647 h 1381"/>
                <a:gd name="T44" fmla="*/ 2147483647 w 189"/>
                <a:gd name="T45" fmla="*/ 2147483647 h 1381"/>
                <a:gd name="T46" fmla="*/ 2147483647 w 189"/>
                <a:gd name="T47" fmla="*/ 2147483647 h 13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9"/>
                <a:gd name="T73" fmla="*/ 0 h 1381"/>
                <a:gd name="T74" fmla="*/ 189 w 189"/>
                <a:gd name="T75" fmla="*/ 1381 h 13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9" h="1381">
                  <a:moveTo>
                    <a:pt x="55" y="57"/>
                  </a:moveTo>
                  <a:lnTo>
                    <a:pt x="0" y="1363"/>
                  </a:lnTo>
                  <a:lnTo>
                    <a:pt x="109" y="1381"/>
                  </a:lnTo>
                  <a:lnTo>
                    <a:pt x="189" y="68"/>
                  </a:lnTo>
                  <a:lnTo>
                    <a:pt x="184" y="62"/>
                  </a:lnTo>
                  <a:lnTo>
                    <a:pt x="172" y="47"/>
                  </a:lnTo>
                  <a:lnTo>
                    <a:pt x="163" y="38"/>
                  </a:lnTo>
                  <a:lnTo>
                    <a:pt x="154" y="29"/>
                  </a:lnTo>
                  <a:lnTo>
                    <a:pt x="143" y="20"/>
                  </a:lnTo>
                  <a:lnTo>
                    <a:pt x="132" y="12"/>
                  </a:lnTo>
                  <a:lnTo>
                    <a:pt x="120" y="6"/>
                  </a:lnTo>
                  <a:lnTo>
                    <a:pt x="109" y="2"/>
                  </a:lnTo>
                  <a:lnTo>
                    <a:pt x="104" y="0"/>
                  </a:lnTo>
                  <a:lnTo>
                    <a:pt x="98" y="0"/>
                  </a:lnTo>
                  <a:lnTo>
                    <a:pt x="92" y="1"/>
                  </a:lnTo>
                  <a:lnTo>
                    <a:pt x="87" y="2"/>
                  </a:lnTo>
                  <a:lnTo>
                    <a:pt x="82" y="5"/>
                  </a:lnTo>
                  <a:lnTo>
                    <a:pt x="77" y="8"/>
                  </a:lnTo>
                  <a:lnTo>
                    <a:pt x="72" y="13"/>
                  </a:lnTo>
                  <a:lnTo>
                    <a:pt x="68" y="19"/>
                  </a:lnTo>
                  <a:lnTo>
                    <a:pt x="64" y="26"/>
                  </a:lnTo>
                  <a:lnTo>
                    <a:pt x="61" y="34"/>
                  </a:lnTo>
                  <a:lnTo>
                    <a:pt x="58" y="44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rgbClr val="7368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4" name="Freeform 203"/>
            <p:cNvSpPr>
              <a:spLocks/>
            </p:cNvSpPr>
            <p:nvPr/>
          </p:nvSpPr>
          <p:spPr bwMode="auto">
            <a:xfrm>
              <a:off x="2474913" y="500063"/>
              <a:ext cx="198438" cy="38100"/>
            </a:xfrm>
            <a:custGeom>
              <a:avLst/>
              <a:gdLst>
                <a:gd name="T0" fmla="*/ 2147483647 w 1880"/>
                <a:gd name="T1" fmla="*/ 2147483647 h 348"/>
                <a:gd name="T2" fmla="*/ 2147483647 w 1880"/>
                <a:gd name="T3" fmla="*/ 0 h 348"/>
                <a:gd name="T4" fmla="*/ 2147483647 w 1880"/>
                <a:gd name="T5" fmla="*/ 2147483647 h 348"/>
                <a:gd name="T6" fmla="*/ 0 w 1880"/>
                <a:gd name="T7" fmla="*/ 2147483647 h 348"/>
                <a:gd name="T8" fmla="*/ 2147483647 w 1880"/>
                <a:gd name="T9" fmla="*/ 2147483647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80"/>
                <a:gd name="T16" fmla="*/ 0 h 348"/>
                <a:gd name="T17" fmla="*/ 1880 w 1880"/>
                <a:gd name="T18" fmla="*/ 348 h 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80" h="348">
                  <a:moveTo>
                    <a:pt x="27" y="165"/>
                  </a:moveTo>
                  <a:lnTo>
                    <a:pt x="1880" y="0"/>
                  </a:lnTo>
                  <a:lnTo>
                    <a:pt x="1850" y="241"/>
                  </a:lnTo>
                  <a:lnTo>
                    <a:pt x="0" y="348"/>
                  </a:lnTo>
                  <a:lnTo>
                    <a:pt x="27" y="165"/>
                  </a:lnTo>
                  <a:close/>
                </a:path>
              </a:pathLst>
            </a:custGeom>
            <a:solidFill>
              <a:srgbClr val="B9CA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5" name="Freeform 204"/>
            <p:cNvSpPr>
              <a:spLocks/>
            </p:cNvSpPr>
            <p:nvPr/>
          </p:nvSpPr>
          <p:spPr bwMode="auto">
            <a:xfrm>
              <a:off x="2468563" y="517525"/>
              <a:ext cx="301625" cy="219075"/>
            </a:xfrm>
            <a:custGeom>
              <a:avLst/>
              <a:gdLst>
                <a:gd name="T0" fmla="*/ 0 w 2842"/>
                <a:gd name="T1" fmla="*/ 2147483647 h 2068"/>
                <a:gd name="T2" fmla="*/ 2147483647 w 2842"/>
                <a:gd name="T3" fmla="*/ 0 h 2068"/>
                <a:gd name="T4" fmla="*/ 2147483647 w 2842"/>
                <a:gd name="T5" fmla="*/ 2147483647 h 2068"/>
                <a:gd name="T6" fmla="*/ 2147483647 w 2842"/>
                <a:gd name="T7" fmla="*/ 2147483647 h 2068"/>
                <a:gd name="T8" fmla="*/ 0 w 2842"/>
                <a:gd name="T9" fmla="*/ 2147483647 h 20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2"/>
                <a:gd name="T16" fmla="*/ 0 h 2068"/>
                <a:gd name="T17" fmla="*/ 2842 w 2842"/>
                <a:gd name="T18" fmla="*/ 2068 h 20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2" h="2068">
                  <a:moveTo>
                    <a:pt x="0" y="138"/>
                  </a:moveTo>
                  <a:lnTo>
                    <a:pt x="1933" y="0"/>
                  </a:lnTo>
                  <a:lnTo>
                    <a:pt x="2842" y="2013"/>
                  </a:lnTo>
                  <a:lnTo>
                    <a:pt x="908" y="206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6" name="Freeform 205"/>
            <p:cNvSpPr>
              <a:spLocks/>
            </p:cNvSpPr>
            <p:nvPr/>
          </p:nvSpPr>
          <p:spPr bwMode="auto">
            <a:xfrm>
              <a:off x="2638426" y="530225"/>
              <a:ext cx="112713" cy="166688"/>
            </a:xfrm>
            <a:custGeom>
              <a:avLst/>
              <a:gdLst>
                <a:gd name="T0" fmla="*/ 2147483647 w 1076"/>
                <a:gd name="T1" fmla="*/ 2147483647 h 1577"/>
                <a:gd name="T2" fmla="*/ 2147483647 w 1076"/>
                <a:gd name="T3" fmla="*/ 2147483647 h 1577"/>
                <a:gd name="T4" fmla="*/ 2147483647 w 1076"/>
                <a:gd name="T5" fmla="*/ 2147483647 h 1577"/>
                <a:gd name="T6" fmla="*/ 2147483647 w 1076"/>
                <a:gd name="T7" fmla="*/ 2147483647 h 1577"/>
                <a:gd name="T8" fmla="*/ 2147483647 w 1076"/>
                <a:gd name="T9" fmla="*/ 2147483647 h 1577"/>
                <a:gd name="T10" fmla="*/ 2147483647 w 1076"/>
                <a:gd name="T11" fmla="*/ 2147483647 h 1577"/>
                <a:gd name="T12" fmla="*/ 2147483647 w 1076"/>
                <a:gd name="T13" fmla="*/ 2147483647 h 1577"/>
                <a:gd name="T14" fmla="*/ 2147483647 w 1076"/>
                <a:gd name="T15" fmla="*/ 2147483647 h 1577"/>
                <a:gd name="T16" fmla="*/ 2147483647 w 1076"/>
                <a:gd name="T17" fmla="*/ 2147483647 h 1577"/>
                <a:gd name="T18" fmla="*/ 2147483647 w 1076"/>
                <a:gd name="T19" fmla="*/ 2147483647 h 1577"/>
                <a:gd name="T20" fmla="*/ 2147483647 w 1076"/>
                <a:gd name="T21" fmla="*/ 2147483647 h 1577"/>
                <a:gd name="T22" fmla="*/ 2147483647 w 1076"/>
                <a:gd name="T23" fmla="*/ 2147483647 h 1577"/>
                <a:gd name="T24" fmla="*/ 2147483647 w 1076"/>
                <a:gd name="T25" fmla="*/ 2147483647 h 1577"/>
                <a:gd name="T26" fmla="*/ 2147483647 w 1076"/>
                <a:gd name="T27" fmla="*/ 2147483647 h 1577"/>
                <a:gd name="T28" fmla="*/ 2147483647 w 1076"/>
                <a:gd name="T29" fmla="*/ 2147483647 h 1577"/>
                <a:gd name="T30" fmla="*/ 2147483647 w 1076"/>
                <a:gd name="T31" fmla="*/ 2147483647 h 1577"/>
                <a:gd name="T32" fmla="*/ 2147483647 w 1076"/>
                <a:gd name="T33" fmla="*/ 2147483647 h 1577"/>
                <a:gd name="T34" fmla="*/ 2147483647 w 1076"/>
                <a:gd name="T35" fmla="*/ 2147483647 h 1577"/>
                <a:gd name="T36" fmla="*/ 2147483647 w 1076"/>
                <a:gd name="T37" fmla="*/ 2147483647 h 1577"/>
                <a:gd name="T38" fmla="*/ 0 w 1076"/>
                <a:gd name="T39" fmla="*/ 2147483647 h 1577"/>
                <a:gd name="T40" fmla="*/ 2147483647 w 1076"/>
                <a:gd name="T41" fmla="*/ 2147483647 h 1577"/>
                <a:gd name="T42" fmla="*/ 2147483647 w 1076"/>
                <a:gd name="T43" fmla="*/ 2147483647 h 1577"/>
                <a:gd name="T44" fmla="*/ 2147483647 w 1076"/>
                <a:gd name="T45" fmla="*/ 2147483647 h 1577"/>
                <a:gd name="T46" fmla="*/ 2147483647 w 1076"/>
                <a:gd name="T47" fmla="*/ 2147483647 h 1577"/>
                <a:gd name="T48" fmla="*/ 2147483647 w 1076"/>
                <a:gd name="T49" fmla="*/ 2147483647 h 1577"/>
                <a:gd name="T50" fmla="*/ 2147483647 w 1076"/>
                <a:gd name="T51" fmla="*/ 2147483647 h 1577"/>
                <a:gd name="T52" fmla="*/ 2147483647 w 1076"/>
                <a:gd name="T53" fmla="*/ 2147483647 h 1577"/>
                <a:gd name="T54" fmla="*/ 2147483647 w 1076"/>
                <a:gd name="T55" fmla="*/ 2147483647 h 1577"/>
                <a:gd name="T56" fmla="*/ 2147483647 w 1076"/>
                <a:gd name="T57" fmla="*/ 2147483647 h 1577"/>
                <a:gd name="T58" fmla="*/ 2147483647 w 1076"/>
                <a:gd name="T59" fmla="*/ 2147483647 h 1577"/>
                <a:gd name="T60" fmla="*/ 2147483647 w 1076"/>
                <a:gd name="T61" fmla="*/ 2147483647 h 1577"/>
                <a:gd name="T62" fmla="*/ 2147483647 w 1076"/>
                <a:gd name="T63" fmla="*/ 2147483647 h 1577"/>
                <a:gd name="T64" fmla="*/ 2147483647 w 1076"/>
                <a:gd name="T65" fmla="*/ 2147483647 h 1577"/>
                <a:gd name="T66" fmla="*/ 2147483647 w 1076"/>
                <a:gd name="T67" fmla="*/ 2147483647 h 1577"/>
                <a:gd name="T68" fmla="*/ 2147483647 w 1076"/>
                <a:gd name="T69" fmla="*/ 2147483647 h 1577"/>
                <a:gd name="T70" fmla="*/ 2147483647 w 1076"/>
                <a:gd name="T71" fmla="*/ 2147483647 h 1577"/>
                <a:gd name="T72" fmla="*/ 2147483647 w 1076"/>
                <a:gd name="T73" fmla="*/ 2147483647 h 1577"/>
                <a:gd name="T74" fmla="*/ 2147483647 w 1076"/>
                <a:gd name="T75" fmla="*/ 2147483647 h 1577"/>
                <a:gd name="T76" fmla="*/ 2147483647 w 1076"/>
                <a:gd name="T77" fmla="*/ 2147483647 h 1577"/>
                <a:gd name="T78" fmla="*/ 2147483647 w 1076"/>
                <a:gd name="T79" fmla="*/ 2147483647 h 1577"/>
                <a:gd name="T80" fmla="*/ 2147483647 w 1076"/>
                <a:gd name="T81" fmla="*/ 2147483647 h 1577"/>
                <a:gd name="T82" fmla="*/ 2147483647 w 1076"/>
                <a:gd name="T83" fmla="*/ 2147483647 h 1577"/>
                <a:gd name="T84" fmla="*/ 2147483647 w 1076"/>
                <a:gd name="T85" fmla="*/ 2147483647 h 1577"/>
                <a:gd name="T86" fmla="*/ 2147483647 w 1076"/>
                <a:gd name="T87" fmla="*/ 2147483647 h 1577"/>
                <a:gd name="T88" fmla="*/ 2147483647 w 1076"/>
                <a:gd name="T89" fmla="*/ 2147483647 h 1577"/>
                <a:gd name="T90" fmla="*/ 2147483647 w 1076"/>
                <a:gd name="T91" fmla="*/ 2147483647 h 1577"/>
                <a:gd name="T92" fmla="*/ 2147483647 w 1076"/>
                <a:gd name="T93" fmla="*/ 2147483647 h 1577"/>
                <a:gd name="T94" fmla="*/ 2147483647 w 1076"/>
                <a:gd name="T95" fmla="*/ 2147483647 h 1577"/>
                <a:gd name="T96" fmla="*/ 2147483647 w 1076"/>
                <a:gd name="T97" fmla="*/ 2147483647 h 1577"/>
                <a:gd name="T98" fmla="*/ 2147483647 w 1076"/>
                <a:gd name="T99" fmla="*/ 2147483647 h 1577"/>
                <a:gd name="T100" fmla="*/ 2147483647 w 1076"/>
                <a:gd name="T101" fmla="*/ 2147483647 h 1577"/>
                <a:gd name="T102" fmla="*/ 2147483647 w 1076"/>
                <a:gd name="T103" fmla="*/ 2147483647 h 1577"/>
                <a:gd name="T104" fmla="*/ 2147483647 w 1076"/>
                <a:gd name="T105" fmla="*/ 2147483647 h 1577"/>
                <a:gd name="T106" fmla="*/ 2147483647 w 1076"/>
                <a:gd name="T107" fmla="*/ 2147483647 h 1577"/>
                <a:gd name="T108" fmla="*/ 2147483647 w 1076"/>
                <a:gd name="T109" fmla="*/ 2147483647 h 1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76"/>
                <a:gd name="T166" fmla="*/ 0 h 1577"/>
                <a:gd name="T167" fmla="*/ 1076 w 1076"/>
                <a:gd name="T168" fmla="*/ 1577 h 1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76" h="1577">
                  <a:moveTo>
                    <a:pt x="341" y="82"/>
                  </a:moveTo>
                  <a:lnTo>
                    <a:pt x="334" y="91"/>
                  </a:lnTo>
                  <a:lnTo>
                    <a:pt x="329" y="100"/>
                  </a:lnTo>
                  <a:lnTo>
                    <a:pt x="326" y="110"/>
                  </a:lnTo>
                  <a:lnTo>
                    <a:pt x="325" y="122"/>
                  </a:lnTo>
                  <a:lnTo>
                    <a:pt x="325" y="134"/>
                  </a:lnTo>
                  <a:lnTo>
                    <a:pt x="326" y="147"/>
                  </a:lnTo>
                  <a:lnTo>
                    <a:pt x="328" y="160"/>
                  </a:lnTo>
                  <a:lnTo>
                    <a:pt x="332" y="174"/>
                  </a:lnTo>
                  <a:lnTo>
                    <a:pt x="352" y="233"/>
                  </a:lnTo>
                  <a:lnTo>
                    <a:pt x="375" y="295"/>
                  </a:lnTo>
                  <a:lnTo>
                    <a:pt x="380" y="310"/>
                  </a:lnTo>
                  <a:lnTo>
                    <a:pt x="385" y="325"/>
                  </a:lnTo>
                  <a:lnTo>
                    <a:pt x="389" y="340"/>
                  </a:lnTo>
                  <a:lnTo>
                    <a:pt x="392" y="356"/>
                  </a:lnTo>
                  <a:lnTo>
                    <a:pt x="394" y="371"/>
                  </a:lnTo>
                  <a:lnTo>
                    <a:pt x="394" y="385"/>
                  </a:lnTo>
                  <a:lnTo>
                    <a:pt x="394" y="399"/>
                  </a:lnTo>
                  <a:lnTo>
                    <a:pt x="392" y="413"/>
                  </a:lnTo>
                  <a:lnTo>
                    <a:pt x="389" y="425"/>
                  </a:lnTo>
                  <a:lnTo>
                    <a:pt x="383" y="438"/>
                  </a:lnTo>
                  <a:lnTo>
                    <a:pt x="376" y="449"/>
                  </a:lnTo>
                  <a:lnTo>
                    <a:pt x="367" y="461"/>
                  </a:lnTo>
                  <a:lnTo>
                    <a:pt x="356" y="471"/>
                  </a:lnTo>
                  <a:lnTo>
                    <a:pt x="341" y="480"/>
                  </a:lnTo>
                  <a:lnTo>
                    <a:pt x="325" y="488"/>
                  </a:lnTo>
                  <a:lnTo>
                    <a:pt x="306" y="495"/>
                  </a:lnTo>
                  <a:lnTo>
                    <a:pt x="295" y="498"/>
                  </a:lnTo>
                  <a:lnTo>
                    <a:pt x="282" y="501"/>
                  </a:lnTo>
                  <a:lnTo>
                    <a:pt x="269" y="503"/>
                  </a:lnTo>
                  <a:lnTo>
                    <a:pt x="256" y="505"/>
                  </a:lnTo>
                  <a:lnTo>
                    <a:pt x="227" y="508"/>
                  </a:lnTo>
                  <a:lnTo>
                    <a:pt x="198" y="511"/>
                  </a:lnTo>
                  <a:lnTo>
                    <a:pt x="167" y="513"/>
                  </a:lnTo>
                  <a:lnTo>
                    <a:pt x="138" y="516"/>
                  </a:lnTo>
                  <a:lnTo>
                    <a:pt x="108" y="520"/>
                  </a:lnTo>
                  <a:lnTo>
                    <a:pt x="82" y="525"/>
                  </a:lnTo>
                  <a:lnTo>
                    <a:pt x="69" y="528"/>
                  </a:lnTo>
                  <a:lnTo>
                    <a:pt x="57" y="532"/>
                  </a:lnTo>
                  <a:lnTo>
                    <a:pt x="46" y="536"/>
                  </a:lnTo>
                  <a:lnTo>
                    <a:pt x="37" y="541"/>
                  </a:lnTo>
                  <a:lnTo>
                    <a:pt x="28" y="547"/>
                  </a:lnTo>
                  <a:lnTo>
                    <a:pt x="20" y="554"/>
                  </a:lnTo>
                  <a:lnTo>
                    <a:pt x="14" y="562"/>
                  </a:lnTo>
                  <a:lnTo>
                    <a:pt x="10" y="570"/>
                  </a:lnTo>
                  <a:lnTo>
                    <a:pt x="5" y="581"/>
                  </a:lnTo>
                  <a:lnTo>
                    <a:pt x="3" y="592"/>
                  </a:lnTo>
                  <a:lnTo>
                    <a:pt x="3" y="603"/>
                  </a:lnTo>
                  <a:lnTo>
                    <a:pt x="5" y="617"/>
                  </a:lnTo>
                  <a:lnTo>
                    <a:pt x="10" y="632"/>
                  </a:lnTo>
                  <a:lnTo>
                    <a:pt x="15" y="648"/>
                  </a:lnTo>
                  <a:lnTo>
                    <a:pt x="23" y="665"/>
                  </a:lnTo>
                  <a:lnTo>
                    <a:pt x="33" y="684"/>
                  </a:lnTo>
                  <a:lnTo>
                    <a:pt x="39" y="694"/>
                  </a:lnTo>
                  <a:lnTo>
                    <a:pt x="45" y="703"/>
                  </a:lnTo>
                  <a:lnTo>
                    <a:pt x="53" y="711"/>
                  </a:lnTo>
                  <a:lnTo>
                    <a:pt x="61" y="718"/>
                  </a:lnTo>
                  <a:lnTo>
                    <a:pt x="71" y="725"/>
                  </a:lnTo>
                  <a:lnTo>
                    <a:pt x="81" y="732"/>
                  </a:lnTo>
                  <a:lnTo>
                    <a:pt x="92" y="737"/>
                  </a:lnTo>
                  <a:lnTo>
                    <a:pt x="103" y="744"/>
                  </a:lnTo>
                  <a:lnTo>
                    <a:pt x="114" y="749"/>
                  </a:lnTo>
                  <a:lnTo>
                    <a:pt x="127" y="753"/>
                  </a:lnTo>
                  <a:lnTo>
                    <a:pt x="140" y="758"/>
                  </a:lnTo>
                  <a:lnTo>
                    <a:pt x="152" y="761"/>
                  </a:lnTo>
                  <a:lnTo>
                    <a:pt x="180" y="768"/>
                  </a:lnTo>
                  <a:lnTo>
                    <a:pt x="208" y="773"/>
                  </a:lnTo>
                  <a:lnTo>
                    <a:pt x="236" y="778"/>
                  </a:lnTo>
                  <a:lnTo>
                    <a:pt x="265" y="782"/>
                  </a:lnTo>
                  <a:lnTo>
                    <a:pt x="293" y="785"/>
                  </a:lnTo>
                  <a:lnTo>
                    <a:pt x="320" y="788"/>
                  </a:lnTo>
                  <a:lnTo>
                    <a:pt x="347" y="791"/>
                  </a:lnTo>
                  <a:lnTo>
                    <a:pt x="372" y="793"/>
                  </a:lnTo>
                  <a:lnTo>
                    <a:pt x="394" y="797"/>
                  </a:lnTo>
                  <a:lnTo>
                    <a:pt x="415" y="801"/>
                  </a:lnTo>
                  <a:lnTo>
                    <a:pt x="409" y="810"/>
                  </a:lnTo>
                  <a:lnTo>
                    <a:pt x="401" y="818"/>
                  </a:lnTo>
                  <a:lnTo>
                    <a:pt x="390" y="826"/>
                  </a:lnTo>
                  <a:lnTo>
                    <a:pt x="380" y="834"/>
                  </a:lnTo>
                  <a:lnTo>
                    <a:pt x="368" y="841"/>
                  </a:lnTo>
                  <a:lnTo>
                    <a:pt x="356" y="848"/>
                  </a:lnTo>
                  <a:lnTo>
                    <a:pt x="341" y="854"/>
                  </a:lnTo>
                  <a:lnTo>
                    <a:pt x="327" y="861"/>
                  </a:lnTo>
                  <a:lnTo>
                    <a:pt x="296" y="873"/>
                  </a:lnTo>
                  <a:lnTo>
                    <a:pt x="262" y="884"/>
                  </a:lnTo>
                  <a:lnTo>
                    <a:pt x="227" y="895"/>
                  </a:lnTo>
                  <a:lnTo>
                    <a:pt x="193" y="905"/>
                  </a:lnTo>
                  <a:lnTo>
                    <a:pt x="158" y="917"/>
                  </a:lnTo>
                  <a:lnTo>
                    <a:pt x="126" y="928"/>
                  </a:lnTo>
                  <a:lnTo>
                    <a:pt x="94" y="939"/>
                  </a:lnTo>
                  <a:lnTo>
                    <a:pt x="67" y="952"/>
                  </a:lnTo>
                  <a:lnTo>
                    <a:pt x="54" y="958"/>
                  </a:lnTo>
                  <a:lnTo>
                    <a:pt x="42" y="965"/>
                  </a:lnTo>
                  <a:lnTo>
                    <a:pt x="32" y="974"/>
                  </a:lnTo>
                  <a:lnTo>
                    <a:pt x="24" y="981"/>
                  </a:lnTo>
                  <a:lnTo>
                    <a:pt x="16" y="989"/>
                  </a:lnTo>
                  <a:lnTo>
                    <a:pt x="10" y="998"/>
                  </a:lnTo>
                  <a:lnTo>
                    <a:pt x="5" y="1007"/>
                  </a:lnTo>
                  <a:lnTo>
                    <a:pt x="2" y="1017"/>
                  </a:lnTo>
                  <a:lnTo>
                    <a:pt x="0" y="1034"/>
                  </a:lnTo>
                  <a:lnTo>
                    <a:pt x="0" y="1050"/>
                  </a:lnTo>
                  <a:lnTo>
                    <a:pt x="2" y="1063"/>
                  </a:lnTo>
                  <a:lnTo>
                    <a:pt x="6" y="1076"/>
                  </a:lnTo>
                  <a:lnTo>
                    <a:pt x="13" y="1088"/>
                  </a:lnTo>
                  <a:lnTo>
                    <a:pt x="20" y="1098"/>
                  </a:lnTo>
                  <a:lnTo>
                    <a:pt x="29" y="1107"/>
                  </a:lnTo>
                  <a:lnTo>
                    <a:pt x="40" y="1114"/>
                  </a:lnTo>
                  <a:lnTo>
                    <a:pt x="51" y="1121"/>
                  </a:lnTo>
                  <a:lnTo>
                    <a:pt x="65" y="1126"/>
                  </a:lnTo>
                  <a:lnTo>
                    <a:pt x="79" y="1131"/>
                  </a:lnTo>
                  <a:lnTo>
                    <a:pt x="94" y="1135"/>
                  </a:lnTo>
                  <a:lnTo>
                    <a:pt x="109" y="1138"/>
                  </a:lnTo>
                  <a:lnTo>
                    <a:pt x="127" y="1140"/>
                  </a:lnTo>
                  <a:lnTo>
                    <a:pt x="144" y="1142"/>
                  </a:lnTo>
                  <a:lnTo>
                    <a:pt x="161" y="1143"/>
                  </a:lnTo>
                  <a:lnTo>
                    <a:pt x="198" y="1143"/>
                  </a:lnTo>
                  <a:lnTo>
                    <a:pt x="235" y="1142"/>
                  </a:lnTo>
                  <a:lnTo>
                    <a:pt x="271" y="1140"/>
                  </a:lnTo>
                  <a:lnTo>
                    <a:pt x="306" y="1138"/>
                  </a:lnTo>
                  <a:lnTo>
                    <a:pt x="338" y="1135"/>
                  </a:lnTo>
                  <a:lnTo>
                    <a:pt x="368" y="1133"/>
                  </a:lnTo>
                  <a:lnTo>
                    <a:pt x="392" y="1132"/>
                  </a:lnTo>
                  <a:lnTo>
                    <a:pt x="412" y="1132"/>
                  </a:lnTo>
                  <a:lnTo>
                    <a:pt x="405" y="1141"/>
                  </a:lnTo>
                  <a:lnTo>
                    <a:pt x="396" y="1151"/>
                  </a:lnTo>
                  <a:lnTo>
                    <a:pt x="388" y="1159"/>
                  </a:lnTo>
                  <a:lnTo>
                    <a:pt x="379" y="1167"/>
                  </a:lnTo>
                  <a:lnTo>
                    <a:pt x="362" y="1181"/>
                  </a:lnTo>
                  <a:lnTo>
                    <a:pt x="342" y="1195"/>
                  </a:lnTo>
                  <a:lnTo>
                    <a:pt x="304" y="1219"/>
                  </a:lnTo>
                  <a:lnTo>
                    <a:pt x="263" y="1241"/>
                  </a:lnTo>
                  <a:lnTo>
                    <a:pt x="244" y="1252"/>
                  </a:lnTo>
                  <a:lnTo>
                    <a:pt x="223" y="1265"/>
                  </a:lnTo>
                  <a:lnTo>
                    <a:pt x="205" y="1277"/>
                  </a:lnTo>
                  <a:lnTo>
                    <a:pt x="187" y="1291"/>
                  </a:lnTo>
                  <a:lnTo>
                    <a:pt x="178" y="1298"/>
                  </a:lnTo>
                  <a:lnTo>
                    <a:pt x="169" y="1306"/>
                  </a:lnTo>
                  <a:lnTo>
                    <a:pt x="161" y="1314"/>
                  </a:lnTo>
                  <a:lnTo>
                    <a:pt x="153" y="1323"/>
                  </a:lnTo>
                  <a:lnTo>
                    <a:pt x="146" y="1332"/>
                  </a:lnTo>
                  <a:lnTo>
                    <a:pt x="139" y="1342"/>
                  </a:lnTo>
                  <a:lnTo>
                    <a:pt x="132" y="1352"/>
                  </a:lnTo>
                  <a:lnTo>
                    <a:pt x="126" y="1363"/>
                  </a:lnTo>
                  <a:lnTo>
                    <a:pt x="139" y="1374"/>
                  </a:lnTo>
                  <a:lnTo>
                    <a:pt x="153" y="1383"/>
                  </a:lnTo>
                  <a:lnTo>
                    <a:pt x="167" y="1390"/>
                  </a:lnTo>
                  <a:lnTo>
                    <a:pt x="182" y="1396"/>
                  </a:lnTo>
                  <a:lnTo>
                    <a:pt x="196" y="1401"/>
                  </a:lnTo>
                  <a:lnTo>
                    <a:pt x="210" y="1405"/>
                  </a:lnTo>
                  <a:lnTo>
                    <a:pt x="224" y="1407"/>
                  </a:lnTo>
                  <a:lnTo>
                    <a:pt x="240" y="1409"/>
                  </a:lnTo>
                  <a:lnTo>
                    <a:pt x="254" y="1409"/>
                  </a:lnTo>
                  <a:lnTo>
                    <a:pt x="268" y="1408"/>
                  </a:lnTo>
                  <a:lnTo>
                    <a:pt x="283" y="1407"/>
                  </a:lnTo>
                  <a:lnTo>
                    <a:pt x="299" y="1405"/>
                  </a:lnTo>
                  <a:lnTo>
                    <a:pt x="313" y="1401"/>
                  </a:lnTo>
                  <a:lnTo>
                    <a:pt x="328" y="1398"/>
                  </a:lnTo>
                  <a:lnTo>
                    <a:pt x="342" y="1393"/>
                  </a:lnTo>
                  <a:lnTo>
                    <a:pt x="358" y="1388"/>
                  </a:lnTo>
                  <a:lnTo>
                    <a:pt x="387" y="1376"/>
                  </a:lnTo>
                  <a:lnTo>
                    <a:pt x="417" y="1362"/>
                  </a:lnTo>
                  <a:lnTo>
                    <a:pt x="445" y="1347"/>
                  </a:lnTo>
                  <a:lnTo>
                    <a:pt x="474" y="1331"/>
                  </a:lnTo>
                  <a:lnTo>
                    <a:pt x="530" y="1299"/>
                  </a:lnTo>
                  <a:lnTo>
                    <a:pt x="583" y="1270"/>
                  </a:lnTo>
                  <a:lnTo>
                    <a:pt x="583" y="1280"/>
                  </a:lnTo>
                  <a:lnTo>
                    <a:pt x="583" y="1291"/>
                  </a:lnTo>
                  <a:lnTo>
                    <a:pt x="582" y="1302"/>
                  </a:lnTo>
                  <a:lnTo>
                    <a:pt x="581" y="1314"/>
                  </a:lnTo>
                  <a:lnTo>
                    <a:pt x="577" y="1340"/>
                  </a:lnTo>
                  <a:lnTo>
                    <a:pt x="572" y="1367"/>
                  </a:lnTo>
                  <a:lnTo>
                    <a:pt x="565" y="1395"/>
                  </a:lnTo>
                  <a:lnTo>
                    <a:pt x="560" y="1422"/>
                  </a:lnTo>
                  <a:lnTo>
                    <a:pt x="556" y="1450"/>
                  </a:lnTo>
                  <a:lnTo>
                    <a:pt x="555" y="1476"/>
                  </a:lnTo>
                  <a:lnTo>
                    <a:pt x="554" y="1489"/>
                  </a:lnTo>
                  <a:lnTo>
                    <a:pt x="555" y="1501"/>
                  </a:lnTo>
                  <a:lnTo>
                    <a:pt x="557" y="1512"/>
                  </a:lnTo>
                  <a:lnTo>
                    <a:pt x="559" y="1523"/>
                  </a:lnTo>
                  <a:lnTo>
                    <a:pt x="563" y="1532"/>
                  </a:lnTo>
                  <a:lnTo>
                    <a:pt x="567" y="1541"/>
                  </a:lnTo>
                  <a:lnTo>
                    <a:pt x="574" y="1551"/>
                  </a:lnTo>
                  <a:lnTo>
                    <a:pt x="581" y="1558"/>
                  </a:lnTo>
                  <a:lnTo>
                    <a:pt x="589" y="1564"/>
                  </a:lnTo>
                  <a:lnTo>
                    <a:pt x="599" y="1569"/>
                  </a:lnTo>
                  <a:lnTo>
                    <a:pt x="611" y="1573"/>
                  </a:lnTo>
                  <a:lnTo>
                    <a:pt x="624" y="1576"/>
                  </a:lnTo>
                  <a:lnTo>
                    <a:pt x="639" y="1577"/>
                  </a:lnTo>
                  <a:lnTo>
                    <a:pt x="656" y="1577"/>
                  </a:lnTo>
                  <a:lnTo>
                    <a:pt x="675" y="1576"/>
                  </a:lnTo>
                  <a:lnTo>
                    <a:pt x="696" y="1573"/>
                  </a:lnTo>
                  <a:lnTo>
                    <a:pt x="706" y="1571"/>
                  </a:lnTo>
                  <a:lnTo>
                    <a:pt x="717" y="1566"/>
                  </a:lnTo>
                  <a:lnTo>
                    <a:pt x="727" y="1561"/>
                  </a:lnTo>
                  <a:lnTo>
                    <a:pt x="739" y="1554"/>
                  </a:lnTo>
                  <a:lnTo>
                    <a:pt x="749" y="1546"/>
                  </a:lnTo>
                  <a:lnTo>
                    <a:pt x="759" y="1536"/>
                  </a:lnTo>
                  <a:lnTo>
                    <a:pt x="769" y="1526"/>
                  </a:lnTo>
                  <a:lnTo>
                    <a:pt x="780" y="1515"/>
                  </a:lnTo>
                  <a:lnTo>
                    <a:pt x="790" y="1503"/>
                  </a:lnTo>
                  <a:lnTo>
                    <a:pt x="801" y="1490"/>
                  </a:lnTo>
                  <a:lnTo>
                    <a:pt x="811" y="1475"/>
                  </a:lnTo>
                  <a:lnTo>
                    <a:pt x="821" y="1461"/>
                  </a:lnTo>
                  <a:lnTo>
                    <a:pt x="840" y="1431"/>
                  </a:lnTo>
                  <a:lnTo>
                    <a:pt x="859" y="1399"/>
                  </a:lnTo>
                  <a:lnTo>
                    <a:pt x="877" y="1365"/>
                  </a:lnTo>
                  <a:lnTo>
                    <a:pt x="895" y="1333"/>
                  </a:lnTo>
                  <a:lnTo>
                    <a:pt x="912" y="1300"/>
                  </a:lnTo>
                  <a:lnTo>
                    <a:pt x="927" y="1269"/>
                  </a:lnTo>
                  <a:lnTo>
                    <a:pt x="954" y="1213"/>
                  </a:lnTo>
                  <a:lnTo>
                    <a:pt x="977" y="1170"/>
                  </a:lnTo>
                  <a:lnTo>
                    <a:pt x="990" y="1147"/>
                  </a:lnTo>
                  <a:lnTo>
                    <a:pt x="1001" y="1122"/>
                  </a:lnTo>
                  <a:lnTo>
                    <a:pt x="1012" y="1099"/>
                  </a:lnTo>
                  <a:lnTo>
                    <a:pt x="1023" y="1074"/>
                  </a:lnTo>
                  <a:lnTo>
                    <a:pt x="1032" y="1050"/>
                  </a:lnTo>
                  <a:lnTo>
                    <a:pt x="1041" y="1025"/>
                  </a:lnTo>
                  <a:lnTo>
                    <a:pt x="1048" y="1001"/>
                  </a:lnTo>
                  <a:lnTo>
                    <a:pt x="1055" y="976"/>
                  </a:lnTo>
                  <a:lnTo>
                    <a:pt x="1060" y="951"/>
                  </a:lnTo>
                  <a:lnTo>
                    <a:pt x="1065" y="926"/>
                  </a:lnTo>
                  <a:lnTo>
                    <a:pt x="1069" y="900"/>
                  </a:lnTo>
                  <a:lnTo>
                    <a:pt x="1072" y="876"/>
                  </a:lnTo>
                  <a:lnTo>
                    <a:pt x="1075" y="850"/>
                  </a:lnTo>
                  <a:lnTo>
                    <a:pt x="1076" y="825"/>
                  </a:lnTo>
                  <a:lnTo>
                    <a:pt x="1076" y="799"/>
                  </a:lnTo>
                  <a:lnTo>
                    <a:pt x="1075" y="774"/>
                  </a:lnTo>
                  <a:lnTo>
                    <a:pt x="1072" y="750"/>
                  </a:lnTo>
                  <a:lnTo>
                    <a:pt x="1069" y="724"/>
                  </a:lnTo>
                  <a:lnTo>
                    <a:pt x="1065" y="700"/>
                  </a:lnTo>
                  <a:lnTo>
                    <a:pt x="1060" y="674"/>
                  </a:lnTo>
                  <a:lnTo>
                    <a:pt x="1053" y="650"/>
                  </a:lnTo>
                  <a:lnTo>
                    <a:pt x="1046" y="625"/>
                  </a:lnTo>
                  <a:lnTo>
                    <a:pt x="1038" y="601"/>
                  </a:lnTo>
                  <a:lnTo>
                    <a:pt x="1029" y="578"/>
                  </a:lnTo>
                  <a:lnTo>
                    <a:pt x="1019" y="554"/>
                  </a:lnTo>
                  <a:lnTo>
                    <a:pt x="1006" y="531"/>
                  </a:lnTo>
                  <a:lnTo>
                    <a:pt x="994" y="507"/>
                  </a:lnTo>
                  <a:lnTo>
                    <a:pt x="980" y="485"/>
                  </a:lnTo>
                  <a:lnTo>
                    <a:pt x="965" y="463"/>
                  </a:lnTo>
                  <a:lnTo>
                    <a:pt x="948" y="441"/>
                  </a:lnTo>
                  <a:lnTo>
                    <a:pt x="931" y="420"/>
                  </a:lnTo>
                  <a:lnTo>
                    <a:pt x="913" y="398"/>
                  </a:lnTo>
                  <a:lnTo>
                    <a:pt x="898" y="384"/>
                  </a:lnTo>
                  <a:lnTo>
                    <a:pt x="882" y="371"/>
                  </a:lnTo>
                  <a:lnTo>
                    <a:pt x="866" y="360"/>
                  </a:lnTo>
                  <a:lnTo>
                    <a:pt x="848" y="349"/>
                  </a:lnTo>
                  <a:lnTo>
                    <a:pt x="812" y="328"/>
                  </a:lnTo>
                  <a:lnTo>
                    <a:pt x="773" y="310"/>
                  </a:lnTo>
                  <a:lnTo>
                    <a:pt x="734" y="292"/>
                  </a:lnTo>
                  <a:lnTo>
                    <a:pt x="697" y="271"/>
                  </a:lnTo>
                  <a:lnTo>
                    <a:pt x="678" y="260"/>
                  </a:lnTo>
                  <a:lnTo>
                    <a:pt x="660" y="248"/>
                  </a:lnTo>
                  <a:lnTo>
                    <a:pt x="644" y="235"/>
                  </a:lnTo>
                  <a:lnTo>
                    <a:pt x="628" y="219"/>
                  </a:lnTo>
                  <a:lnTo>
                    <a:pt x="618" y="209"/>
                  </a:lnTo>
                  <a:lnTo>
                    <a:pt x="608" y="197"/>
                  </a:lnTo>
                  <a:lnTo>
                    <a:pt x="598" y="182"/>
                  </a:lnTo>
                  <a:lnTo>
                    <a:pt x="586" y="165"/>
                  </a:lnTo>
                  <a:lnTo>
                    <a:pt x="561" y="130"/>
                  </a:lnTo>
                  <a:lnTo>
                    <a:pt x="535" y="93"/>
                  </a:lnTo>
                  <a:lnTo>
                    <a:pt x="522" y="75"/>
                  </a:lnTo>
                  <a:lnTo>
                    <a:pt x="507" y="58"/>
                  </a:lnTo>
                  <a:lnTo>
                    <a:pt x="493" y="42"/>
                  </a:lnTo>
                  <a:lnTo>
                    <a:pt x="479" y="28"/>
                  </a:lnTo>
                  <a:lnTo>
                    <a:pt x="466" y="17"/>
                  </a:lnTo>
                  <a:lnTo>
                    <a:pt x="451" y="8"/>
                  </a:lnTo>
                  <a:lnTo>
                    <a:pt x="445" y="5"/>
                  </a:lnTo>
                  <a:lnTo>
                    <a:pt x="438" y="3"/>
                  </a:lnTo>
                  <a:lnTo>
                    <a:pt x="431" y="1"/>
                  </a:lnTo>
                  <a:lnTo>
                    <a:pt x="425" y="0"/>
                  </a:lnTo>
                  <a:lnTo>
                    <a:pt x="419" y="1"/>
                  </a:lnTo>
                  <a:lnTo>
                    <a:pt x="413" y="3"/>
                  </a:lnTo>
                  <a:lnTo>
                    <a:pt x="407" y="6"/>
                  </a:lnTo>
                  <a:lnTo>
                    <a:pt x="401" y="11"/>
                  </a:lnTo>
                  <a:lnTo>
                    <a:pt x="388" y="22"/>
                  </a:lnTo>
                  <a:lnTo>
                    <a:pt x="376" y="35"/>
                  </a:lnTo>
                  <a:lnTo>
                    <a:pt x="355" y="63"/>
                  </a:lnTo>
                  <a:lnTo>
                    <a:pt x="341" y="82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7" name="Freeform 206"/>
            <p:cNvSpPr>
              <a:spLocks/>
            </p:cNvSpPr>
            <p:nvPr/>
          </p:nvSpPr>
          <p:spPr bwMode="auto">
            <a:xfrm>
              <a:off x="2640013" y="598488"/>
              <a:ext cx="49213" cy="15875"/>
            </a:xfrm>
            <a:custGeom>
              <a:avLst/>
              <a:gdLst>
                <a:gd name="T0" fmla="*/ 2147483647 w 475"/>
                <a:gd name="T1" fmla="*/ 2147483647 h 152"/>
                <a:gd name="T2" fmla="*/ 2147483647 w 475"/>
                <a:gd name="T3" fmla="*/ 2147483647 h 152"/>
                <a:gd name="T4" fmla="*/ 2147483647 w 475"/>
                <a:gd name="T5" fmla="*/ 2147483647 h 152"/>
                <a:gd name="T6" fmla="*/ 2147483647 w 475"/>
                <a:gd name="T7" fmla="*/ 2147483647 h 152"/>
                <a:gd name="T8" fmla="*/ 2147483647 w 475"/>
                <a:gd name="T9" fmla="*/ 2147483647 h 152"/>
                <a:gd name="T10" fmla="*/ 2147483647 w 475"/>
                <a:gd name="T11" fmla="*/ 2147483647 h 152"/>
                <a:gd name="T12" fmla="*/ 2147483647 w 475"/>
                <a:gd name="T13" fmla="*/ 2147483647 h 152"/>
                <a:gd name="T14" fmla="*/ 2147483647 w 475"/>
                <a:gd name="T15" fmla="*/ 2147483647 h 152"/>
                <a:gd name="T16" fmla="*/ 2147483647 w 475"/>
                <a:gd name="T17" fmla="*/ 2147483647 h 152"/>
                <a:gd name="T18" fmla="*/ 2147483647 w 475"/>
                <a:gd name="T19" fmla="*/ 2147483647 h 152"/>
                <a:gd name="T20" fmla="*/ 2147483647 w 475"/>
                <a:gd name="T21" fmla="*/ 2147483647 h 152"/>
                <a:gd name="T22" fmla="*/ 2147483647 w 475"/>
                <a:gd name="T23" fmla="*/ 2147483647 h 152"/>
                <a:gd name="T24" fmla="*/ 2147483647 w 475"/>
                <a:gd name="T25" fmla="*/ 2147483647 h 152"/>
                <a:gd name="T26" fmla="*/ 2147483647 w 475"/>
                <a:gd name="T27" fmla="*/ 2147483647 h 152"/>
                <a:gd name="T28" fmla="*/ 2147483647 w 475"/>
                <a:gd name="T29" fmla="*/ 2147483647 h 152"/>
                <a:gd name="T30" fmla="*/ 2147483647 w 475"/>
                <a:gd name="T31" fmla="*/ 2147483647 h 152"/>
                <a:gd name="T32" fmla="*/ 2147483647 w 475"/>
                <a:gd name="T33" fmla="*/ 2147483647 h 152"/>
                <a:gd name="T34" fmla="*/ 2147483647 w 475"/>
                <a:gd name="T35" fmla="*/ 2147483647 h 152"/>
                <a:gd name="T36" fmla="*/ 2147483647 w 475"/>
                <a:gd name="T37" fmla="*/ 2147483647 h 152"/>
                <a:gd name="T38" fmla="*/ 2147483647 w 475"/>
                <a:gd name="T39" fmla="*/ 2147483647 h 152"/>
                <a:gd name="T40" fmla="*/ 2147483647 w 475"/>
                <a:gd name="T41" fmla="*/ 2147483647 h 152"/>
                <a:gd name="T42" fmla="*/ 2147483647 w 475"/>
                <a:gd name="T43" fmla="*/ 2147483647 h 152"/>
                <a:gd name="T44" fmla="*/ 2147483647 w 475"/>
                <a:gd name="T45" fmla="*/ 2147483647 h 152"/>
                <a:gd name="T46" fmla="*/ 2147483647 w 475"/>
                <a:gd name="T47" fmla="*/ 2147483647 h 152"/>
                <a:gd name="T48" fmla="*/ 2147483647 w 475"/>
                <a:gd name="T49" fmla="*/ 2147483647 h 152"/>
                <a:gd name="T50" fmla="*/ 2147483647 w 475"/>
                <a:gd name="T51" fmla="*/ 2147483647 h 152"/>
                <a:gd name="T52" fmla="*/ 2147483647 w 475"/>
                <a:gd name="T53" fmla="*/ 2147483647 h 152"/>
                <a:gd name="T54" fmla="*/ 2147483647 w 475"/>
                <a:gd name="T55" fmla="*/ 2147483647 h 152"/>
                <a:gd name="T56" fmla="*/ 0 w 475"/>
                <a:gd name="T57" fmla="*/ 0 h 152"/>
                <a:gd name="T58" fmla="*/ 2147483647 w 475"/>
                <a:gd name="T59" fmla="*/ 2147483647 h 152"/>
                <a:gd name="T60" fmla="*/ 2147483647 w 475"/>
                <a:gd name="T61" fmla="*/ 2147483647 h 152"/>
                <a:gd name="T62" fmla="*/ 2147483647 w 475"/>
                <a:gd name="T63" fmla="*/ 2147483647 h 152"/>
                <a:gd name="T64" fmla="*/ 2147483647 w 475"/>
                <a:gd name="T65" fmla="*/ 2147483647 h 152"/>
                <a:gd name="T66" fmla="*/ 2147483647 w 475"/>
                <a:gd name="T67" fmla="*/ 2147483647 h 152"/>
                <a:gd name="T68" fmla="*/ 2147483647 w 475"/>
                <a:gd name="T69" fmla="*/ 2147483647 h 152"/>
                <a:gd name="T70" fmla="*/ 2147483647 w 475"/>
                <a:gd name="T71" fmla="*/ 2147483647 h 152"/>
                <a:gd name="T72" fmla="*/ 2147483647 w 475"/>
                <a:gd name="T73" fmla="*/ 2147483647 h 152"/>
                <a:gd name="T74" fmla="*/ 2147483647 w 475"/>
                <a:gd name="T75" fmla="*/ 2147483647 h 152"/>
                <a:gd name="T76" fmla="*/ 2147483647 w 475"/>
                <a:gd name="T77" fmla="*/ 2147483647 h 152"/>
                <a:gd name="T78" fmla="*/ 2147483647 w 475"/>
                <a:gd name="T79" fmla="*/ 2147483647 h 152"/>
                <a:gd name="T80" fmla="*/ 2147483647 w 475"/>
                <a:gd name="T81" fmla="*/ 2147483647 h 152"/>
                <a:gd name="T82" fmla="*/ 2147483647 w 475"/>
                <a:gd name="T83" fmla="*/ 2147483647 h 152"/>
                <a:gd name="T84" fmla="*/ 2147483647 w 475"/>
                <a:gd name="T85" fmla="*/ 2147483647 h 1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5"/>
                <a:gd name="T130" fmla="*/ 0 h 152"/>
                <a:gd name="T131" fmla="*/ 475 w 475"/>
                <a:gd name="T132" fmla="*/ 152 h 1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5" h="152">
                  <a:moveTo>
                    <a:pt x="475" y="102"/>
                  </a:moveTo>
                  <a:lnTo>
                    <a:pt x="455" y="116"/>
                  </a:lnTo>
                  <a:lnTo>
                    <a:pt x="433" y="128"/>
                  </a:lnTo>
                  <a:lnTo>
                    <a:pt x="412" y="141"/>
                  </a:lnTo>
                  <a:lnTo>
                    <a:pt x="390" y="152"/>
                  </a:lnTo>
                  <a:lnTo>
                    <a:pt x="346" y="145"/>
                  </a:lnTo>
                  <a:lnTo>
                    <a:pt x="295" y="140"/>
                  </a:lnTo>
                  <a:lnTo>
                    <a:pt x="268" y="137"/>
                  </a:lnTo>
                  <a:lnTo>
                    <a:pt x="241" y="134"/>
                  </a:lnTo>
                  <a:lnTo>
                    <a:pt x="213" y="130"/>
                  </a:lnTo>
                  <a:lnTo>
                    <a:pt x="186" y="125"/>
                  </a:lnTo>
                  <a:lnTo>
                    <a:pt x="158" y="120"/>
                  </a:lnTo>
                  <a:lnTo>
                    <a:pt x="133" y="113"/>
                  </a:lnTo>
                  <a:lnTo>
                    <a:pt x="120" y="109"/>
                  </a:lnTo>
                  <a:lnTo>
                    <a:pt x="108" y="105"/>
                  </a:lnTo>
                  <a:lnTo>
                    <a:pt x="96" y="101"/>
                  </a:lnTo>
                  <a:lnTo>
                    <a:pt x="85" y="95"/>
                  </a:lnTo>
                  <a:lnTo>
                    <a:pt x="74" y="89"/>
                  </a:lnTo>
                  <a:lnTo>
                    <a:pt x="64" y="84"/>
                  </a:lnTo>
                  <a:lnTo>
                    <a:pt x="55" y="77"/>
                  </a:lnTo>
                  <a:lnTo>
                    <a:pt x="45" y="70"/>
                  </a:lnTo>
                  <a:lnTo>
                    <a:pt x="37" y="63"/>
                  </a:lnTo>
                  <a:lnTo>
                    <a:pt x="30" y="55"/>
                  </a:lnTo>
                  <a:lnTo>
                    <a:pt x="23" y="47"/>
                  </a:lnTo>
                  <a:lnTo>
                    <a:pt x="18" y="37"/>
                  </a:lnTo>
                  <a:lnTo>
                    <a:pt x="13" y="27"/>
                  </a:lnTo>
                  <a:lnTo>
                    <a:pt x="8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34" y="15"/>
                  </a:lnTo>
                  <a:lnTo>
                    <a:pt x="69" y="27"/>
                  </a:lnTo>
                  <a:lnTo>
                    <a:pt x="103" y="40"/>
                  </a:lnTo>
                  <a:lnTo>
                    <a:pt x="138" y="50"/>
                  </a:lnTo>
                  <a:lnTo>
                    <a:pt x="173" y="59"/>
                  </a:lnTo>
                  <a:lnTo>
                    <a:pt x="206" y="67"/>
                  </a:lnTo>
                  <a:lnTo>
                    <a:pt x="240" y="74"/>
                  </a:lnTo>
                  <a:lnTo>
                    <a:pt x="272" y="80"/>
                  </a:lnTo>
                  <a:lnTo>
                    <a:pt x="304" y="86"/>
                  </a:lnTo>
                  <a:lnTo>
                    <a:pt x="335" y="90"/>
                  </a:lnTo>
                  <a:lnTo>
                    <a:pt x="363" y="94"/>
                  </a:lnTo>
                  <a:lnTo>
                    <a:pt x="390" y="97"/>
                  </a:lnTo>
                  <a:lnTo>
                    <a:pt x="437" y="101"/>
                  </a:lnTo>
                  <a:lnTo>
                    <a:pt x="475" y="10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8" name="Freeform 207"/>
            <p:cNvSpPr>
              <a:spLocks/>
            </p:cNvSpPr>
            <p:nvPr/>
          </p:nvSpPr>
          <p:spPr bwMode="auto">
            <a:xfrm>
              <a:off x="2638426" y="639763"/>
              <a:ext cx="58738" cy="12700"/>
            </a:xfrm>
            <a:custGeom>
              <a:avLst/>
              <a:gdLst>
                <a:gd name="T0" fmla="*/ 2147483647 w 559"/>
                <a:gd name="T1" fmla="*/ 2147483647 h 123"/>
                <a:gd name="T2" fmla="*/ 2147483647 w 559"/>
                <a:gd name="T3" fmla="*/ 2147483647 h 123"/>
                <a:gd name="T4" fmla="*/ 2147483647 w 559"/>
                <a:gd name="T5" fmla="*/ 2147483647 h 123"/>
                <a:gd name="T6" fmla="*/ 2147483647 w 559"/>
                <a:gd name="T7" fmla="*/ 2147483647 h 123"/>
                <a:gd name="T8" fmla="*/ 2147483647 w 559"/>
                <a:gd name="T9" fmla="*/ 2147483647 h 123"/>
                <a:gd name="T10" fmla="*/ 2147483647 w 559"/>
                <a:gd name="T11" fmla="*/ 2147483647 h 123"/>
                <a:gd name="T12" fmla="*/ 2147483647 w 559"/>
                <a:gd name="T13" fmla="*/ 2147483647 h 123"/>
                <a:gd name="T14" fmla="*/ 2147483647 w 559"/>
                <a:gd name="T15" fmla="*/ 2147483647 h 123"/>
                <a:gd name="T16" fmla="*/ 2147483647 w 559"/>
                <a:gd name="T17" fmla="*/ 2147483647 h 123"/>
                <a:gd name="T18" fmla="*/ 2147483647 w 559"/>
                <a:gd name="T19" fmla="*/ 2147483647 h 123"/>
                <a:gd name="T20" fmla="*/ 2147483647 w 559"/>
                <a:gd name="T21" fmla="*/ 2147483647 h 123"/>
                <a:gd name="T22" fmla="*/ 2147483647 w 559"/>
                <a:gd name="T23" fmla="*/ 2147483647 h 123"/>
                <a:gd name="T24" fmla="*/ 2147483647 w 559"/>
                <a:gd name="T25" fmla="*/ 2147483647 h 123"/>
                <a:gd name="T26" fmla="*/ 2147483647 w 559"/>
                <a:gd name="T27" fmla="*/ 2147483647 h 123"/>
                <a:gd name="T28" fmla="*/ 2147483647 w 559"/>
                <a:gd name="T29" fmla="*/ 2147483647 h 123"/>
                <a:gd name="T30" fmla="*/ 2147483647 w 559"/>
                <a:gd name="T31" fmla="*/ 2147483647 h 123"/>
                <a:gd name="T32" fmla="*/ 2147483647 w 559"/>
                <a:gd name="T33" fmla="*/ 2147483647 h 123"/>
                <a:gd name="T34" fmla="*/ 2147483647 w 559"/>
                <a:gd name="T35" fmla="*/ 2147483647 h 123"/>
                <a:gd name="T36" fmla="*/ 2147483647 w 559"/>
                <a:gd name="T37" fmla="*/ 2147483647 h 123"/>
                <a:gd name="T38" fmla="*/ 2147483647 w 559"/>
                <a:gd name="T39" fmla="*/ 2147483647 h 123"/>
                <a:gd name="T40" fmla="*/ 2147483647 w 559"/>
                <a:gd name="T41" fmla="*/ 2147483647 h 123"/>
                <a:gd name="T42" fmla="*/ 2147483647 w 559"/>
                <a:gd name="T43" fmla="*/ 2147483647 h 123"/>
                <a:gd name="T44" fmla="*/ 2147483647 w 559"/>
                <a:gd name="T45" fmla="*/ 2147483647 h 123"/>
                <a:gd name="T46" fmla="*/ 2147483647 w 559"/>
                <a:gd name="T47" fmla="*/ 2147483647 h 123"/>
                <a:gd name="T48" fmla="*/ 2147483647 w 559"/>
                <a:gd name="T49" fmla="*/ 2147483647 h 123"/>
                <a:gd name="T50" fmla="*/ 2147483647 w 559"/>
                <a:gd name="T51" fmla="*/ 2147483647 h 123"/>
                <a:gd name="T52" fmla="*/ 2147483647 w 559"/>
                <a:gd name="T53" fmla="*/ 2147483647 h 123"/>
                <a:gd name="T54" fmla="*/ 2147483647 w 559"/>
                <a:gd name="T55" fmla="*/ 2147483647 h 123"/>
                <a:gd name="T56" fmla="*/ 0 w 559"/>
                <a:gd name="T57" fmla="*/ 2147483647 h 123"/>
                <a:gd name="T58" fmla="*/ 2147483647 w 559"/>
                <a:gd name="T59" fmla="*/ 2147483647 h 123"/>
                <a:gd name="T60" fmla="*/ 2147483647 w 559"/>
                <a:gd name="T61" fmla="*/ 2147483647 h 123"/>
                <a:gd name="T62" fmla="*/ 2147483647 w 559"/>
                <a:gd name="T63" fmla="*/ 2147483647 h 123"/>
                <a:gd name="T64" fmla="*/ 2147483647 w 559"/>
                <a:gd name="T65" fmla="*/ 2147483647 h 123"/>
                <a:gd name="T66" fmla="*/ 2147483647 w 559"/>
                <a:gd name="T67" fmla="*/ 2147483647 h 123"/>
                <a:gd name="T68" fmla="*/ 2147483647 w 559"/>
                <a:gd name="T69" fmla="*/ 2147483647 h 123"/>
                <a:gd name="T70" fmla="*/ 2147483647 w 559"/>
                <a:gd name="T71" fmla="*/ 2147483647 h 123"/>
                <a:gd name="T72" fmla="*/ 2147483647 w 559"/>
                <a:gd name="T73" fmla="*/ 2147483647 h 123"/>
                <a:gd name="T74" fmla="*/ 2147483647 w 559"/>
                <a:gd name="T75" fmla="*/ 2147483647 h 123"/>
                <a:gd name="T76" fmla="*/ 2147483647 w 559"/>
                <a:gd name="T77" fmla="*/ 2147483647 h 123"/>
                <a:gd name="T78" fmla="*/ 2147483647 w 559"/>
                <a:gd name="T79" fmla="*/ 2147483647 h 123"/>
                <a:gd name="T80" fmla="*/ 2147483647 w 559"/>
                <a:gd name="T81" fmla="*/ 2147483647 h 123"/>
                <a:gd name="T82" fmla="*/ 2147483647 w 559"/>
                <a:gd name="T83" fmla="*/ 2147483647 h 123"/>
                <a:gd name="T84" fmla="*/ 2147483647 w 559"/>
                <a:gd name="T85" fmla="*/ 2147483647 h 123"/>
                <a:gd name="T86" fmla="*/ 2147483647 w 559"/>
                <a:gd name="T87" fmla="*/ 2147483647 h 123"/>
                <a:gd name="T88" fmla="*/ 2147483647 w 559"/>
                <a:gd name="T89" fmla="*/ 2147483647 h 123"/>
                <a:gd name="T90" fmla="*/ 2147483647 w 559"/>
                <a:gd name="T91" fmla="*/ 2147483647 h 123"/>
                <a:gd name="T92" fmla="*/ 2147483647 w 559"/>
                <a:gd name="T93" fmla="*/ 2147483647 h 123"/>
                <a:gd name="T94" fmla="*/ 2147483647 w 559"/>
                <a:gd name="T95" fmla="*/ 2147483647 h 123"/>
                <a:gd name="T96" fmla="*/ 2147483647 w 559"/>
                <a:gd name="T97" fmla="*/ 0 h 123"/>
                <a:gd name="T98" fmla="*/ 2147483647 w 559"/>
                <a:gd name="T99" fmla="*/ 2147483647 h 123"/>
                <a:gd name="T100" fmla="*/ 2147483647 w 559"/>
                <a:gd name="T101" fmla="*/ 2147483647 h 123"/>
                <a:gd name="T102" fmla="*/ 2147483647 w 559"/>
                <a:gd name="T103" fmla="*/ 2147483647 h 123"/>
                <a:gd name="T104" fmla="*/ 2147483647 w 559"/>
                <a:gd name="T105" fmla="*/ 2147483647 h 123"/>
                <a:gd name="T106" fmla="*/ 2147483647 w 559"/>
                <a:gd name="T107" fmla="*/ 2147483647 h 123"/>
                <a:gd name="T108" fmla="*/ 2147483647 w 559"/>
                <a:gd name="T109" fmla="*/ 2147483647 h 123"/>
                <a:gd name="T110" fmla="*/ 2147483647 w 559"/>
                <a:gd name="T111" fmla="*/ 2147483647 h 123"/>
                <a:gd name="T112" fmla="*/ 2147483647 w 559"/>
                <a:gd name="T113" fmla="*/ 2147483647 h 12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59"/>
                <a:gd name="T172" fmla="*/ 0 h 123"/>
                <a:gd name="T173" fmla="*/ 559 w 559"/>
                <a:gd name="T174" fmla="*/ 123 h 12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59" h="123">
                  <a:moveTo>
                    <a:pt x="383" y="123"/>
                  </a:moveTo>
                  <a:lnTo>
                    <a:pt x="390" y="115"/>
                  </a:lnTo>
                  <a:lnTo>
                    <a:pt x="398" y="108"/>
                  </a:lnTo>
                  <a:lnTo>
                    <a:pt x="406" y="99"/>
                  </a:lnTo>
                  <a:lnTo>
                    <a:pt x="412" y="91"/>
                  </a:lnTo>
                  <a:lnTo>
                    <a:pt x="394" y="90"/>
                  </a:lnTo>
                  <a:lnTo>
                    <a:pt x="371" y="92"/>
                  </a:lnTo>
                  <a:lnTo>
                    <a:pt x="345" y="94"/>
                  </a:lnTo>
                  <a:lnTo>
                    <a:pt x="315" y="96"/>
                  </a:lnTo>
                  <a:lnTo>
                    <a:pt x="282" y="99"/>
                  </a:lnTo>
                  <a:lnTo>
                    <a:pt x="249" y="101"/>
                  </a:lnTo>
                  <a:lnTo>
                    <a:pt x="214" y="102"/>
                  </a:lnTo>
                  <a:lnTo>
                    <a:pt x="180" y="102"/>
                  </a:lnTo>
                  <a:lnTo>
                    <a:pt x="162" y="102"/>
                  </a:lnTo>
                  <a:lnTo>
                    <a:pt x="146" y="101"/>
                  </a:lnTo>
                  <a:lnTo>
                    <a:pt x="130" y="100"/>
                  </a:lnTo>
                  <a:lnTo>
                    <a:pt x="113" y="97"/>
                  </a:lnTo>
                  <a:lnTo>
                    <a:pt x="99" y="95"/>
                  </a:lnTo>
                  <a:lnTo>
                    <a:pt x="84" y="91"/>
                  </a:lnTo>
                  <a:lnTo>
                    <a:pt x="71" y="87"/>
                  </a:lnTo>
                  <a:lnTo>
                    <a:pt x="57" y="83"/>
                  </a:lnTo>
                  <a:lnTo>
                    <a:pt x="46" y="77"/>
                  </a:lnTo>
                  <a:lnTo>
                    <a:pt x="35" y="70"/>
                  </a:lnTo>
                  <a:lnTo>
                    <a:pt x="26" y="63"/>
                  </a:lnTo>
                  <a:lnTo>
                    <a:pt x="18" y="54"/>
                  </a:lnTo>
                  <a:lnTo>
                    <a:pt x="12" y="44"/>
                  </a:lnTo>
                  <a:lnTo>
                    <a:pt x="6" y="33"/>
                  </a:lnTo>
                  <a:lnTo>
                    <a:pt x="2" y="22"/>
                  </a:lnTo>
                  <a:lnTo>
                    <a:pt x="0" y="9"/>
                  </a:lnTo>
                  <a:lnTo>
                    <a:pt x="16" y="17"/>
                  </a:lnTo>
                  <a:lnTo>
                    <a:pt x="32" y="25"/>
                  </a:lnTo>
                  <a:lnTo>
                    <a:pt x="47" y="31"/>
                  </a:lnTo>
                  <a:lnTo>
                    <a:pt x="64" y="37"/>
                  </a:lnTo>
                  <a:lnTo>
                    <a:pt x="80" y="42"/>
                  </a:lnTo>
                  <a:lnTo>
                    <a:pt x="96" y="47"/>
                  </a:lnTo>
                  <a:lnTo>
                    <a:pt x="112" y="51"/>
                  </a:lnTo>
                  <a:lnTo>
                    <a:pt x="129" y="53"/>
                  </a:lnTo>
                  <a:lnTo>
                    <a:pt x="145" y="55"/>
                  </a:lnTo>
                  <a:lnTo>
                    <a:pt x="162" y="57"/>
                  </a:lnTo>
                  <a:lnTo>
                    <a:pt x="179" y="57"/>
                  </a:lnTo>
                  <a:lnTo>
                    <a:pt x="196" y="58"/>
                  </a:lnTo>
                  <a:lnTo>
                    <a:pt x="230" y="57"/>
                  </a:lnTo>
                  <a:lnTo>
                    <a:pt x="265" y="54"/>
                  </a:lnTo>
                  <a:lnTo>
                    <a:pt x="301" y="49"/>
                  </a:lnTo>
                  <a:lnTo>
                    <a:pt x="336" y="43"/>
                  </a:lnTo>
                  <a:lnTo>
                    <a:pt x="372" y="36"/>
                  </a:lnTo>
                  <a:lnTo>
                    <a:pt x="409" y="29"/>
                  </a:lnTo>
                  <a:lnTo>
                    <a:pt x="483" y="14"/>
                  </a:lnTo>
                  <a:lnTo>
                    <a:pt x="559" y="0"/>
                  </a:lnTo>
                  <a:lnTo>
                    <a:pt x="542" y="17"/>
                  </a:lnTo>
                  <a:lnTo>
                    <a:pt x="521" y="35"/>
                  </a:lnTo>
                  <a:lnTo>
                    <a:pt x="498" y="53"/>
                  </a:lnTo>
                  <a:lnTo>
                    <a:pt x="474" y="70"/>
                  </a:lnTo>
                  <a:lnTo>
                    <a:pt x="449" y="87"/>
                  </a:lnTo>
                  <a:lnTo>
                    <a:pt x="425" y="101"/>
                  </a:lnTo>
                  <a:lnTo>
                    <a:pt x="403" y="114"/>
                  </a:lnTo>
                  <a:lnTo>
                    <a:pt x="383" y="12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" name="Freeform 208"/>
            <p:cNvSpPr>
              <a:spLocks/>
            </p:cNvSpPr>
            <p:nvPr/>
          </p:nvSpPr>
          <p:spPr bwMode="auto">
            <a:xfrm>
              <a:off x="2651126" y="660400"/>
              <a:ext cx="53975" cy="19050"/>
            </a:xfrm>
            <a:custGeom>
              <a:avLst/>
              <a:gdLst>
                <a:gd name="T0" fmla="*/ 0 w 504"/>
                <a:gd name="T1" fmla="*/ 2147483647 h 179"/>
                <a:gd name="T2" fmla="*/ 2147483647 w 504"/>
                <a:gd name="T3" fmla="*/ 2147483647 h 179"/>
                <a:gd name="T4" fmla="*/ 2147483647 w 504"/>
                <a:gd name="T5" fmla="*/ 2147483647 h 179"/>
                <a:gd name="T6" fmla="*/ 2147483647 w 504"/>
                <a:gd name="T7" fmla="*/ 2147483647 h 179"/>
                <a:gd name="T8" fmla="*/ 2147483647 w 504"/>
                <a:gd name="T9" fmla="*/ 2147483647 h 179"/>
                <a:gd name="T10" fmla="*/ 2147483647 w 504"/>
                <a:gd name="T11" fmla="*/ 2147483647 h 179"/>
                <a:gd name="T12" fmla="*/ 2147483647 w 504"/>
                <a:gd name="T13" fmla="*/ 2147483647 h 179"/>
                <a:gd name="T14" fmla="*/ 2147483647 w 504"/>
                <a:gd name="T15" fmla="*/ 2147483647 h 179"/>
                <a:gd name="T16" fmla="*/ 2147483647 w 504"/>
                <a:gd name="T17" fmla="*/ 2147483647 h 179"/>
                <a:gd name="T18" fmla="*/ 2147483647 w 504"/>
                <a:gd name="T19" fmla="*/ 2147483647 h 179"/>
                <a:gd name="T20" fmla="*/ 2147483647 w 504"/>
                <a:gd name="T21" fmla="*/ 2147483647 h 179"/>
                <a:gd name="T22" fmla="*/ 2147483647 w 504"/>
                <a:gd name="T23" fmla="*/ 2147483647 h 179"/>
                <a:gd name="T24" fmla="*/ 2147483647 w 504"/>
                <a:gd name="T25" fmla="*/ 2147483647 h 179"/>
                <a:gd name="T26" fmla="*/ 2147483647 w 504"/>
                <a:gd name="T27" fmla="*/ 2147483647 h 179"/>
                <a:gd name="T28" fmla="*/ 2147483647 w 504"/>
                <a:gd name="T29" fmla="*/ 2147483647 h 179"/>
                <a:gd name="T30" fmla="*/ 2147483647 w 504"/>
                <a:gd name="T31" fmla="*/ 2147483647 h 179"/>
                <a:gd name="T32" fmla="*/ 2147483647 w 504"/>
                <a:gd name="T33" fmla="*/ 2147483647 h 179"/>
                <a:gd name="T34" fmla="*/ 2147483647 w 504"/>
                <a:gd name="T35" fmla="*/ 2147483647 h 179"/>
                <a:gd name="T36" fmla="*/ 2147483647 w 504"/>
                <a:gd name="T37" fmla="*/ 2147483647 h 179"/>
                <a:gd name="T38" fmla="*/ 2147483647 w 504"/>
                <a:gd name="T39" fmla="*/ 2147483647 h 179"/>
                <a:gd name="T40" fmla="*/ 2147483647 w 504"/>
                <a:gd name="T41" fmla="*/ 2147483647 h 179"/>
                <a:gd name="T42" fmla="*/ 2147483647 w 504"/>
                <a:gd name="T43" fmla="*/ 2147483647 h 179"/>
                <a:gd name="T44" fmla="*/ 2147483647 w 504"/>
                <a:gd name="T45" fmla="*/ 0 h 179"/>
                <a:gd name="T46" fmla="*/ 2147483647 w 504"/>
                <a:gd name="T47" fmla="*/ 2147483647 h 179"/>
                <a:gd name="T48" fmla="*/ 2147483647 w 504"/>
                <a:gd name="T49" fmla="*/ 2147483647 h 179"/>
                <a:gd name="T50" fmla="*/ 2147483647 w 504"/>
                <a:gd name="T51" fmla="*/ 2147483647 h 179"/>
                <a:gd name="T52" fmla="*/ 2147483647 w 504"/>
                <a:gd name="T53" fmla="*/ 2147483647 h 179"/>
                <a:gd name="T54" fmla="*/ 2147483647 w 504"/>
                <a:gd name="T55" fmla="*/ 2147483647 h 179"/>
                <a:gd name="T56" fmla="*/ 2147483647 w 504"/>
                <a:gd name="T57" fmla="*/ 2147483647 h 179"/>
                <a:gd name="T58" fmla="*/ 2147483647 w 504"/>
                <a:gd name="T59" fmla="*/ 2147483647 h 179"/>
                <a:gd name="T60" fmla="*/ 2147483647 w 504"/>
                <a:gd name="T61" fmla="*/ 2147483647 h 179"/>
                <a:gd name="T62" fmla="*/ 2147483647 w 504"/>
                <a:gd name="T63" fmla="*/ 2147483647 h 179"/>
                <a:gd name="T64" fmla="*/ 2147483647 w 504"/>
                <a:gd name="T65" fmla="*/ 2147483647 h 179"/>
                <a:gd name="T66" fmla="*/ 2147483647 w 504"/>
                <a:gd name="T67" fmla="*/ 2147483647 h 179"/>
                <a:gd name="T68" fmla="*/ 2147483647 w 504"/>
                <a:gd name="T69" fmla="*/ 2147483647 h 179"/>
                <a:gd name="T70" fmla="*/ 2147483647 w 504"/>
                <a:gd name="T71" fmla="*/ 2147483647 h 179"/>
                <a:gd name="T72" fmla="*/ 2147483647 w 504"/>
                <a:gd name="T73" fmla="*/ 2147483647 h 179"/>
                <a:gd name="T74" fmla="*/ 2147483647 w 504"/>
                <a:gd name="T75" fmla="*/ 2147483647 h 179"/>
                <a:gd name="T76" fmla="*/ 2147483647 w 504"/>
                <a:gd name="T77" fmla="*/ 2147483647 h 179"/>
                <a:gd name="T78" fmla="*/ 2147483647 w 504"/>
                <a:gd name="T79" fmla="*/ 2147483647 h 179"/>
                <a:gd name="T80" fmla="*/ 2147483647 w 504"/>
                <a:gd name="T81" fmla="*/ 2147483647 h 179"/>
                <a:gd name="T82" fmla="*/ 2147483647 w 504"/>
                <a:gd name="T83" fmla="*/ 2147483647 h 179"/>
                <a:gd name="T84" fmla="*/ 2147483647 w 504"/>
                <a:gd name="T85" fmla="*/ 2147483647 h 179"/>
                <a:gd name="T86" fmla="*/ 2147483647 w 504"/>
                <a:gd name="T87" fmla="*/ 2147483647 h 179"/>
                <a:gd name="T88" fmla="*/ 2147483647 w 504"/>
                <a:gd name="T89" fmla="*/ 2147483647 h 179"/>
                <a:gd name="T90" fmla="*/ 2147483647 w 504"/>
                <a:gd name="T91" fmla="*/ 2147483647 h 179"/>
                <a:gd name="T92" fmla="*/ 2147483647 w 504"/>
                <a:gd name="T93" fmla="*/ 2147483647 h 179"/>
                <a:gd name="T94" fmla="*/ 2147483647 w 504"/>
                <a:gd name="T95" fmla="*/ 2147483647 h 179"/>
                <a:gd name="T96" fmla="*/ 2147483647 w 504"/>
                <a:gd name="T97" fmla="*/ 2147483647 h 179"/>
                <a:gd name="T98" fmla="*/ 2147483647 w 504"/>
                <a:gd name="T99" fmla="*/ 2147483647 h 179"/>
                <a:gd name="T100" fmla="*/ 2147483647 w 504"/>
                <a:gd name="T101" fmla="*/ 2147483647 h 179"/>
                <a:gd name="T102" fmla="*/ 2147483647 w 504"/>
                <a:gd name="T103" fmla="*/ 2147483647 h 179"/>
                <a:gd name="T104" fmla="*/ 0 w 504"/>
                <a:gd name="T105" fmla="*/ 2147483647 h 1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4"/>
                <a:gd name="T160" fmla="*/ 0 h 179"/>
                <a:gd name="T161" fmla="*/ 504 w 504"/>
                <a:gd name="T162" fmla="*/ 179 h 1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4" h="179">
                  <a:moveTo>
                    <a:pt x="0" y="133"/>
                  </a:moveTo>
                  <a:lnTo>
                    <a:pt x="5" y="126"/>
                  </a:lnTo>
                  <a:lnTo>
                    <a:pt x="10" y="119"/>
                  </a:lnTo>
                  <a:lnTo>
                    <a:pt x="23" y="126"/>
                  </a:lnTo>
                  <a:lnTo>
                    <a:pt x="36" y="131"/>
                  </a:lnTo>
                  <a:lnTo>
                    <a:pt x="51" y="136"/>
                  </a:lnTo>
                  <a:lnTo>
                    <a:pt x="65" y="139"/>
                  </a:lnTo>
                  <a:lnTo>
                    <a:pt x="79" y="141"/>
                  </a:lnTo>
                  <a:lnTo>
                    <a:pt x="93" y="141"/>
                  </a:lnTo>
                  <a:lnTo>
                    <a:pt x="109" y="141"/>
                  </a:lnTo>
                  <a:lnTo>
                    <a:pt x="124" y="140"/>
                  </a:lnTo>
                  <a:lnTo>
                    <a:pt x="139" y="138"/>
                  </a:lnTo>
                  <a:lnTo>
                    <a:pt x="155" y="135"/>
                  </a:lnTo>
                  <a:lnTo>
                    <a:pt x="171" y="132"/>
                  </a:lnTo>
                  <a:lnTo>
                    <a:pt x="187" y="128"/>
                  </a:lnTo>
                  <a:lnTo>
                    <a:pt x="220" y="117"/>
                  </a:lnTo>
                  <a:lnTo>
                    <a:pt x="252" y="105"/>
                  </a:lnTo>
                  <a:lnTo>
                    <a:pt x="317" y="76"/>
                  </a:lnTo>
                  <a:lnTo>
                    <a:pt x="382" y="47"/>
                  </a:lnTo>
                  <a:lnTo>
                    <a:pt x="414" y="33"/>
                  </a:lnTo>
                  <a:lnTo>
                    <a:pt x="445" y="20"/>
                  </a:lnTo>
                  <a:lnTo>
                    <a:pt x="474" y="9"/>
                  </a:lnTo>
                  <a:lnTo>
                    <a:pt x="504" y="0"/>
                  </a:lnTo>
                  <a:lnTo>
                    <a:pt x="487" y="13"/>
                  </a:lnTo>
                  <a:lnTo>
                    <a:pt x="465" y="34"/>
                  </a:lnTo>
                  <a:lnTo>
                    <a:pt x="450" y="46"/>
                  </a:lnTo>
                  <a:lnTo>
                    <a:pt x="429" y="59"/>
                  </a:lnTo>
                  <a:lnTo>
                    <a:pt x="418" y="65"/>
                  </a:lnTo>
                  <a:lnTo>
                    <a:pt x="405" y="72"/>
                  </a:lnTo>
                  <a:lnTo>
                    <a:pt x="391" y="78"/>
                  </a:lnTo>
                  <a:lnTo>
                    <a:pt x="375" y="86"/>
                  </a:lnTo>
                  <a:lnTo>
                    <a:pt x="329" y="112"/>
                  </a:lnTo>
                  <a:lnTo>
                    <a:pt x="282" y="135"/>
                  </a:lnTo>
                  <a:lnTo>
                    <a:pt x="258" y="147"/>
                  </a:lnTo>
                  <a:lnTo>
                    <a:pt x="235" y="157"/>
                  </a:lnTo>
                  <a:lnTo>
                    <a:pt x="210" y="165"/>
                  </a:lnTo>
                  <a:lnTo>
                    <a:pt x="186" y="171"/>
                  </a:lnTo>
                  <a:lnTo>
                    <a:pt x="175" y="174"/>
                  </a:lnTo>
                  <a:lnTo>
                    <a:pt x="163" y="176"/>
                  </a:lnTo>
                  <a:lnTo>
                    <a:pt x="150" y="178"/>
                  </a:lnTo>
                  <a:lnTo>
                    <a:pt x="138" y="179"/>
                  </a:lnTo>
                  <a:lnTo>
                    <a:pt x="127" y="179"/>
                  </a:lnTo>
                  <a:lnTo>
                    <a:pt x="115" y="179"/>
                  </a:lnTo>
                  <a:lnTo>
                    <a:pt x="102" y="178"/>
                  </a:lnTo>
                  <a:lnTo>
                    <a:pt x="91" y="176"/>
                  </a:lnTo>
                  <a:lnTo>
                    <a:pt x="79" y="174"/>
                  </a:lnTo>
                  <a:lnTo>
                    <a:pt x="68" y="171"/>
                  </a:lnTo>
                  <a:lnTo>
                    <a:pt x="56" y="167"/>
                  </a:lnTo>
                  <a:lnTo>
                    <a:pt x="44" y="162"/>
                  </a:lnTo>
                  <a:lnTo>
                    <a:pt x="33" y="156"/>
                  </a:lnTo>
                  <a:lnTo>
                    <a:pt x="22" y="150"/>
                  </a:lnTo>
                  <a:lnTo>
                    <a:pt x="11" y="14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0" name="Freeform 209"/>
            <p:cNvSpPr>
              <a:spLocks/>
            </p:cNvSpPr>
            <p:nvPr/>
          </p:nvSpPr>
          <p:spPr bwMode="auto">
            <a:xfrm>
              <a:off x="2697163" y="661988"/>
              <a:ext cx="9525" cy="1588"/>
            </a:xfrm>
            <a:custGeom>
              <a:avLst/>
              <a:gdLst>
                <a:gd name="T0" fmla="*/ 2147483647 w 96"/>
                <a:gd name="T1" fmla="*/ 2147483647 h 23"/>
                <a:gd name="T2" fmla="*/ 2147483647 w 96"/>
                <a:gd name="T3" fmla="*/ 2147483647 h 23"/>
                <a:gd name="T4" fmla="*/ 2147483647 w 96"/>
                <a:gd name="T5" fmla="*/ 2147483647 h 23"/>
                <a:gd name="T6" fmla="*/ 2147483647 w 96"/>
                <a:gd name="T7" fmla="*/ 2147483647 h 23"/>
                <a:gd name="T8" fmla="*/ 0 w 96"/>
                <a:gd name="T9" fmla="*/ 2147483647 h 23"/>
                <a:gd name="T10" fmla="*/ 2147483647 w 96"/>
                <a:gd name="T11" fmla="*/ 2147483647 h 23"/>
                <a:gd name="T12" fmla="*/ 2147483647 w 96"/>
                <a:gd name="T13" fmla="*/ 2147483647 h 23"/>
                <a:gd name="T14" fmla="*/ 2147483647 w 96"/>
                <a:gd name="T15" fmla="*/ 2147483647 h 23"/>
                <a:gd name="T16" fmla="*/ 2147483647 w 96"/>
                <a:gd name="T17" fmla="*/ 2147483647 h 23"/>
                <a:gd name="T18" fmla="*/ 2147483647 w 96"/>
                <a:gd name="T19" fmla="*/ 1567976319 h 23"/>
                <a:gd name="T20" fmla="*/ 2147483647 w 96"/>
                <a:gd name="T21" fmla="*/ 0 h 23"/>
                <a:gd name="T22" fmla="*/ 2147483647 w 96"/>
                <a:gd name="T23" fmla="*/ 1567976319 h 23"/>
                <a:gd name="T24" fmla="*/ 2147483647 w 96"/>
                <a:gd name="T25" fmla="*/ 2147483647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6"/>
                <a:gd name="T40" fmla="*/ 0 h 23"/>
                <a:gd name="T41" fmla="*/ 96 w 96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6" h="23">
                  <a:moveTo>
                    <a:pt x="96" y="2"/>
                  </a:moveTo>
                  <a:lnTo>
                    <a:pt x="72" y="6"/>
                  </a:lnTo>
                  <a:lnTo>
                    <a:pt x="47" y="12"/>
                  </a:lnTo>
                  <a:lnTo>
                    <a:pt x="24" y="18"/>
                  </a:lnTo>
                  <a:lnTo>
                    <a:pt x="0" y="23"/>
                  </a:lnTo>
                  <a:lnTo>
                    <a:pt x="10" y="17"/>
                  </a:lnTo>
                  <a:lnTo>
                    <a:pt x="22" y="12"/>
                  </a:lnTo>
                  <a:lnTo>
                    <a:pt x="32" y="7"/>
                  </a:lnTo>
                  <a:lnTo>
                    <a:pt x="44" y="4"/>
                  </a:lnTo>
                  <a:lnTo>
                    <a:pt x="56" y="1"/>
                  </a:lnTo>
                  <a:lnTo>
                    <a:pt x="68" y="0"/>
                  </a:lnTo>
                  <a:lnTo>
                    <a:pt x="82" y="1"/>
                  </a:lnTo>
                  <a:lnTo>
                    <a:pt x="96" y="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1" name="Freeform 210"/>
            <p:cNvSpPr>
              <a:spLocks/>
            </p:cNvSpPr>
            <p:nvPr/>
          </p:nvSpPr>
          <p:spPr bwMode="auto">
            <a:xfrm>
              <a:off x="2706688" y="603250"/>
              <a:ext cx="44450" cy="93663"/>
            </a:xfrm>
            <a:custGeom>
              <a:avLst/>
              <a:gdLst>
                <a:gd name="T0" fmla="*/ 2147483647 w 428"/>
                <a:gd name="T1" fmla="*/ 2147483647 h 883"/>
                <a:gd name="T2" fmla="*/ 2147483647 w 428"/>
                <a:gd name="T3" fmla="*/ 2147483647 h 883"/>
                <a:gd name="T4" fmla="*/ 2147483647 w 428"/>
                <a:gd name="T5" fmla="*/ 2147483647 h 883"/>
                <a:gd name="T6" fmla="*/ 2147483647 w 428"/>
                <a:gd name="T7" fmla="*/ 2147483647 h 883"/>
                <a:gd name="T8" fmla="*/ 2147483647 w 428"/>
                <a:gd name="T9" fmla="*/ 2147483647 h 883"/>
                <a:gd name="T10" fmla="*/ 2147483647 w 428"/>
                <a:gd name="T11" fmla="*/ 2147483647 h 883"/>
                <a:gd name="T12" fmla="*/ 2147483647 w 428"/>
                <a:gd name="T13" fmla="*/ 2147483647 h 883"/>
                <a:gd name="T14" fmla="*/ 2147483647 w 428"/>
                <a:gd name="T15" fmla="*/ 2147483647 h 883"/>
                <a:gd name="T16" fmla="*/ 2147483647 w 428"/>
                <a:gd name="T17" fmla="*/ 2147483647 h 883"/>
                <a:gd name="T18" fmla="*/ 2147483647 w 428"/>
                <a:gd name="T19" fmla="*/ 2147483647 h 883"/>
                <a:gd name="T20" fmla="*/ 2147483647 w 428"/>
                <a:gd name="T21" fmla="*/ 2147483647 h 883"/>
                <a:gd name="T22" fmla="*/ 2147483647 w 428"/>
                <a:gd name="T23" fmla="*/ 2147483647 h 883"/>
                <a:gd name="T24" fmla="*/ 2147483647 w 428"/>
                <a:gd name="T25" fmla="*/ 2147483647 h 883"/>
                <a:gd name="T26" fmla="*/ 2147483647 w 428"/>
                <a:gd name="T27" fmla="*/ 2147483647 h 883"/>
                <a:gd name="T28" fmla="*/ 2147483647 w 428"/>
                <a:gd name="T29" fmla="*/ 2147483647 h 883"/>
                <a:gd name="T30" fmla="*/ 2147483647 w 428"/>
                <a:gd name="T31" fmla="*/ 2147483647 h 883"/>
                <a:gd name="T32" fmla="*/ 2147483647 w 428"/>
                <a:gd name="T33" fmla="*/ 0 h 883"/>
                <a:gd name="T34" fmla="*/ 2147483647 w 428"/>
                <a:gd name="T35" fmla="*/ 2147483647 h 883"/>
                <a:gd name="T36" fmla="*/ 2147483647 w 428"/>
                <a:gd name="T37" fmla="*/ 2147483647 h 883"/>
                <a:gd name="T38" fmla="*/ 2147483647 w 428"/>
                <a:gd name="T39" fmla="*/ 2147483647 h 883"/>
                <a:gd name="T40" fmla="*/ 2147483647 w 428"/>
                <a:gd name="T41" fmla="*/ 2147483647 h 883"/>
                <a:gd name="T42" fmla="*/ 2147483647 w 428"/>
                <a:gd name="T43" fmla="*/ 2147483647 h 883"/>
                <a:gd name="T44" fmla="*/ 2147483647 w 428"/>
                <a:gd name="T45" fmla="*/ 2147483647 h 883"/>
                <a:gd name="T46" fmla="*/ 2147483647 w 428"/>
                <a:gd name="T47" fmla="*/ 2147483647 h 883"/>
                <a:gd name="T48" fmla="*/ 2147483647 w 428"/>
                <a:gd name="T49" fmla="*/ 2147483647 h 883"/>
                <a:gd name="T50" fmla="*/ 2147483647 w 428"/>
                <a:gd name="T51" fmla="*/ 2147483647 h 883"/>
                <a:gd name="T52" fmla="*/ 2147483647 w 428"/>
                <a:gd name="T53" fmla="*/ 2147483647 h 883"/>
                <a:gd name="T54" fmla="*/ 2147483647 w 428"/>
                <a:gd name="T55" fmla="*/ 2147483647 h 883"/>
                <a:gd name="T56" fmla="*/ 2147483647 w 428"/>
                <a:gd name="T57" fmla="*/ 2147483647 h 883"/>
                <a:gd name="T58" fmla="*/ 2147483647 w 428"/>
                <a:gd name="T59" fmla="*/ 2147483647 h 883"/>
                <a:gd name="T60" fmla="*/ 2147483647 w 428"/>
                <a:gd name="T61" fmla="*/ 2147483647 h 883"/>
                <a:gd name="T62" fmla="*/ 2147483647 w 428"/>
                <a:gd name="T63" fmla="*/ 2147483647 h 883"/>
                <a:gd name="T64" fmla="*/ 2147483647 w 428"/>
                <a:gd name="T65" fmla="*/ 2147483647 h 883"/>
                <a:gd name="T66" fmla="*/ 2147483647 w 428"/>
                <a:gd name="T67" fmla="*/ 2147483647 h 883"/>
                <a:gd name="T68" fmla="*/ 2147483647 w 428"/>
                <a:gd name="T69" fmla="*/ 2147483647 h 883"/>
                <a:gd name="T70" fmla="*/ 2147483647 w 428"/>
                <a:gd name="T71" fmla="*/ 2147483647 h 883"/>
                <a:gd name="T72" fmla="*/ 2147483647 w 428"/>
                <a:gd name="T73" fmla="*/ 2147483647 h 883"/>
                <a:gd name="T74" fmla="*/ 2147483647 w 428"/>
                <a:gd name="T75" fmla="*/ 2147483647 h 883"/>
                <a:gd name="T76" fmla="*/ 2147483647 w 428"/>
                <a:gd name="T77" fmla="*/ 2147483647 h 883"/>
                <a:gd name="T78" fmla="*/ 2147483647 w 428"/>
                <a:gd name="T79" fmla="*/ 2147483647 h 883"/>
                <a:gd name="T80" fmla="*/ 2147483647 w 428"/>
                <a:gd name="T81" fmla="*/ 2147483647 h 883"/>
                <a:gd name="T82" fmla="*/ 2147483647 w 428"/>
                <a:gd name="T83" fmla="*/ 2147483647 h 883"/>
                <a:gd name="T84" fmla="*/ 2147483647 w 428"/>
                <a:gd name="T85" fmla="*/ 2147483647 h 883"/>
                <a:gd name="T86" fmla="*/ 2147483647 w 428"/>
                <a:gd name="T87" fmla="*/ 2147483647 h 883"/>
                <a:gd name="T88" fmla="*/ 2147483647 w 428"/>
                <a:gd name="T89" fmla="*/ 2147483647 h 883"/>
                <a:gd name="T90" fmla="*/ 2147483647 w 428"/>
                <a:gd name="T91" fmla="*/ 2147483647 h 883"/>
                <a:gd name="T92" fmla="*/ 2147483647 w 428"/>
                <a:gd name="T93" fmla="*/ 2147483647 h 883"/>
                <a:gd name="T94" fmla="*/ 2147483647 w 428"/>
                <a:gd name="T95" fmla="*/ 2147483647 h 883"/>
                <a:gd name="T96" fmla="*/ 2147483647 w 428"/>
                <a:gd name="T97" fmla="*/ 2147483647 h 883"/>
                <a:gd name="T98" fmla="*/ 2147483647 w 428"/>
                <a:gd name="T99" fmla="*/ 2147483647 h 883"/>
                <a:gd name="T100" fmla="*/ 2147483647 w 428"/>
                <a:gd name="T101" fmla="*/ 2147483647 h 883"/>
                <a:gd name="T102" fmla="*/ 2147483647 w 428"/>
                <a:gd name="T103" fmla="*/ 2147483647 h 883"/>
                <a:gd name="T104" fmla="*/ 2147483647 w 428"/>
                <a:gd name="T105" fmla="*/ 2147483647 h 883"/>
                <a:gd name="T106" fmla="*/ 2147483647 w 428"/>
                <a:gd name="T107" fmla="*/ 2147483647 h 883"/>
                <a:gd name="T108" fmla="*/ 2147483647 w 428"/>
                <a:gd name="T109" fmla="*/ 2147483647 h 883"/>
                <a:gd name="T110" fmla="*/ 2147483647 w 428"/>
                <a:gd name="T111" fmla="*/ 2147483647 h 883"/>
                <a:gd name="T112" fmla="*/ 0 w 428"/>
                <a:gd name="T113" fmla="*/ 2147483647 h 883"/>
                <a:gd name="T114" fmla="*/ 2147483647 w 428"/>
                <a:gd name="T115" fmla="*/ 2147483647 h 883"/>
                <a:gd name="T116" fmla="*/ 2147483647 w 428"/>
                <a:gd name="T117" fmla="*/ 2147483647 h 883"/>
                <a:gd name="T118" fmla="*/ 2147483647 w 428"/>
                <a:gd name="T119" fmla="*/ 2147483647 h 883"/>
                <a:gd name="T120" fmla="*/ 2147483647 w 428"/>
                <a:gd name="T121" fmla="*/ 2147483647 h 883"/>
                <a:gd name="T122" fmla="*/ 2147483647 w 428"/>
                <a:gd name="T123" fmla="*/ 2147483647 h 883"/>
                <a:gd name="T124" fmla="*/ 2147483647 w 428"/>
                <a:gd name="T125" fmla="*/ 2147483647 h 8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8"/>
                <a:gd name="T190" fmla="*/ 0 h 883"/>
                <a:gd name="T191" fmla="*/ 428 w 428"/>
                <a:gd name="T192" fmla="*/ 883 h 8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8" h="883">
                  <a:moveTo>
                    <a:pt x="107" y="812"/>
                  </a:moveTo>
                  <a:lnTo>
                    <a:pt x="145" y="737"/>
                  </a:lnTo>
                  <a:lnTo>
                    <a:pt x="180" y="667"/>
                  </a:lnTo>
                  <a:lnTo>
                    <a:pt x="212" y="604"/>
                  </a:lnTo>
                  <a:lnTo>
                    <a:pt x="241" y="547"/>
                  </a:lnTo>
                  <a:lnTo>
                    <a:pt x="268" y="494"/>
                  </a:lnTo>
                  <a:lnTo>
                    <a:pt x="292" y="445"/>
                  </a:lnTo>
                  <a:lnTo>
                    <a:pt x="313" y="399"/>
                  </a:lnTo>
                  <a:lnTo>
                    <a:pt x="333" y="355"/>
                  </a:lnTo>
                  <a:lnTo>
                    <a:pt x="349" y="313"/>
                  </a:lnTo>
                  <a:lnTo>
                    <a:pt x="364" y="272"/>
                  </a:lnTo>
                  <a:lnTo>
                    <a:pt x="377" y="231"/>
                  </a:lnTo>
                  <a:lnTo>
                    <a:pt x="388" y="189"/>
                  </a:lnTo>
                  <a:lnTo>
                    <a:pt x="398" y="146"/>
                  </a:lnTo>
                  <a:lnTo>
                    <a:pt x="405" y="100"/>
                  </a:lnTo>
                  <a:lnTo>
                    <a:pt x="411" y="52"/>
                  </a:lnTo>
                  <a:lnTo>
                    <a:pt x="416" y="0"/>
                  </a:lnTo>
                  <a:lnTo>
                    <a:pt x="421" y="29"/>
                  </a:lnTo>
                  <a:lnTo>
                    <a:pt x="425" y="60"/>
                  </a:lnTo>
                  <a:lnTo>
                    <a:pt x="428" y="90"/>
                  </a:lnTo>
                  <a:lnTo>
                    <a:pt x="428" y="121"/>
                  </a:lnTo>
                  <a:lnTo>
                    <a:pt x="428" y="150"/>
                  </a:lnTo>
                  <a:lnTo>
                    <a:pt x="425" y="181"/>
                  </a:lnTo>
                  <a:lnTo>
                    <a:pt x="421" y="211"/>
                  </a:lnTo>
                  <a:lnTo>
                    <a:pt x="416" y="242"/>
                  </a:lnTo>
                  <a:lnTo>
                    <a:pt x="410" y="271"/>
                  </a:lnTo>
                  <a:lnTo>
                    <a:pt x="403" y="302"/>
                  </a:lnTo>
                  <a:lnTo>
                    <a:pt x="394" y="331"/>
                  </a:lnTo>
                  <a:lnTo>
                    <a:pt x="384" y="361"/>
                  </a:lnTo>
                  <a:lnTo>
                    <a:pt x="372" y="390"/>
                  </a:lnTo>
                  <a:lnTo>
                    <a:pt x="359" y="419"/>
                  </a:lnTo>
                  <a:lnTo>
                    <a:pt x="345" y="447"/>
                  </a:lnTo>
                  <a:lnTo>
                    <a:pt x="330" y="476"/>
                  </a:lnTo>
                  <a:lnTo>
                    <a:pt x="307" y="519"/>
                  </a:lnTo>
                  <a:lnTo>
                    <a:pt x="280" y="575"/>
                  </a:lnTo>
                  <a:lnTo>
                    <a:pt x="265" y="606"/>
                  </a:lnTo>
                  <a:lnTo>
                    <a:pt x="248" y="639"/>
                  </a:lnTo>
                  <a:lnTo>
                    <a:pt x="230" y="671"/>
                  </a:lnTo>
                  <a:lnTo>
                    <a:pt x="212" y="705"/>
                  </a:lnTo>
                  <a:lnTo>
                    <a:pt x="193" y="737"/>
                  </a:lnTo>
                  <a:lnTo>
                    <a:pt x="174" y="767"/>
                  </a:lnTo>
                  <a:lnTo>
                    <a:pt x="164" y="781"/>
                  </a:lnTo>
                  <a:lnTo>
                    <a:pt x="154" y="796"/>
                  </a:lnTo>
                  <a:lnTo>
                    <a:pt x="143" y="809"/>
                  </a:lnTo>
                  <a:lnTo>
                    <a:pt x="133" y="821"/>
                  </a:lnTo>
                  <a:lnTo>
                    <a:pt x="122" y="832"/>
                  </a:lnTo>
                  <a:lnTo>
                    <a:pt x="112" y="842"/>
                  </a:lnTo>
                  <a:lnTo>
                    <a:pt x="102" y="852"/>
                  </a:lnTo>
                  <a:lnTo>
                    <a:pt x="92" y="860"/>
                  </a:lnTo>
                  <a:lnTo>
                    <a:pt x="80" y="867"/>
                  </a:lnTo>
                  <a:lnTo>
                    <a:pt x="70" y="872"/>
                  </a:lnTo>
                  <a:lnTo>
                    <a:pt x="59" y="877"/>
                  </a:lnTo>
                  <a:lnTo>
                    <a:pt x="49" y="879"/>
                  </a:lnTo>
                  <a:lnTo>
                    <a:pt x="36" y="881"/>
                  </a:lnTo>
                  <a:lnTo>
                    <a:pt x="22" y="882"/>
                  </a:lnTo>
                  <a:lnTo>
                    <a:pt x="11" y="883"/>
                  </a:lnTo>
                  <a:lnTo>
                    <a:pt x="0" y="883"/>
                  </a:lnTo>
                  <a:lnTo>
                    <a:pt x="15" y="877"/>
                  </a:lnTo>
                  <a:lnTo>
                    <a:pt x="29" y="870"/>
                  </a:lnTo>
                  <a:lnTo>
                    <a:pt x="43" y="862"/>
                  </a:lnTo>
                  <a:lnTo>
                    <a:pt x="55" y="853"/>
                  </a:lnTo>
                  <a:lnTo>
                    <a:pt x="80" y="833"/>
                  </a:lnTo>
                  <a:lnTo>
                    <a:pt x="107" y="81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2" name="Freeform 211"/>
            <p:cNvSpPr>
              <a:spLocks/>
            </p:cNvSpPr>
            <p:nvPr/>
          </p:nvSpPr>
          <p:spPr bwMode="auto">
            <a:xfrm>
              <a:off x="2809876" y="874713"/>
              <a:ext cx="165100" cy="209550"/>
            </a:xfrm>
            <a:custGeom>
              <a:avLst/>
              <a:gdLst>
                <a:gd name="T0" fmla="*/ 2147483647 w 1562"/>
                <a:gd name="T1" fmla="*/ 2147483647 h 1979"/>
                <a:gd name="T2" fmla="*/ 2147483647 w 1562"/>
                <a:gd name="T3" fmla="*/ 2147483647 h 1979"/>
                <a:gd name="T4" fmla="*/ 2147483647 w 1562"/>
                <a:gd name="T5" fmla="*/ 2147483647 h 1979"/>
                <a:gd name="T6" fmla="*/ 2147483647 w 1562"/>
                <a:gd name="T7" fmla="*/ 2147483647 h 1979"/>
                <a:gd name="T8" fmla="*/ 2147483647 w 1562"/>
                <a:gd name="T9" fmla="*/ 2147483647 h 1979"/>
                <a:gd name="T10" fmla="*/ 2147483647 w 1562"/>
                <a:gd name="T11" fmla="*/ 2147483647 h 1979"/>
                <a:gd name="T12" fmla="*/ 2147483647 w 1562"/>
                <a:gd name="T13" fmla="*/ 2147483647 h 1979"/>
                <a:gd name="T14" fmla="*/ 2147483647 w 1562"/>
                <a:gd name="T15" fmla="*/ 2147483647 h 1979"/>
                <a:gd name="T16" fmla="*/ 2147483647 w 1562"/>
                <a:gd name="T17" fmla="*/ 2147483647 h 1979"/>
                <a:gd name="T18" fmla="*/ 2147483647 w 1562"/>
                <a:gd name="T19" fmla="*/ 2147483647 h 1979"/>
                <a:gd name="T20" fmla="*/ 2147483647 w 1562"/>
                <a:gd name="T21" fmla="*/ 2147483647 h 1979"/>
                <a:gd name="T22" fmla="*/ 2147483647 w 1562"/>
                <a:gd name="T23" fmla="*/ 2147483647 h 1979"/>
                <a:gd name="T24" fmla="*/ 2147483647 w 1562"/>
                <a:gd name="T25" fmla="*/ 2147483647 h 1979"/>
                <a:gd name="T26" fmla="*/ 2147483647 w 1562"/>
                <a:gd name="T27" fmla="*/ 2147483647 h 1979"/>
                <a:gd name="T28" fmla="*/ 2147483647 w 1562"/>
                <a:gd name="T29" fmla="*/ 2147483647 h 1979"/>
                <a:gd name="T30" fmla="*/ 2147483647 w 1562"/>
                <a:gd name="T31" fmla="*/ 2147483647 h 1979"/>
                <a:gd name="T32" fmla="*/ 2147483647 w 1562"/>
                <a:gd name="T33" fmla="*/ 2147483647 h 1979"/>
                <a:gd name="T34" fmla="*/ 2147483647 w 1562"/>
                <a:gd name="T35" fmla="*/ 2147483647 h 1979"/>
                <a:gd name="T36" fmla="*/ 2147483647 w 1562"/>
                <a:gd name="T37" fmla="*/ 2147483647 h 1979"/>
                <a:gd name="T38" fmla="*/ 2147483647 w 1562"/>
                <a:gd name="T39" fmla="*/ 2147483647 h 1979"/>
                <a:gd name="T40" fmla="*/ 2147483647 w 1562"/>
                <a:gd name="T41" fmla="*/ 2147483647 h 1979"/>
                <a:gd name="T42" fmla="*/ 2147483647 w 1562"/>
                <a:gd name="T43" fmla="*/ 2147483647 h 1979"/>
                <a:gd name="T44" fmla="*/ 2147483647 w 1562"/>
                <a:gd name="T45" fmla="*/ 2147483647 h 1979"/>
                <a:gd name="T46" fmla="*/ 2147483647 w 1562"/>
                <a:gd name="T47" fmla="*/ 2147483647 h 1979"/>
                <a:gd name="T48" fmla="*/ 2147483647 w 1562"/>
                <a:gd name="T49" fmla="*/ 2147483647 h 1979"/>
                <a:gd name="T50" fmla="*/ 2147483647 w 1562"/>
                <a:gd name="T51" fmla="*/ 2147483647 h 1979"/>
                <a:gd name="T52" fmla="*/ 2147483647 w 1562"/>
                <a:gd name="T53" fmla="*/ 2147483647 h 1979"/>
                <a:gd name="T54" fmla="*/ 2147483647 w 1562"/>
                <a:gd name="T55" fmla="*/ 2147483647 h 1979"/>
                <a:gd name="T56" fmla="*/ 2147483647 w 1562"/>
                <a:gd name="T57" fmla="*/ 2147483647 h 1979"/>
                <a:gd name="T58" fmla="*/ 2147483647 w 1562"/>
                <a:gd name="T59" fmla="*/ 2147483647 h 1979"/>
                <a:gd name="T60" fmla="*/ 2147483647 w 1562"/>
                <a:gd name="T61" fmla="*/ 2147483647 h 1979"/>
                <a:gd name="T62" fmla="*/ 2147483647 w 1562"/>
                <a:gd name="T63" fmla="*/ 2147483647 h 1979"/>
                <a:gd name="T64" fmla="*/ 2147483647 w 1562"/>
                <a:gd name="T65" fmla="*/ 2147483647 h 1979"/>
                <a:gd name="T66" fmla="*/ 2147483647 w 1562"/>
                <a:gd name="T67" fmla="*/ 2147483647 h 1979"/>
                <a:gd name="T68" fmla="*/ 2147483647 w 1562"/>
                <a:gd name="T69" fmla="*/ 2147483647 h 1979"/>
                <a:gd name="T70" fmla="*/ 2147483647 w 1562"/>
                <a:gd name="T71" fmla="*/ 2147483647 h 1979"/>
                <a:gd name="T72" fmla="*/ 2147483647 w 1562"/>
                <a:gd name="T73" fmla="*/ 2147483647 h 1979"/>
                <a:gd name="T74" fmla="*/ 2147483647 w 1562"/>
                <a:gd name="T75" fmla="*/ 2147483647 h 1979"/>
                <a:gd name="T76" fmla="*/ 2147483647 w 1562"/>
                <a:gd name="T77" fmla="*/ 2147483647 h 1979"/>
                <a:gd name="T78" fmla="*/ 2147483647 w 1562"/>
                <a:gd name="T79" fmla="*/ 2147483647 h 1979"/>
                <a:gd name="T80" fmla="*/ 2147483647 w 1562"/>
                <a:gd name="T81" fmla="*/ 2147483647 h 1979"/>
                <a:gd name="T82" fmla="*/ 2147483647 w 1562"/>
                <a:gd name="T83" fmla="*/ 2147483647 h 1979"/>
                <a:gd name="T84" fmla="*/ 2147483647 w 1562"/>
                <a:gd name="T85" fmla="*/ 2147483647 h 1979"/>
                <a:gd name="T86" fmla="*/ 2147483647 w 1562"/>
                <a:gd name="T87" fmla="*/ 2147483647 h 1979"/>
                <a:gd name="T88" fmla="*/ 2147483647 w 1562"/>
                <a:gd name="T89" fmla="*/ 2147483647 h 1979"/>
                <a:gd name="T90" fmla="*/ 2147483647 w 1562"/>
                <a:gd name="T91" fmla="*/ 2147483647 h 1979"/>
                <a:gd name="T92" fmla="*/ 2147483647 w 1562"/>
                <a:gd name="T93" fmla="*/ 2147483647 h 1979"/>
                <a:gd name="T94" fmla="*/ 2147483647 w 1562"/>
                <a:gd name="T95" fmla="*/ 2147483647 h 1979"/>
                <a:gd name="T96" fmla="*/ 2147483647 w 1562"/>
                <a:gd name="T97" fmla="*/ 2147483647 h 1979"/>
                <a:gd name="T98" fmla="*/ 2147483647 w 1562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2"/>
                <a:gd name="T151" fmla="*/ 0 h 1979"/>
                <a:gd name="T152" fmla="*/ 1562 w 1562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2" h="1979">
                  <a:moveTo>
                    <a:pt x="302" y="28"/>
                  </a:moveTo>
                  <a:lnTo>
                    <a:pt x="1294" y="0"/>
                  </a:lnTo>
                  <a:lnTo>
                    <a:pt x="1297" y="14"/>
                  </a:lnTo>
                  <a:lnTo>
                    <a:pt x="1308" y="55"/>
                  </a:lnTo>
                  <a:lnTo>
                    <a:pt x="1324" y="121"/>
                  </a:lnTo>
                  <a:lnTo>
                    <a:pt x="1344" y="206"/>
                  </a:lnTo>
                  <a:lnTo>
                    <a:pt x="1368" y="308"/>
                  </a:lnTo>
                  <a:lnTo>
                    <a:pt x="1394" y="422"/>
                  </a:lnTo>
                  <a:lnTo>
                    <a:pt x="1422" y="546"/>
                  </a:lnTo>
                  <a:lnTo>
                    <a:pt x="1449" y="675"/>
                  </a:lnTo>
                  <a:lnTo>
                    <a:pt x="1476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3" y="1127"/>
                  </a:lnTo>
                  <a:lnTo>
                    <a:pt x="1541" y="1185"/>
                  </a:lnTo>
                  <a:lnTo>
                    <a:pt x="1548" y="1241"/>
                  </a:lnTo>
                  <a:lnTo>
                    <a:pt x="1554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2" y="1424"/>
                  </a:lnTo>
                  <a:lnTo>
                    <a:pt x="1561" y="1459"/>
                  </a:lnTo>
                  <a:lnTo>
                    <a:pt x="1558" y="1489"/>
                  </a:lnTo>
                  <a:lnTo>
                    <a:pt x="1552" y="1511"/>
                  </a:lnTo>
                  <a:lnTo>
                    <a:pt x="1544" y="1536"/>
                  </a:lnTo>
                  <a:lnTo>
                    <a:pt x="1536" y="1560"/>
                  </a:lnTo>
                  <a:lnTo>
                    <a:pt x="1526" y="1583"/>
                  </a:lnTo>
                  <a:lnTo>
                    <a:pt x="1517" y="1606"/>
                  </a:lnTo>
                  <a:lnTo>
                    <a:pt x="1497" y="1649"/>
                  </a:lnTo>
                  <a:lnTo>
                    <a:pt x="1474" y="1696"/>
                  </a:lnTo>
                  <a:lnTo>
                    <a:pt x="1450" y="1746"/>
                  </a:lnTo>
                  <a:lnTo>
                    <a:pt x="1421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51" y="1840"/>
                  </a:lnTo>
                  <a:lnTo>
                    <a:pt x="1022" y="1859"/>
                  </a:lnTo>
                  <a:lnTo>
                    <a:pt x="1001" y="1871"/>
                  </a:lnTo>
                  <a:lnTo>
                    <a:pt x="977" y="1885"/>
                  </a:lnTo>
                  <a:lnTo>
                    <a:pt x="948" y="1900"/>
                  </a:lnTo>
                  <a:lnTo>
                    <a:pt x="916" y="1913"/>
                  </a:lnTo>
                  <a:lnTo>
                    <a:pt x="898" y="1920"/>
                  </a:lnTo>
                  <a:lnTo>
                    <a:pt x="879" y="1926"/>
                  </a:lnTo>
                  <a:lnTo>
                    <a:pt x="860" y="1932"/>
                  </a:lnTo>
                  <a:lnTo>
                    <a:pt x="839" y="1937"/>
                  </a:lnTo>
                  <a:lnTo>
                    <a:pt x="819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1" y="1955"/>
                  </a:lnTo>
                  <a:lnTo>
                    <a:pt x="726" y="1957"/>
                  </a:lnTo>
                  <a:lnTo>
                    <a:pt x="702" y="1959"/>
                  </a:lnTo>
                  <a:lnTo>
                    <a:pt x="676" y="1959"/>
                  </a:lnTo>
                  <a:lnTo>
                    <a:pt x="650" y="1959"/>
                  </a:lnTo>
                  <a:lnTo>
                    <a:pt x="623" y="1957"/>
                  </a:lnTo>
                  <a:lnTo>
                    <a:pt x="596" y="1954"/>
                  </a:lnTo>
                  <a:lnTo>
                    <a:pt x="567" y="1950"/>
                  </a:lnTo>
                  <a:lnTo>
                    <a:pt x="539" y="1945"/>
                  </a:lnTo>
                  <a:lnTo>
                    <a:pt x="523" y="1945"/>
                  </a:lnTo>
                  <a:lnTo>
                    <a:pt x="481" y="1947"/>
                  </a:lnTo>
                  <a:lnTo>
                    <a:pt x="452" y="1947"/>
                  </a:lnTo>
                  <a:lnTo>
                    <a:pt x="419" y="1947"/>
                  </a:lnTo>
                  <a:lnTo>
                    <a:pt x="383" y="1946"/>
                  </a:lnTo>
                  <a:lnTo>
                    <a:pt x="344" y="1945"/>
                  </a:lnTo>
                  <a:lnTo>
                    <a:pt x="305" y="1942"/>
                  </a:lnTo>
                  <a:lnTo>
                    <a:pt x="264" y="1938"/>
                  </a:lnTo>
                  <a:lnTo>
                    <a:pt x="223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6" y="1920"/>
                  </a:lnTo>
                  <a:lnTo>
                    <a:pt x="129" y="1915"/>
                  </a:lnTo>
                  <a:lnTo>
                    <a:pt x="111" y="1910"/>
                  </a:lnTo>
                  <a:lnTo>
                    <a:pt x="95" y="1905"/>
                  </a:lnTo>
                  <a:lnTo>
                    <a:pt x="81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3" y="1869"/>
                  </a:lnTo>
                  <a:lnTo>
                    <a:pt x="24" y="1862"/>
                  </a:lnTo>
                  <a:lnTo>
                    <a:pt x="18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4" y="1831"/>
                  </a:lnTo>
                  <a:lnTo>
                    <a:pt x="2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3" y="1753"/>
                  </a:lnTo>
                  <a:lnTo>
                    <a:pt x="32" y="1742"/>
                  </a:lnTo>
                  <a:lnTo>
                    <a:pt x="42" y="1732"/>
                  </a:lnTo>
                  <a:lnTo>
                    <a:pt x="51" y="1724"/>
                  </a:lnTo>
                  <a:lnTo>
                    <a:pt x="66" y="1711"/>
                  </a:lnTo>
                  <a:lnTo>
                    <a:pt x="73" y="1707"/>
                  </a:lnTo>
                  <a:lnTo>
                    <a:pt x="86" y="1709"/>
                  </a:lnTo>
                  <a:lnTo>
                    <a:pt x="125" y="1714"/>
                  </a:lnTo>
                  <a:lnTo>
                    <a:pt x="155" y="1717"/>
                  </a:lnTo>
                  <a:lnTo>
                    <a:pt x="189" y="1717"/>
                  </a:lnTo>
                  <a:lnTo>
                    <a:pt x="208" y="1716"/>
                  </a:lnTo>
                  <a:lnTo>
                    <a:pt x="228" y="1714"/>
                  </a:lnTo>
                  <a:lnTo>
                    <a:pt x="250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21" y="1703"/>
                  </a:lnTo>
                  <a:lnTo>
                    <a:pt x="346" y="1698"/>
                  </a:lnTo>
                  <a:lnTo>
                    <a:pt x="373" y="1692"/>
                  </a:lnTo>
                  <a:lnTo>
                    <a:pt x="401" y="1685"/>
                  </a:lnTo>
                  <a:lnTo>
                    <a:pt x="430" y="1677"/>
                  </a:lnTo>
                  <a:lnTo>
                    <a:pt x="459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5" y="1615"/>
                  </a:lnTo>
                  <a:lnTo>
                    <a:pt x="617" y="1598"/>
                  </a:lnTo>
                  <a:lnTo>
                    <a:pt x="651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6" y="1513"/>
                  </a:lnTo>
                  <a:lnTo>
                    <a:pt x="712" y="1457"/>
                  </a:lnTo>
                  <a:lnTo>
                    <a:pt x="672" y="1399"/>
                  </a:lnTo>
                  <a:lnTo>
                    <a:pt x="635" y="1341"/>
                  </a:lnTo>
                  <a:lnTo>
                    <a:pt x="600" y="1280"/>
                  </a:lnTo>
                  <a:lnTo>
                    <a:pt x="567" y="1220"/>
                  </a:lnTo>
                  <a:lnTo>
                    <a:pt x="538" y="1158"/>
                  </a:lnTo>
                  <a:lnTo>
                    <a:pt x="509" y="1096"/>
                  </a:lnTo>
                  <a:lnTo>
                    <a:pt x="485" y="1033"/>
                  </a:lnTo>
                  <a:lnTo>
                    <a:pt x="461" y="970"/>
                  </a:lnTo>
                  <a:lnTo>
                    <a:pt x="440" y="908"/>
                  </a:lnTo>
                  <a:lnTo>
                    <a:pt x="421" y="846"/>
                  </a:lnTo>
                  <a:lnTo>
                    <a:pt x="403" y="784"/>
                  </a:lnTo>
                  <a:lnTo>
                    <a:pt x="388" y="724"/>
                  </a:lnTo>
                  <a:lnTo>
                    <a:pt x="374" y="665"/>
                  </a:lnTo>
                  <a:lnTo>
                    <a:pt x="362" y="607"/>
                  </a:lnTo>
                  <a:lnTo>
                    <a:pt x="350" y="550"/>
                  </a:lnTo>
                  <a:lnTo>
                    <a:pt x="341" y="495"/>
                  </a:lnTo>
                  <a:lnTo>
                    <a:pt x="333" y="442"/>
                  </a:lnTo>
                  <a:lnTo>
                    <a:pt x="326" y="391"/>
                  </a:lnTo>
                  <a:lnTo>
                    <a:pt x="320" y="343"/>
                  </a:lnTo>
                  <a:lnTo>
                    <a:pt x="315" y="297"/>
                  </a:lnTo>
                  <a:lnTo>
                    <a:pt x="312" y="254"/>
                  </a:lnTo>
                  <a:lnTo>
                    <a:pt x="308" y="214"/>
                  </a:lnTo>
                  <a:lnTo>
                    <a:pt x="306" y="178"/>
                  </a:lnTo>
                  <a:lnTo>
                    <a:pt x="303" y="115"/>
                  </a:lnTo>
                  <a:lnTo>
                    <a:pt x="302" y="68"/>
                  </a:lnTo>
                  <a:lnTo>
                    <a:pt x="302" y="38"/>
                  </a:lnTo>
                  <a:lnTo>
                    <a:pt x="302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3" name="Freeform 212"/>
            <p:cNvSpPr>
              <a:spLocks/>
            </p:cNvSpPr>
            <p:nvPr/>
          </p:nvSpPr>
          <p:spPr bwMode="auto">
            <a:xfrm>
              <a:off x="2925763" y="874713"/>
              <a:ext cx="49213" cy="207963"/>
            </a:xfrm>
            <a:custGeom>
              <a:avLst/>
              <a:gdLst>
                <a:gd name="T0" fmla="*/ 2147483647 w 458"/>
                <a:gd name="T1" fmla="*/ 2147483647 h 1964"/>
                <a:gd name="T2" fmla="*/ 2147483647 w 458"/>
                <a:gd name="T3" fmla="*/ 2147483647 h 1964"/>
                <a:gd name="T4" fmla="*/ 2147483647 w 458"/>
                <a:gd name="T5" fmla="*/ 2147483647 h 1964"/>
                <a:gd name="T6" fmla="*/ 2147483647 w 458"/>
                <a:gd name="T7" fmla="*/ 2147483647 h 1964"/>
                <a:gd name="T8" fmla="*/ 2147483647 w 458"/>
                <a:gd name="T9" fmla="*/ 2147483647 h 1964"/>
                <a:gd name="T10" fmla="*/ 2147483647 w 458"/>
                <a:gd name="T11" fmla="*/ 2147483647 h 1964"/>
                <a:gd name="T12" fmla="*/ 2147483647 w 458"/>
                <a:gd name="T13" fmla="*/ 2147483647 h 1964"/>
                <a:gd name="T14" fmla="*/ 2147483647 w 458"/>
                <a:gd name="T15" fmla="*/ 2147483647 h 1964"/>
                <a:gd name="T16" fmla="*/ 2147483647 w 458"/>
                <a:gd name="T17" fmla="*/ 2147483647 h 1964"/>
                <a:gd name="T18" fmla="*/ 2147483647 w 458"/>
                <a:gd name="T19" fmla="*/ 2147483647 h 1964"/>
                <a:gd name="T20" fmla="*/ 2147483647 w 458"/>
                <a:gd name="T21" fmla="*/ 2147483647 h 1964"/>
                <a:gd name="T22" fmla="*/ 0 w 458"/>
                <a:gd name="T23" fmla="*/ 2147483647 h 1964"/>
                <a:gd name="T24" fmla="*/ 2147483647 w 458"/>
                <a:gd name="T25" fmla="*/ 2147483647 h 1964"/>
                <a:gd name="T26" fmla="*/ 2147483647 w 458"/>
                <a:gd name="T27" fmla="*/ 2147483647 h 1964"/>
                <a:gd name="T28" fmla="*/ 2147483647 w 458"/>
                <a:gd name="T29" fmla="*/ 2147483647 h 1964"/>
                <a:gd name="T30" fmla="*/ 2147483647 w 458"/>
                <a:gd name="T31" fmla="*/ 2147483647 h 1964"/>
                <a:gd name="T32" fmla="*/ 2147483647 w 458"/>
                <a:gd name="T33" fmla="*/ 2147483647 h 1964"/>
                <a:gd name="T34" fmla="*/ 2147483647 w 458"/>
                <a:gd name="T35" fmla="*/ 2147483647 h 1964"/>
                <a:gd name="T36" fmla="*/ 2147483647 w 458"/>
                <a:gd name="T37" fmla="*/ 2147483647 h 1964"/>
                <a:gd name="T38" fmla="*/ 2147483647 w 458"/>
                <a:gd name="T39" fmla="*/ 2147483647 h 1964"/>
                <a:gd name="T40" fmla="*/ 2147483647 w 458"/>
                <a:gd name="T41" fmla="*/ 2147483647 h 1964"/>
                <a:gd name="T42" fmla="*/ 2147483647 w 458"/>
                <a:gd name="T43" fmla="*/ 2147483647 h 1964"/>
                <a:gd name="T44" fmla="*/ 2147483647 w 458"/>
                <a:gd name="T45" fmla="*/ 2147483647 h 1964"/>
                <a:gd name="T46" fmla="*/ 2147483647 w 458"/>
                <a:gd name="T47" fmla="*/ 2147483647 h 1964"/>
                <a:gd name="T48" fmla="*/ 2147483647 w 458"/>
                <a:gd name="T49" fmla="*/ 2147483647 h 1964"/>
                <a:gd name="T50" fmla="*/ 2147483647 w 458"/>
                <a:gd name="T51" fmla="*/ 2147483647 h 1964"/>
                <a:gd name="T52" fmla="*/ 2147483647 w 458"/>
                <a:gd name="T53" fmla="*/ 2147483647 h 1964"/>
                <a:gd name="T54" fmla="*/ 2147483647 w 458"/>
                <a:gd name="T55" fmla="*/ 2147483647 h 1964"/>
                <a:gd name="T56" fmla="*/ 2147483647 w 458"/>
                <a:gd name="T57" fmla="*/ 2147483647 h 1964"/>
                <a:gd name="T58" fmla="*/ 2147483647 w 458"/>
                <a:gd name="T59" fmla="*/ 2147483647 h 1964"/>
                <a:gd name="T60" fmla="*/ 2147483647 w 458"/>
                <a:gd name="T61" fmla="*/ 2147483647 h 1964"/>
                <a:gd name="T62" fmla="*/ 2147483647 w 458"/>
                <a:gd name="T63" fmla="*/ 2147483647 h 1964"/>
                <a:gd name="T64" fmla="*/ 2147483647 w 458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8"/>
                <a:gd name="T100" fmla="*/ 0 h 1964"/>
                <a:gd name="T101" fmla="*/ 458 w 458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8" h="1964">
                  <a:moveTo>
                    <a:pt x="448" y="1511"/>
                  </a:moveTo>
                  <a:lnTo>
                    <a:pt x="454" y="1489"/>
                  </a:lnTo>
                  <a:lnTo>
                    <a:pt x="457" y="1459"/>
                  </a:lnTo>
                  <a:lnTo>
                    <a:pt x="458" y="1424"/>
                  </a:lnTo>
                  <a:lnTo>
                    <a:pt x="457" y="1386"/>
                  </a:lnTo>
                  <a:lnTo>
                    <a:pt x="454" y="1341"/>
                  </a:lnTo>
                  <a:lnTo>
                    <a:pt x="450" y="1293"/>
                  </a:lnTo>
                  <a:lnTo>
                    <a:pt x="444" y="1241"/>
                  </a:lnTo>
                  <a:lnTo>
                    <a:pt x="437" y="1185"/>
                  </a:lnTo>
                  <a:lnTo>
                    <a:pt x="429" y="1127"/>
                  </a:lnTo>
                  <a:lnTo>
                    <a:pt x="418" y="1066"/>
                  </a:lnTo>
                  <a:lnTo>
                    <a:pt x="408" y="1004"/>
                  </a:lnTo>
                  <a:lnTo>
                    <a:pt x="397" y="940"/>
                  </a:lnTo>
                  <a:lnTo>
                    <a:pt x="372" y="809"/>
                  </a:lnTo>
                  <a:lnTo>
                    <a:pt x="345" y="675"/>
                  </a:lnTo>
                  <a:lnTo>
                    <a:pt x="318" y="546"/>
                  </a:lnTo>
                  <a:lnTo>
                    <a:pt x="290" y="422"/>
                  </a:lnTo>
                  <a:lnTo>
                    <a:pt x="264" y="308"/>
                  </a:lnTo>
                  <a:lnTo>
                    <a:pt x="240" y="206"/>
                  </a:lnTo>
                  <a:lnTo>
                    <a:pt x="220" y="121"/>
                  </a:lnTo>
                  <a:lnTo>
                    <a:pt x="204" y="55"/>
                  </a:lnTo>
                  <a:lnTo>
                    <a:pt x="193" y="14"/>
                  </a:lnTo>
                  <a:lnTo>
                    <a:pt x="190" y="0"/>
                  </a:lnTo>
                  <a:lnTo>
                    <a:pt x="0" y="5"/>
                  </a:lnTo>
                  <a:lnTo>
                    <a:pt x="19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5" y="230"/>
                  </a:lnTo>
                  <a:lnTo>
                    <a:pt x="93" y="287"/>
                  </a:lnTo>
                  <a:lnTo>
                    <a:pt x="108" y="345"/>
                  </a:lnTo>
                  <a:lnTo>
                    <a:pt x="123" y="403"/>
                  </a:lnTo>
                  <a:lnTo>
                    <a:pt x="137" y="462"/>
                  </a:lnTo>
                  <a:lnTo>
                    <a:pt x="150" y="521"/>
                  </a:lnTo>
                  <a:lnTo>
                    <a:pt x="162" y="581"/>
                  </a:lnTo>
                  <a:lnTo>
                    <a:pt x="172" y="641"/>
                  </a:lnTo>
                  <a:lnTo>
                    <a:pt x="182" y="701"/>
                  </a:lnTo>
                  <a:lnTo>
                    <a:pt x="190" y="762"/>
                  </a:lnTo>
                  <a:lnTo>
                    <a:pt x="197" y="823"/>
                  </a:lnTo>
                  <a:lnTo>
                    <a:pt x="202" y="885"/>
                  </a:lnTo>
                  <a:lnTo>
                    <a:pt x="208" y="946"/>
                  </a:lnTo>
                  <a:lnTo>
                    <a:pt x="211" y="1008"/>
                  </a:lnTo>
                  <a:lnTo>
                    <a:pt x="213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0" y="1260"/>
                  </a:lnTo>
                  <a:lnTo>
                    <a:pt x="207" y="1323"/>
                  </a:lnTo>
                  <a:lnTo>
                    <a:pt x="200" y="1387"/>
                  </a:lnTo>
                  <a:lnTo>
                    <a:pt x="194" y="1450"/>
                  </a:lnTo>
                  <a:lnTo>
                    <a:pt x="185" y="1514"/>
                  </a:lnTo>
                  <a:lnTo>
                    <a:pt x="175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5" y="1770"/>
                  </a:lnTo>
                  <a:lnTo>
                    <a:pt x="118" y="1835"/>
                  </a:lnTo>
                  <a:lnTo>
                    <a:pt x="100" y="1899"/>
                  </a:lnTo>
                  <a:lnTo>
                    <a:pt x="79" y="1964"/>
                  </a:lnTo>
                  <a:lnTo>
                    <a:pt x="246" y="1950"/>
                  </a:lnTo>
                  <a:lnTo>
                    <a:pt x="284" y="1870"/>
                  </a:lnTo>
                  <a:lnTo>
                    <a:pt x="317" y="1804"/>
                  </a:lnTo>
                  <a:lnTo>
                    <a:pt x="346" y="1746"/>
                  </a:lnTo>
                  <a:lnTo>
                    <a:pt x="370" y="1696"/>
                  </a:lnTo>
                  <a:lnTo>
                    <a:pt x="393" y="1649"/>
                  </a:lnTo>
                  <a:lnTo>
                    <a:pt x="413" y="1606"/>
                  </a:lnTo>
                  <a:lnTo>
                    <a:pt x="422" y="1583"/>
                  </a:lnTo>
                  <a:lnTo>
                    <a:pt x="432" y="1560"/>
                  </a:lnTo>
                  <a:lnTo>
                    <a:pt x="440" y="1536"/>
                  </a:lnTo>
                  <a:lnTo>
                    <a:pt x="448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4" name="Freeform 213"/>
            <p:cNvSpPr>
              <a:spLocks/>
            </p:cNvSpPr>
            <p:nvPr/>
          </p:nvSpPr>
          <p:spPr bwMode="auto">
            <a:xfrm>
              <a:off x="2632076" y="334963"/>
              <a:ext cx="82550" cy="65088"/>
            </a:xfrm>
            <a:custGeom>
              <a:avLst/>
              <a:gdLst>
                <a:gd name="T0" fmla="*/ 2147483647 w 768"/>
                <a:gd name="T1" fmla="*/ 2147483647 h 603"/>
                <a:gd name="T2" fmla="*/ 2147483647 w 768"/>
                <a:gd name="T3" fmla="*/ 2147483647 h 603"/>
                <a:gd name="T4" fmla="*/ 2147483647 w 768"/>
                <a:gd name="T5" fmla="*/ 2147483647 h 603"/>
                <a:gd name="T6" fmla="*/ 2147483647 w 768"/>
                <a:gd name="T7" fmla="*/ 2147483647 h 603"/>
                <a:gd name="T8" fmla="*/ 2147483647 w 768"/>
                <a:gd name="T9" fmla="*/ 2147483647 h 603"/>
                <a:gd name="T10" fmla="*/ 2147483647 w 768"/>
                <a:gd name="T11" fmla="*/ 2147483647 h 603"/>
                <a:gd name="T12" fmla="*/ 2147483647 w 768"/>
                <a:gd name="T13" fmla="*/ 2147483647 h 603"/>
                <a:gd name="T14" fmla="*/ 2147483647 w 768"/>
                <a:gd name="T15" fmla="*/ 2147483647 h 603"/>
                <a:gd name="T16" fmla="*/ 2147483647 w 768"/>
                <a:gd name="T17" fmla="*/ 2147483647 h 603"/>
                <a:gd name="T18" fmla="*/ 2147483647 w 768"/>
                <a:gd name="T19" fmla="*/ 2147483647 h 603"/>
                <a:gd name="T20" fmla="*/ 2147483647 w 768"/>
                <a:gd name="T21" fmla="*/ 2147483647 h 603"/>
                <a:gd name="T22" fmla="*/ 2147483647 w 768"/>
                <a:gd name="T23" fmla="*/ 2147483647 h 603"/>
                <a:gd name="T24" fmla="*/ 2147483647 w 768"/>
                <a:gd name="T25" fmla="*/ 2147483647 h 603"/>
                <a:gd name="T26" fmla="*/ 2147483647 w 768"/>
                <a:gd name="T27" fmla="*/ 2147483647 h 603"/>
                <a:gd name="T28" fmla="*/ 2147483647 w 768"/>
                <a:gd name="T29" fmla="*/ 2147483647 h 603"/>
                <a:gd name="T30" fmla="*/ 2147483647 w 768"/>
                <a:gd name="T31" fmla="*/ 2147483647 h 603"/>
                <a:gd name="T32" fmla="*/ 2147483647 w 768"/>
                <a:gd name="T33" fmla="*/ 2147483647 h 603"/>
                <a:gd name="T34" fmla="*/ 2147483647 w 768"/>
                <a:gd name="T35" fmla="*/ 2147483647 h 603"/>
                <a:gd name="T36" fmla="*/ 2147483647 w 768"/>
                <a:gd name="T37" fmla="*/ 2147483647 h 603"/>
                <a:gd name="T38" fmla="*/ 2147483647 w 768"/>
                <a:gd name="T39" fmla="*/ 2147483647 h 603"/>
                <a:gd name="T40" fmla="*/ 2147483647 w 768"/>
                <a:gd name="T41" fmla="*/ 2147483647 h 603"/>
                <a:gd name="T42" fmla="*/ 2147483647 w 768"/>
                <a:gd name="T43" fmla="*/ 2147483647 h 603"/>
                <a:gd name="T44" fmla="*/ 2147483647 w 768"/>
                <a:gd name="T45" fmla="*/ 2147483647 h 603"/>
                <a:gd name="T46" fmla="*/ 2147483647 w 768"/>
                <a:gd name="T47" fmla="*/ 2147483647 h 603"/>
                <a:gd name="T48" fmla="*/ 2147483647 w 768"/>
                <a:gd name="T49" fmla="*/ 2147483647 h 603"/>
                <a:gd name="T50" fmla="*/ 2147483647 w 768"/>
                <a:gd name="T51" fmla="*/ 2147483647 h 603"/>
                <a:gd name="T52" fmla="*/ 2147483647 w 768"/>
                <a:gd name="T53" fmla="*/ 2147483647 h 603"/>
                <a:gd name="T54" fmla="*/ 2147483647 w 768"/>
                <a:gd name="T55" fmla="*/ 2147483647 h 603"/>
                <a:gd name="T56" fmla="*/ 2147483647 w 768"/>
                <a:gd name="T57" fmla="*/ 2147483647 h 603"/>
                <a:gd name="T58" fmla="*/ 2147483647 w 768"/>
                <a:gd name="T59" fmla="*/ 2147483647 h 603"/>
                <a:gd name="T60" fmla="*/ 2147483647 w 768"/>
                <a:gd name="T61" fmla="*/ 2147483647 h 603"/>
                <a:gd name="T62" fmla="*/ 2147483647 w 768"/>
                <a:gd name="T63" fmla="*/ 2147483647 h 603"/>
                <a:gd name="T64" fmla="*/ 2147483647 w 768"/>
                <a:gd name="T65" fmla="*/ 2147483647 h 603"/>
                <a:gd name="T66" fmla="*/ 2147483647 w 768"/>
                <a:gd name="T67" fmla="*/ 2147483647 h 603"/>
                <a:gd name="T68" fmla="*/ 2147483647 w 768"/>
                <a:gd name="T69" fmla="*/ 2147483647 h 603"/>
                <a:gd name="T70" fmla="*/ 2147483647 w 768"/>
                <a:gd name="T71" fmla="*/ 2147483647 h 603"/>
                <a:gd name="T72" fmla="*/ 2147483647 w 768"/>
                <a:gd name="T73" fmla="*/ 2147483647 h 603"/>
                <a:gd name="T74" fmla="*/ 2147483647 w 768"/>
                <a:gd name="T75" fmla="*/ 2147483647 h 6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68"/>
                <a:gd name="T115" fmla="*/ 0 h 603"/>
                <a:gd name="T116" fmla="*/ 768 w 768"/>
                <a:gd name="T117" fmla="*/ 603 h 60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68" h="603">
                  <a:moveTo>
                    <a:pt x="480" y="601"/>
                  </a:moveTo>
                  <a:lnTo>
                    <a:pt x="464" y="603"/>
                  </a:lnTo>
                  <a:lnTo>
                    <a:pt x="446" y="603"/>
                  </a:lnTo>
                  <a:lnTo>
                    <a:pt x="429" y="601"/>
                  </a:lnTo>
                  <a:lnTo>
                    <a:pt x="411" y="597"/>
                  </a:lnTo>
                  <a:lnTo>
                    <a:pt x="394" y="591"/>
                  </a:lnTo>
                  <a:lnTo>
                    <a:pt x="375" y="584"/>
                  </a:lnTo>
                  <a:lnTo>
                    <a:pt x="357" y="574"/>
                  </a:lnTo>
                  <a:lnTo>
                    <a:pt x="340" y="564"/>
                  </a:lnTo>
                  <a:lnTo>
                    <a:pt x="321" y="552"/>
                  </a:lnTo>
                  <a:lnTo>
                    <a:pt x="303" y="539"/>
                  </a:lnTo>
                  <a:lnTo>
                    <a:pt x="285" y="526"/>
                  </a:lnTo>
                  <a:lnTo>
                    <a:pt x="267" y="510"/>
                  </a:lnTo>
                  <a:lnTo>
                    <a:pt x="250" y="495"/>
                  </a:lnTo>
                  <a:lnTo>
                    <a:pt x="232" y="479"/>
                  </a:lnTo>
                  <a:lnTo>
                    <a:pt x="214" y="461"/>
                  </a:lnTo>
                  <a:lnTo>
                    <a:pt x="198" y="445"/>
                  </a:lnTo>
                  <a:lnTo>
                    <a:pt x="165" y="410"/>
                  </a:lnTo>
                  <a:lnTo>
                    <a:pt x="134" y="375"/>
                  </a:lnTo>
                  <a:lnTo>
                    <a:pt x="104" y="341"/>
                  </a:lnTo>
                  <a:lnTo>
                    <a:pt x="78" y="310"/>
                  </a:lnTo>
                  <a:lnTo>
                    <a:pt x="53" y="281"/>
                  </a:lnTo>
                  <a:lnTo>
                    <a:pt x="32" y="257"/>
                  </a:lnTo>
                  <a:lnTo>
                    <a:pt x="14" y="238"/>
                  </a:lnTo>
                  <a:lnTo>
                    <a:pt x="0" y="224"/>
                  </a:lnTo>
                  <a:lnTo>
                    <a:pt x="3" y="224"/>
                  </a:lnTo>
                  <a:lnTo>
                    <a:pt x="13" y="224"/>
                  </a:lnTo>
                  <a:lnTo>
                    <a:pt x="30" y="225"/>
                  </a:lnTo>
                  <a:lnTo>
                    <a:pt x="52" y="224"/>
                  </a:lnTo>
                  <a:lnTo>
                    <a:pt x="82" y="223"/>
                  </a:lnTo>
                  <a:lnTo>
                    <a:pt x="118" y="220"/>
                  </a:lnTo>
                  <a:lnTo>
                    <a:pt x="159" y="215"/>
                  </a:lnTo>
                  <a:lnTo>
                    <a:pt x="206" y="207"/>
                  </a:lnTo>
                  <a:lnTo>
                    <a:pt x="233" y="202"/>
                  </a:lnTo>
                  <a:lnTo>
                    <a:pt x="259" y="197"/>
                  </a:lnTo>
                  <a:lnTo>
                    <a:pt x="288" y="190"/>
                  </a:lnTo>
                  <a:lnTo>
                    <a:pt x="317" y="183"/>
                  </a:lnTo>
                  <a:lnTo>
                    <a:pt x="349" y="173"/>
                  </a:lnTo>
                  <a:lnTo>
                    <a:pt x="380" y="164"/>
                  </a:lnTo>
                  <a:lnTo>
                    <a:pt x="414" y="154"/>
                  </a:lnTo>
                  <a:lnTo>
                    <a:pt x="449" y="142"/>
                  </a:lnTo>
                  <a:lnTo>
                    <a:pt x="484" y="130"/>
                  </a:lnTo>
                  <a:lnTo>
                    <a:pt x="522" y="115"/>
                  </a:lnTo>
                  <a:lnTo>
                    <a:pt x="559" y="99"/>
                  </a:lnTo>
                  <a:lnTo>
                    <a:pt x="599" y="83"/>
                  </a:lnTo>
                  <a:lnTo>
                    <a:pt x="640" y="65"/>
                  </a:lnTo>
                  <a:lnTo>
                    <a:pt x="682" y="44"/>
                  </a:lnTo>
                  <a:lnTo>
                    <a:pt x="724" y="23"/>
                  </a:lnTo>
                  <a:lnTo>
                    <a:pt x="768" y="0"/>
                  </a:lnTo>
                  <a:lnTo>
                    <a:pt x="765" y="7"/>
                  </a:lnTo>
                  <a:lnTo>
                    <a:pt x="763" y="15"/>
                  </a:lnTo>
                  <a:lnTo>
                    <a:pt x="761" y="26"/>
                  </a:lnTo>
                  <a:lnTo>
                    <a:pt x="759" y="39"/>
                  </a:lnTo>
                  <a:lnTo>
                    <a:pt x="754" y="71"/>
                  </a:lnTo>
                  <a:lnTo>
                    <a:pt x="750" y="108"/>
                  </a:lnTo>
                  <a:lnTo>
                    <a:pt x="744" y="152"/>
                  </a:lnTo>
                  <a:lnTo>
                    <a:pt x="737" y="200"/>
                  </a:lnTo>
                  <a:lnTo>
                    <a:pt x="733" y="224"/>
                  </a:lnTo>
                  <a:lnTo>
                    <a:pt x="728" y="250"/>
                  </a:lnTo>
                  <a:lnTo>
                    <a:pt x="722" y="275"/>
                  </a:lnTo>
                  <a:lnTo>
                    <a:pt x="716" y="301"/>
                  </a:lnTo>
                  <a:lnTo>
                    <a:pt x="710" y="327"/>
                  </a:lnTo>
                  <a:lnTo>
                    <a:pt x="702" y="353"/>
                  </a:lnTo>
                  <a:lnTo>
                    <a:pt x="694" y="378"/>
                  </a:lnTo>
                  <a:lnTo>
                    <a:pt x="685" y="402"/>
                  </a:lnTo>
                  <a:lnTo>
                    <a:pt x="675" y="427"/>
                  </a:lnTo>
                  <a:lnTo>
                    <a:pt x="663" y="450"/>
                  </a:lnTo>
                  <a:lnTo>
                    <a:pt x="651" y="473"/>
                  </a:lnTo>
                  <a:lnTo>
                    <a:pt x="637" y="493"/>
                  </a:lnTo>
                  <a:lnTo>
                    <a:pt x="623" y="513"/>
                  </a:lnTo>
                  <a:lnTo>
                    <a:pt x="606" y="532"/>
                  </a:lnTo>
                  <a:lnTo>
                    <a:pt x="589" y="548"/>
                  </a:lnTo>
                  <a:lnTo>
                    <a:pt x="571" y="563"/>
                  </a:lnTo>
                  <a:lnTo>
                    <a:pt x="550" y="576"/>
                  </a:lnTo>
                  <a:lnTo>
                    <a:pt x="529" y="587"/>
                  </a:lnTo>
                  <a:lnTo>
                    <a:pt x="506" y="596"/>
                  </a:lnTo>
                  <a:lnTo>
                    <a:pt x="480" y="601"/>
                  </a:lnTo>
                  <a:close/>
                </a:path>
              </a:pathLst>
            </a:custGeom>
            <a:solidFill>
              <a:srgbClr val="B0635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5" name="Freeform 214"/>
            <p:cNvSpPr>
              <a:spLocks/>
            </p:cNvSpPr>
            <p:nvPr/>
          </p:nvSpPr>
          <p:spPr bwMode="auto">
            <a:xfrm>
              <a:off x="2660651" y="354013"/>
              <a:ext cx="50800" cy="46038"/>
            </a:xfrm>
            <a:custGeom>
              <a:avLst/>
              <a:gdLst>
                <a:gd name="T0" fmla="*/ 0 w 481"/>
                <a:gd name="T1" fmla="*/ 2147483647 h 425"/>
                <a:gd name="T2" fmla="*/ 2147483647 w 481"/>
                <a:gd name="T3" fmla="*/ 2147483647 h 425"/>
                <a:gd name="T4" fmla="*/ 2147483647 w 481"/>
                <a:gd name="T5" fmla="*/ 2147483647 h 425"/>
                <a:gd name="T6" fmla="*/ 2147483647 w 481"/>
                <a:gd name="T7" fmla="*/ 2147483647 h 425"/>
                <a:gd name="T8" fmla="*/ 2147483647 w 481"/>
                <a:gd name="T9" fmla="*/ 2147483647 h 425"/>
                <a:gd name="T10" fmla="*/ 2147483647 w 481"/>
                <a:gd name="T11" fmla="*/ 2147483647 h 425"/>
                <a:gd name="T12" fmla="*/ 2147483647 w 481"/>
                <a:gd name="T13" fmla="*/ 2147483647 h 425"/>
                <a:gd name="T14" fmla="*/ 2147483647 w 481"/>
                <a:gd name="T15" fmla="*/ 2147483647 h 425"/>
                <a:gd name="T16" fmla="*/ 2147483647 w 481"/>
                <a:gd name="T17" fmla="*/ 2147483647 h 425"/>
                <a:gd name="T18" fmla="*/ 2147483647 w 481"/>
                <a:gd name="T19" fmla="*/ 2147483647 h 425"/>
                <a:gd name="T20" fmla="*/ 2147483647 w 481"/>
                <a:gd name="T21" fmla="*/ 2147483647 h 425"/>
                <a:gd name="T22" fmla="*/ 2147483647 w 481"/>
                <a:gd name="T23" fmla="*/ 2147483647 h 425"/>
                <a:gd name="T24" fmla="*/ 2147483647 w 481"/>
                <a:gd name="T25" fmla="*/ 2147483647 h 425"/>
                <a:gd name="T26" fmla="*/ 2147483647 w 481"/>
                <a:gd name="T27" fmla="*/ 2147483647 h 425"/>
                <a:gd name="T28" fmla="*/ 2147483647 w 481"/>
                <a:gd name="T29" fmla="*/ 2147483647 h 425"/>
                <a:gd name="T30" fmla="*/ 2147483647 w 481"/>
                <a:gd name="T31" fmla="*/ 2147483647 h 425"/>
                <a:gd name="T32" fmla="*/ 2147483647 w 481"/>
                <a:gd name="T33" fmla="*/ 2147483647 h 425"/>
                <a:gd name="T34" fmla="*/ 2147483647 w 481"/>
                <a:gd name="T35" fmla="*/ 2147483647 h 425"/>
                <a:gd name="T36" fmla="*/ 2147483647 w 481"/>
                <a:gd name="T37" fmla="*/ 2147483647 h 425"/>
                <a:gd name="T38" fmla="*/ 2147483647 w 481"/>
                <a:gd name="T39" fmla="*/ 2147483647 h 425"/>
                <a:gd name="T40" fmla="*/ 2147483647 w 481"/>
                <a:gd name="T41" fmla="*/ 2147483647 h 425"/>
                <a:gd name="T42" fmla="*/ 2147483647 w 481"/>
                <a:gd name="T43" fmla="*/ 2147483647 h 425"/>
                <a:gd name="T44" fmla="*/ 2147483647 w 481"/>
                <a:gd name="T45" fmla="*/ 2147483647 h 425"/>
                <a:gd name="T46" fmla="*/ 2147483647 w 481"/>
                <a:gd name="T47" fmla="*/ 2147483647 h 425"/>
                <a:gd name="T48" fmla="*/ 2147483647 w 481"/>
                <a:gd name="T49" fmla="*/ 2147483647 h 425"/>
                <a:gd name="T50" fmla="*/ 2147483647 w 481"/>
                <a:gd name="T51" fmla="*/ 2147483647 h 425"/>
                <a:gd name="T52" fmla="*/ 2147483647 w 481"/>
                <a:gd name="T53" fmla="*/ 2147483647 h 425"/>
                <a:gd name="T54" fmla="*/ 2147483647 w 481"/>
                <a:gd name="T55" fmla="*/ 2147483647 h 425"/>
                <a:gd name="T56" fmla="*/ 2147483647 w 481"/>
                <a:gd name="T57" fmla="*/ 2147483647 h 425"/>
                <a:gd name="T58" fmla="*/ 2147483647 w 481"/>
                <a:gd name="T59" fmla="*/ 2147483647 h 425"/>
                <a:gd name="T60" fmla="*/ 2147483647 w 481"/>
                <a:gd name="T61" fmla="*/ 2147483647 h 425"/>
                <a:gd name="T62" fmla="*/ 2147483647 w 481"/>
                <a:gd name="T63" fmla="*/ 2147483647 h 425"/>
                <a:gd name="T64" fmla="*/ 2147483647 w 481"/>
                <a:gd name="T65" fmla="*/ 2147483647 h 425"/>
                <a:gd name="T66" fmla="*/ 2147483647 w 481"/>
                <a:gd name="T67" fmla="*/ 2147483647 h 425"/>
                <a:gd name="T68" fmla="*/ 2147483647 w 481"/>
                <a:gd name="T69" fmla="*/ 2147483647 h 425"/>
                <a:gd name="T70" fmla="*/ 2147483647 w 481"/>
                <a:gd name="T71" fmla="*/ 2147483647 h 425"/>
                <a:gd name="T72" fmla="*/ 2147483647 w 481"/>
                <a:gd name="T73" fmla="*/ 2147483647 h 425"/>
                <a:gd name="T74" fmla="*/ 2147483647 w 481"/>
                <a:gd name="T75" fmla="*/ 2147483647 h 425"/>
                <a:gd name="T76" fmla="*/ 2147483647 w 481"/>
                <a:gd name="T77" fmla="*/ 0 h 425"/>
                <a:gd name="T78" fmla="*/ 2147483647 w 481"/>
                <a:gd name="T79" fmla="*/ 2147483647 h 425"/>
                <a:gd name="T80" fmla="*/ 2147483647 w 481"/>
                <a:gd name="T81" fmla="*/ 2147483647 h 425"/>
                <a:gd name="T82" fmla="*/ 2147483647 w 481"/>
                <a:gd name="T83" fmla="*/ 2147483647 h 425"/>
                <a:gd name="T84" fmla="*/ 2147483647 w 481"/>
                <a:gd name="T85" fmla="*/ 2147483647 h 425"/>
                <a:gd name="T86" fmla="*/ 2147483647 w 481"/>
                <a:gd name="T87" fmla="*/ 2147483647 h 425"/>
                <a:gd name="T88" fmla="*/ 2147483647 w 481"/>
                <a:gd name="T89" fmla="*/ 2147483647 h 425"/>
                <a:gd name="T90" fmla="*/ 2147483647 w 481"/>
                <a:gd name="T91" fmla="*/ 2147483647 h 425"/>
                <a:gd name="T92" fmla="*/ 2147483647 w 481"/>
                <a:gd name="T93" fmla="*/ 2147483647 h 425"/>
                <a:gd name="T94" fmla="*/ 2147483647 w 481"/>
                <a:gd name="T95" fmla="*/ 2147483647 h 425"/>
                <a:gd name="T96" fmla="*/ 2147483647 w 481"/>
                <a:gd name="T97" fmla="*/ 2147483647 h 425"/>
                <a:gd name="T98" fmla="*/ 2147483647 w 481"/>
                <a:gd name="T99" fmla="*/ 2147483647 h 425"/>
                <a:gd name="T100" fmla="*/ 2147483647 w 481"/>
                <a:gd name="T101" fmla="*/ 2147483647 h 425"/>
                <a:gd name="T102" fmla="*/ 2147483647 w 481"/>
                <a:gd name="T103" fmla="*/ 2147483647 h 425"/>
                <a:gd name="T104" fmla="*/ 2147483647 w 481"/>
                <a:gd name="T105" fmla="*/ 2147483647 h 425"/>
                <a:gd name="T106" fmla="*/ 2147483647 w 481"/>
                <a:gd name="T107" fmla="*/ 2147483647 h 425"/>
                <a:gd name="T108" fmla="*/ 0 w 481"/>
                <a:gd name="T109" fmla="*/ 2147483647 h 4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1"/>
                <a:gd name="T166" fmla="*/ 0 h 425"/>
                <a:gd name="T167" fmla="*/ 481 w 481"/>
                <a:gd name="T168" fmla="*/ 425 h 4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1" h="425">
                  <a:moveTo>
                    <a:pt x="0" y="324"/>
                  </a:moveTo>
                  <a:lnTo>
                    <a:pt x="28" y="348"/>
                  </a:lnTo>
                  <a:lnTo>
                    <a:pt x="56" y="368"/>
                  </a:lnTo>
                  <a:lnTo>
                    <a:pt x="69" y="378"/>
                  </a:lnTo>
                  <a:lnTo>
                    <a:pt x="84" y="387"/>
                  </a:lnTo>
                  <a:lnTo>
                    <a:pt x="98" y="395"/>
                  </a:lnTo>
                  <a:lnTo>
                    <a:pt x="112" y="403"/>
                  </a:lnTo>
                  <a:lnTo>
                    <a:pt x="126" y="409"/>
                  </a:lnTo>
                  <a:lnTo>
                    <a:pt x="140" y="414"/>
                  </a:lnTo>
                  <a:lnTo>
                    <a:pt x="154" y="418"/>
                  </a:lnTo>
                  <a:lnTo>
                    <a:pt x="168" y="422"/>
                  </a:lnTo>
                  <a:lnTo>
                    <a:pt x="181" y="424"/>
                  </a:lnTo>
                  <a:lnTo>
                    <a:pt x="195" y="425"/>
                  </a:lnTo>
                  <a:lnTo>
                    <a:pt x="208" y="424"/>
                  </a:lnTo>
                  <a:lnTo>
                    <a:pt x="221" y="422"/>
                  </a:lnTo>
                  <a:lnTo>
                    <a:pt x="237" y="419"/>
                  </a:lnTo>
                  <a:lnTo>
                    <a:pt x="254" y="414"/>
                  </a:lnTo>
                  <a:lnTo>
                    <a:pt x="269" y="409"/>
                  </a:lnTo>
                  <a:lnTo>
                    <a:pt x="283" y="402"/>
                  </a:lnTo>
                  <a:lnTo>
                    <a:pt x="296" y="394"/>
                  </a:lnTo>
                  <a:lnTo>
                    <a:pt x="310" y="385"/>
                  </a:lnTo>
                  <a:lnTo>
                    <a:pt x="322" y="376"/>
                  </a:lnTo>
                  <a:lnTo>
                    <a:pt x="334" y="366"/>
                  </a:lnTo>
                  <a:lnTo>
                    <a:pt x="345" y="355"/>
                  </a:lnTo>
                  <a:lnTo>
                    <a:pt x="356" y="344"/>
                  </a:lnTo>
                  <a:lnTo>
                    <a:pt x="367" y="331"/>
                  </a:lnTo>
                  <a:lnTo>
                    <a:pt x="376" y="318"/>
                  </a:lnTo>
                  <a:lnTo>
                    <a:pt x="385" y="305"/>
                  </a:lnTo>
                  <a:lnTo>
                    <a:pt x="393" y="291"/>
                  </a:lnTo>
                  <a:lnTo>
                    <a:pt x="401" y="276"/>
                  </a:lnTo>
                  <a:lnTo>
                    <a:pt x="409" y="261"/>
                  </a:lnTo>
                  <a:lnTo>
                    <a:pt x="423" y="230"/>
                  </a:lnTo>
                  <a:lnTo>
                    <a:pt x="435" y="198"/>
                  </a:lnTo>
                  <a:lnTo>
                    <a:pt x="446" y="164"/>
                  </a:lnTo>
                  <a:lnTo>
                    <a:pt x="455" y="131"/>
                  </a:lnTo>
                  <a:lnTo>
                    <a:pt x="463" y="97"/>
                  </a:lnTo>
                  <a:lnTo>
                    <a:pt x="471" y="65"/>
                  </a:lnTo>
                  <a:lnTo>
                    <a:pt x="476" y="31"/>
                  </a:lnTo>
                  <a:lnTo>
                    <a:pt x="481" y="0"/>
                  </a:lnTo>
                  <a:lnTo>
                    <a:pt x="447" y="12"/>
                  </a:lnTo>
                  <a:lnTo>
                    <a:pt x="412" y="25"/>
                  </a:lnTo>
                  <a:lnTo>
                    <a:pt x="379" y="38"/>
                  </a:lnTo>
                  <a:lnTo>
                    <a:pt x="346" y="53"/>
                  </a:lnTo>
                  <a:lnTo>
                    <a:pt x="314" y="70"/>
                  </a:lnTo>
                  <a:lnTo>
                    <a:pt x="282" y="87"/>
                  </a:lnTo>
                  <a:lnTo>
                    <a:pt x="251" y="105"/>
                  </a:lnTo>
                  <a:lnTo>
                    <a:pt x="220" y="125"/>
                  </a:lnTo>
                  <a:lnTo>
                    <a:pt x="191" y="145"/>
                  </a:lnTo>
                  <a:lnTo>
                    <a:pt x="161" y="166"/>
                  </a:lnTo>
                  <a:lnTo>
                    <a:pt x="132" y="190"/>
                  </a:lnTo>
                  <a:lnTo>
                    <a:pt x="104" y="214"/>
                  </a:lnTo>
                  <a:lnTo>
                    <a:pt x="78" y="240"/>
                  </a:lnTo>
                  <a:lnTo>
                    <a:pt x="51" y="266"/>
                  </a:lnTo>
                  <a:lnTo>
                    <a:pt x="25" y="295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BE85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531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18</a:t>
            </a:fld>
            <a:endParaRPr lang="ko-KR" altLang="en-US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6675" y="174226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1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83272" y="116632"/>
            <a:ext cx="5444912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한우등록의 필요성 및 의의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/>
          <a:srcRect l="5114" t="33910" r="7955" b="35787"/>
          <a:stretch>
            <a:fillRect/>
          </a:stretch>
        </p:blipFill>
        <p:spPr bwMode="auto">
          <a:xfrm>
            <a:off x="7031350" y="6381328"/>
            <a:ext cx="2060537" cy="43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35"/>
          <p:cNvSpPr>
            <a:spLocks noChangeArrowheads="1"/>
          </p:cNvSpPr>
          <p:nvPr/>
        </p:nvSpPr>
        <p:spPr bwMode="auto">
          <a:xfrm>
            <a:off x="317989" y="980728"/>
            <a:ext cx="8646499" cy="3024336"/>
          </a:xfrm>
          <a:prstGeom prst="roundRect">
            <a:avLst>
              <a:gd name="adj" fmla="val 3329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kern="0" dirty="0">
              <a:solidFill>
                <a:sysClr val="windowText" lastClr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50927" y="980728"/>
            <a:ext cx="817567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4000"/>
              </a:lnSpc>
            </a:pPr>
            <a:r>
              <a:rPr lang="ko-KR" altLang="en-US" sz="2000" b="1" dirty="0" smtClean="0">
                <a:effectLst/>
                <a:latin typeface="+mn-ea"/>
                <a:ea typeface="+mn-ea"/>
              </a:rPr>
              <a:t> 한우개량의 목적은 품종의 순수성을 유지하면서 생산성이나 경제적 능력을 높여 농장의 수익성을 지속적으로 증대시키는 것이다</a:t>
            </a:r>
            <a:r>
              <a:rPr lang="en-US" altLang="ko-KR" sz="2000" b="1" dirty="0" smtClean="0">
                <a:effectLst/>
                <a:latin typeface="+mn-ea"/>
                <a:ea typeface="+mn-ea"/>
              </a:rPr>
              <a:t>. </a:t>
            </a:r>
            <a:br>
              <a:rPr lang="en-US" altLang="ko-KR" sz="2000" b="1" dirty="0" smtClean="0">
                <a:effectLst/>
                <a:latin typeface="+mn-ea"/>
                <a:ea typeface="+mn-ea"/>
              </a:rPr>
            </a:br>
            <a:r>
              <a:rPr lang="en-US" altLang="ko-KR" sz="2000" b="1" dirty="0" smtClean="0">
                <a:effectLst/>
                <a:latin typeface="+mn-ea"/>
                <a:ea typeface="+mn-ea"/>
              </a:rPr>
              <a:t> </a:t>
            </a:r>
            <a:r>
              <a:rPr lang="ko-KR" altLang="en-US" sz="2000" b="1" dirty="0" smtClean="0">
                <a:effectLst/>
                <a:latin typeface="+mn-ea"/>
                <a:ea typeface="+mn-ea"/>
              </a:rPr>
              <a:t>이를 위해서는 개체는 물론 선조 및 혈연관계에 있는 형제</a:t>
            </a:r>
            <a:r>
              <a:rPr lang="en-US" altLang="ko-KR" sz="2000" b="1" dirty="0" smtClean="0">
                <a:effectLst/>
                <a:latin typeface="+mn-ea"/>
                <a:ea typeface="+mn-ea"/>
              </a:rPr>
              <a:t>, </a:t>
            </a:r>
            <a:r>
              <a:rPr lang="ko-KR" altLang="en-US" sz="2000" b="1" dirty="0" smtClean="0">
                <a:effectLst/>
                <a:latin typeface="+mn-ea"/>
                <a:ea typeface="+mn-ea"/>
              </a:rPr>
              <a:t>자매 등의 </a:t>
            </a:r>
            <a:r>
              <a:rPr lang="ko-KR" altLang="en-US" sz="2000" b="1" dirty="0" smtClean="0">
                <a:solidFill>
                  <a:srgbClr val="FF0000"/>
                </a:solidFill>
                <a:effectLst/>
                <a:latin typeface="+mn-ea"/>
                <a:ea typeface="+mn-ea"/>
              </a:rPr>
              <a:t>혈통과</a:t>
            </a:r>
            <a:r>
              <a:rPr lang="ko-KR" altLang="en-US" sz="2000" b="1" dirty="0" smtClean="0">
                <a:effectLst/>
                <a:latin typeface="+mn-ea"/>
                <a:ea typeface="+mn-ea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effectLst/>
                <a:latin typeface="+mn-ea"/>
                <a:ea typeface="+mn-ea"/>
              </a:rPr>
              <a:t>성적</a:t>
            </a:r>
            <a:r>
              <a:rPr lang="en-US" altLang="ko-KR" sz="2000" b="1" dirty="0" smtClean="0">
                <a:effectLst/>
                <a:latin typeface="+mn-ea"/>
                <a:ea typeface="+mn-ea"/>
              </a:rPr>
              <a:t>(</a:t>
            </a:r>
            <a:r>
              <a:rPr lang="ko-KR" altLang="en-US" sz="2000" b="1" dirty="0" smtClean="0">
                <a:effectLst/>
                <a:latin typeface="+mn-ea"/>
                <a:ea typeface="+mn-ea"/>
              </a:rPr>
              <a:t>체형</a:t>
            </a:r>
            <a:r>
              <a:rPr lang="en-US" altLang="ko-KR" sz="2000" b="1" dirty="0" smtClean="0">
                <a:effectLst/>
                <a:latin typeface="+mn-ea"/>
                <a:ea typeface="+mn-ea"/>
              </a:rPr>
              <a:t>,</a:t>
            </a:r>
            <a:r>
              <a:rPr lang="ko-KR" altLang="en-US" sz="2000" b="1" dirty="0" smtClean="0">
                <a:effectLst/>
                <a:latin typeface="+mn-ea"/>
                <a:ea typeface="+mn-ea"/>
              </a:rPr>
              <a:t>번식</a:t>
            </a:r>
            <a:r>
              <a:rPr lang="en-US" altLang="ko-KR" sz="2000" b="1" dirty="0" smtClean="0">
                <a:effectLst/>
                <a:latin typeface="+mn-ea"/>
                <a:ea typeface="+mn-ea"/>
              </a:rPr>
              <a:t>,</a:t>
            </a:r>
            <a:r>
              <a:rPr lang="ko-KR" altLang="en-US" sz="2000" b="1" dirty="0" smtClean="0">
                <a:effectLst/>
                <a:latin typeface="+mn-ea"/>
                <a:ea typeface="+mn-ea"/>
              </a:rPr>
              <a:t>산육능력</a:t>
            </a:r>
            <a:r>
              <a:rPr lang="en-US" altLang="ko-KR" sz="2000" b="1" dirty="0" smtClean="0">
                <a:effectLst/>
                <a:latin typeface="+mn-ea"/>
                <a:ea typeface="+mn-ea"/>
              </a:rPr>
              <a:t>)</a:t>
            </a:r>
            <a:r>
              <a:rPr lang="ko-KR" altLang="en-US" sz="2000" b="1" dirty="0" smtClean="0">
                <a:effectLst/>
                <a:latin typeface="+mn-ea"/>
                <a:ea typeface="+mn-ea"/>
              </a:rPr>
              <a:t>을 이용하여 유전능력평가를 산출하는 동시에 선발과 도태 및 계획교배를 통하여 개량목표를 달성하는 것을 말한다</a:t>
            </a:r>
            <a:r>
              <a:rPr lang="en-US" altLang="ko-KR" sz="2000" b="1" dirty="0" smtClean="0">
                <a:effectLst/>
                <a:latin typeface="+mn-ea"/>
                <a:ea typeface="+mn-ea"/>
              </a:rPr>
              <a:t>.</a:t>
            </a:r>
            <a:endParaRPr lang="ko-KR" altLang="en-US" sz="2000" b="1" dirty="0">
              <a:effectLst/>
              <a:latin typeface="+mn-ea"/>
              <a:ea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17989" y="4010158"/>
            <a:ext cx="8441553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8288" indent="-268288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kern="0" dirty="0" smtClean="0">
                <a:solidFill>
                  <a:srgbClr val="C00000"/>
                </a:solidFill>
                <a:latin typeface="+mn-ea"/>
                <a:ea typeface="+mn-ea"/>
              </a:rPr>
              <a:t>한우등록의 의의</a:t>
            </a:r>
            <a:endParaRPr kumimoji="0" lang="en-US" altLang="ko-KR" sz="2000" b="1" kern="0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pPr marL="268288" indent="-26828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ko-KR" altLang="en-US" sz="2000" dirty="0" smtClean="0">
                <a:latin typeface="+mn-ea"/>
                <a:ea typeface="+mn-ea"/>
              </a:rPr>
              <a:t>모든 기록들을 혈통에 따라 정리 보관하여 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계획교배의 기초자료</a:t>
            </a:r>
            <a:r>
              <a:rPr lang="ko-KR" altLang="en-US" sz="2000" dirty="0" smtClean="0">
                <a:latin typeface="+mn-ea"/>
                <a:ea typeface="+mn-ea"/>
              </a:rPr>
              <a:t>로 활용한다</a:t>
            </a:r>
            <a:r>
              <a:rPr lang="en-US" altLang="ko-KR" sz="2000" dirty="0" smtClean="0">
                <a:latin typeface="+mn-ea"/>
                <a:ea typeface="+mn-ea"/>
              </a:rPr>
              <a:t>.</a:t>
            </a:r>
            <a:endParaRPr kumimoji="0" lang="en-US" altLang="ko-KR" sz="2000" kern="0" dirty="0" smtClean="0">
              <a:latin typeface="+mn-ea"/>
              <a:ea typeface="+mn-ea"/>
            </a:endParaRPr>
          </a:p>
          <a:p>
            <a:pPr marL="268288" indent="-26828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ko-KR" altLang="en-US" sz="2000" dirty="0" smtClean="0">
                <a:latin typeface="+mn-ea"/>
                <a:ea typeface="+mn-ea"/>
              </a:rPr>
              <a:t>유전적 관계를 추정하여 경제적으로 우수한 개체를 생산하고</a:t>
            </a:r>
            <a:r>
              <a:rPr lang="en-US" altLang="ko-KR" sz="2000" dirty="0" smtClean="0">
                <a:latin typeface="+mn-ea"/>
                <a:ea typeface="+mn-ea"/>
              </a:rPr>
              <a:t>, </a:t>
            </a:r>
            <a:r>
              <a:rPr lang="ko-KR" altLang="en-US" sz="2000" dirty="0" smtClean="0">
                <a:latin typeface="+mn-ea"/>
                <a:ea typeface="+mn-ea"/>
              </a:rPr>
              <a:t>이를 위하여 한우의 경제형질이 우수한 개체를 생산하여 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씨수소</a:t>
            </a:r>
            <a:r>
              <a:rPr lang="ko-KR" altLang="en-US" sz="2000" dirty="0" smtClean="0">
                <a:latin typeface="+mn-ea"/>
                <a:ea typeface="+mn-ea"/>
              </a:rPr>
              <a:t> 및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+mn-ea"/>
                <a:ea typeface="+mn-ea"/>
              </a:rPr>
              <a:t>씨암소</a:t>
            </a:r>
            <a:r>
              <a:rPr lang="ko-KR" altLang="en-US" sz="2000" dirty="0" err="1" smtClean="0">
                <a:latin typeface="+mn-ea"/>
                <a:ea typeface="+mn-ea"/>
              </a:rPr>
              <a:t>로</a:t>
            </a:r>
            <a:r>
              <a:rPr lang="ko-KR" altLang="en-US" sz="2000" dirty="0" smtClean="0">
                <a:latin typeface="+mn-ea"/>
                <a:ea typeface="+mn-ea"/>
              </a:rPr>
              <a:t> 활용한다</a:t>
            </a:r>
            <a:r>
              <a:rPr lang="en-US" altLang="ko-KR" sz="2000" dirty="0" smtClean="0">
                <a:latin typeface="+mn-ea"/>
                <a:ea typeface="+mn-ea"/>
              </a:rPr>
              <a:t>.</a:t>
            </a:r>
            <a:endParaRPr lang="ko-KR" altLang="en-US" sz="2000" dirty="0" smtClean="0">
              <a:latin typeface="+mn-ea"/>
              <a:ea typeface="+mn-ea"/>
            </a:endParaRPr>
          </a:p>
        </p:txBody>
      </p:sp>
      <p:sp>
        <p:nvSpPr>
          <p:cNvPr id="16" name="AutoShape 35"/>
          <p:cNvSpPr>
            <a:spLocks noChangeArrowheads="1"/>
          </p:cNvSpPr>
          <p:nvPr/>
        </p:nvSpPr>
        <p:spPr bwMode="auto">
          <a:xfrm>
            <a:off x="317989" y="4005064"/>
            <a:ext cx="8826011" cy="2664296"/>
          </a:xfrm>
          <a:prstGeom prst="roundRect">
            <a:avLst>
              <a:gd name="adj" fmla="val 3329"/>
            </a:avLst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kern="0" dirty="0">
              <a:solidFill>
                <a:sysClr val="windowText" lastClr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직사각형 94"/>
          <p:cNvSpPr/>
          <p:nvPr/>
        </p:nvSpPr>
        <p:spPr>
          <a:xfrm>
            <a:off x="517396" y="1844824"/>
            <a:ext cx="8109209" cy="47525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19</a:t>
            </a:fld>
            <a:endParaRPr lang="ko-KR" altLang="en-US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892543" y="980728"/>
            <a:ext cx="1927599" cy="6480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3200" b="1" smtClean="0"/>
              <a:t>기초등록</a:t>
            </a:r>
            <a:endParaRPr lang="ko-KR" altLang="en-US" sz="3200" b="1"/>
          </a:p>
        </p:txBody>
      </p:sp>
      <p:sp>
        <p:nvSpPr>
          <p:cNvPr id="5" name="모서리가 둥근 직사각형 4"/>
          <p:cNvSpPr/>
          <p:nvPr/>
        </p:nvSpPr>
        <p:spPr>
          <a:xfrm>
            <a:off x="3617769" y="980728"/>
            <a:ext cx="1927599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3200" b="1" smtClean="0">
                <a:solidFill>
                  <a:schemeClr val="tx1"/>
                </a:solidFill>
              </a:rPr>
              <a:t>혈통등록</a:t>
            </a:r>
            <a:endParaRPr lang="ko-KR" altLang="en-US" sz="3200" b="1">
              <a:solidFill>
                <a:schemeClr val="tx1"/>
              </a:solidFill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6323858" y="980728"/>
            <a:ext cx="1927599" cy="6480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3200" b="1" smtClean="0">
                <a:solidFill>
                  <a:schemeClr val="tx1"/>
                </a:solidFill>
              </a:rPr>
              <a:t>고등등록</a:t>
            </a:r>
            <a:endParaRPr lang="ko-KR" altLang="en-US" sz="3200" b="1">
              <a:solidFill>
                <a:schemeClr val="tx1"/>
              </a:solidFill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3000412" y="1124744"/>
            <a:ext cx="465282" cy="36004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8" name="오른쪽 화살표 7"/>
          <p:cNvSpPr/>
          <p:nvPr/>
        </p:nvSpPr>
        <p:spPr>
          <a:xfrm>
            <a:off x="5744775" y="1124744"/>
            <a:ext cx="465282" cy="36004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2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한우등록의 단계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4" name="모서리가 둥근 직사각형 63"/>
          <p:cNvSpPr/>
          <p:nvPr/>
        </p:nvSpPr>
        <p:spPr>
          <a:xfrm>
            <a:off x="716802" y="2060848"/>
            <a:ext cx="1861130" cy="64807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b="1" smtClean="0"/>
              <a:t>미등록우</a:t>
            </a:r>
            <a:endParaRPr lang="ko-KR" altLang="en-US" sz="2800" b="1"/>
          </a:p>
        </p:txBody>
      </p:sp>
      <p:sp>
        <p:nvSpPr>
          <p:cNvPr id="67" name="아래쪽 화살표 66"/>
          <p:cNvSpPr/>
          <p:nvPr/>
        </p:nvSpPr>
        <p:spPr>
          <a:xfrm>
            <a:off x="1447960" y="2852936"/>
            <a:ext cx="332345" cy="36004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모서리가 둥근 직사각형 68"/>
          <p:cNvSpPr/>
          <p:nvPr/>
        </p:nvSpPr>
        <p:spPr>
          <a:xfrm>
            <a:off x="716802" y="3284984"/>
            <a:ext cx="1861130" cy="6480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b="1" smtClean="0"/>
              <a:t>기초등록</a:t>
            </a:r>
            <a:endParaRPr lang="ko-KR" altLang="en-US" sz="2800" b="1"/>
          </a:p>
        </p:txBody>
      </p:sp>
      <p:sp>
        <p:nvSpPr>
          <p:cNvPr id="71" name="모서리가 둥근 직사각형 70"/>
          <p:cNvSpPr/>
          <p:nvPr/>
        </p:nvSpPr>
        <p:spPr>
          <a:xfrm>
            <a:off x="716802" y="4509120"/>
            <a:ext cx="1861130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b="1" smtClean="0"/>
              <a:t>혈통등록</a:t>
            </a:r>
            <a:endParaRPr lang="ko-KR" altLang="en-US" sz="2800" b="1"/>
          </a:p>
        </p:txBody>
      </p:sp>
      <p:sp>
        <p:nvSpPr>
          <p:cNvPr id="73" name="모서리가 둥근 직사각형 72"/>
          <p:cNvSpPr/>
          <p:nvPr/>
        </p:nvSpPr>
        <p:spPr>
          <a:xfrm>
            <a:off x="716802" y="5733256"/>
            <a:ext cx="1861130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b="1" smtClean="0"/>
              <a:t>혈통등록</a:t>
            </a:r>
            <a:endParaRPr lang="ko-KR" altLang="en-US" sz="2800" b="1"/>
          </a:p>
        </p:txBody>
      </p:sp>
      <p:sp>
        <p:nvSpPr>
          <p:cNvPr id="74" name="모서리가 둥근 직사각형 73"/>
          <p:cNvSpPr/>
          <p:nvPr/>
        </p:nvSpPr>
        <p:spPr>
          <a:xfrm>
            <a:off x="3641435" y="4509120"/>
            <a:ext cx="1861130" cy="6480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b="1" smtClean="0"/>
              <a:t>고등등록</a:t>
            </a:r>
            <a:endParaRPr lang="ko-KR" altLang="en-US" sz="2800" b="1"/>
          </a:p>
        </p:txBody>
      </p:sp>
      <p:sp>
        <p:nvSpPr>
          <p:cNvPr id="76" name="모서리가 둥근 직사각형 75"/>
          <p:cNvSpPr/>
          <p:nvPr/>
        </p:nvSpPr>
        <p:spPr>
          <a:xfrm>
            <a:off x="3641435" y="5733256"/>
            <a:ext cx="1861130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b="1" smtClean="0"/>
              <a:t>혈통등록</a:t>
            </a:r>
            <a:endParaRPr lang="ko-KR" altLang="en-US" sz="2800" b="1"/>
          </a:p>
        </p:txBody>
      </p:sp>
      <p:sp>
        <p:nvSpPr>
          <p:cNvPr id="77" name="오른쪽 화살표 76"/>
          <p:cNvSpPr/>
          <p:nvPr/>
        </p:nvSpPr>
        <p:spPr>
          <a:xfrm>
            <a:off x="2843808" y="4581128"/>
            <a:ext cx="531751" cy="216024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왼쪽으로 구부러진 화살표 77"/>
          <p:cNvSpPr/>
          <p:nvPr/>
        </p:nvSpPr>
        <p:spPr>
          <a:xfrm>
            <a:off x="2843808" y="4869160"/>
            <a:ext cx="531751" cy="288032"/>
          </a:xfrm>
          <a:prstGeom prst="curved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4771407" y="2204864"/>
            <a:ext cx="3655791" cy="1800200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아래쪽 화살표 82"/>
          <p:cNvSpPr/>
          <p:nvPr/>
        </p:nvSpPr>
        <p:spPr>
          <a:xfrm>
            <a:off x="1447960" y="4077072"/>
            <a:ext cx="332345" cy="36004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아래쪽 화살표 83"/>
          <p:cNvSpPr/>
          <p:nvPr/>
        </p:nvSpPr>
        <p:spPr>
          <a:xfrm>
            <a:off x="1447960" y="5301208"/>
            <a:ext cx="332345" cy="36004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아래쪽 화살표 85"/>
          <p:cNvSpPr/>
          <p:nvPr/>
        </p:nvSpPr>
        <p:spPr>
          <a:xfrm>
            <a:off x="4404148" y="5301208"/>
            <a:ext cx="332345" cy="36004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오른쪽 화살표 86"/>
          <p:cNvSpPr/>
          <p:nvPr/>
        </p:nvSpPr>
        <p:spPr>
          <a:xfrm>
            <a:off x="5768441" y="5733256"/>
            <a:ext cx="531751" cy="216024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왼쪽으로 구부러진 화살표 87"/>
          <p:cNvSpPr/>
          <p:nvPr/>
        </p:nvSpPr>
        <p:spPr>
          <a:xfrm>
            <a:off x="5768441" y="6021288"/>
            <a:ext cx="531751" cy="288032"/>
          </a:xfrm>
          <a:prstGeom prst="curved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9" name="모서리가 둥근 직사각형 88"/>
          <p:cNvSpPr/>
          <p:nvPr/>
        </p:nvSpPr>
        <p:spPr>
          <a:xfrm>
            <a:off x="6566068" y="5733256"/>
            <a:ext cx="1861130" cy="6480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b="1" smtClean="0"/>
              <a:t>고등등록</a:t>
            </a:r>
            <a:endParaRPr lang="ko-KR" altLang="en-US" sz="2800" b="1"/>
          </a:p>
        </p:txBody>
      </p:sp>
      <p:sp>
        <p:nvSpPr>
          <p:cNvPr id="90" name="아래쪽 화살표 89"/>
          <p:cNvSpPr/>
          <p:nvPr/>
        </p:nvSpPr>
        <p:spPr>
          <a:xfrm>
            <a:off x="5041811" y="2420888"/>
            <a:ext cx="332345" cy="36004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TextBox 90"/>
          <p:cNvSpPr txBox="1"/>
          <p:nvPr/>
        </p:nvSpPr>
        <p:spPr>
          <a:xfrm>
            <a:off x="5569034" y="2204864"/>
            <a:ext cx="3251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b="1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인공수정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으로 태어난 송아지</a:t>
            </a:r>
            <a:endParaRPr lang="en-US" altLang="ko-KR" b="1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b="1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유전능력 평가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및 </a:t>
            </a:r>
            <a:r>
              <a:rPr lang="ko-KR" altLang="en-US" b="1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선형심사</a:t>
            </a:r>
            <a:endParaRPr lang="en-US" altLang="ko-KR" b="1" dirty="0" smtClean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심사 </a:t>
            </a:r>
            <a:r>
              <a:rPr lang="ko-KR" altLang="en-US" b="1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탈락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 개체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" name="오른쪽 화살표 91"/>
          <p:cNvSpPr/>
          <p:nvPr/>
        </p:nvSpPr>
        <p:spPr>
          <a:xfrm>
            <a:off x="4970814" y="3014044"/>
            <a:ext cx="531751" cy="216024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왼쪽으로 구부러진 화살표 92"/>
          <p:cNvSpPr/>
          <p:nvPr/>
        </p:nvSpPr>
        <p:spPr>
          <a:xfrm>
            <a:off x="4970814" y="3538832"/>
            <a:ext cx="531751" cy="288032"/>
          </a:xfrm>
          <a:prstGeom prst="curved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1717196" y="2818752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mtClean="0">
                <a:solidFill>
                  <a:srgbClr val="0707BF"/>
                </a:solidFill>
                <a:latin typeface="HY견고딕" pitchFamily="18" charset="-127"/>
                <a:ea typeface="HY견고딕" pitchFamily="18" charset="-127"/>
              </a:rPr>
              <a:t>한우기준에 적합한 개체</a:t>
            </a:r>
            <a:endParaRPr lang="ko-KR" altLang="en-US">
              <a:solidFill>
                <a:srgbClr val="0707BF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2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1245095" y="2276872"/>
            <a:ext cx="6713361" cy="1368152"/>
          </a:xfrm>
          <a:prstGeom prst="rect">
            <a:avLst/>
          </a:prstGeom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한우 산업 현황</a:t>
            </a:r>
            <a:endParaRPr lang="ko-KR" alt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그룹 35"/>
          <p:cNvGrpSpPr/>
          <p:nvPr/>
        </p:nvGrpSpPr>
        <p:grpSpPr>
          <a:xfrm>
            <a:off x="982678" y="116632"/>
            <a:ext cx="2326412" cy="1916832"/>
            <a:chOff x="6300192" y="1988840"/>
            <a:chExt cx="1759211" cy="1403761"/>
          </a:xfrm>
        </p:grpSpPr>
        <p:pic>
          <p:nvPicPr>
            <p:cNvPr id="6" name="Picture 15" descr="C:\Users\이기환\AppData\Local\Microsoft\Windows\Temporary Internet Files\Content.IE5\ZA0LVTZM\MC900434845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00192" y="1988840"/>
              <a:ext cx="1282452" cy="1282452"/>
            </a:xfrm>
            <a:prstGeom prst="rect">
              <a:avLst/>
            </a:prstGeom>
            <a:noFill/>
          </p:spPr>
        </p:pic>
        <p:pic>
          <p:nvPicPr>
            <p:cNvPr id="7" name="Picture 12" descr="C:\Users\이기환\AppData\Local\Microsoft\Windows\Temporary Internet Files\Content.IE5\FM8JFMA4\MC900353980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4248" y="2348880"/>
              <a:ext cx="1255155" cy="1043721"/>
            </a:xfrm>
            <a:prstGeom prst="rect">
              <a:avLst/>
            </a:prstGeom>
            <a:noFill/>
          </p:spPr>
        </p:pic>
      </p:grpSp>
      <p:pic>
        <p:nvPicPr>
          <p:cNvPr id="8" name="Picture 26" descr="C:\Users\kihhwani\AppData\Local\Microsoft\Windows\Temporary Internet Files\Content.IE5\9TKTV2RT\MC90035613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778" y="4725144"/>
            <a:ext cx="202857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그룹 29"/>
          <p:cNvGrpSpPr>
            <a:grpSpLocks/>
          </p:cNvGrpSpPr>
          <p:nvPr/>
        </p:nvGrpSpPr>
        <p:grpSpPr bwMode="auto">
          <a:xfrm>
            <a:off x="7385896" y="4288040"/>
            <a:ext cx="775426" cy="1733249"/>
            <a:chOff x="2468563" y="0"/>
            <a:chExt cx="584200" cy="1141413"/>
          </a:xfrm>
        </p:grpSpPr>
        <p:sp>
          <p:nvSpPr>
            <p:cNvPr id="10" name="Freeform 123"/>
            <p:cNvSpPr>
              <a:spLocks/>
            </p:cNvSpPr>
            <p:nvPr/>
          </p:nvSpPr>
          <p:spPr bwMode="auto">
            <a:xfrm>
              <a:off x="2592388" y="995363"/>
              <a:ext cx="460375" cy="146050"/>
            </a:xfrm>
            <a:custGeom>
              <a:avLst/>
              <a:gdLst>
                <a:gd name="T0" fmla="*/ 2147483647 w 4346"/>
                <a:gd name="T1" fmla="*/ 2147483647 h 1389"/>
                <a:gd name="T2" fmla="*/ 2147483647 w 4346"/>
                <a:gd name="T3" fmla="*/ 2147483647 h 1389"/>
                <a:gd name="T4" fmla="*/ 2147483647 w 4346"/>
                <a:gd name="T5" fmla="*/ 2147483647 h 1389"/>
                <a:gd name="T6" fmla="*/ 2147483647 w 4346"/>
                <a:gd name="T7" fmla="*/ 2147483647 h 1389"/>
                <a:gd name="T8" fmla="*/ 2147483647 w 4346"/>
                <a:gd name="T9" fmla="*/ 2147483647 h 1389"/>
                <a:gd name="T10" fmla="*/ 2147483647 w 4346"/>
                <a:gd name="T11" fmla="*/ 2147483647 h 1389"/>
                <a:gd name="T12" fmla="*/ 2147483647 w 4346"/>
                <a:gd name="T13" fmla="*/ 2147483647 h 1389"/>
                <a:gd name="T14" fmla="*/ 2147483647 w 4346"/>
                <a:gd name="T15" fmla="*/ 2147483647 h 1389"/>
                <a:gd name="T16" fmla="*/ 2147483647 w 4346"/>
                <a:gd name="T17" fmla="*/ 2147483647 h 1389"/>
                <a:gd name="T18" fmla="*/ 2147483647 w 4346"/>
                <a:gd name="T19" fmla="*/ 2147483647 h 1389"/>
                <a:gd name="T20" fmla="*/ 2147483647 w 4346"/>
                <a:gd name="T21" fmla="*/ 2147483647 h 1389"/>
                <a:gd name="T22" fmla="*/ 2147483647 w 4346"/>
                <a:gd name="T23" fmla="*/ 2147483647 h 1389"/>
                <a:gd name="T24" fmla="*/ 2147483647 w 4346"/>
                <a:gd name="T25" fmla="*/ 2147483647 h 1389"/>
                <a:gd name="T26" fmla="*/ 2147483647 w 4346"/>
                <a:gd name="T27" fmla="*/ 2147483647 h 1389"/>
                <a:gd name="T28" fmla="*/ 2147483647 w 4346"/>
                <a:gd name="T29" fmla="*/ 2147483647 h 1389"/>
                <a:gd name="T30" fmla="*/ 2147483647 w 4346"/>
                <a:gd name="T31" fmla="*/ 2147483647 h 1389"/>
                <a:gd name="T32" fmla="*/ 2147483647 w 4346"/>
                <a:gd name="T33" fmla="*/ 2147483647 h 1389"/>
                <a:gd name="T34" fmla="*/ 2147483647 w 4346"/>
                <a:gd name="T35" fmla="*/ 2147483647 h 1389"/>
                <a:gd name="T36" fmla="*/ 2147483647 w 4346"/>
                <a:gd name="T37" fmla="*/ 2147483647 h 1389"/>
                <a:gd name="T38" fmla="*/ 2147483647 w 4346"/>
                <a:gd name="T39" fmla="*/ 2147483647 h 1389"/>
                <a:gd name="T40" fmla="*/ 2147483647 w 4346"/>
                <a:gd name="T41" fmla="*/ 2147483647 h 1389"/>
                <a:gd name="T42" fmla="*/ 2147483647 w 4346"/>
                <a:gd name="T43" fmla="*/ 2147483647 h 1389"/>
                <a:gd name="T44" fmla="*/ 2147483647 w 4346"/>
                <a:gd name="T45" fmla="*/ 2147483647 h 1389"/>
                <a:gd name="T46" fmla="*/ 2147483647 w 4346"/>
                <a:gd name="T47" fmla="*/ 2147483647 h 1389"/>
                <a:gd name="T48" fmla="*/ 2147483647 w 4346"/>
                <a:gd name="T49" fmla="*/ 2147483647 h 1389"/>
                <a:gd name="T50" fmla="*/ 2147483647 w 4346"/>
                <a:gd name="T51" fmla="*/ 2147483647 h 1389"/>
                <a:gd name="T52" fmla="*/ 2147483647 w 4346"/>
                <a:gd name="T53" fmla="*/ 2147483647 h 1389"/>
                <a:gd name="T54" fmla="*/ 2147483647 w 4346"/>
                <a:gd name="T55" fmla="*/ 2147483647 h 1389"/>
                <a:gd name="T56" fmla="*/ 2147483647 w 4346"/>
                <a:gd name="T57" fmla="*/ 2147483647 h 1389"/>
                <a:gd name="T58" fmla="*/ 2147483647 w 4346"/>
                <a:gd name="T59" fmla="*/ 2147483647 h 1389"/>
                <a:gd name="T60" fmla="*/ 2147483647 w 4346"/>
                <a:gd name="T61" fmla="*/ 2147483647 h 1389"/>
                <a:gd name="T62" fmla="*/ 2147483647 w 4346"/>
                <a:gd name="T63" fmla="*/ 2147483647 h 1389"/>
                <a:gd name="T64" fmla="*/ 2147483647 w 4346"/>
                <a:gd name="T65" fmla="*/ 2147483647 h 1389"/>
                <a:gd name="T66" fmla="*/ 2147483647 w 4346"/>
                <a:gd name="T67" fmla="*/ 2147483647 h 1389"/>
                <a:gd name="T68" fmla="*/ 2147483647 w 4346"/>
                <a:gd name="T69" fmla="*/ 2147483647 h 1389"/>
                <a:gd name="T70" fmla="*/ 2147483647 w 4346"/>
                <a:gd name="T71" fmla="*/ 2147483647 h 1389"/>
                <a:gd name="T72" fmla="*/ 2147483647 w 4346"/>
                <a:gd name="T73" fmla="*/ 2147483647 h 1389"/>
                <a:gd name="T74" fmla="*/ 2147483647 w 4346"/>
                <a:gd name="T75" fmla="*/ 2147483647 h 1389"/>
                <a:gd name="T76" fmla="*/ 2147483647 w 4346"/>
                <a:gd name="T77" fmla="*/ 2147483647 h 1389"/>
                <a:gd name="T78" fmla="*/ 2147483647 w 4346"/>
                <a:gd name="T79" fmla="*/ 2147483647 h 1389"/>
                <a:gd name="T80" fmla="*/ 2147483647 w 4346"/>
                <a:gd name="T81" fmla="*/ 2147483647 h 1389"/>
                <a:gd name="T82" fmla="*/ 2147483647 w 4346"/>
                <a:gd name="T83" fmla="*/ 2147483647 h 1389"/>
                <a:gd name="T84" fmla="*/ 2147483647 w 4346"/>
                <a:gd name="T85" fmla="*/ 2147483647 h 1389"/>
                <a:gd name="T86" fmla="*/ 2147483647 w 4346"/>
                <a:gd name="T87" fmla="*/ 2147483647 h 1389"/>
                <a:gd name="T88" fmla="*/ 2147483647 w 4346"/>
                <a:gd name="T89" fmla="*/ 2147483647 h 1389"/>
                <a:gd name="T90" fmla="*/ 2147483647 w 4346"/>
                <a:gd name="T91" fmla="*/ 2147483647 h 1389"/>
                <a:gd name="T92" fmla="*/ 2147483647 w 4346"/>
                <a:gd name="T93" fmla="*/ 2147483647 h 1389"/>
                <a:gd name="T94" fmla="*/ 2147483647 w 4346"/>
                <a:gd name="T95" fmla="*/ 2147483647 h 1389"/>
                <a:gd name="T96" fmla="*/ 2147483647 w 4346"/>
                <a:gd name="T97" fmla="*/ 2147483647 h 1389"/>
                <a:gd name="T98" fmla="*/ 2147483647 w 4346"/>
                <a:gd name="T99" fmla="*/ 2147483647 h 1389"/>
                <a:gd name="T100" fmla="*/ 2147483647 w 4346"/>
                <a:gd name="T101" fmla="*/ 2147483647 h 1389"/>
                <a:gd name="T102" fmla="*/ 2147483647 w 4346"/>
                <a:gd name="T103" fmla="*/ 2147483647 h 1389"/>
                <a:gd name="T104" fmla="*/ 2147483647 w 4346"/>
                <a:gd name="T105" fmla="*/ 2147483647 h 1389"/>
                <a:gd name="T106" fmla="*/ 2147483647 w 4346"/>
                <a:gd name="T107" fmla="*/ 2147483647 h 1389"/>
                <a:gd name="T108" fmla="*/ 2147483647 w 4346"/>
                <a:gd name="T109" fmla="*/ 2147483647 h 1389"/>
                <a:gd name="T110" fmla="*/ 2147483647 w 4346"/>
                <a:gd name="T111" fmla="*/ 2147483647 h 1389"/>
                <a:gd name="T112" fmla="*/ 2147483647 w 4346"/>
                <a:gd name="T113" fmla="*/ 2147483647 h 1389"/>
                <a:gd name="T114" fmla="*/ 2147483647 w 4346"/>
                <a:gd name="T115" fmla="*/ 2147483647 h 1389"/>
                <a:gd name="T116" fmla="*/ 2147483647 w 4346"/>
                <a:gd name="T117" fmla="*/ 2147483647 h 13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346"/>
                <a:gd name="T178" fmla="*/ 0 h 1389"/>
                <a:gd name="T179" fmla="*/ 4346 w 4346"/>
                <a:gd name="T180" fmla="*/ 1389 h 13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346" h="1389">
                  <a:moveTo>
                    <a:pt x="3881" y="1289"/>
                  </a:moveTo>
                  <a:lnTo>
                    <a:pt x="3850" y="1297"/>
                  </a:lnTo>
                  <a:lnTo>
                    <a:pt x="3821" y="1305"/>
                  </a:lnTo>
                  <a:lnTo>
                    <a:pt x="3790" y="1313"/>
                  </a:lnTo>
                  <a:lnTo>
                    <a:pt x="3760" y="1320"/>
                  </a:lnTo>
                  <a:lnTo>
                    <a:pt x="3730" y="1327"/>
                  </a:lnTo>
                  <a:lnTo>
                    <a:pt x="3700" y="1332"/>
                  </a:lnTo>
                  <a:lnTo>
                    <a:pt x="3669" y="1337"/>
                  </a:lnTo>
                  <a:lnTo>
                    <a:pt x="3638" y="1342"/>
                  </a:lnTo>
                  <a:lnTo>
                    <a:pt x="3578" y="1349"/>
                  </a:lnTo>
                  <a:lnTo>
                    <a:pt x="3518" y="1355"/>
                  </a:lnTo>
                  <a:lnTo>
                    <a:pt x="3457" y="1359"/>
                  </a:lnTo>
                  <a:lnTo>
                    <a:pt x="3397" y="1363"/>
                  </a:lnTo>
                  <a:lnTo>
                    <a:pt x="3336" y="1365"/>
                  </a:lnTo>
                  <a:lnTo>
                    <a:pt x="3275" y="1367"/>
                  </a:lnTo>
                  <a:lnTo>
                    <a:pt x="3215" y="1368"/>
                  </a:lnTo>
                  <a:lnTo>
                    <a:pt x="3154" y="1369"/>
                  </a:lnTo>
                  <a:lnTo>
                    <a:pt x="3093" y="1370"/>
                  </a:lnTo>
                  <a:lnTo>
                    <a:pt x="3032" y="1372"/>
                  </a:lnTo>
                  <a:lnTo>
                    <a:pt x="2970" y="1375"/>
                  </a:lnTo>
                  <a:lnTo>
                    <a:pt x="2908" y="1378"/>
                  </a:lnTo>
                  <a:lnTo>
                    <a:pt x="2841" y="1383"/>
                  </a:lnTo>
                  <a:lnTo>
                    <a:pt x="2774" y="1386"/>
                  </a:lnTo>
                  <a:lnTo>
                    <a:pt x="2707" y="1388"/>
                  </a:lnTo>
                  <a:lnTo>
                    <a:pt x="2640" y="1389"/>
                  </a:lnTo>
                  <a:lnTo>
                    <a:pt x="2573" y="1389"/>
                  </a:lnTo>
                  <a:lnTo>
                    <a:pt x="2506" y="1388"/>
                  </a:lnTo>
                  <a:lnTo>
                    <a:pt x="2439" y="1386"/>
                  </a:lnTo>
                  <a:lnTo>
                    <a:pt x="2372" y="1384"/>
                  </a:lnTo>
                  <a:lnTo>
                    <a:pt x="2305" y="1380"/>
                  </a:lnTo>
                  <a:lnTo>
                    <a:pt x="2238" y="1376"/>
                  </a:lnTo>
                  <a:lnTo>
                    <a:pt x="2170" y="1371"/>
                  </a:lnTo>
                  <a:lnTo>
                    <a:pt x="2104" y="1366"/>
                  </a:lnTo>
                  <a:lnTo>
                    <a:pt x="2037" y="1360"/>
                  </a:lnTo>
                  <a:lnTo>
                    <a:pt x="1970" y="1353"/>
                  </a:lnTo>
                  <a:lnTo>
                    <a:pt x="1904" y="1346"/>
                  </a:lnTo>
                  <a:lnTo>
                    <a:pt x="1836" y="1338"/>
                  </a:lnTo>
                  <a:lnTo>
                    <a:pt x="1758" y="1329"/>
                  </a:lnTo>
                  <a:lnTo>
                    <a:pt x="1679" y="1320"/>
                  </a:lnTo>
                  <a:lnTo>
                    <a:pt x="1600" y="1312"/>
                  </a:lnTo>
                  <a:lnTo>
                    <a:pt x="1522" y="1305"/>
                  </a:lnTo>
                  <a:lnTo>
                    <a:pt x="1442" y="1298"/>
                  </a:lnTo>
                  <a:lnTo>
                    <a:pt x="1364" y="1291"/>
                  </a:lnTo>
                  <a:lnTo>
                    <a:pt x="1286" y="1284"/>
                  </a:lnTo>
                  <a:lnTo>
                    <a:pt x="1207" y="1277"/>
                  </a:lnTo>
                  <a:lnTo>
                    <a:pt x="1129" y="1269"/>
                  </a:lnTo>
                  <a:lnTo>
                    <a:pt x="1049" y="1259"/>
                  </a:lnTo>
                  <a:lnTo>
                    <a:pt x="971" y="1250"/>
                  </a:lnTo>
                  <a:lnTo>
                    <a:pt x="893" y="1239"/>
                  </a:lnTo>
                  <a:lnTo>
                    <a:pt x="813" y="1228"/>
                  </a:lnTo>
                  <a:lnTo>
                    <a:pt x="735" y="1214"/>
                  </a:lnTo>
                  <a:lnTo>
                    <a:pt x="655" y="1199"/>
                  </a:lnTo>
                  <a:lnTo>
                    <a:pt x="576" y="1182"/>
                  </a:lnTo>
                  <a:lnTo>
                    <a:pt x="547" y="1177"/>
                  </a:lnTo>
                  <a:lnTo>
                    <a:pt x="518" y="1171"/>
                  </a:lnTo>
                  <a:lnTo>
                    <a:pt x="489" y="1165"/>
                  </a:lnTo>
                  <a:lnTo>
                    <a:pt x="460" y="1158"/>
                  </a:lnTo>
                  <a:lnTo>
                    <a:pt x="431" y="1150"/>
                  </a:lnTo>
                  <a:lnTo>
                    <a:pt x="403" y="1141"/>
                  </a:lnTo>
                  <a:lnTo>
                    <a:pt x="375" y="1133"/>
                  </a:lnTo>
                  <a:lnTo>
                    <a:pt x="347" y="1124"/>
                  </a:lnTo>
                  <a:lnTo>
                    <a:pt x="319" y="1114"/>
                  </a:lnTo>
                  <a:lnTo>
                    <a:pt x="292" y="1103"/>
                  </a:lnTo>
                  <a:lnTo>
                    <a:pt x="264" y="1091"/>
                  </a:lnTo>
                  <a:lnTo>
                    <a:pt x="238" y="1080"/>
                  </a:lnTo>
                  <a:lnTo>
                    <a:pt x="211" y="1067"/>
                  </a:lnTo>
                  <a:lnTo>
                    <a:pt x="184" y="1054"/>
                  </a:lnTo>
                  <a:lnTo>
                    <a:pt x="158" y="1041"/>
                  </a:lnTo>
                  <a:lnTo>
                    <a:pt x="132" y="1026"/>
                  </a:lnTo>
                  <a:lnTo>
                    <a:pt x="122" y="1018"/>
                  </a:lnTo>
                  <a:lnTo>
                    <a:pt x="113" y="1009"/>
                  </a:lnTo>
                  <a:lnTo>
                    <a:pt x="104" y="1000"/>
                  </a:lnTo>
                  <a:lnTo>
                    <a:pt x="95" y="990"/>
                  </a:lnTo>
                  <a:lnTo>
                    <a:pt x="87" y="979"/>
                  </a:lnTo>
                  <a:lnTo>
                    <a:pt x="80" y="969"/>
                  </a:lnTo>
                  <a:lnTo>
                    <a:pt x="74" y="959"/>
                  </a:lnTo>
                  <a:lnTo>
                    <a:pt x="68" y="948"/>
                  </a:lnTo>
                  <a:lnTo>
                    <a:pt x="57" y="926"/>
                  </a:lnTo>
                  <a:lnTo>
                    <a:pt x="48" y="902"/>
                  </a:lnTo>
                  <a:lnTo>
                    <a:pt x="39" y="878"/>
                  </a:lnTo>
                  <a:lnTo>
                    <a:pt x="33" y="852"/>
                  </a:lnTo>
                  <a:lnTo>
                    <a:pt x="28" y="828"/>
                  </a:lnTo>
                  <a:lnTo>
                    <a:pt x="23" y="801"/>
                  </a:lnTo>
                  <a:lnTo>
                    <a:pt x="20" y="776"/>
                  </a:lnTo>
                  <a:lnTo>
                    <a:pt x="17" y="750"/>
                  </a:lnTo>
                  <a:lnTo>
                    <a:pt x="12" y="700"/>
                  </a:lnTo>
                  <a:lnTo>
                    <a:pt x="7" y="650"/>
                  </a:lnTo>
                  <a:lnTo>
                    <a:pt x="3" y="624"/>
                  </a:lnTo>
                  <a:lnTo>
                    <a:pt x="1" y="600"/>
                  </a:lnTo>
                  <a:lnTo>
                    <a:pt x="0" y="576"/>
                  </a:lnTo>
                  <a:lnTo>
                    <a:pt x="1" y="555"/>
                  </a:lnTo>
                  <a:lnTo>
                    <a:pt x="2" y="544"/>
                  </a:lnTo>
                  <a:lnTo>
                    <a:pt x="4" y="533"/>
                  </a:lnTo>
                  <a:lnTo>
                    <a:pt x="6" y="521"/>
                  </a:lnTo>
                  <a:lnTo>
                    <a:pt x="9" y="511"/>
                  </a:lnTo>
                  <a:lnTo>
                    <a:pt x="13" y="500"/>
                  </a:lnTo>
                  <a:lnTo>
                    <a:pt x="18" y="489"/>
                  </a:lnTo>
                  <a:lnTo>
                    <a:pt x="24" y="477"/>
                  </a:lnTo>
                  <a:lnTo>
                    <a:pt x="31" y="465"/>
                  </a:lnTo>
                  <a:lnTo>
                    <a:pt x="39" y="453"/>
                  </a:lnTo>
                  <a:lnTo>
                    <a:pt x="49" y="442"/>
                  </a:lnTo>
                  <a:lnTo>
                    <a:pt x="58" y="431"/>
                  </a:lnTo>
                  <a:lnTo>
                    <a:pt x="68" y="421"/>
                  </a:lnTo>
                  <a:lnTo>
                    <a:pt x="79" y="412"/>
                  </a:lnTo>
                  <a:lnTo>
                    <a:pt x="90" y="401"/>
                  </a:lnTo>
                  <a:lnTo>
                    <a:pt x="102" y="393"/>
                  </a:lnTo>
                  <a:lnTo>
                    <a:pt x="114" y="384"/>
                  </a:lnTo>
                  <a:lnTo>
                    <a:pt x="127" y="376"/>
                  </a:lnTo>
                  <a:lnTo>
                    <a:pt x="140" y="369"/>
                  </a:lnTo>
                  <a:lnTo>
                    <a:pt x="153" y="362"/>
                  </a:lnTo>
                  <a:lnTo>
                    <a:pt x="167" y="355"/>
                  </a:lnTo>
                  <a:lnTo>
                    <a:pt x="195" y="342"/>
                  </a:lnTo>
                  <a:lnTo>
                    <a:pt x="225" y="331"/>
                  </a:lnTo>
                  <a:lnTo>
                    <a:pt x="255" y="321"/>
                  </a:lnTo>
                  <a:lnTo>
                    <a:pt x="285" y="313"/>
                  </a:lnTo>
                  <a:lnTo>
                    <a:pt x="315" y="305"/>
                  </a:lnTo>
                  <a:lnTo>
                    <a:pt x="346" y="298"/>
                  </a:lnTo>
                  <a:lnTo>
                    <a:pt x="404" y="286"/>
                  </a:lnTo>
                  <a:lnTo>
                    <a:pt x="458" y="277"/>
                  </a:lnTo>
                  <a:lnTo>
                    <a:pt x="514" y="268"/>
                  </a:lnTo>
                  <a:lnTo>
                    <a:pt x="570" y="261"/>
                  </a:lnTo>
                  <a:lnTo>
                    <a:pt x="625" y="254"/>
                  </a:lnTo>
                  <a:lnTo>
                    <a:pt x="680" y="249"/>
                  </a:lnTo>
                  <a:lnTo>
                    <a:pt x="735" y="244"/>
                  </a:lnTo>
                  <a:lnTo>
                    <a:pt x="789" y="240"/>
                  </a:lnTo>
                  <a:lnTo>
                    <a:pt x="843" y="234"/>
                  </a:lnTo>
                  <a:lnTo>
                    <a:pt x="897" y="229"/>
                  </a:lnTo>
                  <a:lnTo>
                    <a:pt x="951" y="224"/>
                  </a:lnTo>
                  <a:lnTo>
                    <a:pt x="1005" y="218"/>
                  </a:lnTo>
                  <a:lnTo>
                    <a:pt x="1059" y="210"/>
                  </a:lnTo>
                  <a:lnTo>
                    <a:pt x="1113" y="201"/>
                  </a:lnTo>
                  <a:lnTo>
                    <a:pt x="1139" y="196"/>
                  </a:lnTo>
                  <a:lnTo>
                    <a:pt x="1165" y="191"/>
                  </a:lnTo>
                  <a:lnTo>
                    <a:pt x="1193" y="185"/>
                  </a:lnTo>
                  <a:lnTo>
                    <a:pt x="1219" y="177"/>
                  </a:lnTo>
                  <a:lnTo>
                    <a:pt x="1247" y="170"/>
                  </a:lnTo>
                  <a:lnTo>
                    <a:pt x="1273" y="162"/>
                  </a:lnTo>
                  <a:lnTo>
                    <a:pt x="1301" y="153"/>
                  </a:lnTo>
                  <a:lnTo>
                    <a:pt x="1328" y="144"/>
                  </a:lnTo>
                  <a:lnTo>
                    <a:pt x="1360" y="133"/>
                  </a:lnTo>
                  <a:lnTo>
                    <a:pt x="1391" y="122"/>
                  </a:lnTo>
                  <a:lnTo>
                    <a:pt x="1423" y="113"/>
                  </a:lnTo>
                  <a:lnTo>
                    <a:pt x="1456" y="104"/>
                  </a:lnTo>
                  <a:lnTo>
                    <a:pt x="1488" y="96"/>
                  </a:lnTo>
                  <a:lnTo>
                    <a:pt x="1522" y="88"/>
                  </a:lnTo>
                  <a:lnTo>
                    <a:pt x="1554" y="81"/>
                  </a:lnTo>
                  <a:lnTo>
                    <a:pt x="1588" y="74"/>
                  </a:lnTo>
                  <a:lnTo>
                    <a:pt x="1655" y="61"/>
                  </a:lnTo>
                  <a:lnTo>
                    <a:pt x="1723" y="51"/>
                  </a:lnTo>
                  <a:lnTo>
                    <a:pt x="1793" y="42"/>
                  </a:lnTo>
                  <a:lnTo>
                    <a:pt x="1861" y="35"/>
                  </a:lnTo>
                  <a:lnTo>
                    <a:pt x="1930" y="29"/>
                  </a:lnTo>
                  <a:lnTo>
                    <a:pt x="1999" y="23"/>
                  </a:lnTo>
                  <a:lnTo>
                    <a:pt x="2069" y="19"/>
                  </a:lnTo>
                  <a:lnTo>
                    <a:pt x="2138" y="16"/>
                  </a:lnTo>
                  <a:lnTo>
                    <a:pt x="2206" y="12"/>
                  </a:lnTo>
                  <a:lnTo>
                    <a:pt x="2273" y="10"/>
                  </a:lnTo>
                  <a:lnTo>
                    <a:pt x="2340" y="6"/>
                  </a:lnTo>
                  <a:lnTo>
                    <a:pt x="2408" y="3"/>
                  </a:lnTo>
                  <a:lnTo>
                    <a:pt x="2471" y="1"/>
                  </a:lnTo>
                  <a:lnTo>
                    <a:pt x="2534" y="0"/>
                  </a:lnTo>
                  <a:lnTo>
                    <a:pt x="2596" y="1"/>
                  </a:lnTo>
                  <a:lnTo>
                    <a:pt x="2659" y="2"/>
                  </a:lnTo>
                  <a:lnTo>
                    <a:pt x="2722" y="5"/>
                  </a:lnTo>
                  <a:lnTo>
                    <a:pt x="2784" y="8"/>
                  </a:lnTo>
                  <a:lnTo>
                    <a:pt x="2846" y="14"/>
                  </a:lnTo>
                  <a:lnTo>
                    <a:pt x="2910" y="19"/>
                  </a:lnTo>
                  <a:lnTo>
                    <a:pt x="2972" y="26"/>
                  </a:lnTo>
                  <a:lnTo>
                    <a:pt x="3034" y="33"/>
                  </a:lnTo>
                  <a:lnTo>
                    <a:pt x="3096" y="41"/>
                  </a:lnTo>
                  <a:lnTo>
                    <a:pt x="3158" y="49"/>
                  </a:lnTo>
                  <a:lnTo>
                    <a:pt x="3220" y="58"/>
                  </a:lnTo>
                  <a:lnTo>
                    <a:pt x="3282" y="69"/>
                  </a:lnTo>
                  <a:lnTo>
                    <a:pt x="3344" y="80"/>
                  </a:lnTo>
                  <a:lnTo>
                    <a:pt x="3406" y="90"/>
                  </a:lnTo>
                  <a:lnTo>
                    <a:pt x="3477" y="102"/>
                  </a:lnTo>
                  <a:lnTo>
                    <a:pt x="3547" y="114"/>
                  </a:lnTo>
                  <a:lnTo>
                    <a:pt x="3582" y="121"/>
                  </a:lnTo>
                  <a:lnTo>
                    <a:pt x="3618" y="129"/>
                  </a:lnTo>
                  <a:lnTo>
                    <a:pt x="3654" y="136"/>
                  </a:lnTo>
                  <a:lnTo>
                    <a:pt x="3688" y="144"/>
                  </a:lnTo>
                  <a:lnTo>
                    <a:pt x="3724" y="153"/>
                  </a:lnTo>
                  <a:lnTo>
                    <a:pt x="3759" y="163"/>
                  </a:lnTo>
                  <a:lnTo>
                    <a:pt x="3792" y="175"/>
                  </a:lnTo>
                  <a:lnTo>
                    <a:pt x="3826" y="188"/>
                  </a:lnTo>
                  <a:lnTo>
                    <a:pt x="3858" y="202"/>
                  </a:lnTo>
                  <a:lnTo>
                    <a:pt x="3891" y="217"/>
                  </a:lnTo>
                  <a:lnTo>
                    <a:pt x="3923" y="234"/>
                  </a:lnTo>
                  <a:lnTo>
                    <a:pt x="3953" y="254"/>
                  </a:lnTo>
                  <a:lnTo>
                    <a:pt x="3983" y="276"/>
                  </a:lnTo>
                  <a:lnTo>
                    <a:pt x="4013" y="300"/>
                  </a:lnTo>
                  <a:lnTo>
                    <a:pt x="4043" y="327"/>
                  </a:lnTo>
                  <a:lnTo>
                    <a:pt x="4073" y="356"/>
                  </a:lnTo>
                  <a:lnTo>
                    <a:pt x="4102" y="386"/>
                  </a:lnTo>
                  <a:lnTo>
                    <a:pt x="4131" y="419"/>
                  </a:lnTo>
                  <a:lnTo>
                    <a:pt x="4159" y="452"/>
                  </a:lnTo>
                  <a:lnTo>
                    <a:pt x="4185" y="488"/>
                  </a:lnTo>
                  <a:lnTo>
                    <a:pt x="4211" y="523"/>
                  </a:lnTo>
                  <a:lnTo>
                    <a:pt x="4234" y="560"/>
                  </a:lnTo>
                  <a:lnTo>
                    <a:pt x="4256" y="597"/>
                  </a:lnTo>
                  <a:lnTo>
                    <a:pt x="4277" y="634"/>
                  </a:lnTo>
                  <a:lnTo>
                    <a:pt x="4295" y="672"/>
                  </a:lnTo>
                  <a:lnTo>
                    <a:pt x="4310" y="709"/>
                  </a:lnTo>
                  <a:lnTo>
                    <a:pt x="4318" y="727"/>
                  </a:lnTo>
                  <a:lnTo>
                    <a:pt x="4324" y="745"/>
                  </a:lnTo>
                  <a:lnTo>
                    <a:pt x="4330" y="764"/>
                  </a:lnTo>
                  <a:lnTo>
                    <a:pt x="4335" y="781"/>
                  </a:lnTo>
                  <a:lnTo>
                    <a:pt x="4340" y="807"/>
                  </a:lnTo>
                  <a:lnTo>
                    <a:pt x="4344" y="834"/>
                  </a:lnTo>
                  <a:lnTo>
                    <a:pt x="4346" y="858"/>
                  </a:lnTo>
                  <a:lnTo>
                    <a:pt x="4345" y="883"/>
                  </a:lnTo>
                  <a:lnTo>
                    <a:pt x="4343" y="906"/>
                  </a:lnTo>
                  <a:lnTo>
                    <a:pt x="4339" y="929"/>
                  </a:lnTo>
                  <a:lnTo>
                    <a:pt x="4333" y="951"/>
                  </a:lnTo>
                  <a:lnTo>
                    <a:pt x="4326" y="972"/>
                  </a:lnTo>
                  <a:lnTo>
                    <a:pt x="4317" y="993"/>
                  </a:lnTo>
                  <a:lnTo>
                    <a:pt x="4306" y="1012"/>
                  </a:lnTo>
                  <a:lnTo>
                    <a:pt x="4294" y="1031"/>
                  </a:lnTo>
                  <a:lnTo>
                    <a:pt x="4282" y="1050"/>
                  </a:lnTo>
                  <a:lnTo>
                    <a:pt x="4267" y="1068"/>
                  </a:lnTo>
                  <a:lnTo>
                    <a:pt x="4251" y="1084"/>
                  </a:lnTo>
                  <a:lnTo>
                    <a:pt x="4235" y="1101"/>
                  </a:lnTo>
                  <a:lnTo>
                    <a:pt x="4218" y="1117"/>
                  </a:lnTo>
                  <a:lnTo>
                    <a:pt x="4199" y="1132"/>
                  </a:lnTo>
                  <a:lnTo>
                    <a:pt x="4181" y="1146"/>
                  </a:lnTo>
                  <a:lnTo>
                    <a:pt x="4161" y="1161"/>
                  </a:lnTo>
                  <a:lnTo>
                    <a:pt x="4140" y="1174"/>
                  </a:lnTo>
                  <a:lnTo>
                    <a:pt x="4120" y="1186"/>
                  </a:lnTo>
                  <a:lnTo>
                    <a:pt x="4099" y="1198"/>
                  </a:lnTo>
                  <a:lnTo>
                    <a:pt x="4077" y="1211"/>
                  </a:lnTo>
                  <a:lnTo>
                    <a:pt x="4055" y="1221"/>
                  </a:lnTo>
                  <a:lnTo>
                    <a:pt x="4033" y="1231"/>
                  </a:lnTo>
                  <a:lnTo>
                    <a:pt x="4011" y="1241"/>
                  </a:lnTo>
                  <a:lnTo>
                    <a:pt x="3989" y="1250"/>
                  </a:lnTo>
                  <a:lnTo>
                    <a:pt x="3966" y="1259"/>
                  </a:lnTo>
                  <a:lnTo>
                    <a:pt x="3924" y="1275"/>
                  </a:lnTo>
                  <a:lnTo>
                    <a:pt x="3881" y="1289"/>
                  </a:lnTo>
                  <a:close/>
                </a:path>
              </a:pathLst>
            </a:custGeom>
            <a:solidFill>
              <a:srgbClr val="9D85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" name="Freeform 160"/>
            <p:cNvSpPr>
              <a:spLocks/>
            </p:cNvSpPr>
            <p:nvPr/>
          </p:nvSpPr>
          <p:spPr bwMode="auto">
            <a:xfrm>
              <a:off x="2532063" y="381000"/>
              <a:ext cx="227013" cy="239713"/>
            </a:xfrm>
            <a:custGeom>
              <a:avLst/>
              <a:gdLst>
                <a:gd name="T0" fmla="*/ 2147483647 w 2146"/>
                <a:gd name="T1" fmla="*/ 2147483647 h 2262"/>
                <a:gd name="T2" fmla="*/ 2147483647 w 2146"/>
                <a:gd name="T3" fmla="*/ 2147483647 h 2262"/>
                <a:gd name="T4" fmla="*/ 2147483647 w 2146"/>
                <a:gd name="T5" fmla="*/ 2147483647 h 2262"/>
                <a:gd name="T6" fmla="*/ 2147483647 w 2146"/>
                <a:gd name="T7" fmla="*/ 2147483647 h 2262"/>
                <a:gd name="T8" fmla="*/ 2147483647 w 2146"/>
                <a:gd name="T9" fmla="*/ 2147483647 h 2262"/>
                <a:gd name="T10" fmla="*/ 2147483647 w 2146"/>
                <a:gd name="T11" fmla="*/ 2147483647 h 2262"/>
                <a:gd name="T12" fmla="*/ 2147483647 w 2146"/>
                <a:gd name="T13" fmla="*/ 2147483647 h 2262"/>
                <a:gd name="T14" fmla="*/ 2147483647 w 2146"/>
                <a:gd name="T15" fmla="*/ 2147483647 h 2262"/>
                <a:gd name="T16" fmla="*/ 2147483647 w 2146"/>
                <a:gd name="T17" fmla="*/ 2147483647 h 2262"/>
                <a:gd name="T18" fmla="*/ 2147483647 w 2146"/>
                <a:gd name="T19" fmla="*/ 2147483647 h 2262"/>
                <a:gd name="T20" fmla="*/ 2147483647 w 2146"/>
                <a:gd name="T21" fmla="*/ 2147483647 h 2262"/>
                <a:gd name="T22" fmla="*/ 2147483647 w 2146"/>
                <a:gd name="T23" fmla="*/ 2147483647 h 2262"/>
                <a:gd name="T24" fmla="*/ 2147483647 w 2146"/>
                <a:gd name="T25" fmla="*/ 2147483647 h 2262"/>
                <a:gd name="T26" fmla="*/ 2147483647 w 2146"/>
                <a:gd name="T27" fmla="*/ 2147483647 h 2262"/>
                <a:gd name="T28" fmla="*/ 2147483647 w 2146"/>
                <a:gd name="T29" fmla="*/ 2147483647 h 2262"/>
                <a:gd name="T30" fmla="*/ 2147483647 w 2146"/>
                <a:gd name="T31" fmla="*/ 2147483647 h 2262"/>
                <a:gd name="T32" fmla="*/ 2147483647 w 2146"/>
                <a:gd name="T33" fmla="*/ 2147483647 h 2262"/>
                <a:gd name="T34" fmla="*/ 2147483647 w 2146"/>
                <a:gd name="T35" fmla="*/ 2147483647 h 2262"/>
                <a:gd name="T36" fmla="*/ 2147483647 w 2146"/>
                <a:gd name="T37" fmla="*/ 2147483647 h 2262"/>
                <a:gd name="T38" fmla="*/ 2147483647 w 2146"/>
                <a:gd name="T39" fmla="*/ 2147483647 h 2262"/>
                <a:gd name="T40" fmla="*/ 2147483647 w 2146"/>
                <a:gd name="T41" fmla="*/ 2147483647 h 2262"/>
                <a:gd name="T42" fmla="*/ 2147483647 w 2146"/>
                <a:gd name="T43" fmla="*/ 2147483647 h 2262"/>
                <a:gd name="T44" fmla="*/ 2147483647 w 2146"/>
                <a:gd name="T45" fmla="*/ 2147483647 h 2262"/>
                <a:gd name="T46" fmla="*/ 2147483647 w 2146"/>
                <a:gd name="T47" fmla="*/ 2147483647 h 2262"/>
                <a:gd name="T48" fmla="*/ 2147483647 w 2146"/>
                <a:gd name="T49" fmla="*/ 2147483647 h 2262"/>
                <a:gd name="T50" fmla="*/ 2147483647 w 2146"/>
                <a:gd name="T51" fmla="*/ 2147483647 h 2262"/>
                <a:gd name="T52" fmla="*/ 2147483647 w 2146"/>
                <a:gd name="T53" fmla="*/ 2147483647 h 2262"/>
                <a:gd name="T54" fmla="*/ 2147483647 w 2146"/>
                <a:gd name="T55" fmla="*/ 2147483647 h 2262"/>
                <a:gd name="T56" fmla="*/ 2147483647 w 2146"/>
                <a:gd name="T57" fmla="*/ 2147483647 h 2262"/>
                <a:gd name="T58" fmla="*/ 2147483647 w 2146"/>
                <a:gd name="T59" fmla="*/ 2147483647 h 2262"/>
                <a:gd name="T60" fmla="*/ 2147483647 w 2146"/>
                <a:gd name="T61" fmla="*/ 2147483647 h 2262"/>
                <a:gd name="T62" fmla="*/ 2147483647 w 2146"/>
                <a:gd name="T63" fmla="*/ 2147483647 h 2262"/>
                <a:gd name="T64" fmla="*/ 2147483647 w 2146"/>
                <a:gd name="T65" fmla="*/ 2147483647 h 2262"/>
                <a:gd name="T66" fmla="*/ 2147483647 w 2146"/>
                <a:gd name="T67" fmla="*/ 2147483647 h 2262"/>
                <a:gd name="T68" fmla="*/ 2147483647 w 2146"/>
                <a:gd name="T69" fmla="*/ 2147483647 h 2262"/>
                <a:gd name="T70" fmla="*/ 2147483647 w 2146"/>
                <a:gd name="T71" fmla="*/ 2147483647 h 2262"/>
                <a:gd name="T72" fmla="*/ 2147483647 w 2146"/>
                <a:gd name="T73" fmla="*/ 2147483647 h 2262"/>
                <a:gd name="T74" fmla="*/ 2147483647 w 2146"/>
                <a:gd name="T75" fmla="*/ 2147483647 h 2262"/>
                <a:gd name="T76" fmla="*/ 2147483647 w 2146"/>
                <a:gd name="T77" fmla="*/ 2147483647 h 2262"/>
                <a:gd name="T78" fmla="*/ 2147483647 w 2146"/>
                <a:gd name="T79" fmla="*/ 2147483647 h 2262"/>
                <a:gd name="T80" fmla="*/ 2147483647 w 2146"/>
                <a:gd name="T81" fmla="*/ 2147483647 h 2262"/>
                <a:gd name="T82" fmla="*/ 2147483647 w 2146"/>
                <a:gd name="T83" fmla="*/ 2147483647 h 2262"/>
                <a:gd name="T84" fmla="*/ 2147483647 w 2146"/>
                <a:gd name="T85" fmla="*/ 0 h 2262"/>
                <a:gd name="T86" fmla="*/ 2147483647 w 2146"/>
                <a:gd name="T87" fmla="*/ 2147483647 h 22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46"/>
                <a:gd name="T133" fmla="*/ 0 h 2262"/>
                <a:gd name="T134" fmla="*/ 2146 w 2146"/>
                <a:gd name="T135" fmla="*/ 2262 h 22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46" h="2262">
                  <a:moveTo>
                    <a:pt x="1690" y="82"/>
                  </a:moveTo>
                  <a:lnTo>
                    <a:pt x="1686" y="92"/>
                  </a:lnTo>
                  <a:lnTo>
                    <a:pt x="1677" y="116"/>
                  </a:lnTo>
                  <a:lnTo>
                    <a:pt x="1662" y="157"/>
                  </a:lnTo>
                  <a:lnTo>
                    <a:pt x="1643" y="210"/>
                  </a:lnTo>
                  <a:lnTo>
                    <a:pt x="1617" y="274"/>
                  </a:lnTo>
                  <a:lnTo>
                    <a:pt x="1588" y="348"/>
                  </a:lnTo>
                  <a:lnTo>
                    <a:pt x="1553" y="429"/>
                  </a:lnTo>
                  <a:lnTo>
                    <a:pt x="1515" y="518"/>
                  </a:lnTo>
                  <a:lnTo>
                    <a:pt x="1473" y="611"/>
                  </a:lnTo>
                  <a:lnTo>
                    <a:pt x="1428" y="705"/>
                  </a:lnTo>
                  <a:lnTo>
                    <a:pt x="1403" y="753"/>
                  </a:lnTo>
                  <a:lnTo>
                    <a:pt x="1379" y="801"/>
                  </a:lnTo>
                  <a:lnTo>
                    <a:pt x="1354" y="849"/>
                  </a:lnTo>
                  <a:lnTo>
                    <a:pt x="1327" y="897"/>
                  </a:lnTo>
                  <a:lnTo>
                    <a:pt x="1301" y="943"/>
                  </a:lnTo>
                  <a:lnTo>
                    <a:pt x="1273" y="989"/>
                  </a:lnTo>
                  <a:lnTo>
                    <a:pt x="1246" y="1034"/>
                  </a:lnTo>
                  <a:lnTo>
                    <a:pt x="1217" y="1078"/>
                  </a:lnTo>
                  <a:lnTo>
                    <a:pt x="1189" y="1120"/>
                  </a:lnTo>
                  <a:lnTo>
                    <a:pt x="1159" y="1160"/>
                  </a:lnTo>
                  <a:lnTo>
                    <a:pt x="1130" y="1198"/>
                  </a:lnTo>
                  <a:lnTo>
                    <a:pt x="1100" y="1235"/>
                  </a:lnTo>
                  <a:lnTo>
                    <a:pt x="1068" y="1267"/>
                  </a:lnTo>
                  <a:lnTo>
                    <a:pt x="1036" y="1297"/>
                  </a:lnTo>
                  <a:lnTo>
                    <a:pt x="1001" y="1321"/>
                  </a:lnTo>
                  <a:lnTo>
                    <a:pt x="966" y="1341"/>
                  </a:lnTo>
                  <a:lnTo>
                    <a:pt x="929" y="1358"/>
                  </a:lnTo>
                  <a:lnTo>
                    <a:pt x="891" y="1372"/>
                  </a:lnTo>
                  <a:lnTo>
                    <a:pt x="853" y="1382"/>
                  </a:lnTo>
                  <a:lnTo>
                    <a:pt x="813" y="1388"/>
                  </a:lnTo>
                  <a:lnTo>
                    <a:pt x="773" y="1393"/>
                  </a:lnTo>
                  <a:lnTo>
                    <a:pt x="734" y="1394"/>
                  </a:lnTo>
                  <a:lnTo>
                    <a:pt x="693" y="1394"/>
                  </a:lnTo>
                  <a:lnTo>
                    <a:pt x="653" y="1391"/>
                  </a:lnTo>
                  <a:lnTo>
                    <a:pt x="612" y="1386"/>
                  </a:lnTo>
                  <a:lnTo>
                    <a:pt x="574" y="1380"/>
                  </a:lnTo>
                  <a:lnTo>
                    <a:pt x="534" y="1371"/>
                  </a:lnTo>
                  <a:lnTo>
                    <a:pt x="496" y="1362"/>
                  </a:lnTo>
                  <a:lnTo>
                    <a:pt x="459" y="1352"/>
                  </a:lnTo>
                  <a:lnTo>
                    <a:pt x="423" y="1340"/>
                  </a:lnTo>
                  <a:lnTo>
                    <a:pt x="388" y="1328"/>
                  </a:lnTo>
                  <a:lnTo>
                    <a:pt x="355" y="1315"/>
                  </a:lnTo>
                  <a:lnTo>
                    <a:pt x="323" y="1303"/>
                  </a:lnTo>
                  <a:lnTo>
                    <a:pt x="294" y="1290"/>
                  </a:lnTo>
                  <a:lnTo>
                    <a:pt x="265" y="1277"/>
                  </a:lnTo>
                  <a:lnTo>
                    <a:pt x="240" y="1265"/>
                  </a:lnTo>
                  <a:lnTo>
                    <a:pt x="196" y="1243"/>
                  </a:lnTo>
                  <a:lnTo>
                    <a:pt x="162" y="1224"/>
                  </a:lnTo>
                  <a:lnTo>
                    <a:pt x="142" y="1212"/>
                  </a:lnTo>
                  <a:lnTo>
                    <a:pt x="134" y="1208"/>
                  </a:lnTo>
                  <a:lnTo>
                    <a:pt x="0" y="1932"/>
                  </a:lnTo>
                  <a:lnTo>
                    <a:pt x="11" y="1938"/>
                  </a:lnTo>
                  <a:lnTo>
                    <a:pt x="39" y="1954"/>
                  </a:lnTo>
                  <a:lnTo>
                    <a:pt x="85" y="1979"/>
                  </a:lnTo>
                  <a:lnTo>
                    <a:pt x="147" y="2010"/>
                  </a:lnTo>
                  <a:lnTo>
                    <a:pt x="183" y="2028"/>
                  </a:lnTo>
                  <a:lnTo>
                    <a:pt x="221" y="2047"/>
                  </a:lnTo>
                  <a:lnTo>
                    <a:pt x="264" y="2066"/>
                  </a:lnTo>
                  <a:lnTo>
                    <a:pt x="309" y="2085"/>
                  </a:lnTo>
                  <a:lnTo>
                    <a:pt x="356" y="2105"/>
                  </a:lnTo>
                  <a:lnTo>
                    <a:pt x="405" y="2125"/>
                  </a:lnTo>
                  <a:lnTo>
                    <a:pt x="457" y="2144"/>
                  </a:lnTo>
                  <a:lnTo>
                    <a:pt x="510" y="2163"/>
                  </a:lnTo>
                  <a:lnTo>
                    <a:pt x="565" y="2180"/>
                  </a:lnTo>
                  <a:lnTo>
                    <a:pt x="621" y="2197"/>
                  </a:lnTo>
                  <a:lnTo>
                    <a:pt x="678" y="2213"/>
                  </a:lnTo>
                  <a:lnTo>
                    <a:pt x="737" y="2226"/>
                  </a:lnTo>
                  <a:lnTo>
                    <a:pt x="795" y="2238"/>
                  </a:lnTo>
                  <a:lnTo>
                    <a:pt x="854" y="2247"/>
                  </a:lnTo>
                  <a:lnTo>
                    <a:pt x="914" y="2254"/>
                  </a:lnTo>
                  <a:lnTo>
                    <a:pt x="973" y="2259"/>
                  </a:lnTo>
                  <a:lnTo>
                    <a:pt x="1032" y="2262"/>
                  </a:lnTo>
                  <a:lnTo>
                    <a:pt x="1091" y="2259"/>
                  </a:lnTo>
                  <a:lnTo>
                    <a:pt x="1149" y="2255"/>
                  </a:lnTo>
                  <a:lnTo>
                    <a:pt x="1206" y="2247"/>
                  </a:lnTo>
                  <a:lnTo>
                    <a:pt x="1262" y="2235"/>
                  </a:lnTo>
                  <a:lnTo>
                    <a:pt x="1317" y="2219"/>
                  </a:lnTo>
                  <a:lnTo>
                    <a:pt x="1370" y="2197"/>
                  </a:lnTo>
                  <a:lnTo>
                    <a:pt x="1422" y="2173"/>
                  </a:lnTo>
                  <a:lnTo>
                    <a:pt x="1471" y="2142"/>
                  </a:lnTo>
                  <a:lnTo>
                    <a:pt x="1517" y="2106"/>
                  </a:lnTo>
                  <a:lnTo>
                    <a:pt x="1563" y="2065"/>
                  </a:lnTo>
                  <a:lnTo>
                    <a:pt x="1606" y="2020"/>
                  </a:lnTo>
                  <a:lnTo>
                    <a:pt x="1648" y="1970"/>
                  </a:lnTo>
                  <a:lnTo>
                    <a:pt x="1688" y="1917"/>
                  </a:lnTo>
                  <a:lnTo>
                    <a:pt x="1725" y="1860"/>
                  </a:lnTo>
                  <a:lnTo>
                    <a:pt x="1761" y="1801"/>
                  </a:lnTo>
                  <a:lnTo>
                    <a:pt x="1794" y="1739"/>
                  </a:lnTo>
                  <a:lnTo>
                    <a:pt x="1827" y="1675"/>
                  </a:lnTo>
                  <a:lnTo>
                    <a:pt x="1858" y="1610"/>
                  </a:lnTo>
                  <a:lnTo>
                    <a:pt x="1886" y="1543"/>
                  </a:lnTo>
                  <a:lnTo>
                    <a:pt x="1913" y="1475"/>
                  </a:lnTo>
                  <a:lnTo>
                    <a:pt x="1938" y="1408"/>
                  </a:lnTo>
                  <a:lnTo>
                    <a:pt x="1962" y="1339"/>
                  </a:lnTo>
                  <a:lnTo>
                    <a:pt x="1984" y="1271"/>
                  </a:lnTo>
                  <a:lnTo>
                    <a:pt x="2005" y="1205"/>
                  </a:lnTo>
                  <a:lnTo>
                    <a:pt x="2023" y="1140"/>
                  </a:lnTo>
                  <a:lnTo>
                    <a:pt x="2042" y="1076"/>
                  </a:lnTo>
                  <a:lnTo>
                    <a:pt x="2057" y="1014"/>
                  </a:lnTo>
                  <a:lnTo>
                    <a:pt x="2072" y="955"/>
                  </a:lnTo>
                  <a:lnTo>
                    <a:pt x="2086" y="899"/>
                  </a:lnTo>
                  <a:lnTo>
                    <a:pt x="2097" y="846"/>
                  </a:lnTo>
                  <a:lnTo>
                    <a:pt x="2107" y="797"/>
                  </a:lnTo>
                  <a:lnTo>
                    <a:pt x="2124" y="712"/>
                  </a:lnTo>
                  <a:lnTo>
                    <a:pt x="2137" y="647"/>
                  </a:lnTo>
                  <a:lnTo>
                    <a:pt x="2143" y="606"/>
                  </a:lnTo>
                  <a:lnTo>
                    <a:pt x="2146" y="591"/>
                  </a:lnTo>
                  <a:lnTo>
                    <a:pt x="2143" y="582"/>
                  </a:lnTo>
                  <a:lnTo>
                    <a:pt x="2135" y="556"/>
                  </a:lnTo>
                  <a:lnTo>
                    <a:pt x="2123" y="515"/>
                  </a:lnTo>
                  <a:lnTo>
                    <a:pt x="2108" y="463"/>
                  </a:lnTo>
                  <a:lnTo>
                    <a:pt x="2088" y="403"/>
                  </a:lnTo>
                  <a:lnTo>
                    <a:pt x="2064" y="339"/>
                  </a:lnTo>
                  <a:lnTo>
                    <a:pt x="2051" y="305"/>
                  </a:lnTo>
                  <a:lnTo>
                    <a:pt x="2038" y="272"/>
                  </a:lnTo>
                  <a:lnTo>
                    <a:pt x="2023" y="239"/>
                  </a:lnTo>
                  <a:lnTo>
                    <a:pt x="2007" y="207"/>
                  </a:lnTo>
                  <a:lnTo>
                    <a:pt x="1992" y="175"/>
                  </a:lnTo>
                  <a:lnTo>
                    <a:pt x="1975" y="144"/>
                  </a:lnTo>
                  <a:lnTo>
                    <a:pt x="1957" y="116"/>
                  </a:lnTo>
                  <a:lnTo>
                    <a:pt x="1940" y="91"/>
                  </a:lnTo>
                  <a:lnTo>
                    <a:pt x="1921" y="67"/>
                  </a:lnTo>
                  <a:lnTo>
                    <a:pt x="1902" y="46"/>
                  </a:lnTo>
                  <a:lnTo>
                    <a:pt x="1882" y="28"/>
                  </a:lnTo>
                  <a:lnTo>
                    <a:pt x="1863" y="15"/>
                  </a:lnTo>
                  <a:lnTo>
                    <a:pt x="1842" y="5"/>
                  </a:lnTo>
                  <a:lnTo>
                    <a:pt x="1821" y="0"/>
                  </a:lnTo>
                  <a:lnTo>
                    <a:pt x="1800" y="0"/>
                  </a:lnTo>
                  <a:lnTo>
                    <a:pt x="1778" y="4"/>
                  </a:lnTo>
                  <a:lnTo>
                    <a:pt x="1757" y="14"/>
                  </a:lnTo>
                  <a:lnTo>
                    <a:pt x="1734" y="31"/>
                  </a:lnTo>
                  <a:lnTo>
                    <a:pt x="1712" y="53"/>
                  </a:lnTo>
                  <a:lnTo>
                    <a:pt x="1690" y="82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2" name="Freeform 161"/>
            <p:cNvSpPr>
              <a:spLocks/>
            </p:cNvSpPr>
            <p:nvPr/>
          </p:nvSpPr>
          <p:spPr bwMode="auto">
            <a:xfrm>
              <a:off x="2843213" y="661988"/>
              <a:ext cx="139700" cy="373063"/>
            </a:xfrm>
            <a:custGeom>
              <a:avLst/>
              <a:gdLst>
                <a:gd name="T0" fmla="*/ 2147483647 w 1316"/>
                <a:gd name="T1" fmla="*/ 2147483647 h 3528"/>
                <a:gd name="T2" fmla="*/ 2147483647 w 1316"/>
                <a:gd name="T3" fmla="*/ 2147483647 h 3528"/>
                <a:gd name="T4" fmla="*/ 2147483647 w 1316"/>
                <a:gd name="T5" fmla="*/ 2147483647 h 3528"/>
                <a:gd name="T6" fmla="*/ 2147483647 w 1316"/>
                <a:gd name="T7" fmla="*/ 2147483647 h 3528"/>
                <a:gd name="T8" fmla="*/ 2147483647 w 1316"/>
                <a:gd name="T9" fmla="*/ 2147483647 h 3528"/>
                <a:gd name="T10" fmla="*/ 0 w 1316"/>
                <a:gd name="T11" fmla="*/ 2147483647 h 3528"/>
                <a:gd name="T12" fmla="*/ 2147483647 w 1316"/>
                <a:gd name="T13" fmla="*/ 2147483647 h 3528"/>
                <a:gd name="T14" fmla="*/ 2147483647 w 1316"/>
                <a:gd name="T15" fmla="*/ 2147483647 h 3528"/>
                <a:gd name="T16" fmla="*/ 2147483647 w 1316"/>
                <a:gd name="T17" fmla="*/ 2147483647 h 3528"/>
                <a:gd name="T18" fmla="*/ 2147483647 w 1316"/>
                <a:gd name="T19" fmla="*/ 2147483647 h 3528"/>
                <a:gd name="T20" fmla="*/ 2147483647 w 1316"/>
                <a:gd name="T21" fmla="*/ 2147483647 h 3528"/>
                <a:gd name="T22" fmla="*/ 2147483647 w 1316"/>
                <a:gd name="T23" fmla="*/ 2147483647 h 3528"/>
                <a:gd name="T24" fmla="*/ 2147483647 w 1316"/>
                <a:gd name="T25" fmla="*/ 2147483647 h 3528"/>
                <a:gd name="T26" fmla="*/ 2147483647 w 1316"/>
                <a:gd name="T27" fmla="*/ 2147483647 h 3528"/>
                <a:gd name="T28" fmla="*/ 2147483647 w 1316"/>
                <a:gd name="T29" fmla="*/ 2147483647 h 3528"/>
                <a:gd name="T30" fmla="*/ 2147483647 w 1316"/>
                <a:gd name="T31" fmla="*/ 2147483647 h 3528"/>
                <a:gd name="T32" fmla="*/ 2147483647 w 1316"/>
                <a:gd name="T33" fmla="*/ 2147483647 h 3528"/>
                <a:gd name="T34" fmla="*/ 2147483647 w 1316"/>
                <a:gd name="T35" fmla="*/ 2147483647 h 3528"/>
                <a:gd name="T36" fmla="*/ 2147483647 w 1316"/>
                <a:gd name="T37" fmla="*/ 2147483647 h 3528"/>
                <a:gd name="T38" fmla="*/ 2147483647 w 1316"/>
                <a:gd name="T39" fmla="*/ 2147483647 h 3528"/>
                <a:gd name="T40" fmla="*/ 2147483647 w 1316"/>
                <a:gd name="T41" fmla="*/ 2147483647 h 3528"/>
                <a:gd name="T42" fmla="*/ 2147483647 w 1316"/>
                <a:gd name="T43" fmla="*/ 2147483647 h 3528"/>
                <a:gd name="T44" fmla="*/ 2147483647 w 1316"/>
                <a:gd name="T45" fmla="*/ 2147483647 h 3528"/>
                <a:gd name="T46" fmla="*/ 2147483647 w 1316"/>
                <a:gd name="T47" fmla="*/ 2147483647 h 3528"/>
                <a:gd name="T48" fmla="*/ 2147483647 w 1316"/>
                <a:gd name="T49" fmla="*/ 2147483647 h 3528"/>
                <a:gd name="T50" fmla="*/ 2147483647 w 1316"/>
                <a:gd name="T51" fmla="*/ 2147483647 h 3528"/>
                <a:gd name="T52" fmla="*/ 2147483647 w 1316"/>
                <a:gd name="T53" fmla="*/ 2147483647 h 3528"/>
                <a:gd name="T54" fmla="*/ 2147483647 w 1316"/>
                <a:gd name="T55" fmla="*/ 2147483647 h 3528"/>
                <a:gd name="T56" fmla="*/ 2147483647 w 1316"/>
                <a:gd name="T57" fmla="*/ 2147483647 h 3528"/>
                <a:gd name="T58" fmla="*/ 2147483647 w 1316"/>
                <a:gd name="T59" fmla="*/ 2147483647 h 3528"/>
                <a:gd name="T60" fmla="*/ 2147483647 w 1316"/>
                <a:gd name="T61" fmla="*/ 2147483647 h 3528"/>
                <a:gd name="T62" fmla="*/ 2147483647 w 1316"/>
                <a:gd name="T63" fmla="*/ 2147483647 h 3528"/>
                <a:gd name="T64" fmla="*/ 2147483647 w 1316"/>
                <a:gd name="T65" fmla="*/ 2147483647 h 3528"/>
                <a:gd name="T66" fmla="*/ 2147483647 w 1316"/>
                <a:gd name="T67" fmla="*/ 2147483647 h 3528"/>
                <a:gd name="T68" fmla="*/ 2147483647 w 1316"/>
                <a:gd name="T69" fmla="*/ 2147483647 h 3528"/>
                <a:gd name="T70" fmla="*/ 2147483647 w 1316"/>
                <a:gd name="T71" fmla="*/ 2147483647 h 3528"/>
                <a:gd name="T72" fmla="*/ 2147483647 w 1316"/>
                <a:gd name="T73" fmla="*/ 2147483647 h 3528"/>
                <a:gd name="T74" fmla="*/ 2147483647 w 1316"/>
                <a:gd name="T75" fmla="*/ 2147483647 h 3528"/>
                <a:gd name="T76" fmla="*/ 2147483647 w 1316"/>
                <a:gd name="T77" fmla="*/ 2147483647 h 3528"/>
                <a:gd name="T78" fmla="*/ 2147483647 w 1316"/>
                <a:gd name="T79" fmla="*/ 2147483647 h 3528"/>
                <a:gd name="T80" fmla="*/ 2147483647 w 1316"/>
                <a:gd name="T81" fmla="*/ 2147483647 h 3528"/>
                <a:gd name="T82" fmla="*/ 2147483647 w 1316"/>
                <a:gd name="T83" fmla="*/ 0 h 3528"/>
                <a:gd name="T84" fmla="*/ 2147483647 w 1316"/>
                <a:gd name="T85" fmla="*/ 2147483647 h 3528"/>
                <a:gd name="T86" fmla="*/ 2147483647 w 1316"/>
                <a:gd name="T87" fmla="*/ 2147483647 h 3528"/>
                <a:gd name="T88" fmla="*/ 2147483647 w 1316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6"/>
                <a:gd name="T136" fmla="*/ 0 h 3528"/>
                <a:gd name="T137" fmla="*/ 1316 w 1316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6" h="3528">
                  <a:moveTo>
                    <a:pt x="85" y="40"/>
                  </a:moveTo>
                  <a:lnTo>
                    <a:pt x="84" y="54"/>
                  </a:lnTo>
                  <a:lnTo>
                    <a:pt x="81" y="93"/>
                  </a:lnTo>
                  <a:lnTo>
                    <a:pt x="78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3" y="457"/>
                  </a:lnTo>
                  <a:lnTo>
                    <a:pt x="57" y="589"/>
                  </a:lnTo>
                  <a:lnTo>
                    <a:pt x="50" y="731"/>
                  </a:lnTo>
                  <a:lnTo>
                    <a:pt x="44" y="882"/>
                  </a:lnTo>
                  <a:lnTo>
                    <a:pt x="37" y="1039"/>
                  </a:lnTo>
                  <a:lnTo>
                    <a:pt x="30" y="1200"/>
                  </a:lnTo>
                  <a:lnTo>
                    <a:pt x="22" y="1363"/>
                  </a:lnTo>
                  <a:lnTo>
                    <a:pt x="16" y="1525"/>
                  </a:lnTo>
                  <a:lnTo>
                    <a:pt x="10" y="1684"/>
                  </a:lnTo>
                  <a:lnTo>
                    <a:pt x="5" y="1836"/>
                  </a:lnTo>
                  <a:lnTo>
                    <a:pt x="0" y="1981"/>
                  </a:lnTo>
                  <a:lnTo>
                    <a:pt x="0" y="2051"/>
                  </a:lnTo>
                  <a:lnTo>
                    <a:pt x="1" y="2120"/>
                  </a:lnTo>
                  <a:lnTo>
                    <a:pt x="5" y="2190"/>
                  </a:lnTo>
                  <a:lnTo>
                    <a:pt x="11" y="2258"/>
                  </a:lnTo>
                  <a:lnTo>
                    <a:pt x="18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5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6" y="2941"/>
                  </a:lnTo>
                  <a:lnTo>
                    <a:pt x="184" y="2993"/>
                  </a:lnTo>
                  <a:lnTo>
                    <a:pt x="204" y="3042"/>
                  </a:lnTo>
                  <a:lnTo>
                    <a:pt x="222" y="3090"/>
                  </a:lnTo>
                  <a:lnTo>
                    <a:pt x="239" y="3135"/>
                  </a:lnTo>
                  <a:lnTo>
                    <a:pt x="258" y="3178"/>
                  </a:lnTo>
                  <a:lnTo>
                    <a:pt x="291" y="3255"/>
                  </a:lnTo>
                  <a:lnTo>
                    <a:pt x="322" y="3320"/>
                  </a:lnTo>
                  <a:lnTo>
                    <a:pt x="347" y="3373"/>
                  </a:lnTo>
                  <a:lnTo>
                    <a:pt x="368" y="3412"/>
                  </a:lnTo>
                  <a:lnTo>
                    <a:pt x="381" y="3435"/>
                  </a:lnTo>
                  <a:lnTo>
                    <a:pt x="385" y="3443"/>
                  </a:lnTo>
                  <a:lnTo>
                    <a:pt x="393" y="3446"/>
                  </a:lnTo>
                  <a:lnTo>
                    <a:pt x="415" y="3455"/>
                  </a:lnTo>
                  <a:lnTo>
                    <a:pt x="450" y="3467"/>
                  </a:lnTo>
                  <a:lnTo>
                    <a:pt x="496" y="3481"/>
                  </a:lnTo>
                  <a:lnTo>
                    <a:pt x="521" y="3488"/>
                  </a:lnTo>
                  <a:lnTo>
                    <a:pt x="550" y="3495"/>
                  </a:lnTo>
                  <a:lnTo>
                    <a:pt x="579" y="3502"/>
                  </a:lnTo>
                  <a:lnTo>
                    <a:pt x="610" y="3509"/>
                  </a:lnTo>
                  <a:lnTo>
                    <a:pt x="642" y="3515"/>
                  </a:lnTo>
                  <a:lnTo>
                    <a:pt x="675" y="3520"/>
                  </a:lnTo>
                  <a:lnTo>
                    <a:pt x="709" y="3524"/>
                  </a:lnTo>
                  <a:lnTo>
                    <a:pt x="743" y="3527"/>
                  </a:lnTo>
                  <a:lnTo>
                    <a:pt x="778" y="3528"/>
                  </a:lnTo>
                  <a:lnTo>
                    <a:pt x="811" y="3528"/>
                  </a:lnTo>
                  <a:lnTo>
                    <a:pt x="845" y="3526"/>
                  </a:lnTo>
                  <a:lnTo>
                    <a:pt x="879" y="3522"/>
                  </a:lnTo>
                  <a:lnTo>
                    <a:pt x="911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8" y="3466"/>
                  </a:lnTo>
                  <a:lnTo>
                    <a:pt x="1053" y="3446"/>
                  </a:lnTo>
                  <a:lnTo>
                    <a:pt x="1075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7" y="3294"/>
                  </a:lnTo>
                  <a:lnTo>
                    <a:pt x="1145" y="3251"/>
                  </a:lnTo>
                  <a:lnTo>
                    <a:pt x="1142" y="3243"/>
                  </a:lnTo>
                  <a:lnTo>
                    <a:pt x="1136" y="3220"/>
                  </a:lnTo>
                  <a:lnTo>
                    <a:pt x="1125" y="3181"/>
                  </a:lnTo>
                  <a:lnTo>
                    <a:pt x="1112" y="3131"/>
                  </a:lnTo>
                  <a:lnTo>
                    <a:pt x="1095" y="3069"/>
                  </a:lnTo>
                  <a:lnTo>
                    <a:pt x="1076" y="2997"/>
                  </a:lnTo>
                  <a:lnTo>
                    <a:pt x="1057" y="2916"/>
                  </a:lnTo>
                  <a:lnTo>
                    <a:pt x="1035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4" y="2534"/>
                  </a:lnTo>
                  <a:lnTo>
                    <a:pt x="956" y="2430"/>
                  </a:lnTo>
                  <a:lnTo>
                    <a:pt x="948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7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2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30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8" y="1420"/>
                  </a:lnTo>
                  <a:lnTo>
                    <a:pt x="995" y="1339"/>
                  </a:lnTo>
                  <a:lnTo>
                    <a:pt x="1011" y="1256"/>
                  </a:lnTo>
                  <a:lnTo>
                    <a:pt x="1029" y="1173"/>
                  </a:lnTo>
                  <a:lnTo>
                    <a:pt x="1048" y="1089"/>
                  </a:lnTo>
                  <a:lnTo>
                    <a:pt x="1066" y="1006"/>
                  </a:lnTo>
                  <a:lnTo>
                    <a:pt x="1085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2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8" y="179"/>
                  </a:lnTo>
                  <a:lnTo>
                    <a:pt x="1298" y="105"/>
                  </a:lnTo>
                  <a:lnTo>
                    <a:pt x="1312" y="57"/>
                  </a:lnTo>
                  <a:lnTo>
                    <a:pt x="1316" y="40"/>
                  </a:lnTo>
                  <a:lnTo>
                    <a:pt x="1306" y="39"/>
                  </a:lnTo>
                  <a:lnTo>
                    <a:pt x="1276" y="37"/>
                  </a:lnTo>
                  <a:lnTo>
                    <a:pt x="1229" y="33"/>
                  </a:lnTo>
                  <a:lnTo>
                    <a:pt x="1166" y="28"/>
                  </a:lnTo>
                  <a:lnTo>
                    <a:pt x="1090" y="23"/>
                  </a:lnTo>
                  <a:lnTo>
                    <a:pt x="1005" y="17"/>
                  </a:lnTo>
                  <a:lnTo>
                    <a:pt x="911" y="11"/>
                  </a:lnTo>
                  <a:lnTo>
                    <a:pt x="811" y="6"/>
                  </a:lnTo>
                  <a:lnTo>
                    <a:pt x="709" y="3"/>
                  </a:lnTo>
                  <a:lnTo>
                    <a:pt x="605" y="1"/>
                  </a:lnTo>
                  <a:lnTo>
                    <a:pt x="553" y="0"/>
                  </a:lnTo>
                  <a:lnTo>
                    <a:pt x="501" y="0"/>
                  </a:lnTo>
                  <a:lnTo>
                    <a:pt x="451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2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5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Freeform 162"/>
            <p:cNvSpPr>
              <a:spLocks/>
            </p:cNvSpPr>
            <p:nvPr/>
          </p:nvSpPr>
          <p:spPr bwMode="auto">
            <a:xfrm>
              <a:off x="2851151" y="655638"/>
              <a:ext cx="133350" cy="242888"/>
            </a:xfrm>
            <a:custGeom>
              <a:avLst/>
              <a:gdLst>
                <a:gd name="T0" fmla="*/ 2147483647 w 1268"/>
                <a:gd name="T1" fmla="*/ 0 h 2298"/>
                <a:gd name="T2" fmla="*/ 2147483647 w 1268"/>
                <a:gd name="T3" fmla="*/ 2147483647 h 2298"/>
                <a:gd name="T4" fmla="*/ 2147483647 w 1268"/>
                <a:gd name="T5" fmla="*/ 2147483647 h 2298"/>
                <a:gd name="T6" fmla="*/ 2147483647 w 1268"/>
                <a:gd name="T7" fmla="*/ 2147483647 h 2298"/>
                <a:gd name="T8" fmla="*/ 2147483647 w 1268"/>
                <a:gd name="T9" fmla="*/ 2147483647 h 2298"/>
                <a:gd name="T10" fmla="*/ 2147483647 w 1268"/>
                <a:gd name="T11" fmla="*/ 2147483647 h 2298"/>
                <a:gd name="T12" fmla="*/ 2147483647 w 1268"/>
                <a:gd name="T13" fmla="*/ 2147483647 h 2298"/>
                <a:gd name="T14" fmla="*/ 2147483647 w 1268"/>
                <a:gd name="T15" fmla="*/ 2147483647 h 2298"/>
                <a:gd name="T16" fmla="*/ 2147483647 w 1268"/>
                <a:gd name="T17" fmla="*/ 2147483647 h 2298"/>
                <a:gd name="T18" fmla="*/ 2147483647 w 1268"/>
                <a:gd name="T19" fmla="*/ 2147483647 h 2298"/>
                <a:gd name="T20" fmla="*/ 2147483647 w 1268"/>
                <a:gd name="T21" fmla="*/ 2147483647 h 2298"/>
                <a:gd name="T22" fmla="*/ 2147483647 w 1268"/>
                <a:gd name="T23" fmla="*/ 2147483647 h 2298"/>
                <a:gd name="T24" fmla="*/ 2147483647 w 1268"/>
                <a:gd name="T25" fmla="*/ 2147483647 h 2298"/>
                <a:gd name="T26" fmla="*/ 2147483647 w 1268"/>
                <a:gd name="T27" fmla="*/ 2147483647 h 2298"/>
                <a:gd name="T28" fmla="*/ 2147483647 w 1268"/>
                <a:gd name="T29" fmla="*/ 2147483647 h 2298"/>
                <a:gd name="T30" fmla="*/ 2147483647 w 1268"/>
                <a:gd name="T31" fmla="*/ 2147483647 h 2298"/>
                <a:gd name="T32" fmla="*/ 2147483647 w 1268"/>
                <a:gd name="T33" fmla="*/ 2147483647 h 2298"/>
                <a:gd name="T34" fmla="*/ 2147483647 w 1268"/>
                <a:gd name="T35" fmla="*/ 2147483647 h 2298"/>
                <a:gd name="T36" fmla="*/ 2147483647 w 1268"/>
                <a:gd name="T37" fmla="*/ 2147483647 h 2298"/>
                <a:gd name="T38" fmla="*/ 2147483647 w 1268"/>
                <a:gd name="T39" fmla="*/ 2147483647 h 2298"/>
                <a:gd name="T40" fmla="*/ 2147483647 w 1268"/>
                <a:gd name="T41" fmla="*/ 2147483647 h 2298"/>
                <a:gd name="T42" fmla="*/ 2147483647 w 1268"/>
                <a:gd name="T43" fmla="*/ 2147483647 h 2298"/>
                <a:gd name="T44" fmla="*/ 2147483647 w 1268"/>
                <a:gd name="T45" fmla="*/ 2147483647 h 2298"/>
                <a:gd name="T46" fmla="*/ 2147483647 w 1268"/>
                <a:gd name="T47" fmla="*/ 2147483647 h 2298"/>
                <a:gd name="T48" fmla="*/ 2147483647 w 1268"/>
                <a:gd name="T49" fmla="*/ 2147483647 h 2298"/>
                <a:gd name="T50" fmla="*/ 2147483647 w 1268"/>
                <a:gd name="T51" fmla="*/ 2147483647 h 2298"/>
                <a:gd name="T52" fmla="*/ 2147483647 w 1268"/>
                <a:gd name="T53" fmla="*/ 2147483647 h 2298"/>
                <a:gd name="T54" fmla="*/ 2147483647 w 1268"/>
                <a:gd name="T55" fmla="*/ 2147483647 h 2298"/>
                <a:gd name="T56" fmla="*/ 2147483647 w 1268"/>
                <a:gd name="T57" fmla="*/ 2147483647 h 2298"/>
                <a:gd name="T58" fmla="*/ 2147483647 w 1268"/>
                <a:gd name="T59" fmla="*/ 2147483647 h 2298"/>
                <a:gd name="T60" fmla="*/ 2147483647 w 1268"/>
                <a:gd name="T61" fmla="*/ 2147483647 h 2298"/>
                <a:gd name="T62" fmla="*/ 2147483647 w 1268"/>
                <a:gd name="T63" fmla="*/ 2147483647 h 2298"/>
                <a:gd name="T64" fmla="*/ 2147483647 w 1268"/>
                <a:gd name="T65" fmla="*/ 2147483647 h 2298"/>
                <a:gd name="T66" fmla="*/ 2147483647 w 1268"/>
                <a:gd name="T67" fmla="*/ 2147483647 h 2298"/>
                <a:gd name="T68" fmla="*/ 2147483647 w 1268"/>
                <a:gd name="T69" fmla="*/ 2147483647 h 2298"/>
                <a:gd name="T70" fmla="*/ 2147483647 w 1268"/>
                <a:gd name="T71" fmla="*/ 2147483647 h 2298"/>
                <a:gd name="T72" fmla="*/ 2147483647 w 1268"/>
                <a:gd name="T73" fmla="*/ 2147483647 h 2298"/>
                <a:gd name="T74" fmla="*/ 2147483647 w 1268"/>
                <a:gd name="T75" fmla="*/ 2147483647 h 2298"/>
                <a:gd name="T76" fmla="*/ 2147483647 w 1268"/>
                <a:gd name="T77" fmla="*/ 2147483647 h 2298"/>
                <a:gd name="T78" fmla="*/ 2147483647 w 1268"/>
                <a:gd name="T79" fmla="*/ 2147483647 h 2298"/>
                <a:gd name="T80" fmla="*/ 2147483647 w 1268"/>
                <a:gd name="T81" fmla="*/ 2147483647 h 2298"/>
                <a:gd name="T82" fmla="*/ 2147483647 w 1268"/>
                <a:gd name="T83" fmla="*/ 2147483647 h 2298"/>
                <a:gd name="T84" fmla="*/ 2147483647 w 1268"/>
                <a:gd name="T85" fmla="*/ 2147483647 h 2298"/>
                <a:gd name="T86" fmla="*/ 2147483647 w 1268"/>
                <a:gd name="T87" fmla="*/ 2147483647 h 2298"/>
                <a:gd name="T88" fmla="*/ 2147483647 w 1268"/>
                <a:gd name="T89" fmla="*/ 2147483647 h 2298"/>
                <a:gd name="T90" fmla="*/ 2147483647 w 1268"/>
                <a:gd name="T91" fmla="*/ 2147483647 h 2298"/>
                <a:gd name="T92" fmla="*/ 2147483647 w 1268"/>
                <a:gd name="T93" fmla="*/ 2147483647 h 2298"/>
                <a:gd name="T94" fmla="*/ 2147483647 w 1268"/>
                <a:gd name="T95" fmla="*/ 2147483647 h 2298"/>
                <a:gd name="T96" fmla="*/ 2147483647 w 1268"/>
                <a:gd name="T97" fmla="*/ 2147483647 h 2298"/>
                <a:gd name="T98" fmla="*/ 2147483647 w 1268"/>
                <a:gd name="T99" fmla="*/ 2147483647 h 2298"/>
                <a:gd name="T100" fmla="*/ 2147483647 w 1268"/>
                <a:gd name="T101" fmla="*/ 2147483647 h 2298"/>
                <a:gd name="T102" fmla="*/ 2147483647 w 1268"/>
                <a:gd name="T103" fmla="*/ 2147483647 h 2298"/>
                <a:gd name="T104" fmla="*/ 2147483647 w 1268"/>
                <a:gd name="T105" fmla="*/ 2147483647 h 2298"/>
                <a:gd name="T106" fmla="*/ 2147483647 w 1268"/>
                <a:gd name="T107" fmla="*/ 2147483647 h 2298"/>
                <a:gd name="T108" fmla="*/ 2147483647 w 1268"/>
                <a:gd name="T109" fmla="*/ 2147483647 h 2298"/>
                <a:gd name="T110" fmla="*/ 2147483647 w 1268"/>
                <a:gd name="T111" fmla="*/ 2147483647 h 2298"/>
                <a:gd name="T112" fmla="*/ 2147483647 w 1268"/>
                <a:gd name="T113" fmla="*/ 2147483647 h 2298"/>
                <a:gd name="T114" fmla="*/ 2147483647 w 1268"/>
                <a:gd name="T115" fmla="*/ 2147483647 h 2298"/>
                <a:gd name="T116" fmla="*/ 2147483647 w 1268"/>
                <a:gd name="T117" fmla="*/ 2147483647 h 2298"/>
                <a:gd name="T118" fmla="*/ 2147483647 w 1268"/>
                <a:gd name="T119" fmla="*/ 2147483647 h 2298"/>
                <a:gd name="T120" fmla="*/ 2147483647 w 1268"/>
                <a:gd name="T121" fmla="*/ 2147483647 h 22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68"/>
                <a:gd name="T184" fmla="*/ 0 h 2298"/>
                <a:gd name="T185" fmla="*/ 1268 w 1268"/>
                <a:gd name="T186" fmla="*/ 2298 h 22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68" h="2298">
                  <a:moveTo>
                    <a:pt x="1268" y="0"/>
                  </a:moveTo>
                  <a:lnTo>
                    <a:pt x="1257" y="0"/>
                  </a:lnTo>
                  <a:lnTo>
                    <a:pt x="1226" y="0"/>
                  </a:lnTo>
                  <a:lnTo>
                    <a:pt x="1178" y="1"/>
                  </a:lnTo>
                  <a:lnTo>
                    <a:pt x="1115" y="2"/>
                  </a:lnTo>
                  <a:lnTo>
                    <a:pt x="1038" y="3"/>
                  </a:lnTo>
                  <a:lnTo>
                    <a:pt x="951" y="5"/>
                  </a:lnTo>
                  <a:lnTo>
                    <a:pt x="856" y="8"/>
                  </a:lnTo>
                  <a:lnTo>
                    <a:pt x="756" y="13"/>
                  </a:lnTo>
                  <a:lnTo>
                    <a:pt x="651" y="18"/>
                  </a:lnTo>
                  <a:lnTo>
                    <a:pt x="545" y="23"/>
                  </a:lnTo>
                  <a:lnTo>
                    <a:pt x="441" y="31"/>
                  </a:lnTo>
                  <a:lnTo>
                    <a:pt x="340" y="39"/>
                  </a:lnTo>
                  <a:lnTo>
                    <a:pt x="291" y="44"/>
                  </a:lnTo>
                  <a:lnTo>
                    <a:pt x="246" y="49"/>
                  </a:lnTo>
                  <a:lnTo>
                    <a:pt x="201" y="55"/>
                  </a:lnTo>
                  <a:lnTo>
                    <a:pt x="159" y="61"/>
                  </a:lnTo>
                  <a:lnTo>
                    <a:pt x="119" y="69"/>
                  </a:lnTo>
                  <a:lnTo>
                    <a:pt x="83" y="76"/>
                  </a:lnTo>
                  <a:lnTo>
                    <a:pt x="50" y="83"/>
                  </a:lnTo>
                  <a:lnTo>
                    <a:pt x="21" y="91"/>
                  </a:lnTo>
                  <a:lnTo>
                    <a:pt x="20" y="99"/>
                  </a:lnTo>
                  <a:lnTo>
                    <a:pt x="19" y="120"/>
                  </a:lnTo>
                  <a:lnTo>
                    <a:pt x="16" y="155"/>
                  </a:lnTo>
                  <a:lnTo>
                    <a:pt x="14" y="202"/>
                  </a:lnTo>
                  <a:lnTo>
                    <a:pt x="11" y="260"/>
                  </a:lnTo>
                  <a:lnTo>
                    <a:pt x="8" y="328"/>
                  </a:lnTo>
                  <a:lnTo>
                    <a:pt x="4" y="405"/>
                  </a:lnTo>
                  <a:lnTo>
                    <a:pt x="0" y="491"/>
                  </a:lnTo>
                  <a:lnTo>
                    <a:pt x="19" y="486"/>
                  </a:lnTo>
                  <a:lnTo>
                    <a:pt x="38" y="482"/>
                  </a:lnTo>
                  <a:lnTo>
                    <a:pt x="57" y="479"/>
                  </a:lnTo>
                  <a:lnTo>
                    <a:pt x="77" y="479"/>
                  </a:lnTo>
                  <a:lnTo>
                    <a:pt x="96" y="480"/>
                  </a:lnTo>
                  <a:lnTo>
                    <a:pt x="116" y="482"/>
                  </a:lnTo>
                  <a:lnTo>
                    <a:pt x="138" y="486"/>
                  </a:lnTo>
                  <a:lnTo>
                    <a:pt x="158" y="490"/>
                  </a:lnTo>
                  <a:lnTo>
                    <a:pt x="202" y="502"/>
                  </a:lnTo>
                  <a:lnTo>
                    <a:pt x="247" y="517"/>
                  </a:lnTo>
                  <a:lnTo>
                    <a:pt x="294" y="534"/>
                  </a:lnTo>
                  <a:lnTo>
                    <a:pt x="344" y="550"/>
                  </a:lnTo>
                  <a:lnTo>
                    <a:pt x="370" y="558"/>
                  </a:lnTo>
                  <a:lnTo>
                    <a:pt x="396" y="566"/>
                  </a:lnTo>
                  <a:lnTo>
                    <a:pt x="423" y="573"/>
                  </a:lnTo>
                  <a:lnTo>
                    <a:pt x="450" y="580"/>
                  </a:lnTo>
                  <a:lnTo>
                    <a:pt x="479" y="587"/>
                  </a:lnTo>
                  <a:lnTo>
                    <a:pt x="508" y="591"/>
                  </a:lnTo>
                  <a:lnTo>
                    <a:pt x="538" y="595"/>
                  </a:lnTo>
                  <a:lnTo>
                    <a:pt x="568" y="598"/>
                  </a:lnTo>
                  <a:lnTo>
                    <a:pt x="599" y="599"/>
                  </a:lnTo>
                  <a:lnTo>
                    <a:pt x="631" y="599"/>
                  </a:lnTo>
                  <a:lnTo>
                    <a:pt x="664" y="597"/>
                  </a:lnTo>
                  <a:lnTo>
                    <a:pt x="698" y="594"/>
                  </a:lnTo>
                  <a:lnTo>
                    <a:pt x="732" y="589"/>
                  </a:lnTo>
                  <a:lnTo>
                    <a:pt x="767" y="580"/>
                  </a:lnTo>
                  <a:lnTo>
                    <a:pt x="803" y="571"/>
                  </a:lnTo>
                  <a:lnTo>
                    <a:pt x="840" y="559"/>
                  </a:lnTo>
                  <a:lnTo>
                    <a:pt x="814" y="615"/>
                  </a:lnTo>
                  <a:lnTo>
                    <a:pt x="791" y="675"/>
                  </a:lnTo>
                  <a:lnTo>
                    <a:pt x="771" y="738"/>
                  </a:lnTo>
                  <a:lnTo>
                    <a:pt x="753" y="804"/>
                  </a:lnTo>
                  <a:lnTo>
                    <a:pt x="737" y="874"/>
                  </a:lnTo>
                  <a:lnTo>
                    <a:pt x="724" y="945"/>
                  </a:lnTo>
                  <a:lnTo>
                    <a:pt x="713" y="1018"/>
                  </a:lnTo>
                  <a:lnTo>
                    <a:pt x="705" y="1092"/>
                  </a:lnTo>
                  <a:lnTo>
                    <a:pt x="698" y="1168"/>
                  </a:lnTo>
                  <a:lnTo>
                    <a:pt x="691" y="1244"/>
                  </a:lnTo>
                  <a:lnTo>
                    <a:pt x="687" y="1320"/>
                  </a:lnTo>
                  <a:lnTo>
                    <a:pt x="685" y="1397"/>
                  </a:lnTo>
                  <a:lnTo>
                    <a:pt x="684" y="1472"/>
                  </a:lnTo>
                  <a:lnTo>
                    <a:pt x="683" y="1546"/>
                  </a:lnTo>
                  <a:lnTo>
                    <a:pt x="684" y="1621"/>
                  </a:lnTo>
                  <a:lnTo>
                    <a:pt x="685" y="1692"/>
                  </a:lnTo>
                  <a:lnTo>
                    <a:pt x="689" y="1828"/>
                  </a:lnTo>
                  <a:lnTo>
                    <a:pt x="696" y="1955"/>
                  </a:lnTo>
                  <a:lnTo>
                    <a:pt x="701" y="2064"/>
                  </a:lnTo>
                  <a:lnTo>
                    <a:pt x="706" y="2157"/>
                  </a:lnTo>
                  <a:lnTo>
                    <a:pt x="707" y="2196"/>
                  </a:lnTo>
                  <a:lnTo>
                    <a:pt x="707" y="2229"/>
                  </a:lnTo>
                  <a:lnTo>
                    <a:pt x="707" y="2257"/>
                  </a:lnTo>
                  <a:lnTo>
                    <a:pt x="705" y="2277"/>
                  </a:lnTo>
                  <a:lnTo>
                    <a:pt x="703" y="2291"/>
                  </a:lnTo>
                  <a:lnTo>
                    <a:pt x="699" y="2298"/>
                  </a:lnTo>
                  <a:lnTo>
                    <a:pt x="693" y="2296"/>
                  </a:lnTo>
                  <a:lnTo>
                    <a:pt x="685" y="2287"/>
                  </a:lnTo>
                  <a:lnTo>
                    <a:pt x="685" y="2284"/>
                  </a:lnTo>
                  <a:lnTo>
                    <a:pt x="686" y="2280"/>
                  </a:lnTo>
                  <a:lnTo>
                    <a:pt x="688" y="2275"/>
                  </a:lnTo>
                  <a:lnTo>
                    <a:pt x="691" y="2270"/>
                  </a:lnTo>
                  <a:lnTo>
                    <a:pt x="699" y="2258"/>
                  </a:lnTo>
                  <a:lnTo>
                    <a:pt x="709" y="2244"/>
                  </a:lnTo>
                  <a:lnTo>
                    <a:pt x="735" y="2213"/>
                  </a:lnTo>
                  <a:lnTo>
                    <a:pt x="765" y="2180"/>
                  </a:lnTo>
                  <a:lnTo>
                    <a:pt x="795" y="2148"/>
                  </a:lnTo>
                  <a:lnTo>
                    <a:pt x="821" y="2117"/>
                  </a:lnTo>
                  <a:lnTo>
                    <a:pt x="831" y="2104"/>
                  </a:lnTo>
                  <a:lnTo>
                    <a:pt x="839" y="2092"/>
                  </a:lnTo>
                  <a:lnTo>
                    <a:pt x="842" y="2087"/>
                  </a:lnTo>
                  <a:lnTo>
                    <a:pt x="844" y="2083"/>
                  </a:lnTo>
                  <a:lnTo>
                    <a:pt x="845" y="2078"/>
                  </a:lnTo>
                  <a:lnTo>
                    <a:pt x="846" y="2075"/>
                  </a:lnTo>
                  <a:lnTo>
                    <a:pt x="845" y="2024"/>
                  </a:lnTo>
                  <a:lnTo>
                    <a:pt x="847" y="1968"/>
                  </a:lnTo>
                  <a:lnTo>
                    <a:pt x="851" y="1906"/>
                  </a:lnTo>
                  <a:lnTo>
                    <a:pt x="857" y="1839"/>
                  </a:lnTo>
                  <a:lnTo>
                    <a:pt x="867" y="1769"/>
                  </a:lnTo>
                  <a:lnTo>
                    <a:pt x="877" y="1695"/>
                  </a:lnTo>
                  <a:lnTo>
                    <a:pt x="889" y="1617"/>
                  </a:lnTo>
                  <a:lnTo>
                    <a:pt x="902" y="1536"/>
                  </a:lnTo>
                  <a:lnTo>
                    <a:pt x="918" y="1454"/>
                  </a:lnTo>
                  <a:lnTo>
                    <a:pt x="934" y="1368"/>
                  </a:lnTo>
                  <a:lnTo>
                    <a:pt x="951" y="1283"/>
                  </a:lnTo>
                  <a:lnTo>
                    <a:pt x="969" y="1195"/>
                  </a:lnTo>
                  <a:lnTo>
                    <a:pt x="1008" y="1020"/>
                  </a:lnTo>
                  <a:lnTo>
                    <a:pt x="1049" y="847"/>
                  </a:lnTo>
                  <a:lnTo>
                    <a:pt x="1089" y="680"/>
                  </a:lnTo>
                  <a:lnTo>
                    <a:pt x="1128" y="523"/>
                  </a:lnTo>
                  <a:lnTo>
                    <a:pt x="1165" y="379"/>
                  </a:lnTo>
                  <a:lnTo>
                    <a:pt x="1199" y="254"/>
                  </a:lnTo>
                  <a:lnTo>
                    <a:pt x="1227" y="149"/>
                  </a:lnTo>
                  <a:lnTo>
                    <a:pt x="1248" y="69"/>
                  </a:lnTo>
                  <a:lnTo>
                    <a:pt x="1263" y="19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Freeform 163"/>
            <p:cNvSpPr>
              <a:spLocks/>
            </p:cNvSpPr>
            <p:nvPr/>
          </p:nvSpPr>
          <p:spPr bwMode="auto">
            <a:xfrm>
              <a:off x="2733676" y="661988"/>
              <a:ext cx="139700" cy="373063"/>
            </a:xfrm>
            <a:custGeom>
              <a:avLst/>
              <a:gdLst>
                <a:gd name="T0" fmla="*/ 2147483647 w 1317"/>
                <a:gd name="T1" fmla="*/ 2147483647 h 3528"/>
                <a:gd name="T2" fmla="*/ 2147483647 w 1317"/>
                <a:gd name="T3" fmla="*/ 2147483647 h 3528"/>
                <a:gd name="T4" fmla="*/ 2147483647 w 1317"/>
                <a:gd name="T5" fmla="*/ 2147483647 h 3528"/>
                <a:gd name="T6" fmla="*/ 2147483647 w 1317"/>
                <a:gd name="T7" fmla="*/ 2147483647 h 3528"/>
                <a:gd name="T8" fmla="*/ 2147483647 w 1317"/>
                <a:gd name="T9" fmla="*/ 2147483647 h 3528"/>
                <a:gd name="T10" fmla="*/ 0 w 1317"/>
                <a:gd name="T11" fmla="*/ 2147483647 h 3528"/>
                <a:gd name="T12" fmla="*/ 2147483647 w 1317"/>
                <a:gd name="T13" fmla="*/ 2147483647 h 3528"/>
                <a:gd name="T14" fmla="*/ 2147483647 w 1317"/>
                <a:gd name="T15" fmla="*/ 2147483647 h 3528"/>
                <a:gd name="T16" fmla="*/ 2147483647 w 1317"/>
                <a:gd name="T17" fmla="*/ 2147483647 h 3528"/>
                <a:gd name="T18" fmla="*/ 2147483647 w 1317"/>
                <a:gd name="T19" fmla="*/ 2147483647 h 3528"/>
                <a:gd name="T20" fmla="*/ 2147483647 w 1317"/>
                <a:gd name="T21" fmla="*/ 2147483647 h 3528"/>
                <a:gd name="T22" fmla="*/ 2147483647 w 1317"/>
                <a:gd name="T23" fmla="*/ 2147483647 h 3528"/>
                <a:gd name="T24" fmla="*/ 2147483647 w 1317"/>
                <a:gd name="T25" fmla="*/ 2147483647 h 3528"/>
                <a:gd name="T26" fmla="*/ 2147483647 w 1317"/>
                <a:gd name="T27" fmla="*/ 2147483647 h 3528"/>
                <a:gd name="T28" fmla="*/ 2147483647 w 1317"/>
                <a:gd name="T29" fmla="*/ 2147483647 h 3528"/>
                <a:gd name="T30" fmla="*/ 2147483647 w 1317"/>
                <a:gd name="T31" fmla="*/ 2147483647 h 3528"/>
                <a:gd name="T32" fmla="*/ 2147483647 w 1317"/>
                <a:gd name="T33" fmla="*/ 2147483647 h 3528"/>
                <a:gd name="T34" fmla="*/ 2147483647 w 1317"/>
                <a:gd name="T35" fmla="*/ 2147483647 h 3528"/>
                <a:gd name="T36" fmla="*/ 2147483647 w 1317"/>
                <a:gd name="T37" fmla="*/ 2147483647 h 3528"/>
                <a:gd name="T38" fmla="*/ 2147483647 w 1317"/>
                <a:gd name="T39" fmla="*/ 2147483647 h 3528"/>
                <a:gd name="T40" fmla="*/ 2147483647 w 1317"/>
                <a:gd name="T41" fmla="*/ 2147483647 h 3528"/>
                <a:gd name="T42" fmla="*/ 2147483647 w 1317"/>
                <a:gd name="T43" fmla="*/ 2147483647 h 3528"/>
                <a:gd name="T44" fmla="*/ 2147483647 w 1317"/>
                <a:gd name="T45" fmla="*/ 2147483647 h 3528"/>
                <a:gd name="T46" fmla="*/ 2147483647 w 1317"/>
                <a:gd name="T47" fmla="*/ 2147483647 h 3528"/>
                <a:gd name="T48" fmla="*/ 2147483647 w 1317"/>
                <a:gd name="T49" fmla="*/ 2147483647 h 3528"/>
                <a:gd name="T50" fmla="*/ 2147483647 w 1317"/>
                <a:gd name="T51" fmla="*/ 2147483647 h 3528"/>
                <a:gd name="T52" fmla="*/ 2147483647 w 1317"/>
                <a:gd name="T53" fmla="*/ 2147483647 h 3528"/>
                <a:gd name="T54" fmla="*/ 2147483647 w 1317"/>
                <a:gd name="T55" fmla="*/ 2147483647 h 3528"/>
                <a:gd name="T56" fmla="*/ 2147483647 w 1317"/>
                <a:gd name="T57" fmla="*/ 2147483647 h 3528"/>
                <a:gd name="T58" fmla="*/ 2147483647 w 1317"/>
                <a:gd name="T59" fmla="*/ 2147483647 h 3528"/>
                <a:gd name="T60" fmla="*/ 2147483647 w 1317"/>
                <a:gd name="T61" fmla="*/ 2147483647 h 3528"/>
                <a:gd name="T62" fmla="*/ 2147483647 w 1317"/>
                <a:gd name="T63" fmla="*/ 2147483647 h 3528"/>
                <a:gd name="T64" fmla="*/ 2147483647 w 1317"/>
                <a:gd name="T65" fmla="*/ 2147483647 h 3528"/>
                <a:gd name="T66" fmla="*/ 2147483647 w 1317"/>
                <a:gd name="T67" fmla="*/ 2147483647 h 3528"/>
                <a:gd name="T68" fmla="*/ 2147483647 w 1317"/>
                <a:gd name="T69" fmla="*/ 2147483647 h 3528"/>
                <a:gd name="T70" fmla="*/ 2147483647 w 1317"/>
                <a:gd name="T71" fmla="*/ 2147483647 h 3528"/>
                <a:gd name="T72" fmla="*/ 2147483647 w 1317"/>
                <a:gd name="T73" fmla="*/ 2147483647 h 3528"/>
                <a:gd name="T74" fmla="*/ 2147483647 w 1317"/>
                <a:gd name="T75" fmla="*/ 2147483647 h 3528"/>
                <a:gd name="T76" fmla="*/ 2147483647 w 1317"/>
                <a:gd name="T77" fmla="*/ 2147483647 h 3528"/>
                <a:gd name="T78" fmla="*/ 2147483647 w 1317"/>
                <a:gd name="T79" fmla="*/ 2147483647 h 3528"/>
                <a:gd name="T80" fmla="*/ 2147483647 w 1317"/>
                <a:gd name="T81" fmla="*/ 2147483647 h 3528"/>
                <a:gd name="T82" fmla="*/ 2147483647 w 1317"/>
                <a:gd name="T83" fmla="*/ 0 h 3528"/>
                <a:gd name="T84" fmla="*/ 2147483647 w 1317"/>
                <a:gd name="T85" fmla="*/ 2147483647 h 3528"/>
                <a:gd name="T86" fmla="*/ 2147483647 w 1317"/>
                <a:gd name="T87" fmla="*/ 2147483647 h 3528"/>
                <a:gd name="T88" fmla="*/ 2147483647 w 1317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7"/>
                <a:gd name="T136" fmla="*/ 0 h 3528"/>
                <a:gd name="T137" fmla="*/ 1317 w 1317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7" h="3528">
                  <a:moveTo>
                    <a:pt x="84" y="40"/>
                  </a:moveTo>
                  <a:lnTo>
                    <a:pt x="84" y="54"/>
                  </a:lnTo>
                  <a:lnTo>
                    <a:pt x="82" y="93"/>
                  </a:lnTo>
                  <a:lnTo>
                    <a:pt x="79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4" y="457"/>
                  </a:lnTo>
                  <a:lnTo>
                    <a:pt x="58" y="589"/>
                  </a:lnTo>
                  <a:lnTo>
                    <a:pt x="50" y="731"/>
                  </a:lnTo>
                  <a:lnTo>
                    <a:pt x="43" y="882"/>
                  </a:lnTo>
                  <a:lnTo>
                    <a:pt x="36" y="1039"/>
                  </a:lnTo>
                  <a:lnTo>
                    <a:pt x="30" y="1200"/>
                  </a:lnTo>
                  <a:lnTo>
                    <a:pt x="23" y="1363"/>
                  </a:lnTo>
                  <a:lnTo>
                    <a:pt x="17" y="1525"/>
                  </a:lnTo>
                  <a:lnTo>
                    <a:pt x="11" y="1684"/>
                  </a:lnTo>
                  <a:lnTo>
                    <a:pt x="6" y="1836"/>
                  </a:lnTo>
                  <a:lnTo>
                    <a:pt x="1" y="1981"/>
                  </a:lnTo>
                  <a:lnTo>
                    <a:pt x="0" y="2051"/>
                  </a:lnTo>
                  <a:lnTo>
                    <a:pt x="2" y="2120"/>
                  </a:lnTo>
                  <a:lnTo>
                    <a:pt x="6" y="2190"/>
                  </a:lnTo>
                  <a:lnTo>
                    <a:pt x="11" y="2258"/>
                  </a:lnTo>
                  <a:lnTo>
                    <a:pt x="19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6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7" y="2941"/>
                  </a:lnTo>
                  <a:lnTo>
                    <a:pt x="185" y="2993"/>
                  </a:lnTo>
                  <a:lnTo>
                    <a:pt x="203" y="3042"/>
                  </a:lnTo>
                  <a:lnTo>
                    <a:pt x="222" y="3090"/>
                  </a:lnTo>
                  <a:lnTo>
                    <a:pt x="240" y="3135"/>
                  </a:lnTo>
                  <a:lnTo>
                    <a:pt x="258" y="3178"/>
                  </a:lnTo>
                  <a:lnTo>
                    <a:pt x="292" y="3255"/>
                  </a:lnTo>
                  <a:lnTo>
                    <a:pt x="322" y="3320"/>
                  </a:lnTo>
                  <a:lnTo>
                    <a:pt x="348" y="3373"/>
                  </a:lnTo>
                  <a:lnTo>
                    <a:pt x="368" y="3412"/>
                  </a:lnTo>
                  <a:lnTo>
                    <a:pt x="380" y="3435"/>
                  </a:lnTo>
                  <a:lnTo>
                    <a:pt x="385" y="3443"/>
                  </a:lnTo>
                  <a:lnTo>
                    <a:pt x="394" y="3446"/>
                  </a:lnTo>
                  <a:lnTo>
                    <a:pt x="416" y="3455"/>
                  </a:lnTo>
                  <a:lnTo>
                    <a:pt x="451" y="3467"/>
                  </a:lnTo>
                  <a:lnTo>
                    <a:pt x="495" y="3481"/>
                  </a:lnTo>
                  <a:lnTo>
                    <a:pt x="522" y="3488"/>
                  </a:lnTo>
                  <a:lnTo>
                    <a:pt x="549" y="3495"/>
                  </a:lnTo>
                  <a:lnTo>
                    <a:pt x="580" y="3502"/>
                  </a:lnTo>
                  <a:lnTo>
                    <a:pt x="610" y="3509"/>
                  </a:lnTo>
                  <a:lnTo>
                    <a:pt x="643" y="3515"/>
                  </a:lnTo>
                  <a:lnTo>
                    <a:pt x="676" y="3520"/>
                  </a:lnTo>
                  <a:lnTo>
                    <a:pt x="709" y="3524"/>
                  </a:lnTo>
                  <a:lnTo>
                    <a:pt x="744" y="3527"/>
                  </a:lnTo>
                  <a:lnTo>
                    <a:pt x="777" y="3528"/>
                  </a:lnTo>
                  <a:lnTo>
                    <a:pt x="812" y="3528"/>
                  </a:lnTo>
                  <a:lnTo>
                    <a:pt x="846" y="3526"/>
                  </a:lnTo>
                  <a:lnTo>
                    <a:pt x="879" y="3522"/>
                  </a:lnTo>
                  <a:lnTo>
                    <a:pt x="912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9" y="3466"/>
                  </a:lnTo>
                  <a:lnTo>
                    <a:pt x="1053" y="3446"/>
                  </a:lnTo>
                  <a:lnTo>
                    <a:pt x="1076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8" y="3294"/>
                  </a:lnTo>
                  <a:lnTo>
                    <a:pt x="1145" y="3251"/>
                  </a:lnTo>
                  <a:lnTo>
                    <a:pt x="1143" y="3243"/>
                  </a:lnTo>
                  <a:lnTo>
                    <a:pt x="1136" y="3220"/>
                  </a:lnTo>
                  <a:lnTo>
                    <a:pt x="1126" y="3181"/>
                  </a:lnTo>
                  <a:lnTo>
                    <a:pt x="1111" y="3131"/>
                  </a:lnTo>
                  <a:lnTo>
                    <a:pt x="1095" y="3069"/>
                  </a:lnTo>
                  <a:lnTo>
                    <a:pt x="1077" y="2997"/>
                  </a:lnTo>
                  <a:lnTo>
                    <a:pt x="1056" y="2916"/>
                  </a:lnTo>
                  <a:lnTo>
                    <a:pt x="1036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5" y="2534"/>
                  </a:lnTo>
                  <a:lnTo>
                    <a:pt x="957" y="2430"/>
                  </a:lnTo>
                  <a:lnTo>
                    <a:pt x="947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6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3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29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9" y="1420"/>
                  </a:lnTo>
                  <a:lnTo>
                    <a:pt x="994" y="1339"/>
                  </a:lnTo>
                  <a:lnTo>
                    <a:pt x="1012" y="1256"/>
                  </a:lnTo>
                  <a:lnTo>
                    <a:pt x="1029" y="1173"/>
                  </a:lnTo>
                  <a:lnTo>
                    <a:pt x="1047" y="1089"/>
                  </a:lnTo>
                  <a:lnTo>
                    <a:pt x="1067" y="1006"/>
                  </a:lnTo>
                  <a:lnTo>
                    <a:pt x="1086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3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7" y="179"/>
                  </a:lnTo>
                  <a:lnTo>
                    <a:pt x="1299" y="105"/>
                  </a:lnTo>
                  <a:lnTo>
                    <a:pt x="1312" y="57"/>
                  </a:lnTo>
                  <a:lnTo>
                    <a:pt x="1317" y="40"/>
                  </a:lnTo>
                  <a:lnTo>
                    <a:pt x="1307" y="39"/>
                  </a:lnTo>
                  <a:lnTo>
                    <a:pt x="1276" y="37"/>
                  </a:lnTo>
                  <a:lnTo>
                    <a:pt x="1228" y="33"/>
                  </a:lnTo>
                  <a:lnTo>
                    <a:pt x="1166" y="28"/>
                  </a:lnTo>
                  <a:lnTo>
                    <a:pt x="1091" y="23"/>
                  </a:lnTo>
                  <a:lnTo>
                    <a:pt x="1005" y="17"/>
                  </a:lnTo>
                  <a:lnTo>
                    <a:pt x="912" y="11"/>
                  </a:lnTo>
                  <a:lnTo>
                    <a:pt x="812" y="6"/>
                  </a:lnTo>
                  <a:lnTo>
                    <a:pt x="709" y="3"/>
                  </a:lnTo>
                  <a:lnTo>
                    <a:pt x="604" y="1"/>
                  </a:lnTo>
                  <a:lnTo>
                    <a:pt x="552" y="0"/>
                  </a:lnTo>
                  <a:lnTo>
                    <a:pt x="502" y="0"/>
                  </a:lnTo>
                  <a:lnTo>
                    <a:pt x="452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3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4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" name="Freeform 164"/>
            <p:cNvSpPr>
              <a:spLocks/>
            </p:cNvSpPr>
            <p:nvPr/>
          </p:nvSpPr>
          <p:spPr bwMode="auto">
            <a:xfrm>
              <a:off x="2741613" y="661988"/>
              <a:ext cx="131763" cy="236538"/>
            </a:xfrm>
            <a:custGeom>
              <a:avLst/>
              <a:gdLst>
                <a:gd name="T0" fmla="*/ 2147483647 w 1252"/>
                <a:gd name="T1" fmla="*/ 2147483647 h 2247"/>
                <a:gd name="T2" fmla="*/ 2147483647 w 1252"/>
                <a:gd name="T3" fmla="*/ 2147483647 h 2247"/>
                <a:gd name="T4" fmla="*/ 2147483647 w 1252"/>
                <a:gd name="T5" fmla="*/ 2147483647 h 2247"/>
                <a:gd name="T6" fmla="*/ 2147483647 w 1252"/>
                <a:gd name="T7" fmla="*/ 2147483647 h 2247"/>
                <a:gd name="T8" fmla="*/ 2147483647 w 1252"/>
                <a:gd name="T9" fmla="*/ 2147483647 h 2247"/>
                <a:gd name="T10" fmla="*/ 2147483647 w 1252"/>
                <a:gd name="T11" fmla="*/ 0 h 2247"/>
                <a:gd name="T12" fmla="*/ 2147483647 w 1252"/>
                <a:gd name="T13" fmla="*/ 2147483647 h 2247"/>
                <a:gd name="T14" fmla="*/ 2147483647 w 1252"/>
                <a:gd name="T15" fmla="*/ 2147483647 h 2247"/>
                <a:gd name="T16" fmla="*/ 2147483647 w 1252"/>
                <a:gd name="T17" fmla="*/ 2147483647 h 2247"/>
                <a:gd name="T18" fmla="*/ 2147483647 w 1252"/>
                <a:gd name="T19" fmla="*/ 2147483647 h 2247"/>
                <a:gd name="T20" fmla="*/ 2147483647 w 1252"/>
                <a:gd name="T21" fmla="*/ 2147483647 h 2247"/>
                <a:gd name="T22" fmla="*/ 2147483647 w 1252"/>
                <a:gd name="T23" fmla="*/ 2147483647 h 2247"/>
                <a:gd name="T24" fmla="*/ 2147483647 w 1252"/>
                <a:gd name="T25" fmla="*/ 2147483647 h 2247"/>
                <a:gd name="T26" fmla="*/ 2147483647 w 1252"/>
                <a:gd name="T27" fmla="*/ 2147483647 h 2247"/>
                <a:gd name="T28" fmla="*/ 2147483647 w 1252"/>
                <a:gd name="T29" fmla="*/ 2147483647 h 2247"/>
                <a:gd name="T30" fmla="*/ 2147483647 w 1252"/>
                <a:gd name="T31" fmla="*/ 2147483647 h 2247"/>
                <a:gd name="T32" fmla="*/ 2147483647 w 1252"/>
                <a:gd name="T33" fmla="*/ 2147483647 h 2247"/>
                <a:gd name="T34" fmla="*/ 2147483647 w 1252"/>
                <a:gd name="T35" fmla="*/ 2147483647 h 2247"/>
                <a:gd name="T36" fmla="*/ 2147483647 w 1252"/>
                <a:gd name="T37" fmla="*/ 2147483647 h 2247"/>
                <a:gd name="T38" fmla="*/ 2147483647 w 1252"/>
                <a:gd name="T39" fmla="*/ 2147483647 h 2247"/>
                <a:gd name="T40" fmla="*/ 2147483647 w 1252"/>
                <a:gd name="T41" fmla="*/ 2147483647 h 2247"/>
                <a:gd name="T42" fmla="*/ 2147483647 w 1252"/>
                <a:gd name="T43" fmla="*/ 2147483647 h 2247"/>
                <a:gd name="T44" fmla="*/ 2147483647 w 1252"/>
                <a:gd name="T45" fmla="*/ 2147483647 h 2247"/>
                <a:gd name="T46" fmla="*/ 2147483647 w 1252"/>
                <a:gd name="T47" fmla="*/ 2147483647 h 2247"/>
                <a:gd name="T48" fmla="*/ 2147483647 w 1252"/>
                <a:gd name="T49" fmla="*/ 2147483647 h 2247"/>
                <a:gd name="T50" fmla="*/ 2147483647 w 1252"/>
                <a:gd name="T51" fmla="*/ 2147483647 h 2247"/>
                <a:gd name="T52" fmla="*/ 2147483647 w 1252"/>
                <a:gd name="T53" fmla="*/ 2147483647 h 2247"/>
                <a:gd name="T54" fmla="*/ 2147483647 w 1252"/>
                <a:gd name="T55" fmla="*/ 2147483647 h 2247"/>
                <a:gd name="T56" fmla="*/ 2147483647 w 1252"/>
                <a:gd name="T57" fmla="*/ 2147483647 h 2247"/>
                <a:gd name="T58" fmla="*/ 2147483647 w 1252"/>
                <a:gd name="T59" fmla="*/ 2147483647 h 2247"/>
                <a:gd name="T60" fmla="*/ 2147483647 w 1252"/>
                <a:gd name="T61" fmla="*/ 2147483647 h 2247"/>
                <a:gd name="T62" fmla="*/ 2147483647 w 1252"/>
                <a:gd name="T63" fmla="*/ 2147483647 h 2247"/>
                <a:gd name="T64" fmla="*/ 2147483647 w 1252"/>
                <a:gd name="T65" fmla="*/ 2147483647 h 2247"/>
                <a:gd name="T66" fmla="*/ 2147483647 w 1252"/>
                <a:gd name="T67" fmla="*/ 2147483647 h 2247"/>
                <a:gd name="T68" fmla="*/ 2147483647 w 1252"/>
                <a:gd name="T69" fmla="*/ 2147483647 h 2247"/>
                <a:gd name="T70" fmla="*/ 2147483647 w 1252"/>
                <a:gd name="T71" fmla="*/ 2147483647 h 2247"/>
                <a:gd name="T72" fmla="*/ 2147483647 w 1252"/>
                <a:gd name="T73" fmla="*/ 2147483647 h 2247"/>
                <a:gd name="T74" fmla="*/ 2147483647 w 1252"/>
                <a:gd name="T75" fmla="*/ 2147483647 h 2247"/>
                <a:gd name="T76" fmla="*/ 2147483647 w 1252"/>
                <a:gd name="T77" fmla="*/ 2147483647 h 2247"/>
                <a:gd name="T78" fmla="*/ 2147483647 w 1252"/>
                <a:gd name="T79" fmla="*/ 2147483647 h 2247"/>
                <a:gd name="T80" fmla="*/ 2147483647 w 1252"/>
                <a:gd name="T81" fmla="*/ 2147483647 h 2247"/>
                <a:gd name="T82" fmla="*/ 2147483647 w 1252"/>
                <a:gd name="T83" fmla="*/ 2147483647 h 2247"/>
                <a:gd name="T84" fmla="*/ 2147483647 w 1252"/>
                <a:gd name="T85" fmla="*/ 2147483647 h 2247"/>
                <a:gd name="T86" fmla="*/ 2147483647 w 1252"/>
                <a:gd name="T87" fmla="*/ 2147483647 h 2247"/>
                <a:gd name="T88" fmla="*/ 2147483647 w 1252"/>
                <a:gd name="T89" fmla="*/ 2147483647 h 2247"/>
                <a:gd name="T90" fmla="*/ 2147483647 w 1252"/>
                <a:gd name="T91" fmla="*/ 2147483647 h 2247"/>
                <a:gd name="T92" fmla="*/ 2147483647 w 1252"/>
                <a:gd name="T93" fmla="*/ 2147483647 h 2247"/>
                <a:gd name="T94" fmla="*/ 2147483647 w 1252"/>
                <a:gd name="T95" fmla="*/ 2147483647 h 2247"/>
                <a:gd name="T96" fmla="*/ 2147483647 w 1252"/>
                <a:gd name="T97" fmla="*/ 2147483647 h 2247"/>
                <a:gd name="T98" fmla="*/ 2147483647 w 1252"/>
                <a:gd name="T99" fmla="*/ 2147483647 h 2247"/>
                <a:gd name="T100" fmla="*/ 2147483647 w 1252"/>
                <a:gd name="T101" fmla="*/ 2147483647 h 2247"/>
                <a:gd name="T102" fmla="*/ 2147483647 w 1252"/>
                <a:gd name="T103" fmla="*/ 2147483647 h 2247"/>
                <a:gd name="T104" fmla="*/ 2147483647 w 1252"/>
                <a:gd name="T105" fmla="*/ 2147483647 h 2247"/>
                <a:gd name="T106" fmla="*/ 2147483647 w 1252"/>
                <a:gd name="T107" fmla="*/ 2147483647 h 2247"/>
                <a:gd name="T108" fmla="*/ 2147483647 w 1252"/>
                <a:gd name="T109" fmla="*/ 2147483647 h 2247"/>
                <a:gd name="T110" fmla="*/ 2147483647 w 1252"/>
                <a:gd name="T111" fmla="*/ 2147483647 h 2247"/>
                <a:gd name="T112" fmla="*/ 2147483647 w 1252"/>
                <a:gd name="T113" fmla="*/ 2147483647 h 2247"/>
                <a:gd name="T114" fmla="*/ 2147483647 w 1252"/>
                <a:gd name="T115" fmla="*/ 2147483647 h 2247"/>
                <a:gd name="T116" fmla="*/ 2147483647 w 1252"/>
                <a:gd name="T117" fmla="*/ 2147483647 h 2247"/>
                <a:gd name="T118" fmla="*/ 2147483647 w 1252"/>
                <a:gd name="T119" fmla="*/ 2147483647 h 2247"/>
                <a:gd name="T120" fmla="*/ 2147483647 w 1252"/>
                <a:gd name="T121" fmla="*/ 2147483647 h 2247"/>
                <a:gd name="T122" fmla="*/ 2147483647 w 1252"/>
                <a:gd name="T123" fmla="*/ 2147483647 h 2247"/>
                <a:gd name="T124" fmla="*/ 2147483647 w 1252"/>
                <a:gd name="T125" fmla="*/ 2147483647 h 22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52"/>
                <a:gd name="T190" fmla="*/ 0 h 2247"/>
                <a:gd name="T191" fmla="*/ 1252 w 1252"/>
                <a:gd name="T192" fmla="*/ 2247 h 224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52" h="2247">
                  <a:moveTo>
                    <a:pt x="1252" y="40"/>
                  </a:moveTo>
                  <a:lnTo>
                    <a:pt x="1242" y="39"/>
                  </a:lnTo>
                  <a:lnTo>
                    <a:pt x="1211" y="37"/>
                  </a:lnTo>
                  <a:lnTo>
                    <a:pt x="1163" y="33"/>
                  </a:lnTo>
                  <a:lnTo>
                    <a:pt x="1101" y="28"/>
                  </a:lnTo>
                  <a:lnTo>
                    <a:pt x="1026" y="23"/>
                  </a:lnTo>
                  <a:lnTo>
                    <a:pt x="940" y="17"/>
                  </a:lnTo>
                  <a:lnTo>
                    <a:pt x="847" y="11"/>
                  </a:lnTo>
                  <a:lnTo>
                    <a:pt x="747" y="6"/>
                  </a:lnTo>
                  <a:lnTo>
                    <a:pt x="644" y="3"/>
                  </a:lnTo>
                  <a:lnTo>
                    <a:pt x="539" y="1"/>
                  </a:lnTo>
                  <a:lnTo>
                    <a:pt x="487" y="0"/>
                  </a:lnTo>
                  <a:lnTo>
                    <a:pt x="437" y="0"/>
                  </a:lnTo>
                  <a:lnTo>
                    <a:pt x="387" y="1"/>
                  </a:lnTo>
                  <a:lnTo>
                    <a:pt x="337" y="2"/>
                  </a:lnTo>
                  <a:lnTo>
                    <a:pt x="289" y="4"/>
                  </a:lnTo>
                  <a:lnTo>
                    <a:pt x="243" y="7"/>
                  </a:lnTo>
                  <a:lnTo>
                    <a:pt x="199" y="10"/>
                  </a:lnTo>
                  <a:lnTo>
                    <a:pt x="158" y="14"/>
                  </a:lnTo>
                  <a:lnTo>
                    <a:pt x="118" y="20"/>
                  </a:lnTo>
                  <a:lnTo>
                    <a:pt x="82" y="26"/>
                  </a:lnTo>
                  <a:lnTo>
                    <a:pt x="49" y="33"/>
                  </a:lnTo>
                  <a:lnTo>
                    <a:pt x="19" y="40"/>
                  </a:lnTo>
                  <a:lnTo>
                    <a:pt x="19" y="48"/>
                  </a:lnTo>
                  <a:lnTo>
                    <a:pt x="18" y="69"/>
                  </a:lnTo>
                  <a:lnTo>
                    <a:pt x="16" y="104"/>
                  </a:lnTo>
                  <a:lnTo>
                    <a:pt x="14" y="151"/>
                  </a:lnTo>
                  <a:lnTo>
                    <a:pt x="11" y="209"/>
                  </a:lnTo>
                  <a:lnTo>
                    <a:pt x="8" y="277"/>
                  </a:lnTo>
                  <a:lnTo>
                    <a:pt x="4" y="354"/>
                  </a:lnTo>
                  <a:lnTo>
                    <a:pt x="0" y="440"/>
                  </a:lnTo>
                  <a:lnTo>
                    <a:pt x="18" y="435"/>
                  </a:lnTo>
                  <a:lnTo>
                    <a:pt x="37" y="431"/>
                  </a:lnTo>
                  <a:lnTo>
                    <a:pt x="56" y="428"/>
                  </a:lnTo>
                  <a:lnTo>
                    <a:pt x="76" y="428"/>
                  </a:lnTo>
                  <a:lnTo>
                    <a:pt x="95" y="429"/>
                  </a:lnTo>
                  <a:lnTo>
                    <a:pt x="116" y="431"/>
                  </a:lnTo>
                  <a:lnTo>
                    <a:pt x="136" y="435"/>
                  </a:lnTo>
                  <a:lnTo>
                    <a:pt x="158" y="439"/>
                  </a:lnTo>
                  <a:lnTo>
                    <a:pt x="201" y="451"/>
                  </a:lnTo>
                  <a:lnTo>
                    <a:pt x="246" y="466"/>
                  </a:lnTo>
                  <a:lnTo>
                    <a:pt x="294" y="483"/>
                  </a:lnTo>
                  <a:lnTo>
                    <a:pt x="343" y="499"/>
                  </a:lnTo>
                  <a:lnTo>
                    <a:pt x="369" y="507"/>
                  </a:lnTo>
                  <a:lnTo>
                    <a:pt x="395" y="515"/>
                  </a:lnTo>
                  <a:lnTo>
                    <a:pt x="422" y="522"/>
                  </a:lnTo>
                  <a:lnTo>
                    <a:pt x="450" y="529"/>
                  </a:lnTo>
                  <a:lnTo>
                    <a:pt x="478" y="536"/>
                  </a:lnTo>
                  <a:lnTo>
                    <a:pt x="507" y="540"/>
                  </a:lnTo>
                  <a:lnTo>
                    <a:pt x="536" y="544"/>
                  </a:lnTo>
                  <a:lnTo>
                    <a:pt x="567" y="547"/>
                  </a:lnTo>
                  <a:lnTo>
                    <a:pt x="598" y="548"/>
                  </a:lnTo>
                  <a:lnTo>
                    <a:pt x="630" y="548"/>
                  </a:lnTo>
                  <a:lnTo>
                    <a:pt x="664" y="546"/>
                  </a:lnTo>
                  <a:lnTo>
                    <a:pt x="697" y="543"/>
                  </a:lnTo>
                  <a:lnTo>
                    <a:pt x="731" y="538"/>
                  </a:lnTo>
                  <a:lnTo>
                    <a:pt x="766" y="529"/>
                  </a:lnTo>
                  <a:lnTo>
                    <a:pt x="802" y="520"/>
                  </a:lnTo>
                  <a:lnTo>
                    <a:pt x="840" y="508"/>
                  </a:lnTo>
                  <a:lnTo>
                    <a:pt x="813" y="564"/>
                  </a:lnTo>
                  <a:lnTo>
                    <a:pt x="791" y="624"/>
                  </a:lnTo>
                  <a:lnTo>
                    <a:pt x="769" y="687"/>
                  </a:lnTo>
                  <a:lnTo>
                    <a:pt x="752" y="753"/>
                  </a:lnTo>
                  <a:lnTo>
                    <a:pt x="737" y="823"/>
                  </a:lnTo>
                  <a:lnTo>
                    <a:pt x="724" y="894"/>
                  </a:lnTo>
                  <a:lnTo>
                    <a:pt x="712" y="967"/>
                  </a:lnTo>
                  <a:lnTo>
                    <a:pt x="703" y="1041"/>
                  </a:lnTo>
                  <a:lnTo>
                    <a:pt x="696" y="1117"/>
                  </a:lnTo>
                  <a:lnTo>
                    <a:pt x="691" y="1193"/>
                  </a:lnTo>
                  <a:lnTo>
                    <a:pt x="687" y="1269"/>
                  </a:lnTo>
                  <a:lnTo>
                    <a:pt x="685" y="1346"/>
                  </a:lnTo>
                  <a:lnTo>
                    <a:pt x="683" y="1421"/>
                  </a:lnTo>
                  <a:lnTo>
                    <a:pt x="683" y="1495"/>
                  </a:lnTo>
                  <a:lnTo>
                    <a:pt x="684" y="1570"/>
                  </a:lnTo>
                  <a:lnTo>
                    <a:pt x="685" y="1641"/>
                  </a:lnTo>
                  <a:lnTo>
                    <a:pt x="689" y="1777"/>
                  </a:lnTo>
                  <a:lnTo>
                    <a:pt x="695" y="1904"/>
                  </a:lnTo>
                  <a:lnTo>
                    <a:pt x="700" y="2013"/>
                  </a:lnTo>
                  <a:lnTo>
                    <a:pt x="704" y="2106"/>
                  </a:lnTo>
                  <a:lnTo>
                    <a:pt x="705" y="2145"/>
                  </a:lnTo>
                  <a:lnTo>
                    <a:pt x="706" y="2178"/>
                  </a:lnTo>
                  <a:lnTo>
                    <a:pt x="705" y="2206"/>
                  </a:lnTo>
                  <a:lnTo>
                    <a:pt x="704" y="2226"/>
                  </a:lnTo>
                  <a:lnTo>
                    <a:pt x="701" y="2240"/>
                  </a:lnTo>
                  <a:lnTo>
                    <a:pt x="697" y="2247"/>
                  </a:lnTo>
                  <a:lnTo>
                    <a:pt x="692" y="2245"/>
                  </a:lnTo>
                  <a:lnTo>
                    <a:pt x="684" y="2236"/>
                  </a:lnTo>
                  <a:lnTo>
                    <a:pt x="685" y="2233"/>
                  </a:lnTo>
                  <a:lnTo>
                    <a:pt x="686" y="2229"/>
                  </a:lnTo>
                  <a:lnTo>
                    <a:pt x="688" y="2224"/>
                  </a:lnTo>
                  <a:lnTo>
                    <a:pt x="690" y="2219"/>
                  </a:lnTo>
                  <a:lnTo>
                    <a:pt x="698" y="2207"/>
                  </a:lnTo>
                  <a:lnTo>
                    <a:pt x="708" y="2193"/>
                  </a:lnTo>
                  <a:lnTo>
                    <a:pt x="734" y="2162"/>
                  </a:lnTo>
                  <a:lnTo>
                    <a:pt x="764" y="2129"/>
                  </a:lnTo>
                  <a:lnTo>
                    <a:pt x="794" y="2097"/>
                  </a:lnTo>
                  <a:lnTo>
                    <a:pt x="820" y="2066"/>
                  </a:lnTo>
                  <a:lnTo>
                    <a:pt x="831" y="2053"/>
                  </a:lnTo>
                  <a:lnTo>
                    <a:pt x="839" y="2041"/>
                  </a:lnTo>
                  <a:lnTo>
                    <a:pt x="842" y="2036"/>
                  </a:lnTo>
                  <a:lnTo>
                    <a:pt x="844" y="2032"/>
                  </a:lnTo>
                  <a:lnTo>
                    <a:pt x="845" y="2027"/>
                  </a:lnTo>
                  <a:lnTo>
                    <a:pt x="845" y="2024"/>
                  </a:lnTo>
                  <a:lnTo>
                    <a:pt x="844" y="1973"/>
                  </a:lnTo>
                  <a:lnTo>
                    <a:pt x="846" y="1918"/>
                  </a:lnTo>
                  <a:lnTo>
                    <a:pt x="850" y="1858"/>
                  </a:lnTo>
                  <a:lnTo>
                    <a:pt x="856" y="1793"/>
                  </a:lnTo>
                  <a:lnTo>
                    <a:pt x="864" y="1724"/>
                  </a:lnTo>
                  <a:lnTo>
                    <a:pt x="874" y="1652"/>
                  </a:lnTo>
                  <a:lnTo>
                    <a:pt x="886" y="1577"/>
                  </a:lnTo>
                  <a:lnTo>
                    <a:pt x="899" y="1499"/>
                  </a:lnTo>
                  <a:lnTo>
                    <a:pt x="914" y="1420"/>
                  </a:lnTo>
                  <a:lnTo>
                    <a:pt x="929" y="1339"/>
                  </a:lnTo>
                  <a:lnTo>
                    <a:pt x="947" y="1256"/>
                  </a:lnTo>
                  <a:lnTo>
                    <a:pt x="964" y="1173"/>
                  </a:lnTo>
                  <a:lnTo>
                    <a:pt x="982" y="1089"/>
                  </a:lnTo>
                  <a:lnTo>
                    <a:pt x="1002" y="1006"/>
                  </a:lnTo>
                  <a:lnTo>
                    <a:pt x="1021" y="923"/>
                  </a:lnTo>
                  <a:lnTo>
                    <a:pt x="1040" y="842"/>
                  </a:lnTo>
                  <a:lnTo>
                    <a:pt x="1079" y="683"/>
                  </a:lnTo>
                  <a:lnTo>
                    <a:pt x="1118" y="534"/>
                  </a:lnTo>
                  <a:lnTo>
                    <a:pt x="1153" y="398"/>
                  </a:lnTo>
                  <a:lnTo>
                    <a:pt x="1185" y="279"/>
                  </a:lnTo>
                  <a:lnTo>
                    <a:pt x="1212" y="179"/>
                  </a:lnTo>
                  <a:lnTo>
                    <a:pt x="1234" y="105"/>
                  </a:lnTo>
                  <a:lnTo>
                    <a:pt x="1247" y="57"/>
                  </a:lnTo>
                  <a:lnTo>
                    <a:pt x="1252" y="4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Freeform 165"/>
            <p:cNvSpPr>
              <a:spLocks/>
            </p:cNvSpPr>
            <p:nvPr/>
          </p:nvSpPr>
          <p:spPr bwMode="auto">
            <a:xfrm>
              <a:off x="2700338" y="874713"/>
              <a:ext cx="165100" cy="209550"/>
            </a:xfrm>
            <a:custGeom>
              <a:avLst/>
              <a:gdLst>
                <a:gd name="T0" fmla="*/ 2147483647 w 1561"/>
                <a:gd name="T1" fmla="*/ 2147483647 h 1979"/>
                <a:gd name="T2" fmla="*/ 2147483647 w 1561"/>
                <a:gd name="T3" fmla="*/ 2147483647 h 1979"/>
                <a:gd name="T4" fmla="*/ 2147483647 w 1561"/>
                <a:gd name="T5" fmla="*/ 2147483647 h 1979"/>
                <a:gd name="T6" fmla="*/ 2147483647 w 1561"/>
                <a:gd name="T7" fmla="*/ 2147483647 h 1979"/>
                <a:gd name="T8" fmla="*/ 2147483647 w 1561"/>
                <a:gd name="T9" fmla="*/ 2147483647 h 1979"/>
                <a:gd name="T10" fmla="*/ 2147483647 w 1561"/>
                <a:gd name="T11" fmla="*/ 2147483647 h 1979"/>
                <a:gd name="T12" fmla="*/ 2147483647 w 1561"/>
                <a:gd name="T13" fmla="*/ 2147483647 h 1979"/>
                <a:gd name="T14" fmla="*/ 2147483647 w 1561"/>
                <a:gd name="T15" fmla="*/ 2147483647 h 1979"/>
                <a:gd name="T16" fmla="*/ 2147483647 w 1561"/>
                <a:gd name="T17" fmla="*/ 2147483647 h 1979"/>
                <a:gd name="T18" fmla="*/ 2147483647 w 1561"/>
                <a:gd name="T19" fmla="*/ 2147483647 h 1979"/>
                <a:gd name="T20" fmla="*/ 2147483647 w 1561"/>
                <a:gd name="T21" fmla="*/ 2147483647 h 1979"/>
                <a:gd name="T22" fmla="*/ 2147483647 w 1561"/>
                <a:gd name="T23" fmla="*/ 2147483647 h 1979"/>
                <a:gd name="T24" fmla="*/ 2147483647 w 1561"/>
                <a:gd name="T25" fmla="*/ 2147483647 h 1979"/>
                <a:gd name="T26" fmla="*/ 2147483647 w 1561"/>
                <a:gd name="T27" fmla="*/ 2147483647 h 1979"/>
                <a:gd name="T28" fmla="*/ 2147483647 w 1561"/>
                <a:gd name="T29" fmla="*/ 2147483647 h 1979"/>
                <a:gd name="T30" fmla="*/ 2147483647 w 1561"/>
                <a:gd name="T31" fmla="*/ 2147483647 h 1979"/>
                <a:gd name="T32" fmla="*/ 2147483647 w 1561"/>
                <a:gd name="T33" fmla="*/ 2147483647 h 1979"/>
                <a:gd name="T34" fmla="*/ 2147483647 w 1561"/>
                <a:gd name="T35" fmla="*/ 2147483647 h 1979"/>
                <a:gd name="T36" fmla="*/ 2147483647 w 1561"/>
                <a:gd name="T37" fmla="*/ 2147483647 h 1979"/>
                <a:gd name="T38" fmla="*/ 2147483647 w 1561"/>
                <a:gd name="T39" fmla="*/ 2147483647 h 1979"/>
                <a:gd name="T40" fmla="*/ 2147483647 w 1561"/>
                <a:gd name="T41" fmla="*/ 2147483647 h 1979"/>
                <a:gd name="T42" fmla="*/ 2147483647 w 1561"/>
                <a:gd name="T43" fmla="*/ 2147483647 h 1979"/>
                <a:gd name="T44" fmla="*/ 2147483647 w 1561"/>
                <a:gd name="T45" fmla="*/ 2147483647 h 1979"/>
                <a:gd name="T46" fmla="*/ 2147483647 w 1561"/>
                <a:gd name="T47" fmla="*/ 2147483647 h 1979"/>
                <a:gd name="T48" fmla="*/ 2147483647 w 1561"/>
                <a:gd name="T49" fmla="*/ 2147483647 h 1979"/>
                <a:gd name="T50" fmla="*/ 2147483647 w 1561"/>
                <a:gd name="T51" fmla="*/ 2147483647 h 1979"/>
                <a:gd name="T52" fmla="*/ 2147483647 w 1561"/>
                <a:gd name="T53" fmla="*/ 2147483647 h 1979"/>
                <a:gd name="T54" fmla="*/ 2147483647 w 1561"/>
                <a:gd name="T55" fmla="*/ 2147483647 h 1979"/>
                <a:gd name="T56" fmla="*/ 2147483647 w 1561"/>
                <a:gd name="T57" fmla="*/ 2147483647 h 1979"/>
                <a:gd name="T58" fmla="*/ 2147483647 w 1561"/>
                <a:gd name="T59" fmla="*/ 2147483647 h 1979"/>
                <a:gd name="T60" fmla="*/ 2147483647 w 1561"/>
                <a:gd name="T61" fmla="*/ 2147483647 h 1979"/>
                <a:gd name="T62" fmla="*/ 2147483647 w 1561"/>
                <a:gd name="T63" fmla="*/ 2147483647 h 1979"/>
                <a:gd name="T64" fmla="*/ 2147483647 w 1561"/>
                <a:gd name="T65" fmla="*/ 2147483647 h 1979"/>
                <a:gd name="T66" fmla="*/ 2147483647 w 1561"/>
                <a:gd name="T67" fmla="*/ 2147483647 h 1979"/>
                <a:gd name="T68" fmla="*/ 2147483647 w 1561"/>
                <a:gd name="T69" fmla="*/ 2147483647 h 1979"/>
                <a:gd name="T70" fmla="*/ 2147483647 w 1561"/>
                <a:gd name="T71" fmla="*/ 2147483647 h 1979"/>
                <a:gd name="T72" fmla="*/ 2147483647 w 1561"/>
                <a:gd name="T73" fmla="*/ 2147483647 h 1979"/>
                <a:gd name="T74" fmla="*/ 2147483647 w 1561"/>
                <a:gd name="T75" fmla="*/ 2147483647 h 1979"/>
                <a:gd name="T76" fmla="*/ 2147483647 w 1561"/>
                <a:gd name="T77" fmla="*/ 2147483647 h 1979"/>
                <a:gd name="T78" fmla="*/ 2147483647 w 1561"/>
                <a:gd name="T79" fmla="*/ 2147483647 h 1979"/>
                <a:gd name="T80" fmla="*/ 2147483647 w 1561"/>
                <a:gd name="T81" fmla="*/ 2147483647 h 1979"/>
                <a:gd name="T82" fmla="*/ 2147483647 w 1561"/>
                <a:gd name="T83" fmla="*/ 2147483647 h 1979"/>
                <a:gd name="T84" fmla="*/ 2147483647 w 1561"/>
                <a:gd name="T85" fmla="*/ 2147483647 h 1979"/>
                <a:gd name="T86" fmla="*/ 2147483647 w 1561"/>
                <a:gd name="T87" fmla="*/ 2147483647 h 1979"/>
                <a:gd name="T88" fmla="*/ 2147483647 w 1561"/>
                <a:gd name="T89" fmla="*/ 2147483647 h 1979"/>
                <a:gd name="T90" fmla="*/ 2147483647 w 1561"/>
                <a:gd name="T91" fmla="*/ 2147483647 h 1979"/>
                <a:gd name="T92" fmla="*/ 2147483647 w 1561"/>
                <a:gd name="T93" fmla="*/ 2147483647 h 1979"/>
                <a:gd name="T94" fmla="*/ 2147483647 w 1561"/>
                <a:gd name="T95" fmla="*/ 2147483647 h 1979"/>
                <a:gd name="T96" fmla="*/ 2147483647 w 1561"/>
                <a:gd name="T97" fmla="*/ 2147483647 h 1979"/>
                <a:gd name="T98" fmla="*/ 2147483647 w 1561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1"/>
                <a:gd name="T151" fmla="*/ 0 h 1979"/>
                <a:gd name="T152" fmla="*/ 1561 w 1561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1" h="1979">
                  <a:moveTo>
                    <a:pt x="301" y="28"/>
                  </a:moveTo>
                  <a:lnTo>
                    <a:pt x="1293" y="0"/>
                  </a:lnTo>
                  <a:lnTo>
                    <a:pt x="1297" y="14"/>
                  </a:lnTo>
                  <a:lnTo>
                    <a:pt x="1307" y="55"/>
                  </a:lnTo>
                  <a:lnTo>
                    <a:pt x="1323" y="121"/>
                  </a:lnTo>
                  <a:lnTo>
                    <a:pt x="1344" y="206"/>
                  </a:lnTo>
                  <a:lnTo>
                    <a:pt x="1367" y="308"/>
                  </a:lnTo>
                  <a:lnTo>
                    <a:pt x="1394" y="422"/>
                  </a:lnTo>
                  <a:lnTo>
                    <a:pt x="1420" y="546"/>
                  </a:lnTo>
                  <a:lnTo>
                    <a:pt x="1449" y="675"/>
                  </a:lnTo>
                  <a:lnTo>
                    <a:pt x="1475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2" y="1127"/>
                  </a:lnTo>
                  <a:lnTo>
                    <a:pt x="1540" y="1185"/>
                  </a:lnTo>
                  <a:lnTo>
                    <a:pt x="1547" y="1241"/>
                  </a:lnTo>
                  <a:lnTo>
                    <a:pt x="1553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1" y="1424"/>
                  </a:lnTo>
                  <a:lnTo>
                    <a:pt x="1560" y="1459"/>
                  </a:lnTo>
                  <a:lnTo>
                    <a:pt x="1557" y="1489"/>
                  </a:lnTo>
                  <a:lnTo>
                    <a:pt x="1551" y="1511"/>
                  </a:lnTo>
                  <a:lnTo>
                    <a:pt x="1543" y="1536"/>
                  </a:lnTo>
                  <a:lnTo>
                    <a:pt x="1534" y="1560"/>
                  </a:lnTo>
                  <a:lnTo>
                    <a:pt x="1526" y="1583"/>
                  </a:lnTo>
                  <a:lnTo>
                    <a:pt x="1516" y="1606"/>
                  </a:lnTo>
                  <a:lnTo>
                    <a:pt x="1496" y="1649"/>
                  </a:lnTo>
                  <a:lnTo>
                    <a:pt x="1474" y="1696"/>
                  </a:lnTo>
                  <a:lnTo>
                    <a:pt x="1449" y="1746"/>
                  </a:lnTo>
                  <a:lnTo>
                    <a:pt x="1420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49" y="1840"/>
                  </a:lnTo>
                  <a:lnTo>
                    <a:pt x="1021" y="1859"/>
                  </a:lnTo>
                  <a:lnTo>
                    <a:pt x="1001" y="1871"/>
                  </a:lnTo>
                  <a:lnTo>
                    <a:pt x="976" y="1885"/>
                  </a:lnTo>
                  <a:lnTo>
                    <a:pt x="947" y="1900"/>
                  </a:lnTo>
                  <a:lnTo>
                    <a:pt x="915" y="1913"/>
                  </a:lnTo>
                  <a:lnTo>
                    <a:pt x="897" y="1920"/>
                  </a:lnTo>
                  <a:lnTo>
                    <a:pt x="878" y="1926"/>
                  </a:lnTo>
                  <a:lnTo>
                    <a:pt x="859" y="1932"/>
                  </a:lnTo>
                  <a:lnTo>
                    <a:pt x="839" y="1937"/>
                  </a:lnTo>
                  <a:lnTo>
                    <a:pt x="817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0" y="1955"/>
                  </a:lnTo>
                  <a:lnTo>
                    <a:pt x="726" y="1957"/>
                  </a:lnTo>
                  <a:lnTo>
                    <a:pt x="701" y="1959"/>
                  </a:lnTo>
                  <a:lnTo>
                    <a:pt x="675" y="1959"/>
                  </a:lnTo>
                  <a:lnTo>
                    <a:pt x="649" y="1959"/>
                  </a:lnTo>
                  <a:lnTo>
                    <a:pt x="622" y="1957"/>
                  </a:lnTo>
                  <a:lnTo>
                    <a:pt x="594" y="1954"/>
                  </a:lnTo>
                  <a:lnTo>
                    <a:pt x="567" y="1950"/>
                  </a:lnTo>
                  <a:lnTo>
                    <a:pt x="537" y="1945"/>
                  </a:lnTo>
                  <a:lnTo>
                    <a:pt x="522" y="1945"/>
                  </a:lnTo>
                  <a:lnTo>
                    <a:pt x="480" y="1947"/>
                  </a:lnTo>
                  <a:lnTo>
                    <a:pt x="451" y="1947"/>
                  </a:lnTo>
                  <a:lnTo>
                    <a:pt x="418" y="1947"/>
                  </a:lnTo>
                  <a:lnTo>
                    <a:pt x="382" y="1946"/>
                  </a:lnTo>
                  <a:lnTo>
                    <a:pt x="344" y="1945"/>
                  </a:lnTo>
                  <a:lnTo>
                    <a:pt x="303" y="1942"/>
                  </a:lnTo>
                  <a:lnTo>
                    <a:pt x="262" y="1938"/>
                  </a:lnTo>
                  <a:lnTo>
                    <a:pt x="222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5" y="1920"/>
                  </a:lnTo>
                  <a:lnTo>
                    <a:pt x="127" y="1915"/>
                  </a:lnTo>
                  <a:lnTo>
                    <a:pt x="111" y="1910"/>
                  </a:lnTo>
                  <a:lnTo>
                    <a:pt x="94" y="1905"/>
                  </a:lnTo>
                  <a:lnTo>
                    <a:pt x="79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1" y="1869"/>
                  </a:lnTo>
                  <a:lnTo>
                    <a:pt x="23" y="1862"/>
                  </a:lnTo>
                  <a:lnTo>
                    <a:pt x="16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3" y="1831"/>
                  </a:lnTo>
                  <a:lnTo>
                    <a:pt x="1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2" y="1753"/>
                  </a:lnTo>
                  <a:lnTo>
                    <a:pt x="31" y="1742"/>
                  </a:lnTo>
                  <a:lnTo>
                    <a:pt x="41" y="1732"/>
                  </a:lnTo>
                  <a:lnTo>
                    <a:pt x="50" y="1724"/>
                  </a:lnTo>
                  <a:lnTo>
                    <a:pt x="65" y="1711"/>
                  </a:lnTo>
                  <a:lnTo>
                    <a:pt x="71" y="1707"/>
                  </a:lnTo>
                  <a:lnTo>
                    <a:pt x="85" y="1709"/>
                  </a:lnTo>
                  <a:lnTo>
                    <a:pt x="125" y="1714"/>
                  </a:lnTo>
                  <a:lnTo>
                    <a:pt x="154" y="1717"/>
                  </a:lnTo>
                  <a:lnTo>
                    <a:pt x="188" y="1717"/>
                  </a:lnTo>
                  <a:lnTo>
                    <a:pt x="206" y="1716"/>
                  </a:lnTo>
                  <a:lnTo>
                    <a:pt x="227" y="1714"/>
                  </a:lnTo>
                  <a:lnTo>
                    <a:pt x="248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19" y="1703"/>
                  </a:lnTo>
                  <a:lnTo>
                    <a:pt x="346" y="1698"/>
                  </a:lnTo>
                  <a:lnTo>
                    <a:pt x="372" y="1692"/>
                  </a:lnTo>
                  <a:lnTo>
                    <a:pt x="400" y="1685"/>
                  </a:lnTo>
                  <a:lnTo>
                    <a:pt x="428" y="1677"/>
                  </a:lnTo>
                  <a:lnTo>
                    <a:pt x="458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4" y="1615"/>
                  </a:lnTo>
                  <a:lnTo>
                    <a:pt x="617" y="1598"/>
                  </a:lnTo>
                  <a:lnTo>
                    <a:pt x="650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5" y="1513"/>
                  </a:lnTo>
                  <a:lnTo>
                    <a:pt x="711" y="1457"/>
                  </a:lnTo>
                  <a:lnTo>
                    <a:pt x="672" y="1399"/>
                  </a:lnTo>
                  <a:lnTo>
                    <a:pt x="634" y="1341"/>
                  </a:lnTo>
                  <a:lnTo>
                    <a:pt x="599" y="1280"/>
                  </a:lnTo>
                  <a:lnTo>
                    <a:pt x="567" y="1220"/>
                  </a:lnTo>
                  <a:lnTo>
                    <a:pt x="536" y="1158"/>
                  </a:lnTo>
                  <a:lnTo>
                    <a:pt x="509" y="1096"/>
                  </a:lnTo>
                  <a:lnTo>
                    <a:pt x="483" y="1033"/>
                  </a:lnTo>
                  <a:lnTo>
                    <a:pt x="460" y="970"/>
                  </a:lnTo>
                  <a:lnTo>
                    <a:pt x="440" y="908"/>
                  </a:lnTo>
                  <a:lnTo>
                    <a:pt x="420" y="846"/>
                  </a:lnTo>
                  <a:lnTo>
                    <a:pt x="403" y="784"/>
                  </a:lnTo>
                  <a:lnTo>
                    <a:pt x="387" y="724"/>
                  </a:lnTo>
                  <a:lnTo>
                    <a:pt x="373" y="665"/>
                  </a:lnTo>
                  <a:lnTo>
                    <a:pt x="360" y="607"/>
                  </a:lnTo>
                  <a:lnTo>
                    <a:pt x="350" y="550"/>
                  </a:lnTo>
                  <a:lnTo>
                    <a:pt x="340" y="495"/>
                  </a:lnTo>
                  <a:lnTo>
                    <a:pt x="332" y="442"/>
                  </a:lnTo>
                  <a:lnTo>
                    <a:pt x="326" y="391"/>
                  </a:lnTo>
                  <a:lnTo>
                    <a:pt x="319" y="343"/>
                  </a:lnTo>
                  <a:lnTo>
                    <a:pt x="314" y="297"/>
                  </a:lnTo>
                  <a:lnTo>
                    <a:pt x="310" y="254"/>
                  </a:lnTo>
                  <a:lnTo>
                    <a:pt x="307" y="214"/>
                  </a:lnTo>
                  <a:lnTo>
                    <a:pt x="305" y="178"/>
                  </a:lnTo>
                  <a:lnTo>
                    <a:pt x="302" y="115"/>
                  </a:lnTo>
                  <a:lnTo>
                    <a:pt x="301" y="68"/>
                  </a:lnTo>
                  <a:lnTo>
                    <a:pt x="300" y="38"/>
                  </a:lnTo>
                  <a:lnTo>
                    <a:pt x="301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Freeform 166"/>
            <p:cNvSpPr>
              <a:spLocks/>
            </p:cNvSpPr>
            <p:nvPr/>
          </p:nvSpPr>
          <p:spPr bwMode="auto">
            <a:xfrm>
              <a:off x="2816226" y="874713"/>
              <a:ext cx="49213" cy="207963"/>
            </a:xfrm>
            <a:custGeom>
              <a:avLst/>
              <a:gdLst>
                <a:gd name="T0" fmla="*/ 2147483647 w 459"/>
                <a:gd name="T1" fmla="*/ 2147483647 h 1964"/>
                <a:gd name="T2" fmla="*/ 2147483647 w 459"/>
                <a:gd name="T3" fmla="*/ 2147483647 h 1964"/>
                <a:gd name="T4" fmla="*/ 2147483647 w 459"/>
                <a:gd name="T5" fmla="*/ 2147483647 h 1964"/>
                <a:gd name="T6" fmla="*/ 2147483647 w 459"/>
                <a:gd name="T7" fmla="*/ 2147483647 h 1964"/>
                <a:gd name="T8" fmla="*/ 2147483647 w 459"/>
                <a:gd name="T9" fmla="*/ 2147483647 h 1964"/>
                <a:gd name="T10" fmla="*/ 2147483647 w 459"/>
                <a:gd name="T11" fmla="*/ 2147483647 h 1964"/>
                <a:gd name="T12" fmla="*/ 2147483647 w 459"/>
                <a:gd name="T13" fmla="*/ 2147483647 h 1964"/>
                <a:gd name="T14" fmla="*/ 2147483647 w 459"/>
                <a:gd name="T15" fmla="*/ 2147483647 h 1964"/>
                <a:gd name="T16" fmla="*/ 2147483647 w 459"/>
                <a:gd name="T17" fmla="*/ 2147483647 h 1964"/>
                <a:gd name="T18" fmla="*/ 2147483647 w 459"/>
                <a:gd name="T19" fmla="*/ 2147483647 h 1964"/>
                <a:gd name="T20" fmla="*/ 2147483647 w 459"/>
                <a:gd name="T21" fmla="*/ 2147483647 h 1964"/>
                <a:gd name="T22" fmla="*/ 0 w 459"/>
                <a:gd name="T23" fmla="*/ 2147483647 h 1964"/>
                <a:gd name="T24" fmla="*/ 2147483647 w 459"/>
                <a:gd name="T25" fmla="*/ 2147483647 h 1964"/>
                <a:gd name="T26" fmla="*/ 2147483647 w 459"/>
                <a:gd name="T27" fmla="*/ 2147483647 h 1964"/>
                <a:gd name="T28" fmla="*/ 2147483647 w 459"/>
                <a:gd name="T29" fmla="*/ 2147483647 h 1964"/>
                <a:gd name="T30" fmla="*/ 2147483647 w 459"/>
                <a:gd name="T31" fmla="*/ 2147483647 h 1964"/>
                <a:gd name="T32" fmla="*/ 2147483647 w 459"/>
                <a:gd name="T33" fmla="*/ 2147483647 h 1964"/>
                <a:gd name="T34" fmla="*/ 2147483647 w 459"/>
                <a:gd name="T35" fmla="*/ 2147483647 h 1964"/>
                <a:gd name="T36" fmla="*/ 2147483647 w 459"/>
                <a:gd name="T37" fmla="*/ 2147483647 h 1964"/>
                <a:gd name="T38" fmla="*/ 2147483647 w 459"/>
                <a:gd name="T39" fmla="*/ 2147483647 h 1964"/>
                <a:gd name="T40" fmla="*/ 2147483647 w 459"/>
                <a:gd name="T41" fmla="*/ 2147483647 h 1964"/>
                <a:gd name="T42" fmla="*/ 2147483647 w 459"/>
                <a:gd name="T43" fmla="*/ 2147483647 h 1964"/>
                <a:gd name="T44" fmla="*/ 2147483647 w 459"/>
                <a:gd name="T45" fmla="*/ 2147483647 h 1964"/>
                <a:gd name="T46" fmla="*/ 2147483647 w 459"/>
                <a:gd name="T47" fmla="*/ 2147483647 h 1964"/>
                <a:gd name="T48" fmla="*/ 2147483647 w 459"/>
                <a:gd name="T49" fmla="*/ 2147483647 h 1964"/>
                <a:gd name="T50" fmla="*/ 2147483647 w 459"/>
                <a:gd name="T51" fmla="*/ 2147483647 h 1964"/>
                <a:gd name="T52" fmla="*/ 2147483647 w 459"/>
                <a:gd name="T53" fmla="*/ 2147483647 h 1964"/>
                <a:gd name="T54" fmla="*/ 2147483647 w 459"/>
                <a:gd name="T55" fmla="*/ 2147483647 h 1964"/>
                <a:gd name="T56" fmla="*/ 2147483647 w 459"/>
                <a:gd name="T57" fmla="*/ 2147483647 h 1964"/>
                <a:gd name="T58" fmla="*/ 2147483647 w 459"/>
                <a:gd name="T59" fmla="*/ 2147483647 h 1964"/>
                <a:gd name="T60" fmla="*/ 2147483647 w 459"/>
                <a:gd name="T61" fmla="*/ 2147483647 h 1964"/>
                <a:gd name="T62" fmla="*/ 2147483647 w 459"/>
                <a:gd name="T63" fmla="*/ 2147483647 h 1964"/>
                <a:gd name="T64" fmla="*/ 2147483647 w 459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9"/>
                <a:gd name="T100" fmla="*/ 0 h 1964"/>
                <a:gd name="T101" fmla="*/ 459 w 459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9" h="1964">
                  <a:moveTo>
                    <a:pt x="449" y="1511"/>
                  </a:moveTo>
                  <a:lnTo>
                    <a:pt x="455" y="1489"/>
                  </a:lnTo>
                  <a:lnTo>
                    <a:pt x="458" y="1459"/>
                  </a:lnTo>
                  <a:lnTo>
                    <a:pt x="459" y="1424"/>
                  </a:lnTo>
                  <a:lnTo>
                    <a:pt x="459" y="1386"/>
                  </a:lnTo>
                  <a:lnTo>
                    <a:pt x="456" y="1341"/>
                  </a:lnTo>
                  <a:lnTo>
                    <a:pt x="451" y="1293"/>
                  </a:lnTo>
                  <a:lnTo>
                    <a:pt x="445" y="1241"/>
                  </a:lnTo>
                  <a:lnTo>
                    <a:pt x="438" y="1185"/>
                  </a:lnTo>
                  <a:lnTo>
                    <a:pt x="430" y="1127"/>
                  </a:lnTo>
                  <a:lnTo>
                    <a:pt x="420" y="1066"/>
                  </a:lnTo>
                  <a:lnTo>
                    <a:pt x="410" y="1004"/>
                  </a:lnTo>
                  <a:lnTo>
                    <a:pt x="399" y="940"/>
                  </a:lnTo>
                  <a:lnTo>
                    <a:pt x="373" y="809"/>
                  </a:lnTo>
                  <a:lnTo>
                    <a:pt x="347" y="675"/>
                  </a:lnTo>
                  <a:lnTo>
                    <a:pt x="318" y="546"/>
                  </a:lnTo>
                  <a:lnTo>
                    <a:pt x="292" y="422"/>
                  </a:lnTo>
                  <a:lnTo>
                    <a:pt x="265" y="308"/>
                  </a:lnTo>
                  <a:lnTo>
                    <a:pt x="242" y="206"/>
                  </a:lnTo>
                  <a:lnTo>
                    <a:pt x="221" y="121"/>
                  </a:lnTo>
                  <a:lnTo>
                    <a:pt x="205" y="55"/>
                  </a:lnTo>
                  <a:lnTo>
                    <a:pt x="195" y="14"/>
                  </a:lnTo>
                  <a:lnTo>
                    <a:pt x="191" y="0"/>
                  </a:lnTo>
                  <a:lnTo>
                    <a:pt x="0" y="5"/>
                  </a:lnTo>
                  <a:lnTo>
                    <a:pt x="21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7" y="230"/>
                  </a:lnTo>
                  <a:lnTo>
                    <a:pt x="93" y="287"/>
                  </a:lnTo>
                  <a:lnTo>
                    <a:pt x="109" y="345"/>
                  </a:lnTo>
                  <a:lnTo>
                    <a:pt x="125" y="403"/>
                  </a:lnTo>
                  <a:lnTo>
                    <a:pt x="138" y="462"/>
                  </a:lnTo>
                  <a:lnTo>
                    <a:pt x="151" y="521"/>
                  </a:lnTo>
                  <a:lnTo>
                    <a:pt x="162" y="581"/>
                  </a:lnTo>
                  <a:lnTo>
                    <a:pt x="174" y="641"/>
                  </a:lnTo>
                  <a:lnTo>
                    <a:pt x="183" y="701"/>
                  </a:lnTo>
                  <a:lnTo>
                    <a:pt x="191" y="762"/>
                  </a:lnTo>
                  <a:lnTo>
                    <a:pt x="198" y="823"/>
                  </a:lnTo>
                  <a:lnTo>
                    <a:pt x="204" y="885"/>
                  </a:lnTo>
                  <a:lnTo>
                    <a:pt x="209" y="946"/>
                  </a:lnTo>
                  <a:lnTo>
                    <a:pt x="212" y="1008"/>
                  </a:lnTo>
                  <a:lnTo>
                    <a:pt x="214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1" y="1260"/>
                  </a:lnTo>
                  <a:lnTo>
                    <a:pt x="207" y="1323"/>
                  </a:lnTo>
                  <a:lnTo>
                    <a:pt x="202" y="1387"/>
                  </a:lnTo>
                  <a:lnTo>
                    <a:pt x="195" y="1450"/>
                  </a:lnTo>
                  <a:lnTo>
                    <a:pt x="187" y="1514"/>
                  </a:lnTo>
                  <a:lnTo>
                    <a:pt x="177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6" y="1770"/>
                  </a:lnTo>
                  <a:lnTo>
                    <a:pt x="120" y="1835"/>
                  </a:lnTo>
                  <a:lnTo>
                    <a:pt x="100" y="1899"/>
                  </a:lnTo>
                  <a:lnTo>
                    <a:pt x="80" y="1964"/>
                  </a:lnTo>
                  <a:lnTo>
                    <a:pt x="248" y="1950"/>
                  </a:lnTo>
                  <a:lnTo>
                    <a:pt x="286" y="1870"/>
                  </a:lnTo>
                  <a:lnTo>
                    <a:pt x="318" y="1804"/>
                  </a:lnTo>
                  <a:lnTo>
                    <a:pt x="347" y="1746"/>
                  </a:lnTo>
                  <a:lnTo>
                    <a:pt x="372" y="1696"/>
                  </a:lnTo>
                  <a:lnTo>
                    <a:pt x="394" y="1649"/>
                  </a:lnTo>
                  <a:lnTo>
                    <a:pt x="414" y="1606"/>
                  </a:lnTo>
                  <a:lnTo>
                    <a:pt x="424" y="1583"/>
                  </a:lnTo>
                  <a:lnTo>
                    <a:pt x="432" y="1560"/>
                  </a:lnTo>
                  <a:lnTo>
                    <a:pt x="441" y="1536"/>
                  </a:lnTo>
                  <a:lnTo>
                    <a:pt x="449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Freeform 167"/>
            <p:cNvSpPr>
              <a:spLocks/>
            </p:cNvSpPr>
            <p:nvPr/>
          </p:nvSpPr>
          <p:spPr bwMode="auto">
            <a:xfrm>
              <a:off x="2679701" y="327025"/>
              <a:ext cx="307975" cy="377825"/>
            </a:xfrm>
            <a:custGeom>
              <a:avLst/>
              <a:gdLst>
                <a:gd name="T0" fmla="*/ 2147483647 w 2922"/>
                <a:gd name="T1" fmla="*/ 2147483647 h 3564"/>
                <a:gd name="T2" fmla="*/ 2147483647 w 2922"/>
                <a:gd name="T3" fmla="*/ 2147483647 h 3564"/>
                <a:gd name="T4" fmla="*/ 2147483647 w 2922"/>
                <a:gd name="T5" fmla="*/ 2147483647 h 3564"/>
                <a:gd name="T6" fmla="*/ 2147483647 w 2922"/>
                <a:gd name="T7" fmla="*/ 2147483647 h 3564"/>
                <a:gd name="T8" fmla="*/ 2147483647 w 2922"/>
                <a:gd name="T9" fmla="*/ 2147483647 h 3564"/>
                <a:gd name="T10" fmla="*/ 2147483647 w 2922"/>
                <a:gd name="T11" fmla="*/ 2147483647 h 3564"/>
                <a:gd name="T12" fmla="*/ 2147483647 w 2922"/>
                <a:gd name="T13" fmla="*/ 2147483647 h 3564"/>
                <a:gd name="T14" fmla="*/ 2147483647 w 2922"/>
                <a:gd name="T15" fmla="*/ 2147483647 h 3564"/>
                <a:gd name="T16" fmla="*/ 2147483647 w 2922"/>
                <a:gd name="T17" fmla="*/ 2147483647 h 3564"/>
                <a:gd name="T18" fmla="*/ 2147483647 w 2922"/>
                <a:gd name="T19" fmla="*/ 2147483647 h 3564"/>
                <a:gd name="T20" fmla="*/ 2147483647 w 2922"/>
                <a:gd name="T21" fmla="*/ 2147483647 h 3564"/>
                <a:gd name="T22" fmla="*/ 2147483647 w 2922"/>
                <a:gd name="T23" fmla="*/ 2147483647 h 3564"/>
                <a:gd name="T24" fmla="*/ 2147483647 w 2922"/>
                <a:gd name="T25" fmla="*/ 2147483647 h 3564"/>
                <a:gd name="T26" fmla="*/ 2147483647 w 2922"/>
                <a:gd name="T27" fmla="*/ 2147483647 h 3564"/>
                <a:gd name="T28" fmla="*/ 2147483647 w 2922"/>
                <a:gd name="T29" fmla="*/ 2147483647 h 3564"/>
                <a:gd name="T30" fmla="*/ 2147483647 w 2922"/>
                <a:gd name="T31" fmla="*/ 2147483647 h 3564"/>
                <a:gd name="T32" fmla="*/ 2147483647 w 2922"/>
                <a:gd name="T33" fmla="*/ 2147483647 h 3564"/>
                <a:gd name="T34" fmla="*/ 2147483647 w 2922"/>
                <a:gd name="T35" fmla="*/ 2147483647 h 3564"/>
                <a:gd name="T36" fmla="*/ 2147483647 w 2922"/>
                <a:gd name="T37" fmla="*/ 2147483647 h 3564"/>
                <a:gd name="T38" fmla="*/ 2147483647 w 2922"/>
                <a:gd name="T39" fmla="*/ 2147483647 h 3564"/>
                <a:gd name="T40" fmla="*/ 2147483647 w 2922"/>
                <a:gd name="T41" fmla="*/ 2147483647 h 3564"/>
                <a:gd name="T42" fmla="*/ 2147483647 w 2922"/>
                <a:gd name="T43" fmla="*/ 2147483647 h 3564"/>
                <a:gd name="T44" fmla="*/ 2147483647 w 2922"/>
                <a:gd name="T45" fmla="*/ 2147483647 h 3564"/>
                <a:gd name="T46" fmla="*/ 2147483647 w 2922"/>
                <a:gd name="T47" fmla="*/ 2147483647 h 3564"/>
                <a:gd name="T48" fmla="*/ 2147483647 w 2922"/>
                <a:gd name="T49" fmla="*/ 2147483647 h 3564"/>
                <a:gd name="T50" fmla="*/ 2147483647 w 2922"/>
                <a:gd name="T51" fmla="*/ 2147483647 h 3564"/>
                <a:gd name="T52" fmla="*/ 2147483647 w 2922"/>
                <a:gd name="T53" fmla="*/ 2147483647 h 3564"/>
                <a:gd name="T54" fmla="*/ 2147483647 w 2922"/>
                <a:gd name="T55" fmla="*/ 2147483647 h 3564"/>
                <a:gd name="T56" fmla="*/ 2147483647 w 2922"/>
                <a:gd name="T57" fmla="*/ 2147483647 h 3564"/>
                <a:gd name="T58" fmla="*/ 2147483647 w 2922"/>
                <a:gd name="T59" fmla="*/ 2147483647 h 3564"/>
                <a:gd name="T60" fmla="*/ 2147483647 w 2922"/>
                <a:gd name="T61" fmla="*/ 2147483647 h 3564"/>
                <a:gd name="T62" fmla="*/ 2147483647 w 2922"/>
                <a:gd name="T63" fmla="*/ 2147483647 h 3564"/>
                <a:gd name="T64" fmla="*/ 2147483647 w 2922"/>
                <a:gd name="T65" fmla="*/ 2147483647 h 3564"/>
                <a:gd name="T66" fmla="*/ 2147483647 w 2922"/>
                <a:gd name="T67" fmla="*/ 2147483647 h 3564"/>
                <a:gd name="T68" fmla="*/ 2147483647 w 2922"/>
                <a:gd name="T69" fmla="*/ 2147483647 h 3564"/>
                <a:gd name="T70" fmla="*/ 2147483647 w 2922"/>
                <a:gd name="T71" fmla="*/ 2147483647 h 3564"/>
                <a:gd name="T72" fmla="*/ 2147483647 w 2922"/>
                <a:gd name="T73" fmla="*/ 2147483647 h 3564"/>
                <a:gd name="T74" fmla="*/ 2147483647 w 2922"/>
                <a:gd name="T75" fmla="*/ 2147483647 h 3564"/>
                <a:gd name="T76" fmla="*/ 2147483647 w 2922"/>
                <a:gd name="T77" fmla="*/ 0 h 3564"/>
                <a:gd name="T78" fmla="*/ 2147483647 w 2922"/>
                <a:gd name="T79" fmla="*/ 2147483647 h 3564"/>
                <a:gd name="T80" fmla="*/ 2147483647 w 2922"/>
                <a:gd name="T81" fmla="*/ 2147483647 h 3564"/>
                <a:gd name="T82" fmla="*/ 2147483647 w 2922"/>
                <a:gd name="T83" fmla="*/ 2147483647 h 3564"/>
                <a:gd name="T84" fmla="*/ 2147483647 w 2922"/>
                <a:gd name="T85" fmla="*/ 2147483647 h 3564"/>
                <a:gd name="T86" fmla="*/ 2147483647 w 2922"/>
                <a:gd name="T87" fmla="*/ 2147483647 h 3564"/>
                <a:gd name="T88" fmla="*/ 2147483647 w 2922"/>
                <a:gd name="T89" fmla="*/ 2147483647 h 3564"/>
                <a:gd name="T90" fmla="*/ 2147483647 w 2922"/>
                <a:gd name="T91" fmla="*/ 2147483647 h 3564"/>
                <a:gd name="T92" fmla="*/ 2147483647 w 2922"/>
                <a:gd name="T93" fmla="*/ 2147483647 h 3564"/>
                <a:gd name="T94" fmla="*/ 2147483647 w 2922"/>
                <a:gd name="T95" fmla="*/ 2147483647 h 35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22"/>
                <a:gd name="T145" fmla="*/ 0 h 3564"/>
                <a:gd name="T146" fmla="*/ 2922 w 2922"/>
                <a:gd name="T147" fmla="*/ 3564 h 35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22" h="3564">
                  <a:moveTo>
                    <a:pt x="22" y="617"/>
                  </a:moveTo>
                  <a:lnTo>
                    <a:pt x="27" y="627"/>
                  </a:lnTo>
                  <a:lnTo>
                    <a:pt x="43" y="661"/>
                  </a:lnTo>
                  <a:lnTo>
                    <a:pt x="55" y="685"/>
                  </a:lnTo>
                  <a:lnTo>
                    <a:pt x="69" y="716"/>
                  </a:lnTo>
                  <a:lnTo>
                    <a:pt x="84" y="751"/>
                  </a:lnTo>
                  <a:lnTo>
                    <a:pt x="101" y="792"/>
                  </a:lnTo>
                  <a:lnTo>
                    <a:pt x="119" y="839"/>
                  </a:lnTo>
                  <a:lnTo>
                    <a:pt x="139" y="891"/>
                  </a:lnTo>
                  <a:lnTo>
                    <a:pt x="159" y="948"/>
                  </a:lnTo>
                  <a:lnTo>
                    <a:pt x="179" y="1011"/>
                  </a:lnTo>
                  <a:lnTo>
                    <a:pt x="201" y="1079"/>
                  </a:lnTo>
                  <a:lnTo>
                    <a:pt x="222" y="1152"/>
                  </a:lnTo>
                  <a:lnTo>
                    <a:pt x="245" y="1231"/>
                  </a:lnTo>
                  <a:lnTo>
                    <a:pt x="266" y="1315"/>
                  </a:lnTo>
                  <a:lnTo>
                    <a:pt x="286" y="1404"/>
                  </a:lnTo>
                  <a:lnTo>
                    <a:pt x="307" y="1498"/>
                  </a:lnTo>
                  <a:lnTo>
                    <a:pt x="326" y="1598"/>
                  </a:lnTo>
                  <a:lnTo>
                    <a:pt x="345" y="1703"/>
                  </a:lnTo>
                  <a:lnTo>
                    <a:pt x="362" y="1813"/>
                  </a:lnTo>
                  <a:lnTo>
                    <a:pt x="378" y="1929"/>
                  </a:lnTo>
                  <a:lnTo>
                    <a:pt x="391" y="2049"/>
                  </a:lnTo>
                  <a:lnTo>
                    <a:pt x="403" y="2175"/>
                  </a:lnTo>
                  <a:lnTo>
                    <a:pt x="414" y="2305"/>
                  </a:lnTo>
                  <a:lnTo>
                    <a:pt x="421" y="2442"/>
                  </a:lnTo>
                  <a:lnTo>
                    <a:pt x="426" y="2582"/>
                  </a:lnTo>
                  <a:lnTo>
                    <a:pt x="428" y="2729"/>
                  </a:lnTo>
                  <a:lnTo>
                    <a:pt x="427" y="2880"/>
                  </a:lnTo>
                  <a:lnTo>
                    <a:pt x="423" y="3036"/>
                  </a:lnTo>
                  <a:lnTo>
                    <a:pt x="415" y="3198"/>
                  </a:lnTo>
                  <a:lnTo>
                    <a:pt x="403" y="3364"/>
                  </a:lnTo>
                  <a:lnTo>
                    <a:pt x="424" y="3371"/>
                  </a:lnTo>
                  <a:lnTo>
                    <a:pt x="484" y="3388"/>
                  </a:lnTo>
                  <a:lnTo>
                    <a:pt x="527" y="3401"/>
                  </a:lnTo>
                  <a:lnTo>
                    <a:pt x="578" y="3415"/>
                  </a:lnTo>
                  <a:lnTo>
                    <a:pt x="636" y="3429"/>
                  </a:lnTo>
                  <a:lnTo>
                    <a:pt x="702" y="3445"/>
                  </a:lnTo>
                  <a:lnTo>
                    <a:pt x="773" y="3462"/>
                  </a:lnTo>
                  <a:lnTo>
                    <a:pt x="850" y="3478"/>
                  </a:lnTo>
                  <a:lnTo>
                    <a:pt x="934" y="3493"/>
                  </a:lnTo>
                  <a:lnTo>
                    <a:pt x="1021" y="3508"/>
                  </a:lnTo>
                  <a:lnTo>
                    <a:pt x="1113" y="3523"/>
                  </a:lnTo>
                  <a:lnTo>
                    <a:pt x="1209" y="3536"/>
                  </a:lnTo>
                  <a:lnTo>
                    <a:pt x="1308" y="3546"/>
                  </a:lnTo>
                  <a:lnTo>
                    <a:pt x="1408" y="3555"/>
                  </a:lnTo>
                  <a:lnTo>
                    <a:pt x="1512" y="3561"/>
                  </a:lnTo>
                  <a:lnTo>
                    <a:pt x="1616" y="3564"/>
                  </a:lnTo>
                  <a:lnTo>
                    <a:pt x="1722" y="3564"/>
                  </a:lnTo>
                  <a:lnTo>
                    <a:pt x="1828" y="3560"/>
                  </a:lnTo>
                  <a:lnTo>
                    <a:pt x="1933" y="3552"/>
                  </a:lnTo>
                  <a:lnTo>
                    <a:pt x="2038" y="3539"/>
                  </a:lnTo>
                  <a:lnTo>
                    <a:pt x="2141" y="3522"/>
                  </a:lnTo>
                  <a:lnTo>
                    <a:pt x="2243" y="3498"/>
                  </a:lnTo>
                  <a:lnTo>
                    <a:pt x="2342" y="3470"/>
                  </a:lnTo>
                  <a:lnTo>
                    <a:pt x="2439" y="3435"/>
                  </a:lnTo>
                  <a:lnTo>
                    <a:pt x="2531" y="3393"/>
                  </a:lnTo>
                  <a:lnTo>
                    <a:pt x="2620" y="3346"/>
                  </a:lnTo>
                  <a:lnTo>
                    <a:pt x="2703" y="3291"/>
                  </a:lnTo>
                  <a:lnTo>
                    <a:pt x="2783" y="3228"/>
                  </a:lnTo>
                  <a:lnTo>
                    <a:pt x="2856" y="3156"/>
                  </a:lnTo>
                  <a:lnTo>
                    <a:pt x="2922" y="3077"/>
                  </a:ln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Freeform 168"/>
            <p:cNvSpPr>
              <a:spLocks/>
            </p:cNvSpPr>
            <p:nvPr/>
          </p:nvSpPr>
          <p:spPr bwMode="auto">
            <a:xfrm>
              <a:off x="2679701" y="363538"/>
              <a:ext cx="53975" cy="323850"/>
            </a:xfrm>
            <a:custGeom>
              <a:avLst/>
              <a:gdLst>
                <a:gd name="T0" fmla="*/ 2147483647 w 522"/>
                <a:gd name="T1" fmla="*/ 2147483647 h 3051"/>
                <a:gd name="T2" fmla="*/ 2147483647 w 522"/>
                <a:gd name="T3" fmla="*/ 2147483647 h 3051"/>
                <a:gd name="T4" fmla="*/ 2147483647 w 522"/>
                <a:gd name="T5" fmla="*/ 2147483647 h 3051"/>
                <a:gd name="T6" fmla="*/ 2147483647 w 522"/>
                <a:gd name="T7" fmla="*/ 2147483647 h 3051"/>
                <a:gd name="T8" fmla="*/ 2147483647 w 522"/>
                <a:gd name="T9" fmla="*/ 2147483647 h 3051"/>
                <a:gd name="T10" fmla="*/ 2147483647 w 522"/>
                <a:gd name="T11" fmla="*/ 2147483647 h 3051"/>
                <a:gd name="T12" fmla="*/ 2147483647 w 522"/>
                <a:gd name="T13" fmla="*/ 2147483647 h 3051"/>
                <a:gd name="T14" fmla="*/ 0 w 522"/>
                <a:gd name="T15" fmla="*/ 2147483647 h 3051"/>
                <a:gd name="T16" fmla="*/ 0 w 522"/>
                <a:gd name="T17" fmla="*/ 2147483647 h 3051"/>
                <a:gd name="T18" fmla="*/ 2147483647 w 522"/>
                <a:gd name="T19" fmla="*/ 2147483647 h 3051"/>
                <a:gd name="T20" fmla="*/ 2147483647 w 522"/>
                <a:gd name="T21" fmla="*/ 2147483647 h 3051"/>
                <a:gd name="T22" fmla="*/ 2147483647 w 522"/>
                <a:gd name="T23" fmla="*/ 2147483647 h 3051"/>
                <a:gd name="T24" fmla="*/ 2147483647 w 522"/>
                <a:gd name="T25" fmla="*/ 2147483647 h 3051"/>
                <a:gd name="T26" fmla="*/ 2147483647 w 522"/>
                <a:gd name="T27" fmla="*/ 2147483647 h 3051"/>
                <a:gd name="T28" fmla="*/ 2147483647 w 522"/>
                <a:gd name="T29" fmla="*/ 2147483647 h 3051"/>
                <a:gd name="T30" fmla="*/ 2147483647 w 522"/>
                <a:gd name="T31" fmla="*/ 2147483647 h 3051"/>
                <a:gd name="T32" fmla="*/ 2147483647 w 522"/>
                <a:gd name="T33" fmla="*/ 2147483647 h 3051"/>
                <a:gd name="T34" fmla="*/ 2147483647 w 522"/>
                <a:gd name="T35" fmla="*/ 2147483647 h 3051"/>
                <a:gd name="T36" fmla="*/ 2147483647 w 522"/>
                <a:gd name="T37" fmla="*/ 2147483647 h 3051"/>
                <a:gd name="T38" fmla="*/ 2147483647 w 522"/>
                <a:gd name="T39" fmla="*/ 2147483647 h 3051"/>
                <a:gd name="T40" fmla="*/ 2147483647 w 522"/>
                <a:gd name="T41" fmla="*/ 2147483647 h 3051"/>
                <a:gd name="T42" fmla="*/ 2147483647 w 522"/>
                <a:gd name="T43" fmla="*/ 2147483647 h 3051"/>
                <a:gd name="T44" fmla="*/ 2147483647 w 522"/>
                <a:gd name="T45" fmla="*/ 2147483647 h 3051"/>
                <a:gd name="T46" fmla="*/ 2147483647 w 522"/>
                <a:gd name="T47" fmla="*/ 2147483647 h 3051"/>
                <a:gd name="T48" fmla="*/ 2147483647 w 522"/>
                <a:gd name="T49" fmla="*/ 2147483647 h 3051"/>
                <a:gd name="T50" fmla="*/ 2147483647 w 522"/>
                <a:gd name="T51" fmla="*/ 2147483647 h 3051"/>
                <a:gd name="T52" fmla="*/ 2147483647 w 522"/>
                <a:gd name="T53" fmla="*/ 2147483647 h 3051"/>
                <a:gd name="T54" fmla="*/ 2147483647 w 522"/>
                <a:gd name="T55" fmla="*/ 2147483647 h 3051"/>
                <a:gd name="T56" fmla="*/ 2147483647 w 522"/>
                <a:gd name="T57" fmla="*/ 2147483647 h 3051"/>
                <a:gd name="T58" fmla="*/ 2147483647 w 522"/>
                <a:gd name="T59" fmla="*/ 2147483647 h 3051"/>
                <a:gd name="T60" fmla="*/ 2147483647 w 522"/>
                <a:gd name="T61" fmla="*/ 2147483647 h 3051"/>
                <a:gd name="T62" fmla="*/ 2147483647 w 522"/>
                <a:gd name="T63" fmla="*/ 2147483647 h 3051"/>
                <a:gd name="T64" fmla="*/ 2147483647 w 522"/>
                <a:gd name="T65" fmla="*/ 2147483647 h 3051"/>
                <a:gd name="T66" fmla="*/ 2147483647 w 522"/>
                <a:gd name="T67" fmla="*/ 2147483647 h 3051"/>
                <a:gd name="T68" fmla="*/ 2147483647 w 522"/>
                <a:gd name="T69" fmla="*/ 2147483647 h 3051"/>
                <a:gd name="T70" fmla="*/ 2147483647 w 522"/>
                <a:gd name="T71" fmla="*/ 2147483647 h 3051"/>
                <a:gd name="T72" fmla="*/ 2147483647 w 522"/>
                <a:gd name="T73" fmla="*/ 2147483647 h 3051"/>
                <a:gd name="T74" fmla="*/ 2147483647 w 522"/>
                <a:gd name="T75" fmla="*/ 2147483647 h 3051"/>
                <a:gd name="T76" fmla="*/ 2147483647 w 522"/>
                <a:gd name="T77" fmla="*/ 2147483647 h 3051"/>
                <a:gd name="T78" fmla="*/ 2147483647 w 522"/>
                <a:gd name="T79" fmla="*/ 2147483647 h 3051"/>
                <a:gd name="T80" fmla="*/ 2147483647 w 522"/>
                <a:gd name="T81" fmla="*/ 2147483647 h 3051"/>
                <a:gd name="T82" fmla="*/ 2147483647 w 522"/>
                <a:gd name="T83" fmla="*/ 2147483647 h 3051"/>
                <a:gd name="T84" fmla="*/ 2147483647 w 522"/>
                <a:gd name="T85" fmla="*/ 2147483647 h 3051"/>
                <a:gd name="T86" fmla="*/ 2147483647 w 522"/>
                <a:gd name="T87" fmla="*/ 2147483647 h 3051"/>
                <a:gd name="T88" fmla="*/ 2147483647 w 522"/>
                <a:gd name="T89" fmla="*/ 2147483647 h 30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22"/>
                <a:gd name="T136" fmla="*/ 0 h 3051"/>
                <a:gd name="T137" fmla="*/ 522 w 522"/>
                <a:gd name="T138" fmla="*/ 3051 h 305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22" h="3051">
                  <a:moveTo>
                    <a:pt x="156" y="0"/>
                  </a:moveTo>
                  <a:lnTo>
                    <a:pt x="133" y="15"/>
                  </a:lnTo>
                  <a:lnTo>
                    <a:pt x="111" y="30"/>
                  </a:lnTo>
                  <a:lnTo>
                    <a:pt x="91" y="46"/>
                  </a:lnTo>
                  <a:lnTo>
                    <a:pt x="73" y="61"/>
                  </a:lnTo>
                  <a:lnTo>
                    <a:pt x="56" y="77"/>
                  </a:lnTo>
                  <a:lnTo>
                    <a:pt x="42" y="94"/>
                  </a:lnTo>
                  <a:lnTo>
                    <a:pt x="29" y="110"/>
                  </a:lnTo>
                  <a:lnTo>
                    <a:pt x="19" y="127"/>
                  </a:lnTo>
                  <a:lnTo>
                    <a:pt x="15" y="135"/>
                  </a:lnTo>
                  <a:lnTo>
                    <a:pt x="10" y="145"/>
                  </a:lnTo>
                  <a:lnTo>
                    <a:pt x="7" y="154"/>
                  </a:lnTo>
                  <a:lnTo>
                    <a:pt x="4" y="162"/>
                  </a:lnTo>
                  <a:lnTo>
                    <a:pt x="2" y="171"/>
                  </a:lnTo>
                  <a:lnTo>
                    <a:pt x="1" y="180"/>
                  </a:lnTo>
                  <a:lnTo>
                    <a:pt x="0" y="189"/>
                  </a:lnTo>
                  <a:lnTo>
                    <a:pt x="0" y="199"/>
                  </a:lnTo>
                  <a:lnTo>
                    <a:pt x="0" y="208"/>
                  </a:lnTo>
                  <a:lnTo>
                    <a:pt x="1" y="217"/>
                  </a:lnTo>
                  <a:lnTo>
                    <a:pt x="2" y="227"/>
                  </a:lnTo>
                  <a:lnTo>
                    <a:pt x="5" y="236"/>
                  </a:lnTo>
                  <a:lnTo>
                    <a:pt x="8" y="246"/>
                  </a:lnTo>
                  <a:lnTo>
                    <a:pt x="11" y="256"/>
                  </a:lnTo>
                  <a:lnTo>
                    <a:pt x="17" y="266"/>
                  </a:lnTo>
                  <a:lnTo>
                    <a:pt x="22" y="276"/>
                  </a:lnTo>
                  <a:lnTo>
                    <a:pt x="27" y="286"/>
                  </a:lnTo>
                  <a:lnTo>
                    <a:pt x="43" y="320"/>
                  </a:lnTo>
                  <a:lnTo>
                    <a:pt x="55" y="344"/>
                  </a:lnTo>
                  <a:lnTo>
                    <a:pt x="69" y="375"/>
                  </a:lnTo>
                  <a:lnTo>
                    <a:pt x="84" y="410"/>
                  </a:lnTo>
                  <a:lnTo>
                    <a:pt x="101" y="451"/>
                  </a:lnTo>
                  <a:lnTo>
                    <a:pt x="119" y="498"/>
                  </a:lnTo>
                  <a:lnTo>
                    <a:pt x="139" y="550"/>
                  </a:lnTo>
                  <a:lnTo>
                    <a:pt x="159" y="607"/>
                  </a:lnTo>
                  <a:lnTo>
                    <a:pt x="179" y="670"/>
                  </a:lnTo>
                  <a:lnTo>
                    <a:pt x="201" y="738"/>
                  </a:lnTo>
                  <a:lnTo>
                    <a:pt x="222" y="811"/>
                  </a:lnTo>
                  <a:lnTo>
                    <a:pt x="245" y="890"/>
                  </a:lnTo>
                  <a:lnTo>
                    <a:pt x="266" y="974"/>
                  </a:lnTo>
                  <a:lnTo>
                    <a:pt x="286" y="1063"/>
                  </a:lnTo>
                  <a:lnTo>
                    <a:pt x="307" y="1157"/>
                  </a:lnTo>
                  <a:lnTo>
                    <a:pt x="326" y="1257"/>
                  </a:lnTo>
                  <a:lnTo>
                    <a:pt x="345" y="1362"/>
                  </a:lnTo>
                  <a:lnTo>
                    <a:pt x="362" y="1472"/>
                  </a:lnTo>
                  <a:lnTo>
                    <a:pt x="378" y="1588"/>
                  </a:lnTo>
                  <a:lnTo>
                    <a:pt x="391" y="1708"/>
                  </a:lnTo>
                  <a:lnTo>
                    <a:pt x="403" y="1834"/>
                  </a:lnTo>
                  <a:lnTo>
                    <a:pt x="414" y="1964"/>
                  </a:lnTo>
                  <a:lnTo>
                    <a:pt x="421" y="2101"/>
                  </a:lnTo>
                  <a:lnTo>
                    <a:pt x="426" y="2241"/>
                  </a:lnTo>
                  <a:lnTo>
                    <a:pt x="428" y="2388"/>
                  </a:lnTo>
                  <a:lnTo>
                    <a:pt x="427" y="2539"/>
                  </a:lnTo>
                  <a:lnTo>
                    <a:pt x="423" y="2695"/>
                  </a:lnTo>
                  <a:lnTo>
                    <a:pt x="415" y="2857"/>
                  </a:lnTo>
                  <a:lnTo>
                    <a:pt x="403" y="3023"/>
                  </a:lnTo>
                  <a:lnTo>
                    <a:pt x="410" y="3025"/>
                  </a:lnTo>
                  <a:lnTo>
                    <a:pt x="428" y="3031"/>
                  </a:lnTo>
                  <a:lnTo>
                    <a:pt x="457" y="3040"/>
                  </a:lnTo>
                  <a:lnTo>
                    <a:pt x="498" y="3051"/>
                  </a:lnTo>
                  <a:lnTo>
                    <a:pt x="504" y="2956"/>
                  </a:lnTo>
                  <a:lnTo>
                    <a:pt x="510" y="2859"/>
                  </a:lnTo>
                  <a:lnTo>
                    <a:pt x="514" y="2762"/>
                  </a:lnTo>
                  <a:lnTo>
                    <a:pt x="519" y="2667"/>
                  </a:lnTo>
                  <a:lnTo>
                    <a:pt x="521" y="2570"/>
                  </a:lnTo>
                  <a:lnTo>
                    <a:pt x="522" y="2473"/>
                  </a:lnTo>
                  <a:lnTo>
                    <a:pt x="522" y="2377"/>
                  </a:lnTo>
                  <a:lnTo>
                    <a:pt x="521" y="2281"/>
                  </a:lnTo>
                  <a:lnTo>
                    <a:pt x="519" y="2184"/>
                  </a:lnTo>
                  <a:lnTo>
                    <a:pt x="514" y="2088"/>
                  </a:lnTo>
                  <a:lnTo>
                    <a:pt x="510" y="1992"/>
                  </a:lnTo>
                  <a:lnTo>
                    <a:pt x="504" y="1895"/>
                  </a:lnTo>
                  <a:lnTo>
                    <a:pt x="497" y="1799"/>
                  </a:lnTo>
                  <a:lnTo>
                    <a:pt x="490" y="1703"/>
                  </a:lnTo>
                  <a:lnTo>
                    <a:pt x="481" y="1607"/>
                  </a:lnTo>
                  <a:lnTo>
                    <a:pt x="471" y="1510"/>
                  </a:lnTo>
                  <a:lnTo>
                    <a:pt x="459" y="1415"/>
                  </a:lnTo>
                  <a:lnTo>
                    <a:pt x="447" y="1319"/>
                  </a:lnTo>
                  <a:lnTo>
                    <a:pt x="433" y="1223"/>
                  </a:lnTo>
                  <a:lnTo>
                    <a:pt x="419" y="1129"/>
                  </a:lnTo>
                  <a:lnTo>
                    <a:pt x="403" y="1033"/>
                  </a:lnTo>
                  <a:lnTo>
                    <a:pt x="386" y="938"/>
                  </a:lnTo>
                  <a:lnTo>
                    <a:pt x="368" y="844"/>
                  </a:lnTo>
                  <a:lnTo>
                    <a:pt x="348" y="748"/>
                  </a:lnTo>
                  <a:lnTo>
                    <a:pt x="329" y="655"/>
                  </a:lnTo>
                  <a:lnTo>
                    <a:pt x="308" y="560"/>
                  </a:lnTo>
                  <a:lnTo>
                    <a:pt x="285" y="466"/>
                  </a:lnTo>
                  <a:lnTo>
                    <a:pt x="261" y="373"/>
                  </a:lnTo>
                  <a:lnTo>
                    <a:pt x="236" y="279"/>
                  </a:lnTo>
                  <a:lnTo>
                    <a:pt x="211" y="185"/>
                  </a:lnTo>
                  <a:lnTo>
                    <a:pt x="184" y="93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Freeform 169"/>
            <p:cNvSpPr>
              <a:spLocks/>
            </p:cNvSpPr>
            <p:nvPr/>
          </p:nvSpPr>
          <p:spPr bwMode="auto">
            <a:xfrm>
              <a:off x="2679701" y="327025"/>
              <a:ext cx="307975" cy="363538"/>
            </a:xfrm>
            <a:custGeom>
              <a:avLst/>
              <a:gdLst>
                <a:gd name="T0" fmla="*/ 2147483647 w 2922"/>
                <a:gd name="T1" fmla="*/ 2147483647 h 3422"/>
                <a:gd name="T2" fmla="*/ 2147483647 w 2922"/>
                <a:gd name="T3" fmla="*/ 2147483647 h 3422"/>
                <a:gd name="T4" fmla="*/ 2147483647 w 2922"/>
                <a:gd name="T5" fmla="*/ 2147483647 h 3422"/>
                <a:gd name="T6" fmla="*/ 2147483647 w 2922"/>
                <a:gd name="T7" fmla="*/ 2147483647 h 3422"/>
                <a:gd name="T8" fmla="*/ 2147483647 w 2922"/>
                <a:gd name="T9" fmla="*/ 2147483647 h 3422"/>
                <a:gd name="T10" fmla="*/ 2147483647 w 2922"/>
                <a:gd name="T11" fmla="*/ 2147483647 h 3422"/>
                <a:gd name="T12" fmla="*/ 2147483647 w 2922"/>
                <a:gd name="T13" fmla="*/ 2147483647 h 3422"/>
                <a:gd name="T14" fmla="*/ 2147483647 w 2922"/>
                <a:gd name="T15" fmla="*/ 2147483647 h 3422"/>
                <a:gd name="T16" fmla="*/ 2147483647 w 2922"/>
                <a:gd name="T17" fmla="*/ 2147483647 h 3422"/>
                <a:gd name="T18" fmla="*/ 2147483647 w 2922"/>
                <a:gd name="T19" fmla="*/ 2147483647 h 3422"/>
                <a:gd name="T20" fmla="*/ 2147483647 w 2922"/>
                <a:gd name="T21" fmla="*/ 2147483647 h 3422"/>
                <a:gd name="T22" fmla="*/ 2147483647 w 2922"/>
                <a:gd name="T23" fmla="*/ 2147483647 h 3422"/>
                <a:gd name="T24" fmla="*/ 2147483647 w 2922"/>
                <a:gd name="T25" fmla="*/ 2147483647 h 3422"/>
                <a:gd name="T26" fmla="*/ 2147483647 w 2922"/>
                <a:gd name="T27" fmla="*/ 2147483647 h 3422"/>
                <a:gd name="T28" fmla="*/ 2147483647 w 2922"/>
                <a:gd name="T29" fmla="*/ 2147483647 h 3422"/>
                <a:gd name="T30" fmla="*/ 2147483647 w 2922"/>
                <a:gd name="T31" fmla="*/ 2147483647 h 3422"/>
                <a:gd name="T32" fmla="*/ 2147483647 w 2922"/>
                <a:gd name="T33" fmla="*/ 2147483647 h 3422"/>
                <a:gd name="T34" fmla="*/ 2147483647 w 2922"/>
                <a:gd name="T35" fmla="*/ 2147483647 h 3422"/>
                <a:gd name="T36" fmla="*/ 2147483647 w 2922"/>
                <a:gd name="T37" fmla="*/ 0 h 3422"/>
                <a:gd name="T38" fmla="*/ 2147483647 w 2922"/>
                <a:gd name="T39" fmla="*/ 2147483647 h 3422"/>
                <a:gd name="T40" fmla="*/ 2147483647 w 2922"/>
                <a:gd name="T41" fmla="*/ 2147483647 h 3422"/>
                <a:gd name="T42" fmla="*/ 2147483647 w 2922"/>
                <a:gd name="T43" fmla="*/ 2147483647 h 3422"/>
                <a:gd name="T44" fmla="*/ 2147483647 w 2922"/>
                <a:gd name="T45" fmla="*/ 2147483647 h 3422"/>
                <a:gd name="T46" fmla="*/ 2147483647 w 2922"/>
                <a:gd name="T47" fmla="*/ 2147483647 h 3422"/>
                <a:gd name="T48" fmla="*/ 2147483647 w 2922"/>
                <a:gd name="T49" fmla="*/ 2147483647 h 3422"/>
                <a:gd name="T50" fmla="*/ 2147483647 w 2922"/>
                <a:gd name="T51" fmla="*/ 2147483647 h 3422"/>
                <a:gd name="T52" fmla="*/ 2147483647 w 2922"/>
                <a:gd name="T53" fmla="*/ 2147483647 h 3422"/>
                <a:gd name="T54" fmla="*/ 2147483647 w 2922"/>
                <a:gd name="T55" fmla="*/ 2147483647 h 3422"/>
                <a:gd name="T56" fmla="*/ 2147483647 w 2922"/>
                <a:gd name="T57" fmla="*/ 2147483647 h 3422"/>
                <a:gd name="T58" fmla="*/ 2147483647 w 2922"/>
                <a:gd name="T59" fmla="*/ 2147483647 h 3422"/>
                <a:gd name="T60" fmla="*/ 2147483647 w 2922"/>
                <a:gd name="T61" fmla="*/ 2147483647 h 3422"/>
                <a:gd name="T62" fmla="*/ 2147483647 w 2922"/>
                <a:gd name="T63" fmla="*/ 2147483647 h 3422"/>
                <a:gd name="T64" fmla="*/ 2147483647 w 2922"/>
                <a:gd name="T65" fmla="*/ 2147483647 h 3422"/>
                <a:gd name="T66" fmla="*/ 2147483647 w 2922"/>
                <a:gd name="T67" fmla="*/ 2147483647 h 3422"/>
                <a:gd name="T68" fmla="*/ 2147483647 w 2922"/>
                <a:gd name="T69" fmla="*/ 2147483647 h 3422"/>
                <a:gd name="T70" fmla="*/ 2147483647 w 2922"/>
                <a:gd name="T71" fmla="*/ 2147483647 h 3422"/>
                <a:gd name="T72" fmla="*/ 2147483647 w 2922"/>
                <a:gd name="T73" fmla="*/ 2147483647 h 3422"/>
                <a:gd name="T74" fmla="*/ 2147483647 w 2922"/>
                <a:gd name="T75" fmla="*/ 2147483647 h 3422"/>
                <a:gd name="T76" fmla="*/ 2147483647 w 2922"/>
                <a:gd name="T77" fmla="*/ 2147483647 h 3422"/>
                <a:gd name="T78" fmla="*/ 2147483647 w 2922"/>
                <a:gd name="T79" fmla="*/ 2147483647 h 3422"/>
                <a:gd name="T80" fmla="*/ 2147483647 w 2922"/>
                <a:gd name="T81" fmla="*/ 2147483647 h 3422"/>
                <a:gd name="T82" fmla="*/ 2147483647 w 2922"/>
                <a:gd name="T83" fmla="*/ 2147483647 h 3422"/>
                <a:gd name="T84" fmla="*/ 2147483647 w 2922"/>
                <a:gd name="T85" fmla="*/ 2147483647 h 3422"/>
                <a:gd name="T86" fmla="*/ 2147483647 w 2922"/>
                <a:gd name="T87" fmla="*/ 2147483647 h 3422"/>
                <a:gd name="T88" fmla="*/ 2147483647 w 2922"/>
                <a:gd name="T89" fmla="*/ 2147483647 h 3422"/>
                <a:gd name="T90" fmla="*/ 2147483647 w 2922"/>
                <a:gd name="T91" fmla="*/ 2147483647 h 3422"/>
                <a:gd name="T92" fmla="*/ 2147483647 w 2922"/>
                <a:gd name="T93" fmla="*/ 2147483647 h 3422"/>
                <a:gd name="T94" fmla="*/ 2147483647 w 2922"/>
                <a:gd name="T95" fmla="*/ 2147483647 h 3422"/>
                <a:gd name="T96" fmla="*/ 2147483647 w 2922"/>
                <a:gd name="T97" fmla="*/ 2147483647 h 3422"/>
                <a:gd name="T98" fmla="*/ 2147483647 w 2922"/>
                <a:gd name="T99" fmla="*/ 2147483647 h 3422"/>
                <a:gd name="T100" fmla="*/ 2147483647 w 2922"/>
                <a:gd name="T101" fmla="*/ 2147483647 h 3422"/>
                <a:gd name="T102" fmla="*/ 2147483647 w 2922"/>
                <a:gd name="T103" fmla="*/ 2147483647 h 3422"/>
                <a:gd name="T104" fmla="*/ 2147483647 w 2922"/>
                <a:gd name="T105" fmla="*/ 2147483647 h 3422"/>
                <a:gd name="T106" fmla="*/ 2147483647 w 2922"/>
                <a:gd name="T107" fmla="*/ 2147483647 h 3422"/>
                <a:gd name="T108" fmla="*/ 2147483647 w 2922"/>
                <a:gd name="T109" fmla="*/ 2147483647 h 3422"/>
                <a:gd name="T110" fmla="*/ 2147483647 w 2922"/>
                <a:gd name="T111" fmla="*/ 2147483647 h 342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22"/>
                <a:gd name="T169" fmla="*/ 0 h 3422"/>
                <a:gd name="T170" fmla="*/ 2922 w 2922"/>
                <a:gd name="T171" fmla="*/ 3422 h 342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22" h="3422">
                  <a:moveTo>
                    <a:pt x="2922" y="3077"/>
                  </a:move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lnTo>
                    <a:pt x="23" y="620"/>
                  </a:lnTo>
                  <a:lnTo>
                    <a:pt x="29" y="631"/>
                  </a:lnTo>
                  <a:lnTo>
                    <a:pt x="38" y="649"/>
                  </a:lnTo>
                  <a:lnTo>
                    <a:pt x="50" y="676"/>
                  </a:lnTo>
                  <a:lnTo>
                    <a:pt x="65" y="708"/>
                  </a:lnTo>
                  <a:lnTo>
                    <a:pt x="83" y="749"/>
                  </a:lnTo>
                  <a:lnTo>
                    <a:pt x="103" y="797"/>
                  </a:lnTo>
                  <a:lnTo>
                    <a:pt x="124" y="852"/>
                  </a:lnTo>
                  <a:lnTo>
                    <a:pt x="174" y="861"/>
                  </a:lnTo>
                  <a:lnTo>
                    <a:pt x="225" y="867"/>
                  </a:lnTo>
                  <a:lnTo>
                    <a:pt x="277" y="873"/>
                  </a:lnTo>
                  <a:lnTo>
                    <a:pt x="329" y="877"/>
                  </a:lnTo>
                  <a:lnTo>
                    <a:pt x="382" y="881"/>
                  </a:lnTo>
                  <a:lnTo>
                    <a:pt x="435" y="883"/>
                  </a:lnTo>
                  <a:lnTo>
                    <a:pt x="488" y="883"/>
                  </a:lnTo>
                  <a:lnTo>
                    <a:pt x="542" y="883"/>
                  </a:lnTo>
                  <a:lnTo>
                    <a:pt x="595" y="883"/>
                  </a:lnTo>
                  <a:lnTo>
                    <a:pt x="649" y="881"/>
                  </a:lnTo>
                  <a:lnTo>
                    <a:pt x="702" y="879"/>
                  </a:lnTo>
                  <a:lnTo>
                    <a:pt x="756" y="876"/>
                  </a:lnTo>
                  <a:lnTo>
                    <a:pt x="862" y="871"/>
                  </a:lnTo>
                  <a:lnTo>
                    <a:pt x="966" y="866"/>
                  </a:lnTo>
                  <a:lnTo>
                    <a:pt x="1068" y="861"/>
                  </a:lnTo>
                  <a:lnTo>
                    <a:pt x="1168" y="859"/>
                  </a:lnTo>
                  <a:lnTo>
                    <a:pt x="1216" y="858"/>
                  </a:lnTo>
                  <a:lnTo>
                    <a:pt x="1263" y="858"/>
                  </a:lnTo>
                  <a:lnTo>
                    <a:pt x="1310" y="860"/>
                  </a:lnTo>
                  <a:lnTo>
                    <a:pt x="1354" y="862"/>
                  </a:lnTo>
                  <a:lnTo>
                    <a:pt x="1398" y="865"/>
                  </a:lnTo>
                  <a:lnTo>
                    <a:pt x="1441" y="870"/>
                  </a:lnTo>
                  <a:lnTo>
                    <a:pt x="1482" y="876"/>
                  </a:lnTo>
                  <a:lnTo>
                    <a:pt x="1521" y="884"/>
                  </a:lnTo>
                  <a:lnTo>
                    <a:pt x="1559" y="894"/>
                  </a:lnTo>
                  <a:lnTo>
                    <a:pt x="1596" y="904"/>
                  </a:lnTo>
                  <a:lnTo>
                    <a:pt x="1630" y="917"/>
                  </a:lnTo>
                  <a:lnTo>
                    <a:pt x="1663" y="931"/>
                  </a:lnTo>
                  <a:lnTo>
                    <a:pt x="1736" y="973"/>
                  </a:lnTo>
                  <a:lnTo>
                    <a:pt x="1806" y="1018"/>
                  </a:lnTo>
                  <a:lnTo>
                    <a:pt x="1874" y="1068"/>
                  </a:lnTo>
                  <a:lnTo>
                    <a:pt x="1938" y="1120"/>
                  </a:lnTo>
                  <a:lnTo>
                    <a:pt x="1999" y="1176"/>
                  </a:lnTo>
                  <a:lnTo>
                    <a:pt x="2057" y="1235"/>
                  </a:lnTo>
                  <a:lnTo>
                    <a:pt x="2112" y="1297"/>
                  </a:lnTo>
                  <a:lnTo>
                    <a:pt x="2164" y="1362"/>
                  </a:lnTo>
                  <a:lnTo>
                    <a:pt x="2213" y="1430"/>
                  </a:lnTo>
                  <a:lnTo>
                    <a:pt x="2257" y="1500"/>
                  </a:lnTo>
                  <a:lnTo>
                    <a:pt x="2300" y="1574"/>
                  </a:lnTo>
                  <a:lnTo>
                    <a:pt x="2340" y="1649"/>
                  </a:lnTo>
                  <a:lnTo>
                    <a:pt x="2377" y="1726"/>
                  </a:lnTo>
                  <a:lnTo>
                    <a:pt x="2409" y="1806"/>
                  </a:lnTo>
                  <a:lnTo>
                    <a:pt x="2440" y="1888"/>
                  </a:lnTo>
                  <a:lnTo>
                    <a:pt x="2467" y="1971"/>
                  </a:lnTo>
                  <a:lnTo>
                    <a:pt x="2491" y="2056"/>
                  </a:lnTo>
                  <a:lnTo>
                    <a:pt x="2511" y="2143"/>
                  </a:lnTo>
                  <a:lnTo>
                    <a:pt x="2528" y="2230"/>
                  </a:lnTo>
                  <a:lnTo>
                    <a:pt x="2544" y="2319"/>
                  </a:lnTo>
                  <a:lnTo>
                    <a:pt x="2555" y="2409"/>
                  </a:lnTo>
                  <a:lnTo>
                    <a:pt x="2563" y="2500"/>
                  </a:lnTo>
                  <a:lnTo>
                    <a:pt x="2567" y="2591"/>
                  </a:lnTo>
                  <a:lnTo>
                    <a:pt x="2569" y="2683"/>
                  </a:lnTo>
                  <a:lnTo>
                    <a:pt x="2568" y="2776"/>
                  </a:lnTo>
                  <a:lnTo>
                    <a:pt x="2563" y="2868"/>
                  </a:lnTo>
                  <a:lnTo>
                    <a:pt x="2555" y="2961"/>
                  </a:lnTo>
                  <a:lnTo>
                    <a:pt x="2544" y="3053"/>
                  </a:lnTo>
                  <a:lnTo>
                    <a:pt x="2529" y="3147"/>
                  </a:lnTo>
                  <a:lnTo>
                    <a:pt x="2512" y="3239"/>
                  </a:lnTo>
                  <a:lnTo>
                    <a:pt x="2492" y="3330"/>
                  </a:lnTo>
                  <a:lnTo>
                    <a:pt x="2467" y="3422"/>
                  </a:lnTo>
                  <a:lnTo>
                    <a:pt x="2501" y="3408"/>
                  </a:lnTo>
                  <a:lnTo>
                    <a:pt x="2533" y="3391"/>
                  </a:lnTo>
                  <a:lnTo>
                    <a:pt x="2565" y="3375"/>
                  </a:lnTo>
                  <a:lnTo>
                    <a:pt x="2597" y="3359"/>
                  </a:lnTo>
                  <a:lnTo>
                    <a:pt x="2627" y="3340"/>
                  </a:lnTo>
                  <a:lnTo>
                    <a:pt x="2658" y="3321"/>
                  </a:lnTo>
                  <a:lnTo>
                    <a:pt x="2687" y="3302"/>
                  </a:lnTo>
                  <a:lnTo>
                    <a:pt x="2717" y="3280"/>
                  </a:lnTo>
                  <a:lnTo>
                    <a:pt x="2745" y="3259"/>
                  </a:lnTo>
                  <a:lnTo>
                    <a:pt x="2773" y="3236"/>
                  </a:lnTo>
                  <a:lnTo>
                    <a:pt x="2799" y="3212"/>
                  </a:lnTo>
                  <a:lnTo>
                    <a:pt x="2826" y="3187"/>
                  </a:lnTo>
                  <a:lnTo>
                    <a:pt x="2851" y="3161"/>
                  </a:lnTo>
                  <a:lnTo>
                    <a:pt x="2875" y="3134"/>
                  </a:lnTo>
                  <a:lnTo>
                    <a:pt x="2900" y="3106"/>
                  </a:lnTo>
                  <a:lnTo>
                    <a:pt x="2922" y="3077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" name="Freeform 170"/>
            <p:cNvSpPr>
              <a:spLocks/>
            </p:cNvSpPr>
            <p:nvPr/>
          </p:nvSpPr>
          <p:spPr bwMode="auto">
            <a:xfrm>
              <a:off x="2822576" y="244475"/>
              <a:ext cx="71438" cy="93663"/>
            </a:xfrm>
            <a:custGeom>
              <a:avLst/>
              <a:gdLst>
                <a:gd name="T0" fmla="*/ 2147483647 w 671"/>
                <a:gd name="T1" fmla="*/ 2147483647 h 886"/>
                <a:gd name="T2" fmla="*/ 2147483647 w 671"/>
                <a:gd name="T3" fmla="*/ 2147483647 h 886"/>
                <a:gd name="T4" fmla="*/ 2147483647 w 671"/>
                <a:gd name="T5" fmla="*/ 2147483647 h 886"/>
                <a:gd name="T6" fmla="*/ 2147483647 w 671"/>
                <a:gd name="T7" fmla="*/ 2147483647 h 886"/>
                <a:gd name="T8" fmla="*/ 2147483647 w 671"/>
                <a:gd name="T9" fmla="*/ 2147483647 h 886"/>
                <a:gd name="T10" fmla="*/ 2147483647 w 671"/>
                <a:gd name="T11" fmla="*/ 2147483647 h 886"/>
                <a:gd name="T12" fmla="*/ 2147483647 w 671"/>
                <a:gd name="T13" fmla="*/ 2147483647 h 886"/>
                <a:gd name="T14" fmla="*/ 2147483647 w 671"/>
                <a:gd name="T15" fmla="*/ 2147483647 h 886"/>
                <a:gd name="T16" fmla="*/ 2147483647 w 671"/>
                <a:gd name="T17" fmla="*/ 2147483647 h 886"/>
                <a:gd name="T18" fmla="*/ 2147483647 w 671"/>
                <a:gd name="T19" fmla="*/ 2147483647 h 886"/>
                <a:gd name="T20" fmla="*/ 2147483647 w 671"/>
                <a:gd name="T21" fmla="*/ 0 h 886"/>
                <a:gd name="T22" fmla="*/ 2147483647 w 671"/>
                <a:gd name="T23" fmla="*/ 2147483647 h 886"/>
                <a:gd name="T24" fmla="*/ 2147483647 w 671"/>
                <a:gd name="T25" fmla="*/ 2147483647 h 886"/>
                <a:gd name="T26" fmla="*/ 2147483647 w 671"/>
                <a:gd name="T27" fmla="*/ 2147483647 h 886"/>
                <a:gd name="T28" fmla="*/ 2147483647 w 671"/>
                <a:gd name="T29" fmla="*/ 2147483647 h 886"/>
                <a:gd name="T30" fmla="*/ 2147483647 w 671"/>
                <a:gd name="T31" fmla="*/ 2147483647 h 886"/>
                <a:gd name="T32" fmla="*/ 2147483647 w 671"/>
                <a:gd name="T33" fmla="*/ 2147483647 h 886"/>
                <a:gd name="T34" fmla="*/ 2147483647 w 671"/>
                <a:gd name="T35" fmla="*/ 2147483647 h 886"/>
                <a:gd name="T36" fmla="*/ 2147483647 w 671"/>
                <a:gd name="T37" fmla="*/ 2147483647 h 886"/>
                <a:gd name="T38" fmla="*/ 2147483647 w 671"/>
                <a:gd name="T39" fmla="*/ 2147483647 h 886"/>
                <a:gd name="T40" fmla="*/ 2147483647 w 671"/>
                <a:gd name="T41" fmla="*/ 2147483647 h 886"/>
                <a:gd name="T42" fmla="*/ 2147483647 w 671"/>
                <a:gd name="T43" fmla="*/ 2147483647 h 886"/>
                <a:gd name="T44" fmla="*/ 2147483647 w 671"/>
                <a:gd name="T45" fmla="*/ 2147483647 h 886"/>
                <a:gd name="T46" fmla="*/ 2147483647 w 671"/>
                <a:gd name="T47" fmla="*/ 2147483647 h 886"/>
                <a:gd name="T48" fmla="*/ 2147483647 w 671"/>
                <a:gd name="T49" fmla="*/ 2147483647 h 886"/>
                <a:gd name="T50" fmla="*/ 2147483647 w 671"/>
                <a:gd name="T51" fmla="*/ 2147483647 h 886"/>
                <a:gd name="T52" fmla="*/ 2147483647 w 671"/>
                <a:gd name="T53" fmla="*/ 2147483647 h 886"/>
                <a:gd name="T54" fmla="*/ 2147483647 w 671"/>
                <a:gd name="T55" fmla="*/ 2147483647 h 886"/>
                <a:gd name="T56" fmla="*/ 2147483647 w 671"/>
                <a:gd name="T57" fmla="*/ 2147483647 h 886"/>
                <a:gd name="T58" fmla="*/ 2147483647 w 671"/>
                <a:gd name="T59" fmla="*/ 2147483647 h 886"/>
                <a:gd name="T60" fmla="*/ 2147483647 w 671"/>
                <a:gd name="T61" fmla="*/ 2147483647 h 886"/>
                <a:gd name="T62" fmla="*/ 2147483647 w 671"/>
                <a:gd name="T63" fmla="*/ 2147483647 h 886"/>
                <a:gd name="T64" fmla="*/ 2147483647 w 671"/>
                <a:gd name="T65" fmla="*/ 2147483647 h 886"/>
                <a:gd name="T66" fmla="*/ 2147483647 w 671"/>
                <a:gd name="T67" fmla="*/ 2147483647 h 886"/>
                <a:gd name="T68" fmla="*/ 2147483647 w 671"/>
                <a:gd name="T69" fmla="*/ 2147483647 h 886"/>
                <a:gd name="T70" fmla="*/ 2147483647 w 671"/>
                <a:gd name="T71" fmla="*/ 2147483647 h 886"/>
                <a:gd name="T72" fmla="*/ 2147483647 w 671"/>
                <a:gd name="T73" fmla="*/ 2147483647 h 886"/>
                <a:gd name="T74" fmla="*/ 2147483647 w 671"/>
                <a:gd name="T75" fmla="*/ 2147483647 h 886"/>
                <a:gd name="T76" fmla="*/ 2147483647 w 671"/>
                <a:gd name="T77" fmla="*/ 2147483647 h 886"/>
                <a:gd name="T78" fmla="*/ 2147483647 w 671"/>
                <a:gd name="T79" fmla="*/ 2147483647 h 886"/>
                <a:gd name="T80" fmla="*/ 2147483647 w 671"/>
                <a:gd name="T81" fmla="*/ 2147483647 h 886"/>
                <a:gd name="T82" fmla="*/ 2147483647 w 671"/>
                <a:gd name="T83" fmla="*/ 2147483647 h 886"/>
                <a:gd name="T84" fmla="*/ 2147483647 w 671"/>
                <a:gd name="T85" fmla="*/ 2147483647 h 886"/>
                <a:gd name="T86" fmla="*/ 2147483647 w 671"/>
                <a:gd name="T87" fmla="*/ 2147483647 h 886"/>
                <a:gd name="T88" fmla="*/ 2147483647 w 671"/>
                <a:gd name="T89" fmla="*/ 2147483647 h 886"/>
                <a:gd name="T90" fmla="*/ 2147483647 w 671"/>
                <a:gd name="T91" fmla="*/ 2147483647 h 8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71"/>
                <a:gd name="T139" fmla="*/ 0 h 886"/>
                <a:gd name="T140" fmla="*/ 671 w 671"/>
                <a:gd name="T141" fmla="*/ 886 h 8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71" h="886">
                  <a:moveTo>
                    <a:pt x="5" y="275"/>
                  </a:moveTo>
                  <a:lnTo>
                    <a:pt x="20" y="244"/>
                  </a:lnTo>
                  <a:lnTo>
                    <a:pt x="35" y="213"/>
                  </a:lnTo>
                  <a:lnTo>
                    <a:pt x="50" y="184"/>
                  </a:lnTo>
                  <a:lnTo>
                    <a:pt x="67" y="155"/>
                  </a:lnTo>
                  <a:lnTo>
                    <a:pt x="83" y="128"/>
                  </a:lnTo>
                  <a:lnTo>
                    <a:pt x="100" y="103"/>
                  </a:lnTo>
                  <a:lnTo>
                    <a:pt x="108" y="91"/>
                  </a:lnTo>
                  <a:lnTo>
                    <a:pt x="118" y="80"/>
                  </a:lnTo>
                  <a:lnTo>
                    <a:pt x="127" y="70"/>
                  </a:lnTo>
                  <a:lnTo>
                    <a:pt x="137" y="59"/>
                  </a:lnTo>
                  <a:lnTo>
                    <a:pt x="147" y="50"/>
                  </a:lnTo>
                  <a:lnTo>
                    <a:pt x="157" y="42"/>
                  </a:lnTo>
                  <a:lnTo>
                    <a:pt x="168" y="34"/>
                  </a:lnTo>
                  <a:lnTo>
                    <a:pt x="179" y="27"/>
                  </a:lnTo>
                  <a:lnTo>
                    <a:pt x="191" y="21"/>
                  </a:lnTo>
                  <a:lnTo>
                    <a:pt x="202" y="15"/>
                  </a:lnTo>
                  <a:lnTo>
                    <a:pt x="215" y="11"/>
                  </a:lnTo>
                  <a:lnTo>
                    <a:pt x="229" y="7"/>
                  </a:lnTo>
                  <a:lnTo>
                    <a:pt x="242" y="4"/>
                  </a:lnTo>
                  <a:lnTo>
                    <a:pt x="256" y="1"/>
                  </a:lnTo>
                  <a:lnTo>
                    <a:pt x="270" y="0"/>
                  </a:lnTo>
                  <a:lnTo>
                    <a:pt x="287" y="0"/>
                  </a:lnTo>
                  <a:lnTo>
                    <a:pt x="302" y="1"/>
                  </a:lnTo>
                  <a:lnTo>
                    <a:pt x="319" y="4"/>
                  </a:lnTo>
                  <a:lnTo>
                    <a:pt x="337" y="7"/>
                  </a:lnTo>
                  <a:lnTo>
                    <a:pt x="355" y="12"/>
                  </a:lnTo>
                  <a:lnTo>
                    <a:pt x="372" y="16"/>
                  </a:lnTo>
                  <a:lnTo>
                    <a:pt x="389" y="22"/>
                  </a:lnTo>
                  <a:lnTo>
                    <a:pt x="406" y="29"/>
                  </a:lnTo>
                  <a:lnTo>
                    <a:pt x="423" y="36"/>
                  </a:lnTo>
                  <a:lnTo>
                    <a:pt x="438" y="44"/>
                  </a:lnTo>
                  <a:lnTo>
                    <a:pt x="455" y="52"/>
                  </a:lnTo>
                  <a:lnTo>
                    <a:pt x="471" y="62"/>
                  </a:lnTo>
                  <a:lnTo>
                    <a:pt x="486" y="72"/>
                  </a:lnTo>
                  <a:lnTo>
                    <a:pt x="500" y="83"/>
                  </a:lnTo>
                  <a:lnTo>
                    <a:pt x="515" y="94"/>
                  </a:lnTo>
                  <a:lnTo>
                    <a:pt x="529" y="106"/>
                  </a:lnTo>
                  <a:lnTo>
                    <a:pt x="542" y="119"/>
                  </a:lnTo>
                  <a:lnTo>
                    <a:pt x="555" y="132"/>
                  </a:lnTo>
                  <a:lnTo>
                    <a:pt x="568" y="146"/>
                  </a:lnTo>
                  <a:lnTo>
                    <a:pt x="580" y="160"/>
                  </a:lnTo>
                  <a:lnTo>
                    <a:pt x="591" y="174"/>
                  </a:lnTo>
                  <a:lnTo>
                    <a:pt x="601" y="190"/>
                  </a:lnTo>
                  <a:lnTo>
                    <a:pt x="611" y="206"/>
                  </a:lnTo>
                  <a:lnTo>
                    <a:pt x="621" y="222"/>
                  </a:lnTo>
                  <a:lnTo>
                    <a:pt x="629" y="239"/>
                  </a:lnTo>
                  <a:lnTo>
                    <a:pt x="637" y="256"/>
                  </a:lnTo>
                  <a:lnTo>
                    <a:pt x="644" y="273"/>
                  </a:lnTo>
                  <a:lnTo>
                    <a:pt x="651" y="292"/>
                  </a:lnTo>
                  <a:lnTo>
                    <a:pt x="656" y="310"/>
                  </a:lnTo>
                  <a:lnTo>
                    <a:pt x="661" y="328"/>
                  </a:lnTo>
                  <a:lnTo>
                    <a:pt x="665" y="348"/>
                  </a:lnTo>
                  <a:lnTo>
                    <a:pt x="668" y="367"/>
                  </a:lnTo>
                  <a:lnTo>
                    <a:pt x="670" y="386"/>
                  </a:lnTo>
                  <a:lnTo>
                    <a:pt x="671" y="407"/>
                  </a:lnTo>
                  <a:lnTo>
                    <a:pt x="671" y="427"/>
                  </a:lnTo>
                  <a:lnTo>
                    <a:pt x="671" y="447"/>
                  </a:lnTo>
                  <a:lnTo>
                    <a:pt x="669" y="468"/>
                  </a:lnTo>
                  <a:lnTo>
                    <a:pt x="665" y="493"/>
                  </a:lnTo>
                  <a:lnTo>
                    <a:pt x="660" y="519"/>
                  </a:lnTo>
                  <a:lnTo>
                    <a:pt x="652" y="544"/>
                  </a:lnTo>
                  <a:lnTo>
                    <a:pt x="643" y="568"/>
                  </a:lnTo>
                  <a:lnTo>
                    <a:pt x="632" y="593"/>
                  </a:lnTo>
                  <a:lnTo>
                    <a:pt x="619" y="616"/>
                  </a:lnTo>
                  <a:lnTo>
                    <a:pt x="604" y="640"/>
                  </a:lnTo>
                  <a:lnTo>
                    <a:pt x="588" y="662"/>
                  </a:lnTo>
                  <a:lnTo>
                    <a:pt x="571" y="684"/>
                  </a:lnTo>
                  <a:lnTo>
                    <a:pt x="552" y="706"/>
                  </a:lnTo>
                  <a:lnTo>
                    <a:pt x="532" y="726"/>
                  </a:lnTo>
                  <a:lnTo>
                    <a:pt x="512" y="745"/>
                  </a:lnTo>
                  <a:lnTo>
                    <a:pt x="489" y="764"/>
                  </a:lnTo>
                  <a:lnTo>
                    <a:pt x="467" y="781"/>
                  </a:lnTo>
                  <a:lnTo>
                    <a:pt x="442" y="797"/>
                  </a:lnTo>
                  <a:lnTo>
                    <a:pt x="418" y="813"/>
                  </a:lnTo>
                  <a:lnTo>
                    <a:pt x="394" y="827"/>
                  </a:lnTo>
                  <a:lnTo>
                    <a:pt x="367" y="839"/>
                  </a:lnTo>
                  <a:lnTo>
                    <a:pt x="342" y="850"/>
                  </a:lnTo>
                  <a:lnTo>
                    <a:pt x="315" y="860"/>
                  </a:lnTo>
                  <a:lnTo>
                    <a:pt x="288" y="869"/>
                  </a:lnTo>
                  <a:lnTo>
                    <a:pt x="261" y="876"/>
                  </a:lnTo>
                  <a:lnTo>
                    <a:pt x="234" y="881"/>
                  </a:lnTo>
                  <a:lnTo>
                    <a:pt x="206" y="885"/>
                  </a:lnTo>
                  <a:lnTo>
                    <a:pt x="180" y="886"/>
                  </a:lnTo>
                  <a:lnTo>
                    <a:pt x="152" y="886"/>
                  </a:lnTo>
                  <a:lnTo>
                    <a:pt x="126" y="884"/>
                  </a:lnTo>
                  <a:lnTo>
                    <a:pt x="99" y="880"/>
                  </a:lnTo>
                  <a:lnTo>
                    <a:pt x="74" y="875"/>
                  </a:lnTo>
                  <a:lnTo>
                    <a:pt x="48" y="867"/>
                  </a:lnTo>
                  <a:lnTo>
                    <a:pt x="24" y="856"/>
                  </a:lnTo>
                  <a:lnTo>
                    <a:pt x="0" y="843"/>
                  </a:lnTo>
                  <a:lnTo>
                    <a:pt x="5" y="27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Freeform 171"/>
            <p:cNvSpPr>
              <a:spLocks/>
            </p:cNvSpPr>
            <p:nvPr/>
          </p:nvSpPr>
          <p:spPr bwMode="auto">
            <a:xfrm>
              <a:off x="2825751" y="282575"/>
              <a:ext cx="47625" cy="36513"/>
            </a:xfrm>
            <a:custGeom>
              <a:avLst/>
              <a:gdLst>
                <a:gd name="T0" fmla="*/ 0 w 453"/>
                <a:gd name="T1" fmla="*/ 2147483647 h 341"/>
                <a:gd name="T2" fmla="*/ 2147483647 w 453"/>
                <a:gd name="T3" fmla="*/ 2147483647 h 341"/>
                <a:gd name="T4" fmla="*/ 2147483647 w 453"/>
                <a:gd name="T5" fmla="*/ 2147483647 h 341"/>
                <a:gd name="T6" fmla="*/ 2147483647 w 453"/>
                <a:gd name="T7" fmla="*/ 2147483647 h 341"/>
                <a:gd name="T8" fmla="*/ 2147483647 w 453"/>
                <a:gd name="T9" fmla="*/ 2147483647 h 341"/>
                <a:gd name="T10" fmla="*/ 2147483647 w 453"/>
                <a:gd name="T11" fmla="*/ 2147483647 h 341"/>
                <a:gd name="T12" fmla="*/ 2147483647 w 453"/>
                <a:gd name="T13" fmla="*/ 2147483647 h 341"/>
                <a:gd name="T14" fmla="*/ 2147483647 w 453"/>
                <a:gd name="T15" fmla="*/ 2147483647 h 341"/>
                <a:gd name="T16" fmla="*/ 2147483647 w 453"/>
                <a:gd name="T17" fmla="*/ 2147483647 h 341"/>
                <a:gd name="T18" fmla="*/ 2147483647 w 453"/>
                <a:gd name="T19" fmla="*/ 2147483647 h 341"/>
                <a:gd name="T20" fmla="*/ 2147483647 w 453"/>
                <a:gd name="T21" fmla="*/ 2147483647 h 341"/>
                <a:gd name="T22" fmla="*/ 2147483647 w 453"/>
                <a:gd name="T23" fmla="*/ 2147483647 h 341"/>
                <a:gd name="T24" fmla="*/ 2147483647 w 453"/>
                <a:gd name="T25" fmla="*/ 2147483647 h 341"/>
                <a:gd name="T26" fmla="*/ 2147483647 w 453"/>
                <a:gd name="T27" fmla="*/ 2147483647 h 341"/>
                <a:gd name="T28" fmla="*/ 2147483647 w 453"/>
                <a:gd name="T29" fmla="*/ 0 h 341"/>
                <a:gd name="T30" fmla="*/ 2147483647 w 453"/>
                <a:gd name="T31" fmla="*/ 0 h 341"/>
                <a:gd name="T32" fmla="*/ 2147483647 w 453"/>
                <a:gd name="T33" fmla="*/ 2147483647 h 341"/>
                <a:gd name="T34" fmla="*/ 2147483647 w 453"/>
                <a:gd name="T35" fmla="*/ 2147483647 h 341"/>
                <a:gd name="T36" fmla="*/ 2147483647 w 453"/>
                <a:gd name="T37" fmla="*/ 2147483647 h 341"/>
                <a:gd name="T38" fmla="*/ 2147483647 w 453"/>
                <a:gd name="T39" fmla="*/ 2147483647 h 341"/>
                <a:gd name="T40" fmla="*/ 2147483647 w 453"/>
                <a:gd name="T41" fmla="*/ 2147483647 h 341"/>
                <a:gd name="T42" fmla="*/ 2147483647 w 453"/>
                <a:gd name="T43" fmla="*/ 2147483647 h 341"/>
                <a:gd name="T44" fmla="*/ 2147483647 w 453"/>
                <a:gd name="T45" fmla="*/ 2147483647 h 341"/>
                <a:gd name="T46" fmla="*/ 2147483647 w 453"/>
                <a:gd name="T47" fmla="*/ 2147483647 h 341"/>
                <a:gd name="T48" fmla="*/ 2147483647 w 453"/>
                <a:gd name="T49" fmla="*/ 2147483647 h 341"/>
                <a:gd name="T50" fmla="*/ 2147483647 w 453"/>
                <a:gd name="T51" fmla="*/ 2147483647 h 341"/>
                <a:gd name="T52" fmla="*/ 2147483647 w 453"/>
                <a:gd name="T53" fmla="*/ 2147483647 h 341"/>
                <a:gd name="T54" fmla="*/ 2147483647 w 453"/>
                <a:gd name="T55" fmla="*/ 2147483647 h 341"/>
                <a:gd name="T56" fmla="*/ 2147483647 w 453"/>
                <a:gd name="T57" fmla="*/ 2147483647 h 341"/>
                <a:gd name="T58" fmla="*/ 2147483647 w 453"/>
                <a:gd name="T59" fmla="*/ 2147483647 h 341"/>
                <a:gd name="T60" fmla="*/ 2147483647 w 453"/>
                <a:gd name="T61" fmla="*/ 2147483647 h 341"/>
                <a:gd name="T62" fmla="*/ 2147483647 w 453"/>
                <a:gd name="T63" fmla="*/ 2147483647 h 341"/>
                <a:gd name="T64" fmla="*/ 2147483647 w 453"/>
                <a:gd name="T65" fmla="*/ 2147483647 h 341"/>
                <a:gd name="T66" fmla="*/ 2147483647 w 453"/>
                <a:gd name="T67" fmla="*/ 2147483647 h 341"/>
                <a:gd name="T68" fmla="*/ 2147483647 w 453"/>
                <a:gd name="T69" fmla="*/ 2147483647 h 341"/>
                <a:gd name="T70" fmla="*/ 2147483647 w 453"/>
                <a:gd name="T71" fmla="*/ 2147483647 h 341"/>
                <a:gd name="T72" fmla="*/ 2147483647 w 453"/>
                <a:gd name="T73" fmla="*/ 2147483647 h 341"/>
                <a:gd name="T74" fmla="*/ 2147483647 w 453"/>
                <a:gd name="T75" fmla="*/ 2147483647 h 341"/>
                <a:gd name="T76" fmla="*/ 2147483647 w 453"/>
                <a:gd name="T77" fmla="*/ 2147483647 h 341"/>
                <a:gd name="T78" fmla="*/ 2147483647 w 453"/>
                <a:gd name="T79" fmla="*/ 2147483647 h 341"/>
                <a:gd name="T80" fmla="*/ 2147483647 w 453"/>
                <a:gd name="T81" fmla="*/ 2147483647 h 341"/>
                <a:gd name="T82" fmla="*/ 2147483647 w 453"/>
                <a:gd name="T83" fmla="*/ 2147483647 h 341"/>
                <a:gd name="T84" fmla="*/ 2147483647 w 453"/>
                <a:gd name="T85" fmla="*/ 2147483647 h 341"/>
                <a:gd name="T86" fmla="*/ 2147483647 w 453"/>
                <a:gd name="T87" fmla="*/ 2147483647 h 341"/>
                <a:gd name="T88" fmla="*/ 2147483647 w 453"/>
                <a:gd name="T89" fmla="*/ 2147483647 h 341"/>
                <a:gd name="T90" fmla="*/ 2147483647 w 453"/>
                <a:gd name="T91" fmla="*/ 2147483647 h 341"/>
                <a:gd name="T92" fmla="*/ 2147483647 w 453"/>
                <a:gd name="T93" fmla="*/ 2147483647 h 341"/>
                <a:gd name="T94" fmla="*/ 2147483647 w 453"/>
                <a:gd name="T95" fmla="*/ 2147483647 h 341"/>
                <a:gd name="T96" fmla="*/ 2147483647 w 453"/>
                <a:gd name="T97" fmla="*/ 2147483647 h 341"/>
                <a:gd name="T98" fmla="*/ 0 w 453"/>
                <a:gd name="T99" fmla="*/ 2147483647 h 3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53"/>
                <a:gd name="T151" fmla="*/ 0 h 341"/>
                <a:gd name="T152" fmla="*/ 453 w 453"/>
                <a:gd name="T153" fmla="*/ 341 h 3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53" h="341">
                  <a:moveTo>
                    <a:pt x="0" y="171"/>
                  </a:moveTo>
                  <a:lnTo>
                    <a:pt x="12" y="156"/>
                  </a:lnTo>
                  <a:lnTo>
                    <a:pt x="45" y="121"/>
                  </a:lnTo>
                  <a:lnTo>
                    <a:pt x="68" y="99"/>
                  </a:lnTo>
                  <a:lnTo>
                    <a:pt x="95" y="76"/>
                  </a:lnTo>
                  <a:lnTo>
                    <a:pt x="109" y="65"/>
                  </a:lnTo>
                  <a:lnTo>
                    <a:pt x="124" y="55"/>
                  </a:lnTo>
                  <a:lnTo>
                    <a:pt x="140" y="43"/>
                  </a:lnTo>
                  <a:lnTo>
                    <a:pt x="157" y="34"/>
                  </a:lnTo>
                  <a:lnTo>
                    <a:pt x="174" y="25"/>
                  </a:lnTo>
                  <a:lnTo>
                    <a:pt x="191" y="17"/>
                  </a:lnTo>
                  <a:lnTo>
                    <a:pt x="210" y="11"/>
                  </a:lnTo>
                  <a:lnTo>
                    <a:pt x="228" y="6"/>
                  </a:lnTo>
                  <a:lnTo>
                    <a:pt x="246" y="2"/>
                  </a:lnTo>
                  <a:lnTo>
                    <a:pt x="266" y="0"/>
                  </a:lnTo>
                  <a:lnTo>
                    <a:pt x="285" y="0"/>
                  </a:lnTo>
                  <a:lnTo>
                    <a:pt x="304" y="3"/>
                  </a:lnTo>
                  <a:lnTo>
                    <a:pt x="323" y="7"/>
                  </a:lnTo>
                  <a:lnTo>
                    <a:pt x="342" y="14"/>
                  </a:lnTo>
                  <a:lnTo>
                    <a:pt x="361" y="23"/>
                  </a:lnTo>
                  <a:lnTo>
                    <a:pt x="380" y="36"/>
                  </a:lnTo>
                  <a:lnTo>
                    <a:pt x="399" y="52"/>
                  </a:lnTo>
                  <a:lnTo>
                    <a:pt x="417" y="70"/>
                  </a:lnTo>
                  <a:lnTo>
                    <a:pt x="435" y="92"/>
                  </a:lnTo>
                  <a:lnTo>
                    <a:pt x="453" y="118"/>
                  </a:lnTo>
                  <a:lnTo>
                    <a:pt x="442" y="115"/>
                  </a:lnTo>
                  <a:lnTo>
                    <a:pt x="411" y="107"/>
                  </a:lnTo>
                  <a:lnTo>
                    <a:pt x="390" y="105"/>
                  </a:lnTo>
                  <a:lnTo>
                    <a:pt x="364" y="102"/>
                  </a:lnTo>
                  <a:lnTo>
                    <a:pt x="351" y="102"/>
                  </a:lnTo>
                  <a:lnTo>
                    <a:pt x="337" y="104"/>
                  </a:lnTo>
                  <a:lnTo>
                    <a:pt x="322" y="105"/>
                  </a:lnTo>
                  <a:lnTo>
                    <a:pt x="306" y="107"/>
                  </a:lnTo>
                  <a:lnTo>
                    <a:pt x="290" y="111"/>
                  </a:lnTo>
                  <a:lnTo>
                    <a:pt x="274" y="115"/>
                  </a:lnTo>
                  <a:lnTo>
                    <a:pt x="256" y="120"/>
                  </a:lnTo>
                  <a:lnTo>
                    <a:pt x="240" y="127"/>
                  </a:lnTo>
                  <a:lnTo>
                    <a:pt x="222" y="135"/>
                  </a:lnTo>
                  <a:lnTo>
                    <a:pt x="205" y="144"/>
                  </a:lnTo>
                  <a:lnTo>
                    <a:pt x="187" y="155"/>
                  </a:lnTo>
                  <a:lnTo>
                    <a:pt x="169" y="169"/>
                  </a:lnTo>
                  <a:lnTo>
                    <a:pt x="152" y="183"/>
                  </a:lnTo>
                  <a:lnTo>
                    <a:pt x="133" y="199"/>
                  </a:lnTo>
                  <a:lnTo>
                    <a:pt x="116" y="218"/>
                  </a:lnTo>
                  <a:lnTo>
                    <a:pt x="99" y="238"/>
                  </a:lnTo>
                  <a:lnTo>
                    <a:pt x="81" y="260"/>
                  </a:lnTo>
                  <a:lnTo>
                    <a:pt x="64" y="285"/>
                  </a:lnTo>
                  <a:lnTo>
                    <a:pt x="48" y="312"/>
                  </a:lnTo>
                  <a:lnTo>
                    <a:pt x="31" y="341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Freeform 172"/>
            <p:cNvSpPr>
              <a:spLocks/>
            </p:cNvSpPr>
            <p:nvPr/>
          </p:nvSpPr>
          <p:spPr bwMode="auto">
            <a:xfrm>
              <a:off x="2535238" y="28575"/>
              <a:ext cx="287338" cy="192088"/>
            </a:xfrm>
            <a:custGeom>
              <a:avLst/>
              <a:gdLst>
                <a:gd name="T0" fmla="*/ 2147483647 w 2725"/>
                <a:gd name="T1" fmla="*/ 2147483647 h 1822"/>
                <a:gd name="T2" fmla="*/ 2147483647 w 2725"/>
                <a:gd name="T3" fmla="*/ 2147483647 h 1822"/>
                <a:gd name="T4" fmla="*/ 2147483647 w 2725"/>
                <a:gd name="T5" fmla="*/ 2147483647 h 1822"/>
                <a:gd name="T6" fmla="*/ 2147483647 w 2725"/>
                <a:gd name="T7" fmla="*/ 2147483647 h 1822"/>
                <a:gd name="T8" fmla="*/ 2147483647 w 2725"/>
                <a:gd name="T9" fmla="*/ 2147483647 h 1822"/>
                <a:gd name="T10" fmla="*/ 2147483647 w 2725"/>
                <a:gd name="T11" fmla="*/ 2147483647 h 1822"/>
                <a:gd name="T12" fmla="*/ 2147483647 w 2725"/>
                <a:gd name="T13" fmla="*/ 2147483647 h 1822"/>
                <a:gd name="T14" fmla="*/ 2147483647 w 2725"/>
                <a:gd name="T15" fmla="*/ 2147483647 h 1822"/>
                <a:gd name="T16" fmla="*/ 2147483647 w 2725"/>
                <a:gd name="T17" fmla="*/ 2147483647 h 1822"/>
                <a:gd name="T18" fmla="*/ 2147483647 w 2725"/>
                <a:gd name="T19" fmla="*/ 2147483647 h 1822"/>
                <a:gd name="T20" fmla="*/ 2147483647 w 2725"/>
                <a:gd name="T21" fmla="*/ 2147483647 h 1822"/>
                <a:gd name="T22" fmla="*/ 2147483647 w 2725"/>
                <a:gd name="T23" fmla="*/ 2147483647 h 1822"/>
                <a:gd name="T24" fmla="*/ 2147483647 w 2725"/>
                <a:gd name="T25" fmla="*/ 2147483647 h 1822"/>
                <a:gd name="T26" fmla="*/ 2147483647 w 2725"/>
                <a:gd name="T27" fmla="*/ 2147483647 h 1822"/>
                <a:gd name="T28" fmla="*/ 2147483647 w 2725"/>
                <a:gd name="T29" fmla="*/ 2147483647 h 1822"/>
                <a:gd name="T30" fmla="*/ 2147483647 w 2725"/>
                <a:gd name="T31" fmla="*/ 2147483647 h 1822"/>
                <a:gd name="T32" fmla="*/ 2147483647 w 2725"/>
                <a:gd name="T33" fmla="*/ 2147483647 h 1822"/>
                <a:gd name="T34" fmla="*/ 2147483647 w 2725"/>
                <a:gd name="T35" fmla="*/ 2147483647 h 1822"/>
                <a:gd name="T36" fmla="*/ 2147483647 w 2725"/>
                <a:gd name="T37" fmla="*/ 2147483647 h 1822"/>
                <a:gd name="T38" fmla="*/ 2147483647 w 2725"/>
                <a:gd name="T39" fmla="*/ 2147483647 h 1822"/>
                <a:gd name="T40" fmla="*/ 2147483647 w 2725"/>
                <a:gd name="T41" fmla="*/ 2147483647 h 1822"/>
                <a:gd name="T42" fmla="*/ 0 w 2725"/>
                <a:gd name="T43" fmla="*/ 2147483647 h 1822"/>
                <a:gd name="T44" fmla="*/ 2147483647 w 2725"/>
                <a:gd name="T45" fmla="*/ 2147483647 h 1822"/>
                <a:gd name="T46" fmla="*/ 2147483647 w 2725"/>
                <a:gd name="T47" fmla="*/ 2147483647 h 1822"/>
                <a:gd name="T48" fmla="*/ 2147483647 w 2725"/>
                <a:gd name="T49" fmla="*/ 2147483647 h 1822"/>
                <a:gd name="T50" fmla="*/ 2147483647 w 2725"/>
                <a:gd name="T51" fmla="*/ 2147483647 h 1822"/>
                <a:gd name="T52" fmla="*/ 2147483647 w 2725"/>
                <a:gd name="T53" fmla="*/ 2147483647 h 1822"/>
                <a:gd name="T54" fmla="*/ 2147483647 w 2725"/>
                <a:gd name="T55" fmla="*/ 2147483647 h 1822"/>
                <a:gd name="T56" fmla="*/ 2147483647 w 2725"/>
                <a:gd name="T57" fmla="*/ 2147483647 h 1822"/>
                <a:gd name="T58" fmla="*/ 2147483647 w 2725"/>
                <a:gd name="T59" fmla="*/ 2147483647 h 1822"/>
                <a:gd name="T60" fmla="*/ 2147483647 w 2725"/>
                <a:gd name="T61" fmla="*/ 2147483647 h 1822"/>
                <a:gd name="T62" fmla="*/ 2147483647 w 2725"/>
                <a:gd name="T63" fmla="*/ 2147483647 h 1822"/>
                <a:gd name="T64" fmla="*/ 2147483647 w 2725"/>
                <a:gd name="T65" fmla="*/ 2147483647 h 1822"/>
                <a:gd name="T66" fmla="*/ 2147483647 w 2725"/>
                <a:gd name="T67" fmla="*/ 2147483647 h 1822"/>
                <a:gd name="T68" fmla="*/ 2147483647 w 2725"/>
                <a:gd name="T69" fmla="*/ 2147483647 h 1822"/>
                <a:gd name="T70" fmla="*/ 2147483647 w 2725"/>
                <a:gd name="T71" fmla="*/ 2147483647 h 1822"/>
                <a:gd name="T72" fmla="*/ 2147483647 w 2725"/>
                <a:gd name="T73" fmla="*/ 2147483647 h 1822"/>
                <a:gd name="T74" fmla="*/ 2147483647 w 2725"/>
                <a:gd name="T75" fmla="*/ 2147483647 h 1822"/>
                <a:gd name="T76" fmla="*/ 2147483647 w 2725"/>
                <a:gd name="T77" fmla="*/ 2147483647 h 1822"/>
                <a:gd name="T78" fmla="*/ 2147483647 w 2725"/>
                <a:gd name="T79" fmla="*/ 2147483647 h 1822"/>
                <a:gd name="T80" fmla="*/ 2147483647 w 2725"/>
                <a:gd name="T81" fmla="*/ 2147483647 h 1822"/>
                <a:gd name="T82" fmla="*/ 2147483647 w 2725"/>
                <a:gd name="T83" fmla="*/ 2147483647 h 1822"/>
                <a:gd name="T84" fmla="*/ 2147483647 w 2725"/>
                <a:gd name="T85" fmla="*/ 2147483647 h 1822"/>
                <a:gd name="T86" fmla="*/ 2147483647 w 2725"/>
                <a:gd name="T87" fmla="*/ 2147483647 h 182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25"/>
                <a:gd name="T133" fmla="*/ 0 h 1822"/>
                <a:gd name="T134" fmla="*/ 2725 w 2725"/>
                <a:gd name="T135" fmla="*/ 1822 h 182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25" h="1822">
                  <a:moveTo>
                    <a:pt x="2239" y="571"/>
                  </a:moveTo>
                  <a:lnTo>
                    <a:pt x="2121" y="486"/>
                  </a:lnTo>
                  <a:lnTo>
                    <a:pt x="1997" y="399"/>
                  </a:lnTo>
                  <a:lnTo>
                    <a:pt x="1932" y="355"/>
                  </a:lnTo>
                  <a:lnTo>
                    <a:pt x="1866" y="312"/>
                  </a:lnTo>
                  <a:lnTo>
                    <a:pt x="1800" y="269"/>
                  </a:lnTo>
                  <a:lnTo>
                    <a:pt x="1733" y="229"/>
                  </a:lnTo>
                  <a:lnTo>
                    <a:pt x="1664" y="191"/>
                  </a:lnTo>
                  <a:lnTo>
                    <a:pt x="1594" y="154"/>
                  </a:lnTo>
                  <a:lnTo>
                    <a:pt x="1525" y="121"/>
                  </a:lnTo>
                  <a:lnTo>
                    <a:pt x="1454" y="90"/>
                  </a:lnTo>
                  <a:lnTo>
                    <a:pt x="1383" y="64"/>
                  </a:lnTo>
                  <a:lnTo>
                    <a:pt x="1311" y="41"/>
                  </a:lnTo>
                  <a:lnTo>
                    <a:pt x="1239" y="23"/>
                  </a:lnTo>
                  <a:lnTo>
                    <a:pt x="1167" y="10"/>
                  </a:lnTo>
                  <a:lnTo>
                    <a:pt x="1095" y="2"/>
                  </a:lnTo>
                  <a:lnTo>
                    <a:pt x="1022" y="0"/>
                  </a:lnTo>
                  <a:lnTo>
                    <a:pt x="950" y="5"/>
                  </a:lnTo>
                  <a:lnTo>
                    <a:pt x="879" y="16"/>
                  </a:lnTo>
                  <a:lnTo>
                    <a:pt x="806" y="34"/>
                  </a:lnTo>
                  <a:lnTo>
                    <a:pt x="735" y="60"/>
                  </a:lnTo>
                  <a:lnTo>
                    <a:pt x="665" y="93"/>
                  </a:lnTo>
                  <a:lnTo>
                    <a:pt x="595" y="136"/>
                  </a:lnTo>
                  <a:lnTo>
                    <a:pt x="524" y="187"/>
                  </a:lnTo>
                  <a:lnTo>
                    <a:pt x="456" y="248"/>
                  </a:lnTo>
                  <a:lnTo>
                    <a:pt x="388" y="318"/>
                  </a:lnTo>
                  <a:lnTo>
                    <a:pt x="322" y="399"/>
                  </a:lnTo>
                  <a:lnTo>
                    <a:pt x="256" y="489"/>
                  </a:lnTo>
                  <a:lnTo>
                    <a:pt x="191" y="592"/>
                  </a:lnTo>
                  <a:lnTo>
                    <a:pt x="128" y="706"/>
                  </a:lnTo>
                  <a:lnTo>
                    <a:pt x="66" y="831"/>
                  </a:lnTo>
                  <a:lnTo>
                    <a:pt x="56" y="857"/>
                  </a:lnTo>
                  <a:lnTo>
                    <a:pt x="46" y="881"/>
                  </a:lnTo>
                  <a:lnTo>
                    <a:pt x="38" y="908"/>
                  </a:lnTo>
                  <a:lnTo>
                    <a:pt x="30" y="933"/>
                  </a:lnTo>
                  <a:lnTo>
                    <a:pt x="22" y="959"/>
                  </a:lnTo>
                  <a:lnTo>
                    <a:pt x="17" y="986"/>
                  </a:lnTo>
                  <a:lnTo>
                    <a:pt x="12" y="1013"/>
                  </a:lnTo>
                  <a:lnTo>
                    <a:pt x="8" y="1040"/>
                  </a:lnTo>
                  <a:lnTo>
                    <a:pt x="5" y="1067"/>
                  </a:lnTo>
                  <a:lnTo>
                    <a:pt x="3" y="1095"/>
                  </a:lnTo>
                  <a:lnTo>
                    <a:pt x="1" y="1123"/>
                  </a:lnTo>
                  <a:lnTo>
                    <a:pt x="0" y="1151"/>
                  </a:lnTo>
                  <a:lnTo>
                    <a:pt x="0" y="1179"/>
                  </a:lnTo>
                  <a:lnTo>
                    <a:pt x="0" y="1208"/>
                  </a:lnTo>
                  <a:lnTo>
                    <a:pt x="1" y="1236"/>
                  </a:lnTo>
                  <a:lnTo>
                    <a:pt x="3" y="1265"/>
                  </a:lnTo>
                  <a:lnTo>
                    <a:pt x="7" y="1323"/>
                  </a:lnTo>
                  <a:lnTo>
                    <a:pt x="12" y="1381"/>
                  </a:lnTo>
                  <a:lnTo>
                    <a:pt x="19" y="1440"/>
                  </a:lnTo>
                  <a:lnTo>
                    <a:pt x="26" y="1498"/>
                  </a:lnTo>
                  <a:lnTo>
                    <a:pt x="35" y="1556"/>
                  </a:lnTo>
                  <a:lnTo>
                    <a:pt x="44" y="1614"/>
                  </a:lnTo>
                  <a:lnTo>
                    <a:pt x="51" y="1671"/>
                  </a:lnTo>
                  <a:lnTo>
                    <a:pt x="59" y="1728"/>
                  </a:lnTo>
                  <a:lnTo>
                    <a:pt x="2699" y="1822"/>
                  </a:lnTo>
                  <a:lnTo>
                    <a:pt x="2705" y="1777"/>
                  </a:lnTo>
                  <a:lnTo>
                    <a:pt x="2711" y="1731"/>
                  </a:lnTo>
                  <a:lnTo>
                    <a:pt x="2715" y="1686"/>
                  </a:lnTo>
                  <a:lnTo>
                    <a:pt x="2719" y="1641"/>
                  </a:lnTo>
                  <a:lnTo>
                    <a:pt x="2722" y="1598"/>
                  </a:lnTo>
                  <a:lnTo>
                    <a:pt x="2724" y="1553"/>
                  </a:lnTo>
                  <a:lnTo>
                    <a:pt x="2725" y="1510"/>
                  </a:lnTo>
                  <a:lnTo>
                    <a:pt x="2724" y="1466"/>
                  </a:lnTo>
                  <a:lnTo>
                    <a:pt x="2721" y="1424"/>
                  </a:lnTo>
                  <a:lnTo>
                    <a:pt x="2718" y="1382"/>
                  </a:lnTo>
                  <a:lnTo>
                    <a:pt x="2714" y="1340"/>
                  </a:lnTo>
                  <a:lnTo>
                    <a:pt x="2708" y="1298"/>
                  </a:lnTo>
                  <a:lnTo>
                    <a:pt x="2701" y="1258"/>
                  </a:lnTo>
                  <a:lnTo>
                    <a:pt x="2692" y="1217"/>
                  </a:lnTo>
                  <a:lnTo>
                    <a:pt x="2682" y="1176"/>
                  </a:lnTo>
                  <a:lnTo>
                    <a:pt x="2671" y="1137"/>
                  </a:lnTo>
                  <a:lnTo>
                    <a:pt x="2657" y="1098"/>
                  </a:lnTo>
                  <a:lnTo>
                    <a:pt x="2642" y="1058"/>
                  </a:lnTo>
                  <a:lnTo>
                    <a:pt x="2626" y="1021"/>
                  </a:lnTo>
                  <a:lnTo>
                    <a:pt x="2607" y="983"/>
                  </a:lnTo>
                  <a:lnTo>
                    <a:pt x="2587" y="945"/>
                  </a:lnTo>
                  <a:lnTo>
                    <a:pt x="2565" y="909"/>
                  </a:lnTo>
                  <a:lnTo>
                    <a:pt x="2541" y="872"/>
                  </a:lnTo>
                  <a:lnTo>
                    <a:pt x="2516" y="836"/>
                  </a:lnTo>
                  <a:lnTo>
                    <a:pt x="2488" y="802"/>
                  </a:lnTo>
                  <a:lnTo>
                    <a:pt x="2459" y="766"/>
                  </a:lnTo>
                  <a:lnTo>
                    <a:pt x="2427" y="732"/>
                  </a:lnTo>
                  <a:lnTo>
                    <a:pt x="2394" y="699"/>
                  </a:lnTo>
                  <a:lnTo>
                    <a:pt x="2358" y="666"/>
                  </a:lnTo>
                  <a:lnTo>
                    <a:pt x="2320" y="634"/>
                  </a:lnTo>
                  <a:lnTo>
                    <a:pt x="2281" y="601"/>
                  </a:lnTo>
                  <a:lnTo>
                    <a:pt x="2239" y="571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" name="Freeform 173"/>
            <p:cNvSpPr>
              <a:spLocks/>
            </p:cNvSpPr>
            <p:nvPr/>
          </p:nvSpPr>
          <p:spPr bwMode="auto">
            <a:xfrm>
              <a:off x="2557463" y="42863"/>
              <a:ext cx="311150" cy="314325"/>
            </a:xfrm>
            <a:custGeom>
              <a:avLst/>
              <a:gdLst>
                <a:gd name="T0" fmla="*/ 2147483647 w 2938"/>
                <a:gd name="T1" fmla="*/ 2147483647 h 2974"/>
                <a:gd name="T2" fmla="*/ 2147483647 w 2938"/>
                <a:gd name="T3" fmla="*/ 2147483647 h 2974"/>
                <a:gd name="T4" fmla="*/ 2147483647 w 2938"/>
                <a:gd name="T5" fmla="*/ 2147483647 h 2974"/>
                <a:gd name="T6" fmla="*/ 2147483647 w 2938"/>
                <a:gd name="T7" fmla="*/ 2147483647 h 2974"/>
                <a:gd name="T8" fmla="*/ 2147483647 w 2938"/>
                <a:gd name="T9" fmla="*/ 2147483647 h 2974"/>
                <a:gd name="T10" fmla="*/ 2147483647 w 2938"/>
                <a:gd name="T11" fmla="*/ 2147483647 h 2974"/>
                <a:gd name="T12" fmla="*/ 2147483647 w 2938"/>
                <a:gd name="T13" fmla="*/ 2147483647 h 2974"/>
                <a:gd name="T14" fmla="*/ 2147483647 w 2938"/>
                <a:gd name="T15" fmla="*/ 2147483647 h 2974"/>
                <a:gd name="T16" fmla="*/ 2147483647 w 2938"/>
                <a:gd name="T17" fmla="*/ 2147483647 h 2974"/>
                <a:gd name="T18" fmla="*/ 2147483647 w 2938"/>
                <a:gd name="T19" fmla="*/ 2147483647 h 2974"/>
                <a:gd name="T20" fmla="*/ 2147483647 w 2938"/>
                <a:gd name="T21" fmla="*/ 2147483647 h 2974"/>
                <a:gd name="T22" fmla="*/ 2147483647 w 2938"/>
                <a:gd name="T23" fmla="*/ 2147483647 h 2974"/>
                <a:gd name="T24" fmla="*/ 2147483647 w 2938"/>
                <a:gd name="T25" fmla="*/ 2147483647 h 2974"/>
                <a:gd name="T26" fmla="*/ 2147483647 w 2938"/>
                <a:gd name="T27" fmla="*/ 2147483647 h 2974"/>
                <a:gd name="T28" fmla="*/ 2147483647 w 2938"/>
                <a:gd name="T29" fmla="*/ 2147483647 h 2974"/>
                <a:gd name="T30" fmla="*/ 2147483647 w 2938"/>
                <a:gd name="T31" fmla="*/ 2147483647 h 2974"/>
                <a:gd name="T32" fmla="*/ 2147483647 w 2938"/>
                <a:gd name="T33" fmla="*/ 0 h 2974"/>
                <a:gd name="T34" fmla="*/ 2147483647 w 2938"/>
                <a:gd name="T35" fmla="*/ 2147483647 h 2974"/>
                <a:gd name="T36" fmla="*/ 2147483647 w 2938"/>
                <a:gd name="T37" fmla="*/ 2147483647 h 2974"/>
                <a:gd name="T38" fmla="*/ 2147483647 w 2938"/>
                <a:gd name="T39" fmla="*/ 2147483647 h 2974"/>
                <a:gd name="T40" fmla="*/ 2147483647 w 2938"/>
                <a:gd name="T41" fmla="*/ 2147483647 h 2974"/>
                <a:gd name="T42" fmla="*/ 2147483647 w 2938"/>
                <a:gd name="T43" fmla="*/ 2147483647 h 2974"/>
                <a:gd name="T44" fmla="*/ 2147483647 w 2938"/>
                <a:gd name="T45" fmla="*/ 2147483647 h 2974"/>
                <a:gd name="T46" fmla="*/ 2147483647 w 2938"/>
                <a:gd name="T47" fmla="*/ 2147483647 h 2974"/>
                <a:gd name="T48" fmla="*/ 2147483647 w 2938"/>
                <a:gd name="T49" fmla="*/ 2147483647 h 2974"/>
                <a:gd name="T50" fmla="*/ 2147483647 w 2938"/>
                <a:gd name="T51" fmla="*/ 2147483647 h 2974"/>
                <a:gd name="T52" fmla="*/ 2147483647 w 2938"/>
                <a:gd name="T53" fmla="*/ 2147483647 h 2974"/>
                <a:gd name="T54" fmla="*/ 2147483647 w 2938"/>
                <a:gd name="T55" fmla="*/ 2147483647 h 2974"/>
                <a:gd name="T56" fmla="*/ 2147483647 w 2938"/>
                <a:gd name="T57" fmla="*/ 2147483647 h 2974"/>
                <a:gd name="T58" fmla="*/ 2147483647 w 2938"/>
                <a:gd name="T59" fmla="*/ 2147483647 h 2974"/>
                <a:gd name="T60" fmla="*/ 2147483647 w 2938"/>
                <a:gd name="T61" fmla="*/ 2147483647 h 2974"/>
                <a:gd name="T62" fmla="*/ 2147483647 w 2938"/>
                <a:gd name="T63" fmla="*/ 2147483647 h 2974"/>
                <a:gd name="T64" fmla="*/ 2147483647 w 2938"/>
                <a:gd name="T65" fmla="*/ 2147483647 h 2974"/>
                <a:gd name="T66" fmla="*/ 2147483647 w 2938"/>
                <a:gd name="T67" fmla="*/ 2147483647 h 2974"/>
                <a:gd name="T68" fmla="*/ 2147483647 w 2938"/>
                <a:gd name="T69" fmla="*/ 2147483647 h 2974"/>
                <a:gd name="T70" fmla="*/ 2147483647 w 2938"/>
                <a:gd name="T71" fmla="*/ 2147483647 h 2974"/>
                <a:gd name="T72" fmla="*/ 2147483647 w 2938"/>
                <a:gd name="T73" fmla="*/ 2147483647 h 2974"/>
                <a:gd name="T74" fmla="*/ 2147483647 w 2938"/>
                <a:gd name="T75" fmla="*/ 2147483647 h 2974"/>
                <a:gd name="T76" fmla="*/ 2147483647 w 2938"/>
                <a:gd name="T77" fmla="*/ 2147483647 h 2974"/>
                <a:gd name="T78" fmla="*/ 2147483647 w 2938"/>
                <a:gd name="T79" fmla="*/ 2147483647 h 2974"/>
                <a:gd name="T80" fmla="*/ 2147483647 w 2938"/>
                <a:gd name="T81" fmla="*/ 2147483647 h 2974"/>
                <a:gd name="T82" fmla="*/ 2147483647 w 2938"/>
                <a:gd name="T83" fmla="*/ 2147483647 h 2974"/>
                <a:gd name="T84" fmla="*/ 2147483647 w 2938"/>
                <a:gd name="T85" fmla="*/ 2147483647 h 2974"/>
                <a:gd name="T86" fmla="*/ 2147483647 w 2938"/>
                <a:gd name="T87" fmla="*/ 2147483647 h 2974"/>
                <a:gd name="T88" fmla="*/ 2147483647 w 2938"/>
                <a:gd name="T89" fmla="*/ 2147483647 h 2974"/>
                <a:gd name="T90" fmla="*/ 0 w 2938"/>
                <a:gd name="T91" fmla="*/ 2147483647 h 29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38"/>
                <a:gd name="T139" fmla="*/ 0 h 2974"/>
                <a:gd name="T140" fmla="*/ 2938 w 2938"/>
                <a:gd name="T141" fmla="*/ 2974 h 29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38" h="2974">
                  <a:moveTo>
                    <a:pt x="0" y="1198"/>
                  </a:moveTo>
                  <a:lnTo>
                    <a:pt x="1" y="1186"/>
                  </a:lnTo>
                  <a:lnTo>
                    <a:pt x="6" y="1152"/>
                  </a:lnTo>
                  <a:lnTo>
                    <a:pt x="10" y="1128"/>
                  </a:lnTo>
                  <a:lnTo>
                    <a:pt x="16" y="1098"/>
                  </a:lnTo>
                  <a:lnTo>
                    <a:pt x="23" y="1066"/>
                  </a:lnTo>
                  <a:lnTo>
                    <a:pt x="32" y="1029"/>
                  </a:lnTo>
                  <a:lnTo>
                    <a:pt x="43" y="988"/>
                  </a:lnTo>
                  <a:lnTo>
                    <a:pt x="56" y="946"/>
                  </a:lnTo>
                  <a:lnTo>
                    <a:pt x="71" y="900"/>
                  </a:lnTo>
                  <a:lnTo>
                    <a:pt x="88" y="853"/>
                  </a:lnTo>
                  <a:lnTo>
                    <a:pt x="108" y="803"/>
                  </a:lnTo>
                  <a:lnTo>
                    <a:pt x="130" y="752"/>
                  </a:lnTo>
                  <a:lnTo>
                    <a:pt x="155" y="700"/>
                  </a:lnTo>
                  <a:lnTo>
                    <a:pt x="183" y="647"/>
                  </a:lnTo>
                  <a:lnTo>
                    <a:pt x="214" y="594"/>
                  </a:lnTo>
                  <a:lnTo>
                    <a:pt x="248" y="542"/>
                  </a:lnTo>
                  <a:lnTo>
                    <a:pt x="286" y="489"/>
                  </a:lnTo>
                  <a:lnTo>
                    <a:pt x="327" y="437"/>
                  </a:lnTo>
                  <a:lnTo>
                    <a:pt x="371" y="386"/>
                  </a:lnTo>
                  <a:lnTo>
                    <a:pt x="420" y="337"/>
                  </a:lnTo>
                  <a:lnTo>
                    <a:pt x="473" y="290"/>
                  </a:lnTo>
                  <a:lnTo>
                    <a:pt x="530" y="245"/>
                  </a:lnTo>
                  <a:lnTo>
                    <a:pt x="591" y="203"/>
                  </a:lnTo>
                  <a:lnTo>
                    <a:pt x="658" y="164"/>
                  </a:lnTo>
                  <a:lnTo>
                    <a:pt x="728" y="128"/>
                  </a:lnTo>
                  <a:lnTo>
                    <a:pt x="802" y="96"/>
                  </a:lnTo>
                  <a:lnTo>
                    <a:pt x="883" y="68"/>
                  </a:lnTo>
                  <a:lnTo>
                    <a:pt x="968" y="45"/>
                  </a:lnTo>
                  <a:lnTo>
                    <a:pt x="1058" y="27"/>
                  </a:lnTo>
                  <a:lnTo>
                    <a:pt x="1153" y="14"/>
                  </a:lnTo>
                  <a:lnTo>
                    <a:pt x="1251" y="5"/>
                  </a:lnTo>
                  <a:lnTo>
                    <a:pt x="1346" y="1"/>
                  </a:lnTo>
                  <a:lnTo>
                    <a:pt x="1439" y="0"/>
                  </a:lnTo>
                  <a:lnTo>
                    <a:pt x="1530" y="2"/>
                  </a:lnTo>
                  <a:lnTo>
                    <a:pt x="1619" y="8"/>
                  </a:lnTo>
                  <a:lnTo>
                    <a:pt x="1704" y="18"/>
                  </a:lnTo>
                  <a:lnTo>
                    <a:pt x="1788" y="32"/>
                  </a:lnTo>
                  <a:lnTo>
                    <a:pt x="1869" y="48"/>
                  </a:lnTo>
                  <a:lnTo>
                    <a:pt x="1947" y="68"/>
                  </a:lnTo>
                  <a:lnTo>
                    <a:pt x="2023" y="92"/>
                  </a:lnTo>
                  <a:lnTo>
                    <a:pt x="2096" y="118"/>
                  </a:lnTo>
                  <a:lnTo>
                    <a:pt x="2167" y="149"/>
                  </a:lnTo>
                  <a:lnTo>
                    <a:pt x="2235" y="182"/>
                  </a:lnTo>
                  <a:lnTo>
                    <a:pt x="2300" y="219"/>
                  </a:lnTo>
                  <a:lnTo>
                    <a:pt x="2362" y="259"/>
                  </a:lnTo>
                  <a:lnTo>
                    <a:pt x="2422" y="302"/>
                  </a:lnTo>
                  <a:lnTo>
                    <a:pt x="2478" y="349"/>
                  </a:lnTo>
                  <a:lnTo>
                    <a:pt x="2531" y="398"/>
                  </a:lnTo>
                  <a:lnTo>
                    <a:pt x="2582" y="451"/>
                  </a:lnTo>
                  <a:lnTo>
                    <a:pt x="2629" y="507"/>
                  </a:lnTo>
                  <a:lnTo>
                    <a:pt x="2673" y="565"/>
                  </a:lnTo>
                  <a:lnTo>
                    <a:pt x="2714" y="627"/>
                  </a:lnTo>
                  <a:lnTo>
                    <a:pt x="2752" y="692"/>
                  </a:lnTo>
                  <a:lnTo>
                    <a:pt x="2785" y="759"/>
                  </a:lnTo>
                  <a:lnTo>
                    <a:pt x="2817" y="830"/>
                  </a:lnTo>
                  <a:lnTo>
                    <a:pt x="2844" y="903"/>
                  </a:lnTo>
                  <a:lnTo>
                    <a:pt x="2868" y="979"/>
                  </a:lnTo>
                  <a:lnTo>
                    <a:pt x="2889" y="1059"/>
                  </a:lnTo>
                  <a:lnTo>
                    <a:pt x="2906" y="1140"/>
                  </a:lnTo>
                  <a:lnTo>
                    <a:pt x="2920" y="1224"/>
                  </a:lnTo>
                  <a:lnTo>
                    <a:pt x="2929" y="1312"/>
                  </a:lnTo>
                  <a:lnTo>
                    <a:pt x="2935" y="1402"/>
                  </a:lnTo>
                  <a:lnTo>
                    <a:pt x="2938" y="1491"/>
                  </a:lnTo>
                  <a:lnTo>
                    <a:pt x="2938" y="1580"/>
                  </a:lnTo>
                  <a:lnTo>
                    <a:pt x="2937" y="1665"/>
                  </a:lnTo>
                  <a:lnTo>
                    <a:pt x="2933" y="1748"/>
                  </a:lnTo>
                  <a:lnTo>
                    <a:pt x="2927" y="1829"/>
                  </a:lnTo>
                  <a:lnTo>
                    <a:pt x="2919" y="1907"/>
                  </a:lnTo>
                  <a:lnTo>
                    <a:pt x="2910" y="1984"/>
                  </a:lnTo>
                  <a:lnTo>
                    <a:pt x="2899" y="2057"/>
                  </a:lnTo>
                  <a:lnTo>
                    <a:pt x="2887" y="2128"/>
                  </a:lnTo>
                  <a:lnTo>
                    <a:pt x="2873" y="2196"/>
                  </a:lnTo>
                  <a:lnTo>
                    <a:pt x="2859" y="2263"/>
                  </a:lnTo>
                  <a:lnTo>
                    <a:pt x="2843" y="2326"/>
                  </a:lnTo>
                  <a:lnTo>
                    <a:pt x="2827" y="2387"/>
                  </a:lnTo>
                  <a:lnTo>
                    <a:pt x="2811" y="2445"/>
                  </a:lnTo>
                  <a:lnTo>
                    <a:pt x="2794" y="2500"/>
                  </a:lnTo>
                  <a:lnTo>
                    <a:pt x="2776" y="2552"/>
                  </a:lnTo>
                  <a:lnTo>
                    <a:pt x="2759" y="2602"/>
                  </a:lnTo>
                  <a:lnTo>
                    <a:pt x="2742" y="2648"/>
                  </a:lnTo>
                  <a:lnTo>
                    <a:pt x="2724" y="2692"/>
                  </a:lnTo>
                  <a:lnTo>
                    <a:pt x="2707" y="2733"/>
                  </a:lnTo>
                  <a:lnTo>
                    <a:pt x="2691" y="2771"/>
                  </a:lnTo>
                  <a:lnTo>
                    <a:pt x="2674" y="2805"/>
                  </a:lnTo>
                  <a:lnTo>
                    <a:pt x="2660" y="2837"/>
                  </a:lnTo>
                  <a:lnTo>
                    <a:pt x="2646" y="2865"/>
                  </a:lnTo>
                  <a:lnTo>
                    <a:pt x="2620" y="2912"/>
                  </a:lnTo>
                  <a:lnTo>
                    <a:pt x="2601" y="2947"/>
                  </a:lnTo>
                  <a:lnTo>
                    <a:pt x="2589" y="2967"/>
                  </a:lnTo>
                  <a:lnTo>
                    <a:pt x="2585" y="2974"/>
                  </a:lnTo>
                  <a:lnTo>
                    <a:pt x="0" y="119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Freeform 174"/>
            <p:cNvSpPr>
              <a:spLocks/>
            </p:cNvSpPr>
            <p:nvPr/>
          </p:nvSpPr>
          <p:spPr bwMode="auto">
            <a:xfrm>
              <a:off x="2511426" y="200025"/>
              <a:ext cx="52388" cy="90488"/>
            </a:xfrm>
            <a:custGeom>
              <a:avLst/>
              <a:gdLst>
                <a:gd name="T0" fmla="*/ 2147483647 w 493"/>
                <a:gd name="T1" fmla="*/ 2147483647 h 864"/>
                <a:gd name="T2" fmla="*/ 2147483647 w 493"/>
                <a:gd name="T3" fmla="*/ 2147483647 h 864"/>
                <a:gd name="T4" fmla="*/ 2147483647 w 493"/>
                <a:gd name="T5" fmla="*/ 2147483647 h 864"/>
                <a:gd name="T6" fmla="*/ 2147483647 w 493"/>
                <a:gd name="T7" fmla="*/ 2147483647 h 864"/>
                <a:gd name="T8" fmla="*/ 2147483647 w 493"/>
                <a:gd name="T9" fmla="*/ 2147483647 h 864"/>
                <a:gd name="T10" fmla="*/ 2147483647 w 493"/>
                <a:gd name="T11" fmla="*/ 2147483647 h 864"/>
                <a:gd name="T12" fmla="*/ 2147483647 w 493"/>
                <a:gd name="T13" fmla="*/ 2147483647 h 864"/>
                <a:gd name="T14" fmla="*/ 2147483647 w 493"/>
                <a:gd name="T15" fmla="*/ 2147483647 h 864"/>
                <a:gd name="T16" fmla="*/ 2147483647 w 493"/>
                <a:gd name="T17" fmla="*/ 2147483647 h 864"/>
                <a:gd name="T18" fmla="*/ 2147483647 w 493"/>
                <a:gd name="T19" fmla="*/ 0 h 864"/>
                <a:gd name="T20" fmla="*/ 2147483647 w 493"/>
                <a:gd name="T21" fmla="*/ 2147483647 h 864"/>
                <a:gd name="T22" fmla="*/ 2147483647 w 493"/>
                <a:gd name="T23" fmla="*/ 2147483647 h 864"/>
                <a:gd name="T24" fmla="*/ 2147483647 w 493"/>
                <a:gd name="T25" fmla="*/ 2147483647 h 864"/>
                <a:gd name="T26" fmla="*/ 2147483647 w 493"/>
                <a:gd name="T27" fmla="*/ 2147483647 h 864"/>
                <a:gd name="T28" fmla="*/ 2147483647 w 493"/>
                <a:gd name="T29" fmla="*/ 2147483647 h 864"/>
                <a:gd name="T30" fmla="*/ 2147483647 w 493"/>
                <a:gd name="T31" fmla="*/ 2147483647 h 864"/>
                <a:gd name="T32" fmla="*/ 2147483647 w 493"/>
                <a:gd name="T33" fmla="*/ 2147483647 h 864"/>
                <a:gd name="T34" fmla="*/ 2147483647 w 493"/>
                <a:gd name="T35" fmla="*/ 2147483647 h 864"/>
                <a:gd name="T36" fmla="*/ 2147483647 w 493"/>
                <a:gd name="T37" fmla="*/ 2147483647 h 864"/>
                <a:gd name="T38" fmla="*/ 2147483647 w 493"/>
                <a:gd name="T39" fmla="*/ 2147483647 h 864"/>
                <a:gd name="T40" fmla="*/ 2147483647 w 493"/>
                <a:gd name="T41" fmla="*/ 2147483647 h 864"/>
                <a:gd name="T42" fmla="*/ 2147483647 w 493"/>
                <a:gd name="T43" fmla="*/ 2147483647 h 864"/>
                <a:gd name="T44" fmla="*/ 2147483647 w 493"/>
                <a:gd name="T45" fmla="*/ 2147483647 h 864"/>
                <a:gd name="T46" fmla="*/ 2147483647 w 493"/>
                <a:gd name="T47" fmla="*/ 2147483647 h 864"/>
                <a:gd name="T48" fmla="*/ 2147483647 w 493"/>
                <a:gd name="T49" fmla="*/ 2147483647 h 864"/>
                <a:gd name="T50" fmla="*/ 2147483647 w 493"/>
                <a:gd name="T51" fmla="*/ 2147483647 h 864"/>
                <a:gd name="T52" fmla="*/ 0 w 493"/>
                <a:gd name="T53" fmla="*/ 2147483647 h 864"/>
                <a:gd name="T54" fmla="*/ 2147483647 w 493"/>
                <a:gd name="T55" fmla="*/ 2147483647 h 864"/>
                <a:gd name="T56" fmla="*/ 2147483647 w 493"/>
                <a:gd name="T57" fmla="*/ 2147483647 h 864"/>
                <a:gd name="T58" fmla="*/ 2147483647 w 493"/>
                <a:gd name="T59" fmla="*/ 2147483647 h 864"/>
                <a:gd name="T60" fmla="*/ 2147483647 w 493"/>
                <a:gd name="T61" fmla="*/ 2147483647 h 864"/>
                <a:gd name="T62" fmla="*/ 2147483647 w 493"/>
                <a:gd name="T63" fmla="*/ 2147483647 h 864"/>
                <a:gd name="T64" fmla="*/ 2147483647 w 493"/>
                <a:gd name="T65" fmla="*/ 2147483647 h 864"/>
                <a:gd name="T66" fmla="*/ 2147483647 w 493"/>
                <a:gd name="T67" fmla="*/ 2147483647 h 864"/>
                <a:gd name="T68" fmla="*/ 2147483647 w 493"/>
                <a:gd name="T69" fmla="*/ 2147483647 h 864"/>
                <a:gd name="T70" fmla="*/ 2147483647 w 493"/>
                <a:gd name="T71" fmla="*/ 2147483647 h 864"/>
                <a:gd name="T72" fmla="*/ 2147483647 w 493"/>
                <a:gd name="T73" fmla="*/ 2147483647 h 864"/>
                <a:gd name="T74" fmla="*/ 2147483647 w 493"/>
                <a:gd name="T75" fmla="*/ 2147483647 h 864"/>
                <a:gd name="T76" fmla="*/ 2147483647 w 493"/>
                <a:gd name="T77" fmla="*/ 2147483647 h 864"/>
                <a:gd name="T78" fmla="*/ 2147483647 w 493"/>
                <a:gd name="T79" fmla="*/ 2147483647 h 864"/>
                <a:gd name="T80" fmla="*/ 2147483647 w 493"/>
                <a:gd name="T81" fmla="*/ 2147483647 h 864"/>
                <a:gd name="T82" fmla="*/ 2147483647 w 493"/>
                <a:gd name="T83" fmla="*/ 2147483647 h 864"/>
                <a:gd name="T84" fmla="*/ 2147483647 w 493"/>
                <a:gd name="T85" fmla="*/ 2147483647 h 864"/>
                <a:gd name="T86" fmla="*/ 2147483647 w 493"/>
                <a:gd name="T87" fmla="*/ 2147483647 h 8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93"/>
                <a:gd name="T133" fmla="*/ 0 h 864"/>
                <a:gd name="T134" fmla="*/ 493 w 493"/>
                <a:gd name="T135" fmla="*/ 864 h 8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93" h="864">
                  <a:moveTo>
                    <a:pt x="493" y="289"/>
                  </a:moveTo>
                  <a:lnTo>
                    <a:pt x="474" y="227"/>
                  </a:lnTo>
                  <a:lnTo>
                    <a:pt x="455" y="168"/>
                  </a:lnTo>
                  <a:lnTo>
                    <a:pt x="445" y="141"/>
                  </a:lnTo>
                  <a:lnTo>
                    <a:pt x="435" y="115"/>
                  </a:lnTo>
                  <a:lnTo>
                    <a:pt x="423" y="92"/>
                  </a:lnTo>
                  <a:lnTo>
                    <a:pt x="410" y="70"/>
                  </a:lnTo>
                  <a:lnTo>
                    <a:pt x="403" y="61"/>
                  </a:lnTo>
                  <a:lnTo>
                    <a:pt x="397" y="52"/>
                  </a:lnTo>
                  <a:lnTo>
                    <a:pt x="389" y="43"/>
                  </a:lnTo>
                  <a:lnTo>
                    <a:pt x="382" y="36"/>
                  </a:lnTo>
                  <a:lnTo>
                    <a:pt x="374" y="28"/>
                  </a:lnTo>
                  <a:lnTo>
                    <a:pt x="366" y="21"/>
                  </a:lnTo>
                  <a:lnTo>
                    <a:pt x="356" y="16"/>
                  </a:lnTo>
                  <a:lnTo>
                    <a:pt x="347" y="11"/>
                  </a:lnTo>
                  <a:lnTo>
                    <a:pt x="338" y="7"/>
                  </a:lnTo>
                  <a:lnTo>
                    <a:pt x="328" y="4"/>
                  </a:lnTo>
                  <a:lnTo>
                    <a:pt x="317" y="2"/>
                  </a:lnTo>
                  <a:lnTo>
                    <a:pt x="307" y="0"/>
                  </a:lnTo>
                  <a:lnTo>
                    <a:pt x="294" y="0"/>
                  </a:lnTo>
                  <a:lnTo>
                    <a:pt x="282" y="0"/>
                  </a:lnTo>
                  <a:lnTo>
                    <a:pt x="270" y="2"/>
                  </a:lnTo>
                  <a:lnTo>
                    <a:pt x="256" y="4"/>
                  </a:lnTo>
                  <a:lnTo>
                    <a:pt x="243" y="7"/>
                  </a:lnTo>
                  <a:lnTo>
                    <a:pt x="230" y="11"/>
                  </a:lnTo>
                  <a:lnTo>
                    <a:pt x="218" y="16"/>
                  </a:lnTo>
                  <a:lnTo>
                    <a:pt x="206" y="21"/>
                  </a:lnTo>
                  <a:lnTo>
                    <a:pt x="192" y="28"/>
                  </a:lnTo>
                  <a:lnTo>
                    <a:pt x="181" y="35"/>
                  </a:lnTo>
                  <a:lnTo>
                    <a:pt x="169" y="43"/>
                  </a:lnTo>
                  <a:lnTo>
                    <a:pt x="158" y="51"/>
                  </a:lnTo>
                  <a:lnTo>
                    <a:pt x="146" y="60"/>
                  </a:lnTo>
                  <a:lnTo>
                    <a:pt x="135" y="69"/>
                  </a:lnTo>
                  <a:lnTo>
                    <a:pt x="124" y="80"/>
                  </a:lnTo>
                  <a:lnTo>
                    <a:pt x="114" y="91"/>
                  </a:lnTo>
                  <a:lnTo>
                    <a:pt x="104" y="103"/>
                  </a:lnTo>
                  <a:lnTo>
                    <a:pt x="94" y="115"/>
                  </a:lnTo>
                  <a:lnTo>
                    <a:pt x="85" y="127"/>
                  </a:lnTo>
                  <a:lnTo>
                    <a:pt x="75" y="140"/>
                  </a:lnTo>
                  <a:lnTo>
                    <a:pt x="66" y="154"/>
                  </a:lnTo>
                  <a:lnTo>
                    <a:pt x="58" y="168"/>
                  </a:lnTo>
                  <a:lnTo>
                    <a:pt x="51" y="183"/>
                  </a:lnTo>
                  <a:lnTo>
                    <a:pt x="44" y="198"/>
                  </a:lnTo>
                  <a:lnTo>
                    <a:pt x="37" y="215"/>
                  </a:lnTo>
                  <a:lnTo>
                    <a:pt x="31" y="231"/>
                  </a:lnTo>
                  <a:lnTo>
                    <a:pt x="24" y="247"/>
                  </a:lnTo>
                  <a:lnTo>
                    <a:pt x="19" y="265"/>
                  </a:lnTo>
                  <a:lnTo>
                    <a:pt x="15" y="282"/>
                  </a:lnTo>
                  <a:lnTo>
                    <a:pt x="11" y="300"/>
                  </a:lnTo>
                  <a:lnTo>
                    <a:pt x="7" y="319"/>
                  </a:lnTo>
                  <a:lnTo>
                    <a:pt x="5" y="337"/>
                  </a:lnTo>
                  <a:lnTo>
                    <a:pt x="2" y="356"/>
                  </a:lnTo>
                  <a:lnTo>
                    <a:pt x="1" y="376"/>
                  </a:lnTo>
                  <a:lnTo>
                    <a:pt x="0" y="395"/>
                  </a:lnTo>
                  <a:lnTo>
                    <a:pt x="0" y="415"/>
                  </a:lnTo>
                  <a:lnTo>
                    <a:pt x="1" y="441"/>
                  </a:lnTo>
                  <a:lnTo>
                    <a:pt x="4" y="465"/>
                  </a:lnTo>
                  <a:lnTo>
                    <a:pt x="8" y="490"/>
                  </a:lnTo>
                  <a:lnTo>
                    <a:pt x="13" y="514"/>
                  </a:lnTo>
                  <a:lnTo>
                    <a:pt x="20" y="538"/>
                  </a:lnTo>
                  <a:lnTo>
                    <a:pt x="29" y="563"/>
                  </a:lnTo>
                  <a:lnTo>
                    <a:pt x="37" y="586"/>
                  </a:lnTo>
                  <a:lnTo>
                    <a:pt x="48" y="610"/>
                  </a:lnTo>
                  <a:lnTo>
                    <a:pt x="59" y="632"/>
                  </a:lnTo>
                  <a:lnTo>
                    <a:pt x="71" y="654"/>
                  </a:lnTo>
                  <a:lnTo>
                    <a:pt x="84" y="676"/>
                  </a:lnTo>
                  <a:lnTo>
                    <a:pt x="98" y="696"/>
                  </a:lnTo>
                  <a:lnTo>
                    <a:pt x="113" y="715"/>
                  </a:lnTo>
                  <a:lnTo>
                    <a:pt x="128" y="735"/>
                  </a:lnTo>
                  <a:lnTo>
                    <a:pt x="145" y="752"/>
                  </a:lnTo>
                  <a:lnTo>
                    <a:pt x="161" y="769"/>
                  </a:lnTo>
                  <a:lnTo>
                    <a:pt x="178" y="785"/>
                  </a:lnTo>
                  <a:lnTo>
                    <a:pt x="197" y="799"/>
                  </a:lnTo>
                  <a:lnTo>
                    <a:pt x="215" y="812"/>
                  </a:lnTo>
                  <a:lnTo>
                    <a:pt x="233" y="824"/>
                  </a:lnTo>
                  <a:lnTo>
                    <a:pt x="253" y="835"/>
                  </a:lnTo>
                  <a:lnTo>
                    <a:pt x="272" y="844"/>
                  </a:lnTo>
                  <a:lnTo>
                    <a:pt x="291" y="852"/>
                  </a:lnTo>
                  <a:lnTo>
                    <a:pt x="311" y="857"/>
                  </a:lnTo>
                  <a:lnTo>
                    <a:pt x="330" y="861"/>
                  </a:lnTo>
                  <a:lnTo>
                    <a:pt x="349" y="864"/>
                  </a:lnTo>
                  <a:lnTo>
                    <a:pt x="369" y="864"/>
                  </a:lnTo>
                  <a:lnTo>
                    <a:pt x="388" y="863"/>
                  </a:lnTo>
                  <a:lnTo>
                    <a:pt x="407" y="859"/>
                  </a:lnTo>
                  <a:lnTo>
                    <a:pt x="426" y="854"/>
                  </a:lnTo>
                  <a:lnTo>
                    <a:pt x="445" y="846"/>
                  </a:lnTo>
                  <a:lnTo>
                    <a:pt x="462" y="837"/>
                  </a:lnTo>
                  <a:lnTo>
                    <a:pt x="493" y="289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Freeform 175"/>
            <p:cNvSpPr>
              <a:spLocks/>
            </p:cNvSpPr>
            <p:nvPr/>
          </p:nvSpPr>
          <p:spPr bwMode="auto">
            <a:xfrm>
              <a:off x="2525713" y="234950"/>
              <a:ext cx="34925" cy="38100"/>
            </a:xfrm>
            <a:custGeom>
              <a:avLst/>
              <a:gdLst>
                <a:gd name="T0" fmla="*/ 2147483647 w 323"/>
                <a:gd name="T1" fmla="*/ 2147483647 h 351"/>
                <a:gd name="T2" fmla="*/ 2147483647 w 323"/>
                <a:gd name="T3" fmla="*/ 2147483647 h 351"/>
                <a:gd name="T4" fmla="*/ 2147483647 w 323"/>
                <a:gd name="T5" fmla="*/ 2147483647 h 351"/>
                <a:gd name="T6" fmla="*/ 2147483647 w 323"/>
                <a:gd name="T7" fmla="*/ 2147483647 h 351"/>
                <a:gd name="T8" fmla="*/ 2147483647 w 323"/>
                <a:gd name="T9" fmla="*/ 2147483647 h 351"/>
                <a:gd name="T10" fmla="*/ 2147483647 w 323"/>
                <a:gd name="T11" fmla="*/ 2147483647 h 351"/>
                <a:gd name="T12" fmla="*/ 2147483647 w 323"/>
                <a:gd name="T13" fmla="*/ 2147483647 h 351"/>
                <a:gd name="T14" fmla="*/ 2147483647 w 323"/>
                <a:gd name="T15" fmla="*/ 2147483647 h 351"/>
                <a:gd name="T16" fmla="*/ 2147483647 w 323"/>
                <a:gd name="T17" fmla="*/ 2147483647 h 351"/>
                <a:gd name="T18" fmla="*/ 2147483647 w 323"/>
                <a:gd name="T19" fmla="*/ 2147483647 h 351"/>
                <a:gd name="T20" fmla="*/ 2147483647 w 323"/>
                <a:gd name="T21" fmla="*/ 2147483647 h 351"/>
                <a:gd name="T22" fmla="*/ 2147483647 w 323"/>
                <a:gd name="T23" fmla="*/ 2147483647 h 351"/>
                <a:gd name="T24" fmla="*/ 2147483647 w 323"/>
                <a:gd name="T25" fmla="*/ 2147483647 h 351"/>
                <a:gd name="T26" fmla="*/ 2147483647 w 323"/>
                <a:gd name="T27" fmla="*/ 2147483647 h 351"/>
                <a:gd name="T28" fmla="*/ 2147483647 w 323"/>
                <a:gd name="T29" fmla="*/ 2147483647 h 351"/>
                <a:gd name="T30" fmla="*/ 2147483647 w 323"/>
                <a:gd name="T31" fmla="*/ 0 h 351"/>
                <a:gd name="T32" fmla="*/ 2147483647 w 323"/>
                <a:gd name="T33" fmla="*/ 2147483647 h 351"/>
                <a:gd name="T34" fmla="*/ 2147483647 w 323"/>
                <a:gd name="T35" fmla="*/ 2147483647 h 351"/>
                <a:gd name="T36" fmla="*/ 2147483647 w 323"/>
                <a:gd name="T37" fmla="*/ 2147483647 h 351"/>
                <a:gd name="T38" fmla="*/ 2147483647 w 323"/>
                <a:gd name="T39" fmla="*/ 2147483647 h 351"/>
                <a:gd name="T40" fmla="*/ 2147483647 w 323"/>
                <a:gd name="T41" fmla="*/ 2147483647 h 351"/>
                <a:gd name="T42" fmla="*/ 2147483647 w 323"/>
                <a:gd name="T43" fmla="*/ 2147483647 h 351"/>
                <a:gd name="T44" fmla="*/ 2147483647 w 323"/>
                <a:gd name="T45" fmla="*/ 2147483647 h 351"/>
                <a:gd name="T46" fmla="*/ 2147483647 w 323"/>
                <a:gd name="T47" fmla="*/ 2147483647 h 351"/>
                <a:gd name="T48" fmla="*/ 0 w 323"/>
                <a:gd name="T49" fmla="*/ 2147483647 h 351"/>
                <a:gd name="T50" fmla="*/ 2147483647 w 323"/>
                <a:gd name="T51" fmla="*/ 2147483647 h 351"/>
                <a:gd name="T52" fmla="*/ 2147483647 w 323"/>
                <a:gd name="T53" fmla="*/ 2147483647 h 351"/>
                <a:gd name="T54" fmla="*/ 2147483647 w 323"/>
                <a:gd name="T55" fmla="*/ 2147483647 h 351"/>
                <a:gd name="T56" fmla="*/ 2147483647 w 323"/>
                <a:gd name="T57" fmla="*/ 2147483647 h 351"/>
                <a:gd name="T58" fmla="*/ 2147483647 w 323"/>
                <a:gd name="T59" fmla="*/ 2147483647 h 351"/>
                <a:gd name="T60" fmla="*/ 2147483647 w 323"/>
                <a:gd name="T61" fmla="*/ 2147483647 h 351"/>
                <a:gd name="T62" fmla="*/ 2147483647 w 323"/>
                <a:gd name="T63" fmla="*/ 2147483647 h 351"/>
                <a:gd name="T64" fmla="*/ 2147483647 w 323"/>
                <a:gd name="T65" fmla="*/ 2147483647 h 351"/>
                <a:gd name="T66" fmla="*/ 2147483647 w 323"/>
                <a:gd name="T67" fmla="*/ 2147483647 h 351"/>
                <a:gd name="T68" fmla="*/ 2147483647 w 323"/>
                <a:gd name="T69" fmla="*/ 2147483647 h 351"/>
                <a:gd name="T70" fmla="*/ 2147483647 w 323"/>
                <a:gd name="T71" fmla="*/ 2147483647 h 351"/>
                <a:gd name="T72" fmla="*/ 2147483647 w 323"/>
                <a:gd name="T73" fmla="*/ 2147483647 h 351"/>
                <a:gd name="T74" fmla="*/ 2147483647 w 323"/>
                <a:gd name="T75" fmla="*/ 2147483647 h 351"/>
                <a:gd name="T76" fmla="*/ 2147483647 w 323"/>
                <a:gd name="T77" fmla="*/ 2147483647 h 351"/>
                <a:gd name="T78" fmla="*/ 2147483647 w 323"/>
                <a:gd name="T79" fmla="*/ 2147483647 h 351"/>
                <a:gd name="T80" fmla="*/ 2147483647 w 323"/>
                <a:gd name="T81" fmla="*/ 2147483647 h 351"/>
                <a:gd name="T82" fmla="*/ 2147483647 w 323"/>
                <a:gd name="T83" fmla="*/ 2147483647 h 351"/>
                <a:gd name="T84" fmla="*/ 2147483647 w 323"/>
                <a:gd name="T85" fmla="*/ 2147483647 h 351"/>
                <a:gd name="T86" fmla="*/ 2147483647 w 323"/>
                <a:gd name="T87" fmla="*/ 2147483647 h 351"/>
                <a:gd name="T88" fmla="*/ 2147483647 w 323"/>
                <a:gd name="T89" fmla="*/ 2147483647 h 351"/>
                <a:gd name="T90" fmla="*/ 2147483647 w 323"/>
                <a:gd name="T91" fmla="*/ 2147483647 h 351"/>
                <a:gd name="T92" fmla="*/ 2147483647 w 323"/>
                <a:gd name="T93" fmla="*/ 2147483647 h 351"/>
                <a:gd name="T94" fmla="*/ 2147483647 w 323"/>
                <a:gd name="T95" fmla="*/ 2147483647 h 351"/>
                <a:gd name="T96" fmla="*/ 2147483647 w 323"/>
                <a:gd name="T97" fmla="*/ 2147483647 h 351"/>
                <a:gd name="T98" fmla="*/ 2147483647 w 323"/>
                <a:gd name="T99" fmla="*/ 2147483647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23"/>
                <a:gd name="T151" fmla="*/ 0 h 351"/>
                <a:gd name="T152" fmla="*/ 323 w 32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23" h="351">
                  <a:moveTo>
                    <a:pt x="323" y="189"/>
                  </a:moveTo>
                  <a:lnTo>
                    <a:pt x="316" y="175"/>
                  </a:lnTo>
                  <a:lnTo>
                    <a:pt x="295" y="138"/>
                  </a:lnTo>
                  <a:lnTo>
                    <a:pt x="280" y="115"/>
                  </a:lnTo>
                  <a:lnTo>
                    <a:pt x="261" y="91"/>
                  </a:lnTo>
                  <a:lnTo>
                    <a:pt x="251" y="78"/>
                  </a:lnTo>
                  <a:lnTo>
                    <a:pt x="241" y="67"/>
                  </a:lnTo>
                  <a:lnTo>
                    <a:pt x="230" y="55"/>
                  </a:lnTo>
                  <a:lnTo>
                    <a:pt x="218" y="45"/>
                  </a:lnTo>
                  <a:lnTo>
                    <a:pt x="207" y="35"/>
                  </a:lnTo>
                  <a:lnTo>
                    <a:pt x="195" y="25"/>
                  </a:lnTo>
                  <a:lnTo>
                    <a:pt x="182" y="17"/>
                  </a:lnTo>
                  <a:lnTo>
                    <a:pt x="169" y="10"/>
                  </a:lnTo>
                  <a:lnTo>
                    <a:pt x="155" y="5"/>
                  </a:lnTo>
                  <a:lnTo>
                    <a:pt x="142" y="2"/>
                  </a:lnTo>
                  <a:lnTo>
                    <a:pt x="129" y="0"/>
                  </a:lnTo>
                  <a:lnTo>
                    <a:pt x="115" y="1"/>
                  </a:lnTo>
                  <a:lnTo>
                    <a:pt x="100" y="3"/>
                  </a:lnTo>
                  <a:lnTo>
                    <a:pt x="86" y="8"/>
                  </a:lnTo>
                  <a:lnTo>
                    <a:pt x="72" y="16"/>
                  </a:lnTo>
                  <a:lnTo>
                    <a:pt x="58" y="26"/>
                  </a:lnTo>
                  <a:lnTo>
                    <a:pt x="43" y="40"/>
                  </a:lnTo>
                  <a:lnTo>
                    <a:pt x="28" y="56"/>
                  </a:lnTo>
                  <a:lnTo>
                    <a:pt x="14" y="75"/>
                  </a:lnTo>
                  <a:lnTo>
                    <a:pt x="0" y="99"/>
                  </a:lnTo>
                  <a:lnTo>
                    <a:pt x="8" y="96"/>
                  </a:lnTo>
                  <a:lnTo>
                    <a:pt x="31" y="92"/>
                  </a:lnTo>
                  <a:lnTo>
                    <a:pt x="46" y="91"/>
                  </a:lnTo>
                  <a:lnTo>
                    <a:pt x="65" y="92"/>
                  </a:lnTo>
                  <a:lnTo>
                    <a:pt x="75" y="93"/>
                  </a:lnTo>
                  <a:lnTo>
                    <a:pt x="85" y="95"/>
                  </a:lnTo>
                  <a:lnTo>
                    <a:pt x="95" y="98"/>
                  </a:lnTo>
                  <a:lnTo>
                    <a:pt x="106" y="101"/>
                  </a:lnTo>
                  <a:lnTo>
                    <a:pt x="118" y="106"/>
                  </a:lnTo>
                  <a:lnTo>
                    <a:pt x="130" y="111"/>
                  </a:lnTo>
                  <a:lnTo>
                    <a:pt x="141" y="118"/>
                  </a:lnTo>
                  <a:lnTo>
                    <a:pt x="153" y="126"/>
                  </a:lnTo>
                  <a:lnTo>
                    <a:pt x="166" y="135"/>
                  </a:lnTo>
                  <a:lnTo>
                    <a:pt x="178" y="146"/>
                  </a:lnTo>
                  <a:lnTo>
                    <a:pt x="190" y="159"/>
                  </a:lnTo>
                  <a:lnTo>
                    <a:pt x="202" y="172"/>
                  </a:lnTo>
                  <a:lnTo>
                    <a:pt x="213" y="188"/>
                  </a:lnTo>
                  <a:lnTo>
                    <a:pt x="226" y="206"/>
                  </a:lnTo>
                  <a:lnTo>
                    <a:pt x="238" y="225"/>
                  </a:lnTo>
                  <a:lnTo>
                    <a:pt x="249" y="245"/>
                  </a:lnTo>
                  <a:lnTo>
                    <a:pt x="260" y="269"/>
                  </a:lnTo>
                  <a:lnTo>
                    <a:pt x="271" y="294"/>
                  </a:lnTo>
                  <a:lnTo>
                    <a:pt x="282" y="322"/>
                  </a:lnTo>
                  <a:lnTo>
                    <a:pt x="292" y="351"/>
                  </a:lnTo>
                  <a:lnTo>
                    <a:pt x="323" y="189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7" name="Freeform 176"/>
            <p:cNvSpPr>
              <a:spLocks/>
            </p:cNvSpPr>
            <p:nvPr/>
          </p:nvSpPr>
          <p:spPr bwMode="auto">
            <a:xfrm>
              <a:off x="2538413" y="65088"/>
              <a:ext cx="312738" cy="369888"/>
            </a:xfrm>
            <a:custGeom>
              <a:avLst/>
              <a:gdLst>
                <a:gd name="T0" fmla="*/ 2147483647 w 2957"/>
                <a:gd name="T1" fmla="*/ 2147483647 h 3495"/>
                <a:gd name="T2" fmla="*/ 2147483647 w 2957"/>
                <a:gd name="T3" fmla="*/ 2147483647 h 3495"/>
                <a:gd name="T4" fmla="*/ 2147483647 w 2957"/>
                <a:gd name="T5" fmla="*/ 2147483647 h 3495"/>
                <a:gd name="T6" fmla="*/ 2147483647 w 2957"/>
                <a:gd name="T7" fmla="*/ 2147483647 h 3495"/>
                <a:gd name="T8" fmla="*/ 2147483647 w 2957"/>
                <a:gd name="T9" fmla="*/ 2147483647 h 3495"/>
                <a:gd name="T10" fmla="*/ 0 w 2957"/>
                <a:gd name="T11" fmla="*/ 2147483647 h 3495"/>
                <a:gd name="T12" fmla="*/ 2147483647 w 2957"/>
                <a:gd name="T13" fmla="*/ 2147483647 h 3495"/>
                <a:gd name="T14" fmla="*/ 2147483647 w 2957"/>
                <a:gd name="T15" fmla="*/ 2147483647 h 3495"/>
                <a:gd name="T16" fmla="*/ 2147483647 w 2957"/>
                <a:gd name="T17" fmla="*/ 2147483647 h 3495"/>
                <a:gd name="T18" fmla="*/ 2147483647 w 2957"/>
                <a:gd name="T19" fmla="*/ 2147483647 h 3495"/>
                <a:gd name="T20" fmla="*/ 2147483647 w 2957"/>
                <a:gd name="T21" fmla="*/ 2147483647 h 3495"/>
                <a:gd name="T22" fmla="*/ 2147483647 w 2957"/>
                <a:gd name="T23" fmla="*/ 2147483647 h 3495"/>
                <a:gd name="T24" fmla="*/ 2147483647 w 2957"/>
                <a:gd name="T25" fmla="*/ 2147483647 h 3495"/>
                <a:gd name="T26" fmla="*/ 2147483647 w 2957"/>
                <a:gd name="T27" fmla="*/ 2147483647 h 3495"/>
                <a:gd name="T28" fmla="*/ 2147483647 w 2957"/>
                <a:gd name="T29" fmla="*/ 2147483647 h 3495"/>
                <a:gd name="T30" fmla="*/ 2147483647 w 2957"/>
                <a:gd name="T31" fmla="*/ 2147483647 h 3495"/>
                <a:gd name="T32" fmla="*/ 2147483647 w 2957"/>
                <a:gd name="T33" fmla="*/ 2147483647 h 3495"/>
                <a:gd name="T34" fmla="*/ 2147483647 w 2957"/>
                <a:gd name="T35" fmla="*/ 2147483647 h 3495"/>
                <a:gd name="T36" fmla="*/ 2147483647 w 2957"/>
                <a:gd name="T37" fmla="*/ 2147483647 h 3495"/>
                <a:gd name="T38" fmla="*/ 2147483647 w 2957"/>
                <a:gd name="T39" fmla="*/ 2147483647 h 3495"/>
                <a:gd name="T40" fmla="*/ 2147483647 w 2957"/>
                <a:gd name="T41" fmla="*/ 2147483647 h 3495"/>
                <a:gd name="T42" fmla="*/ 2147483647 w 2957"/>
                <a:gd name="T43" fmla="*/ 2147483647 h 3495"/>
                <a:gd name="T44" fmla="*/ 2147483647 w 2957"/>
                <a:gd name="T45" fmla="*/ 2147483647 h 3495"/>
                <a:gd name="T46" fmla="*/ 2147483647 w 2957"/>
                <a:gd name="T47" fmla="*/ 2147483647 h 3495"/>
                <a:gd name="T48" fmla="*/ 2147483647 w 2957"/>
                <a:gd name="T49" fmla="*/ 2147483647 h 3495"/>
                <a:gd name="T50" fmla="*/ 2147483647 w 2957"/>
                <a:gd name="T51" fmla="*/ 2147483647 h 3495"/>
                <a:gd name="T52" fmla="*/ 2147483647 w 2957"/>
                <a:gd name="T53" fmla="*/ 2147483647 h 3495"/>
                <a:gd name="T54" fmla="*/ 2147483647 w 2957"/>
                <a:gd name="T55" fmla="*/ 2147483647 h 3495"/>
                <a:gd name="T56" fmla="*/ 2147483647 w 2957"/>
                <a:gd name="T57" fmla="*/ 2147483647 h 3495"/>
                <a:gd name="T58" fmla="*/ 2147483647 w 2957"/>
                <a:gd name="T59" fmla="*/ 2147483647 h 3495"/>
                <a:gd name="T60" fmla="*/ 2147483647 w 2957"/>
                <a:gd name="T61" fmla="*/ 2147483647 h 3495"/>
                <a:gd name="T62" fmla="*/ 2147483647 w 2957"/>
                <a:gd name="T63" fmla="*/ 2147483647 h 3495"/>
                <a:gd name="T64" fmla="*/ 2147483647 w 2957"/>
                <a:gd name="T65" fmla="*/ 2147483647 h 3495"/>
                <a:gd name="T66" fmla="*/ 2147483647 w 2957"/>
                <a:gd name="T67" fmla="*/ 2147483647 h 3495"/>
                <a:gd name="T68" fmla="*/ 2147483647 w 2957"/>
                <a:gd name="T69" fmla="*/ 2147483647 h 3495"/>
                <a:gd name="T70" fmla="*/ 2147483647 w 2957"/>
                <a:gd name="T71" fmla="*/ 2147483647 h 3495"/>
                <a:gd name="T72" fmla="*/ 2147483647 w 2957"/>
                <a:gd name="T73" fmla="*/ 2147483647 h 3495"/>
                <a:gd name="T74" fmla="*/ 2147483647 w 2957"/>
                <a:gd name="T75" fmla="*/ 2147483647 h 3495"/>
                <a:gd name="T76" fmla="*/ 2147483647 w 2957"/>
                <a:gd name="T77" fmla="*/ 2147483647 h 3495"/>
                <a:gd name="T78" fmla="*/ 2147483647 w 2957"/>
                <a:gd name="T79" fmla="*/ 2147483647 h 3495"/>
                <a:gd name="T80" fmla="*/ 2147483647 w 2957"/>
                <a:gd name="T81" fmla="*/ 2147483647 h 3495"/>
                <a:gd name="T82" fmla="*/ 2147483647 w 2957"/>
                <a:gd name="T83" fmla="*/ 2147483647 h 3495"/>
                <a:gd name="T84" fmla="*/ 2147483647 w 2957"/>
                <a:gd name="T85" fmla="*/ 2147483647 h 3495"/>
                <a:gd name="T86" fmla="*/ 2147483647 w 2957"/>
                <a:gd name="T87" fmla="*/ 2147483647 h 3495"/>
                <a:gd name="T88" fmla="*/ 2147483647 w 2957"/>
                <a:gd name="T89" fmla="*/ 2147483647 h 3495"/>
                <a:gd name="T90" fmla="*/ 2147483647 w 2957"/>
                <a:gd name="T91" fmla="*/ 2147483647 h 3495"/>
                <a:gd name="T92" fmla="*/ 2147483647 w 2957"/>
                <a:gd name="T93" fmla="*/ 2147483647 h 3495"/>
                <a:gd name="T94" fmla="*/ 2147483647 w 2957"/>
                <a:gd name="T95" fmla="*/ 2147483647 h 3495"/>
                <a:gd name="T96" fmla="*/ 2147483647 w 2957"/>
                <a:gd name="T97" fmla="*/ 2147483647 h 3495"/>
                <a:gd name="T98" fmla="*/ 2147483647 w 2957"/>
                <a:gd name="T99" fmla="*/ 2147483647 h 3495"/>
                <a:gd name="T100" fmla="*/ 2147483647 w 2957"/>
                <a:gd name="T101" fmla="*/ 2147483647 h 3495"/>
                <a:gd name="T102" fmla="*/ 2147483647 w 2957"/>
                <a:gd name="T103" fmla="*/ 2147483647 h 3495"/>
                <a:gd name="T104" fmla="*/ 2147483647 w 2957"/>
                <a:gd name="T105" fmla="*/ 2147483647 h 3495"/>
                <a:gd name="T106" fmla="*/ 2147483647 w 2957"/>
                <a:gd name="T107" fmla="*/ 2147483647 h 3495"/>
                <a:gd name="T108" fmla="*/ 2147483647 w 2957"/>
                <a:gd name="T109" fmla="*/ 2147483647 h 349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957"/>
                <a:gd name="T166" fmla="*/ 0 h 3495"/>
                <a:gd name="T167" fmla="*/ 2957 w 2957"/>
                <a:gd name="T168" fmla="*/ 3495 h 349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957" h="3495">
                  <a:moveTo>
                    <a:pt x="131" y="1049"/>
                  </a:moveTo>
                  <a:lnTo>
                    <a:pt x="130" y="1056"/>
                  </a:lnTo>
                  <a:lnTo>
                    <a:pt x="126" y="1075"/>
                  </a:lnTo>
                  <a:lnTo>
                    <a:pt x="121" y="1105"/>
                  </a:lnTo>
                  <a:lnTo>
                    <a:pt x="114" y="1146"/>
                  </a:lnTo>
                  <a:lnTo>
                    <a:pt x="106" y="1196"/>
                  </a:lnTo>
                  <a:lnTo>
                    <a:pt x="95" y="1255"/>
                  </a:lnTo>
                  <a:lnTo>
                    <a:pt x="85" y="1320"/>
                  </a:lnTo>
                  <a:lnTo>
                    <a:pt x="75" y="1391"/>
                  </a:lnTo>
                  <a:lnTo>
                    <a:pt x="63" y="1468"/>
                  </a:lnTo>
                  <a:lnTo>
                    <a:pt x="53" y="1549"/>
                  </a:lnTo>
                  <a:lnTo>
                    <a:pt x="41" y="1633"/>
                  </a:lnTo>
                  <a:lnTo>
                    <a:pt x="31" y="1719"/>
                  </a:lnTo>
                  <a:lnTo>
                    <a:pt x="21" y="1805"/>
                  </a:lnTo>
                  <a:lnTo>
                    <a:pt x="13" y="1893"/>
                  </a:lnTo>
                  <a:lnTo>
                    <a:pt x="7" y="1978"/>
                  </a:lnTo>
                  <a:lnTo>
                    <a:pt x="2" y="2062"/>
                  </a:lnTo>
                  <a:lnTo>
                    <a:pt x="0" y="2114"/>
                  </a:lnTo>
                  <a:lnTo>
                    <a:pt x="1" y="2167"/>
                  </a:lnTo>
                  <a:lnTo>
                    <a:pt x="4" y="2220"/>
                  </a:lnTo>
                  <a:lnTo>
                    <a:pt x="9" y="2274"/>
                  </a:lnTo>
                  <a:lnTo>
                    <a:pt x="17" y="2329"/>
                  </a:lnTo>
                  <a:lnTo>
                    <a:pt x="27" y="2384"/>
                  </a:lnTo>
                  <a:lnTo>
                    <a:pt x="39" y="2439"/>
                  </a:lnTo>
                  <a:lnTo>
                    <a:pt x="55" y="2494"/>
                  </a:lnTo>
                  <a:lnTo>
                    <a:pt x="72" y="2549"/>
                  </a:lnTo>
                  <a:lnTo>
                    <a:pt x="91" y="2604"/>
                  </a:lnTo>
                  <a:lnTo>
                    <a:pt x="114" y="2658"/>
                  </a:lnTo>
                  <a:lnTo>
                    <a:pt x="138" y="2712"/>
                  </a:lnTo>
                  <a:lnTo>
                    <a:pt x="165" y="2766"/>
                  </a:lnTo>
                  <a:lnTo>
                    <a:pt x="194" y="2818"/>
                  </a:lnTo>
                  <a:lnTo>
                    <a:pt x="226" y="2870"/>
                  </a:lnTo>
                  <a:lnTo>
                    <a:pt x="260" y="2920"/>
                  </a:lnTo>
                  <a:lnTo>
                    <a:pt x="297" y="2970"/>
                  </a:lnTo>
                  <a:lnTo>
                    <a:pt x="337" y="3017"/>
                  </a:lnTo>
                  <a:lnTo>
                    <a:pt x="378" y="3063"/>
                  </a:lnTo>
                  <a:lnTo>
                    <a:pt x="423" y="3108"/>
                  </a:lnTo>
                  <a:lnTo>
                    <a:pt x="469" y="3152"/>
                  </a:lnTo>
                  <a:lnTo>
                    <a:pt x="519" y="3192"/>
                  </a:lnTo>
                  <a:lnTo>
                    <a:pt x="571" y="3231"/>
                  </a:lnTo>
                  <a:lnTo>
                    <a:pt x="626" y="3269"/>
                  </a:lnTo>
                  <a:lnTo>
                    <a:pt x="683" y="3303"/>
                  </a:lnTo>
                  <a:lnTo>
                    <a:pt x="742" y="3335"/>
                  </a:lnTo>
                  <a:lnTo>
                    <a:pt x="804" y="3364"/>
                  </a:lnTo>
                  <a:lnTo>
                    <a:pt x="869" y="3392"/>
                  </a:lnTo>
                  <a:lnTo>
                    <a:pt x="936" y="3415"/>
                  </a:lnTo>
                  <a:lnTo>
                    <a:pt x="1007" y="3437"/>
                  </a:lnTo>
                  <a:lnTo>
                    <a:pt x="1080" y="3455"/>
                  </a:lnTo>
                  <a:lnTo>
                    <a:pt x="1155" y="3469"/>
                  </a:lnTo>
                  <a:lnTo>
                    <a:pt x="1249" y="3483"/>
                  </a:lnTo>
                  <a:lnTo>
                    <a:pt x="1343" y="3491"/>
                  </a:lnTo>
                  <a:lnTo>
                    <a:pt x="1436" y="3495"/>
                  </a:lnTo>
                  <a:lnTo>
                    <a:pt x="1528" y="3493"/>
                  </a:lnTo>
                  <a:lnTo>
                    <a:pt x="1619" y="3487"/>
                  </a:lnTo>
                  <a:lnTo>
                    <a:pt x="1709" y="3475"/>
                  </a:lnTo>
                  <a:lnTo>
                    <a:pt x="1798" y="3459"/>
                  </a:lnTo>
                  <a:lnTo>
                    <a:pt x="1884" y="3439"/>
                  </a:lnTo>
                  <a:lnTo>
                    <a:pt x="1970" y="3413"/>
                  </a:lnTo>
                  <a:lnTo>
                    <a:pt x="2052" y="3384"/>
                  </a:lnTo>
                  <a:lnTo>
                    <a:pt x="2133" y="3350"/>
                  </a:lnTo>
                  <a:lnTo>
                    <a:pt x="2211" y="3312"/>
                  </a:lnTo>
                  <a:lnTo>
                    <a:pt x="2286" y="3269"/>
                  </a:lnTo>
                  <a:lnTo>
                    <a:pt x="2359" y="3222"/>
                  </a:lnTo>
                  <a:lnTo>
                    <a:pt x="2428" y="3172"/>
                  </a:lnTo>
                  <a:lnTo>
                    <a:pt x="2494" y="3117"/>
                  </a:lnTo>
                  <a:lnTo>
                    <a:pt x="2556" y="3058"/>
                  </a:lnTo>
                  <a:lnTo>
                    <a:pt x="2615" y="2996"/>
                  </a:lnTo>
                  <a:lnTo>
                    <a:pt x="2670" y="2930"/>
                  </a:lnTo>
                  <a:lnTo>
                    <a:pt x="2720" y="2860"/>
                  </a:lnTo>
                  <a:lnTo>
                    <a:pt x="2767" y="2786"/>
                  </a:lnTo>
                  <a:lnTo>
                    <a:pt x="2809" y="2710"/>
                  </a:lnTo>
                  <a:lnTo>
                    <a:pt x="2845" y="2630"/>
                  </a:lnTo>
                  <a:lnTo>
                    <a:pt x="2878" y="2545"/>
                  </a:lnTo>
                  <a:lnTo>
                    <a:pt x="2905" y="2459"/>
                  </a:lnTo>
                  <a:lnTo>
                    <a:pt x="2927" y="2368"/>
                  </a:lnTo>
                  <a:lnTo>
                    <a:pt x="2943" y="2275"/>
                  </a:lnTo>
                  <a:lnTo>
                    <a:pt x="2953" y="2179"/>
                  </a:lnTo>
                  <a:lnTo>
                    <a:pt x="2957" y="2079"/>
                  </a:lnTo>
                  <a:lnTo>
                    <a:pt x="2955" y="1977"/>
                  </a:lnTo>
                  <a:lnTo>
                    <a:pt x="2947" y="1872"/>
                  </a:lnTo>
                  <a:lnTo>
                    <a:pt x="2933" y="1764"/>
                  </a:lnTo>
                  <a:lnTo>
                    <a:pt x="2918" y="1677"/>
                  </a:lnTo>
                  <a:lnTo>
                    <a:pt x="2900" y="1590"/>
                  </a:lnTo>
                  <a:lnTo>
                    <a:pt x="2881" y="1503"/>
                  </a:lnTo>
                  <a:lnTo>
                    <a:pt x="2861" y="1416"/>
                  </a:lnTo>
                  <a:lnTo>
                    <a:pt x="2849" y="1374"/>
                  </a:lnTo>
                  <a:lnTo>
                    <a:pt x="2837" y="1331"/>
                  </a:lnTo>
                  <a:lnTo>
                    <a:pt x="2825" y="1288"/>
                  </a:lnTo>
                  <a:lnTo>
                    <a:pt x="2813" y="1245"/>
                  </a:lnTo>
                  <a:lnTo>
                    <a:pt x="2799" y="1203"/>
                  </a:lnTo>
                  <a:lnTo>
                    <a:pt x="2785" y="1160"/>
                  </a:lnTo>
                  <a:lnTo>
                    <a:pt x="2771" y="1118"/>
                  </a:lnTo>
                  <a:lnTo>
                    <a:pt x="2757" y="1076"/>
                  </a:lnTo>
                  <a:lnTo>
                    <a:pt x="2741" y="1035"/>
                  </a:lnTo>
                  <a:lnTo>
                    <a:pt x="2725" y="994"/>
                  </a:lnTo>
                  <a:lnTo>
                    <a:pt x="2709" y="952"/>
                  </a:lnTo>
                  <a:lnTo>
                    <a:pt x="2692" y="912"/>
                  </a:lnTo>
                  <a:lnTo>
                    <a:pt x="2674" y="872"/>
                  </a:lnTo>
                  <a:lnTo>
                    <a:pt x="2656" y="831"/>
                  </a:lnTo>
                  <a:lnTo>
                    <a:pt x="2637" y="791"/>
                  </a:lnTo>
                  <a:lnTo>
                    <a:pt x="2617" y="753"/>
                  </a:lnTo>
                  <a:lnTo>
                    <a:pt x="2597" y="713"/>
                  </a:lnTo>
                  <a:lnTo>
                    <a:pt x="2576" y="674"/>
                  </a:lnTo>
                  <a:lnTo>
                    <a:pt x="2555" y="637"/>
                  </a:lnTo>
                  <a:lnTo>
                    <a:pt x="2533" y="599"/>
                  </a:lnTo>
                  <a:lnTo>
                    <a:pt x="2510" y="561"/>
                  </a:lnTo>
                  <a:lnTo>
                    <a:pt x="2487" y="525"/>
                  </a:lnTo>
                  <a:lnTo>
                    <a:pt x="2463" y="488"/>
                  </a:lnTo>
                  <a:lnTo>
                    <a:pt x="2439" y="453"/>
                  </a:lnTo>
                  <a:lnTo>
                    <a:pt x="2416" y="420"/>
                  </a:lnTo>
                  <a:lnTo>
                    <a:pt x="2392" y="390"/>
                  </a:lnTo>
                  <a:lnTo>
                    <a:pt x="2369" y="362"/>
                  </a:lnTo>
                  <a:lnTo>
                    <a:pt x="2345" y="334"/>
                  </a:lnTo>
                  <a:lnTo>
                    <a:pt x="2322" y="310"/>
                  </a:lnTo>
                  <a:lnTo>
                    <a:pt x="2299" y="287"/>
                  </a:lnTo>
                  <a:lnTo>
                    <a:pt x="2274" y="265"/>
                  </a:lnTo>
                  <a:lnTo>
                    <a:pt x="2251" y="245"/>
                  </a:lnTo>
                  <a:lnTo>
                    <a:pt x="2226" y="227"/>
                  </a:lnTo>
                  <a:lnTo>
                    <a:pt x="2203" y="209"/>
                  </a:lnTo>
                  <a:lnTo>
                    <a:pt x="2178" y="193"/>
                  </a:lnTo>
                  <a:lnTo>
                    <a:pt x="2153" y="179"/>
                  </a:lnTo>
                  <a:lnTo>
                    <a:pt x="2129" y="166"/>
                  </a:lnTo>
                  <a:lnTo>
                    <a:pt x="2103" y="152"/>
                  </a:lnTo>
                  <a:lnTo>
                    <a:pt x="2078" y="141"/>
                  </a:lnTo>
                  <a:lnTo>
                    <a:pt x="2051" y="131"/>
                  </a:lnTo>
                  <a:lnTo>
                    <a:pt x="2025" y="121"/>
                  </a:lnTo>
                  <a:lnTo>
                    <a:pt x="1997" y="112"/>
                  </a:lnTo>
                  <a:lnTo>
                    <a:pt x="1970" y="103"/>
                  </a:lnTo>
                  <a:lnTo>
                    <a:pt x="1942" y="95"/>
                  </a:lnTo>
                  <a:lnTo>
                    <a:pt x="1884" y="82"/>
                  </a:lnTo>
                  <a:lnTo>
                    <a:pt x="1824" y="69"/>
                  </a:lnTo>
                  <a:lnTo>
                    <a:pt x="1761" y="58"/>
                  </a:lnTo>
                  <a:lnTo>
                    <a:pt x="1696" y="45"/>
                  </a:lnTo>
                  <a:lnTo>
                    <a:pt x="1627" y="34"/>
                  </a:lnTo>
                  <a:lnTo>
                    <a:pt x="1554" y="21"/>
                  </a:lnTo>
                  <a:lnTo>
                    <a:pt x="1492" y="11"/>
                  </a:lnTo>
                  <a:lnTo>
                    <a:pt x="1431" y="4"/>
                  </a:lnTo>
                  <a:lnTo>
                    <a:pt x="1369" y="1"/>
                  </a:lnTo>
                  <a:lnTo>
                    <a:pt x="1309" y="0"/>
                  </a:lnTo>
                  <a:lnTo>
                    <a:pt x="1249" y="3"/>
                  </a:lnTo>
                  <a:lnTo>
                    <a:pt x="1190" y="8"/>
                  </a:lnTo>
                  <a:lnTo>
                    <a:pt x="1131" y="16"/>
                  </a:lnTo>
                  <a:lnTo>
                    <a:pt x="1074" y="27"/>
                  </a:lnTo>
                  <a:lnTo>
                    <a:pt x="1017" y="41"/>
                  </a:lnTo>
                  <a:lnTo>
                    <a:pt x="961" y="59"/>
                  </a:lnTo>
                  <a:lnTo>
                    <a:pt x="906" y="78"/>
                  </a:lnTo>
                  <a:lnTo>
                    <a:pt x="853" y="100"/>
                  </a:lnTo>
                  <a:lnTo>
                    <a:pt x="800" y="125"/>
                  </a:lnTo>
                  <a:lnTo>
                    <a:pt x="749" y="152"/>
                  </a:lnTo>
                  <a:lnTo>
                    <a:pt x="699" y="183"/>
                  </a:lnTo>
                  <a:lnTo>
                    <a:pt x="651" y="215"/>
                  </a:lnTo>
                  <a:lnTo>
                    <a:pt x="604" y="251"/>
                  </a:lnTo>
                  <a:lnTo>
                    <a:pt x="560" y="289"/>
                  </a:lnTo>
                  <a:lnTo>
                    <a:pt x="516" y="328"/>
                  </a:lnTo>
                  <a:lnTo>
                    <a:pt x="474" y="371"/>
                  </a:lnTo>
                  <a:lnTo>
                    <a:pt x="433" y="416"/>
                  </a:lnTo>
                  <a:lnTo>
                    <a:pt x="396" y="463"/>
                  </a:lnTo>
                  <a:lnTo>
                    <a:pt x="359" y="513"/>
                  </a:lnTo>
                  <a:lnTo>
                    <a:pt x="325" y="563"/>
                  </a:lnTo>
                  <a:lnTo>
                    <a:pt x="293" y="617"/>
                  </a:lnTo>
                  <a:lnTo>
                    <a:pt x="262" y="673"/>
                  </a:lnTo>
                  <a:lnTo>
                    <a:pt x="235" y="731"/>
                  </a:lnTo>
                  <a:lnTo>
                    <a:pt x="209" y="790"/>
                  </a:lnTo>
                  <a:lnTo>
                    <a:pt x="186" y="853"/>
                  </a:lnTo>
                  <a:lnTo>
                    <a:pt x="165" y="917"/>
                  </a:lnTo>
                  <a:lnTo>
                    <a:pt x="146" y="982"/>
                  </a:lnTo>
                  <a:lnTo>
                    <a:pt x="131" y="1049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Freeform 177"/>
            <p:cNvSpPr>
              <a:spLocks/>
            </p:cNvSpPr>
            <p:nvPr/>
          </p:nvSpPr>
          <p:spPr bwMode="auto">
            <a:xfrm>
              <a:off x="2638426" y="87313"/>
              <a:ext cx="212725" cy="347663"/>
            </a:xfrm>
            <a:custGeom>
              <a:avLst/>
              <a:gdLst>
                <a:gd name="T0" fmla="*/ 2147483647 w 2006"/>
                <a:gd name="T1" fmla="*/ 2147483647 h 3282"/>
                <a:gd name="T2" fmla="*/ 2147483647 w 2006"/>
                <a:gd name="T3" fmla="*/ 2147483647 h 3282"/>
                <a:gd name="T4" fmla="*/ 2147483647 w 2006"/>
                <a:gd name="T5" fmla="*/ 2147483647 h 3282"/>
                <a:gd name="T6" fmla="*/ 2147483647 w 2006"/>
                <a:gd name="T7" fmla="*/ 2147483647 h 3282"/>
                <a:gd name="T8" fmla="*/ 2147483647 w 2006"/>
                <a:gd name="T9" fmla="*/ 2147483647 h 3282"/>
                <a:gd name="T10" fmla="*/ 2147483647 w 2006"/>
                <a:gd name="T11" fmla="*/ 2147483647 h 3282"/>
                <a:gd name="T12" fmla="*/ 2147483647 w 2006"/>
                <a:gd name="T13" fmla="*/ 2147483647 h 3282"/>
                <a:gd name="T14" fmla="*/ 2147483647 w 2006"/>
                <a:gd name="T15" fmla="*/ 2147483647 h 3282"/>
                <a:gd name="T16" fmla="*/ 2147483647 w 2006"/>
                <a:gd name="T17" fmla="*/ 2147483647 h 3282"/>
                <a:gd name="T18" fmla="*/ 2147483647 w 2006"/>
                <a:gd name="T19" fmla="*/ 2147483647 h 3282"/>
                <a:gd name="T20" fmla="*/ 2147483647 w 2006"/>
                <a:gd name="T21" fmla="*/ 0 h 3282"/>
                <a:gd name="T22" fmla="*/ 2147483647 w 2006"/>
                <a:gd name="T23" fmla="*/ 2147483647 h 3282"/>
                <a:gd name="T24" fmla="*/ 2147483647 w 2006"/>
                <a:gd name="T25" fmla="*/ 2147483647 h 3282"/>
                <a:gd name="T26" fmla="*/ 2147483647 w 2006"/>
                <a:gd name="T27" fmla="*/ 2147483647 h 3282"/>
                <a:gd name="T28" fmla="*/ 2147483647 w 2006"/>
                <a:gd name="T29" fmla="*/ 2147483647 h 3282"/>
                <a:gd name="T30" fmla="*/ 2147483647 w 2006"/>
                <a:gd name="T31" fmla="*/ 2147483647 h 3282"/>
                <a:gd name="T32" fmla="*/ 2147483647 w 2006"/>
                <a:gd name="T33" fmla="*/ 2147483647 h 3282"/>
                <a:gd name="T34" fmla="*/ 2147483647 w 2006"/>
                <a:gd name="T35" fmla="*/ 2147483647 h 3282"/>
                <a:gd name="T36" fmla="*/ 2147483647 w 2006"/>
                <a:gd name="T37" fmla="*/ 2147483647 h 3282"/>
                <a:gd name="T38" fmla="*/ 2147483647 w 2006"/>
                <a:gd name="T39" fmla="*/ 2147483647 h 3282"/>
                <a:gd name="T40" fmla="*/ 2147483647 w 2006"/>
                <a:gd name="T41" fmla="*/ 2147483647 h 3282"/>
                <a:gd name="T42" fmla="*/ 2147483647 w 2006"/>
                <a:gd name="T43" fmla="*/ 2147483647 h 3282"/>
                <a:gd name="T44" fmla="*/ 2147483647 w 2006"/>
                <a:gd name="T45" fmla="*/ 2147483647 h 3282"/>
                <a:gd name="T46" fmla="*/ 2147483647 w 2006"/>
                <a:gd name="T47" fmla="*/ 2147483647 h 3282"/>
                <a:gd name="T48" fmla="*/ 2147483647 w 2006"/>
                <a:gd name="T49" fmla="*/ 2147483647 h 3282"/>
                <a:gd name="T50" fmla="*/ 2147483647 w 2006"/>
                <a:gd name="T51" fmla="*/ 2147483647 h 3282"/>
                <a:gd name="T52" fmla="*/ 2147483647 w 2006"/>
                <a:gd name="T53" fmla="*/ 2147483647 h 3282"/>
                <a:gd name="T54" fmla="*/ 2147483647 w 2006"/>
                <a:gd name="T55" fmla="*/ 2147483647 h 3282"/>
                <a:gd name="T56" fmla="*/ 2147483647 w 2006"/>
                <a:gd name="T57" fmla="*/ 2147483647 h 3282"/>
                <a:gd name="T58" fmla="*/ 2147483647 w 2006"/>
                <a:gd name="T59" fmla="*/ 2147483647 h 3282"/>
                <a:gd name="T60" fmla="*/ 2147483647 w 2006"/>
                <a:gd name="T61" fmla="*/ 2147483647 h 3282"/>
                <a:gd name="T62" fmla="*/ 2147483647 w 2006"/>
                <a:gd name="T63" fmla="*/ 2147483647 h 3282"/>
                <a:gd name="T64" fmla="*/ 2147483647 w 2006"/>
                <a:gd name="T65" fmla="*/ 2147483647 h 3282"/>
                <a:gd name="T66" fmla="*/ 2147483647 w 2006"/>
                <a:gd name="T67" fmla="*/ 2147483647 h 3282"/>
                <a:gd name="T68" fmla="*/ 2147483647 w 2006"/>
                <a:gd name="T69" fmla="*/ 2147483647 h 3282"/>
                <a:gd name="T70" fmla="*/ 2147483647 w 2006"/>
                <a:gd name="T71" fmla="*/ 2147483647 h 3282"/>
                <a:gd name="T72" fmla="*/ 2147483647 w 2006"/>
                <a:gd name="T73" fmla="*/ 2147483647 h 3282"/>
                <a:gd name="T74" fmla="*/ 2147483647 w 2006"/>
                <a:gd name="T75" fmla="*/ 2147483647 h 3282"/>
                <a:gd name="T76" fmla="*/ 2147483647 w 2006"/>
                <a:gd name="T77" fmla="*/ 2147483647 h 3282"/>
                <a:gd name="T78" fmla="*/ 2147483647 w 2006"/>
                <a:gd name="T79" fmla="*/ 2147483647 h 3282"/>
                <a:gd name="T80" fmla="*/ 2147483647 w 2006"/>
                <a:gd name="T81" fmla="*/ 2147483647 h 3282"/>
                <a:gd name="T82" fmla="*/ 2147483647 w 2006"/>
                <a:gd name="T83" fmla="*/ 2147483647 h 3282"/>
                <a:gd name="T84" fmla="*/ 2147483647 w 2006"/>
                <a:gd name="T85" fmla="*/ 2147483647 h 3282"/>
                <a:gd name="T86" fmla="*/ 2147483647 w 2006"/>
                <a:gd name="T87" fmla="*/ 2147483647 h 3282"/>
                <a:gd name="T88" fmla="*/ 2147483647 w 2006"/>
                <a:gd name="T89" fmla="*/ 2147483647 h 3282"/>
                <a:gd name="T90" fmla="*/ 2147483647 w 2006"/>
                <a:gd name="T91" fmla="*/ 2147483647 h 3282"/>
                <a:gd name="T92" fmla="*/ 2147483647 w 2006"/>
                <a:gd name="T93" fmla="*/ 2147483647 h 32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06"/>
                <a:gd name="T142" fmla="*/ 0 h 3282"/>
                <a:gd name="T143" fmla="*/ 2006 w 2006"/>
                <a:gd name="T144" fmla="*/ 3282 h 32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06" h="3282">
                  <a:moveTo>
                    <a:pt x="1117" y="2896"/>
                  </a:moveTo>
                  <a:lnTo>
                    <a:pt x="1201" y="2836"/>
                  </a:lnTo>
                  <a:lnTo>
                    <a:pt x="1277" y="2771"/>
                  </a:lnTo>
                  <a:lnTo>
                    <a:pt x="1348" y="2702"/>
                  </a:lnTo>
                  <a:lnTo>
                    <a:pt x="1413" y="2629"/>
                  </a:lnTo>
                  <a:lnTo>
                    <a:pt x="1472" y="2553"/>
                  </a:lnTo>
                  <a:lnTo>
                    <a:pt x="1525" y="2474"/>
                  </a:lnTo>
                  <a:lnTo>
                    <a:pt x="1573" y="2391"/>
                  </a:lnTo>
                  <a:lnTo>
                    <a:pt x="1614" y="2306"/>
                  </a:lnTo>
                  <a:lnTo>
                    <a:pt x="1651" y="2218"/>
                  </a:lnTo>
                  <a:lnTo>
                    <a:pt x="1681" y="2128"/>
                  </a:lnTo>
                  <a:lnTo>
                    <a:pt x="1708" y="2035"/>
                  </a:lnTo>
                  <a:lnTo>
                    <a:pt x="1729" y="1940"/>
                  </a:lnTo>
                  <a:lnTo>
                    <a:pt x="1745" y="1845"/>
                  </a:lnTo>
                  <a:lnTo>
                    <a:pt x="1756" y="1747"/>
                  </a:lnTo>
                  <a:lnTo>
                    <a:pt x="1762" y="1648"/>
                  </a:lnTo>
                  <a:lnTo>
                    <a:pt x="1764" y="1547"/>
                  </a:lnTo>
                  <a:lnTo>
                    <a:pt x="1762" y="1448"/>
                  </a:lnTo>
                  <a:lnTo>
                    <a:pt x="1755" y="1346"/>
                  </a:lnTo>
                  <a:lnTo>
                    <a:pt x="1743" y="1245"/>
                  </a:lnTo>
                  <a:lnTo>
                    <a:pt x="1727" y="1143"/>
                  </a:lnTo>
                  <a:lnTo>
                    <a:pt x="1708" y="1042"/>
                  </a:lnTo>
                  <a:lnTo>
                    <a:pt x="1685" y="941"/>
                  </a:lnTo>
                  <a:lnTo>
                    <a:pt x="1657" y="840"/>
                  </a:lnTo>
                  <a:lnTo>
                    <a:pt x="1625" y="740"/>
                  </a:lnTo>
                  <a:lnTo>
                    <a:pt x="1591" y="642"/>
                  </a:lnTo>
                  <a:lnTo>
                    <a:pt x="1553" y="545"/>
                  </a:lnTo>
                  <a:lnTo>
                    <a:pt x="1511" y="449"/>
                  </a:lnTo>
                  <a:lnTo>
                    <a:pt x="1467" y="355"/>
                  </a:lnTo>
                  <a:lnTo>
                    <a:pt x="1419" y="263"/>
                  </a:lnTo>
                  <a:lnTo>
                    <a:pt x="1368" y="172"/>
                  </a:lnTo>
                  <a:lnTo>
                    <a:pt x="1314" y="85"/>
                  </a:lnTo>
                  <a:lnTo>
                    <a:pt x="1257" y="0"/>
                  </a:lnTo>
                  <a:lnTo>
                    <a:pt x="1286" y="22"/>
                  </a:lnTo>
                  <a:lnTo>
                    <a:pt x="1316" y="46"/>
                  </a:lnTo>
                  <a:lnTo>
                    <a:pt x="1344" y="72"/>
                  </a:lnTo>
                  <a:lnTo>
                    <a:pt x="1373" y="100"/>
                  </a:lnTo>
                  <a:lnTo>
                    <a:pt x="1403" y="131"/>
                  </a:lnTo>
                  <a:lnTo>
                    <a:pt x="1431" y="164"/>
                  </a:lnTo>
                  <a:lnTo>
                    <a:pt x="1460" y="201"/>
                  </a:lnTo>
                  <a:lnTo>
                    <a:pt x="1488" y="240"/>
                  </a:lnTo>
                  <a:lnTo>
                    <a:pt x="1512" y="275"/>
                  </a:lnTo>
                  <a:lnTo>
                    <a:pt x="1536" y="312"/>
                  </a:lnTo>
                  <a:lnTo>
                    <a:pt x="1559" y="348"/>
                  </a:lnTo>
                  <a:lnTo>
                    <a:pt x="1582" y="386"/>
                  </a:lnTo>
                  <a:lnTo>
                    <a:pt x="1604" y="424"/>
                  </a:lnTo>
                  <a:lnTo>
                    <a:pt x="1625" y="461"/>
                  </a:lnTo>
                  <a:lnTo>
                    <a:pt x="1646" y="500"/>
                  </a:lnTo>
                  <a:lnTo>
                    <a:pt x="1666" y="540"/>
                  </a:lnTo>
                  <a:lnTo>
                    <a:pt x="1686" y="578"/>
                  </a:lnTo>
                  <a:lnTo>
                    <a:pt x="1705" y="618"/>
                  </a:lnTo>
                  <a:lnTo>
                    <a:pt x="1723" y="659"/>
                  </a:lnTo>
                  <a:lnTo>
                    <a:pt x="1741" y="699"/>
                  </a:lnTo>
                  <a:lnTo>
                    <a:pt x="1758" y="739"/>
                  </a:lnTo>
                  <a:lnTo>
                    <a:pt x="1774" y="781"/>
                  </a:lnTo>
                  <a:lnTo>
                    <a:pt x="1790" y="822"/>
                  </a:lnTo>
                  <a:lnTo>
                    <a:pt x="1806" y="863"/>
                  </a:lnTo>
                  <a:lnTo>
                    <a:pt x="1820" y="905"/>
                  </a:lnTo>
                  <a:lnTo>
                    <a:pt x="1834" y="947"/>
                  </a:lnTo>
                  <a:lnTo>
                    <a:pt x="1848" y="990"/>
                  </a:lnTo>
                  <a:lnTo>
                    <a:pt x="1862" y="1032"/>
                  </a:lnTo>
                  <a:lnTo>
                    <a:pt x="1874" y="1075"/>
                  </a:lnTo>
                  <a:lnTo>
                    <a:pt x="1886" y="1118"/>
                  </a:lnTo>
                  <a:lnTo>
                    <a:pt x="1898" y="1161"/>
                  </a:lnTo>
                  <a:lnTo>
                    <a:pt x="1910" y="1203"/>
                  </a:lnTo>
                  <a:lnTo>
                    <a:pt x="1930" y="1290"/>
                  </a:lnTo>
                  <a:lnTo>
                    <a:pt x="1949" y="1377"/>
                  </a:lnTo>
                  <a:lnTo>
                    <a:pt x="1967" y="1464"/>
                  </a:lnTo>
                  <a:lnTo>
                    <a:pt x="1982" y="1551"/>
                  </a:lnTo>
                  <a:lnTo>
                    <a:pt x="1996" y="1659"/>
                  </a:lnTo>
                  <a:lnTo>
                    <a:pt x="2004" y="1764"/>
                  </a:lnTo>
                  <a:lnTo>
                    <a:pt x="2006" y="1866"/>
                  </a:lnTo>
                  <a:lnTo>
                    <a:pt x="2002" y="1966"/>
                  </a:lnTo>
                  <a:lnTo>
                    <a:pt x="1992" y="2062"/>
                  </a:lnTo>
                  <a:lnTo>
                    <a:pt x="1976" y="2155"/>
                  </a:lnTo>
                  <a:lnTo>
                    <a:pt x="1954" y="2246"/>
                  </a:lnTo>
                  <a:lnTo>
                    <a:pt x="1927" y="2332"/>
                  </a:lnTo>
                  <a:lnTo>
                    <a:pt x="1894" y="2417"/>
                  </a:lnTo>
                  <a:lnTo>
                    <a:pt x="1858" y="2497"/>
                  </a:lnTo>
                  <a:lnTo>
                    <a:pt x="1816" y="2573"/>
                  </a:lnTo>
                  <a:lnTo>
                    <a:pt x="1769" y="2647"/>
                  </a:lnTo>
                  <a:lnTo>
                    <a:pt x="1719" y="2717"/>
                  </a:lnTo>
                  <a:lnTo>
                    <a:pt x="1664" y="2783"/>
                  </a:lnTo>
                  <a:lnTo>
                    <a:pt x="1605" y="2845"/>
                  </a:lnTo>
                  <a:lnTo>
                    <a:pt x="1543" y="2904"/>
                  </a:lnTo>
                  <a:lnTo>
                    <a:pt x="1477" y="2959"/>
                  </a:lnTo>
                  <a:lnTo>
                    <a:pt x="1408" y="3009"/>
                  </a:lnTo>
                  <a:lnTo>
                    <a:pt x="1335" y="3056"/>
                  </a:lnTo>
                  <a:lnTo>
                    <a:pt x="1260" y="3099"/>
                  </a:lnTo>
                  <a:lnTo>
                    <a:pt x="1182" y="3137"/>
                  </a:lnTo>
                  <a:lnTo>
                    <a:pt x="1101" y="3171"/>
                  </a:lnTo>
                  <a:lnTo>
                    <a:pt x="1019" y="3200"/>
                  </a:lnTo>
                  <a:lnTo>
                    <a:pt x="933" y="3226"/>
                  </a:lnTo>
                  <a:lnTo>
                    <a:pt x="847" y="3246"/>
                  </a:lnTo>
                  <a:lnTo>
                    <a:pt x="758" y="3262"/>
                  </a:lnTo>
                  <a:lnTo>
                    <a:pt x="668" y="3274"/>
                  </a:lnTo>
                  <a:lnTo>
                    <a:pt x="577" y="3280"/>
                  </a:lnTo>
                  <a:lnTo>
                    <a:pt x="485" y="3282"/>
                  </a:lnTo>
                  <a:lnTo>
                    <a:pt x="392" y="3278"/>
                  </a:lnTo>
                  <a:lnTo>
                    <a:pt x="298" y="3270"/>
                  </a:lnTo>
                  <a:lnTo>
                    <a:pt x="204" y="3256"/>
                  </a:lnTo>
                  <a:lnTo>
                    <a:pt x="177" y="3251"/>
                  </a:lnTo>
                  <a:lnTo>
                    <a:pt x="151" y="3246"/>
                  </a:lnTo>
                  <a:lnTo>
                    <a:pt x="125" y="3240"/>
                  </a:lnTo>
                  <a:lnTo>
                    <a:pt x="99" y="3234"/>
                  </a:lnTo>
                  <a:lnTo>
                    <a:pt x="74" y="3227"/>
                  </a:lnTo>
                  <a:lnTo>
                    <a:pt x="48" y="3220"/>
                  </a:lnTo>
                  <a:lnTo>
                    <a:pt x="24" y="3213"/>
                  </a:lnTo>
                  <a:lnTo>
                    <a:pt x="0" y="3204"/>
                  </a:lnTo>
                  <a:lnTo>
                    <a:pt x="35" y="3208"/>
                  </a:lnTo>
                  <a:lnTo>
                    <a:pt x="72" y="3211"/>
                  </a:lnTo>
                  <a:lnTo>
                    <a:pt x="107" y="3214"/>
                  </a:lnTo>
                  <a:lnTo>
                    <a:pt x="144" y="3215"/>
                  </a:lnTo>
                  <a:lnTo>
                    <a:pt x="180" y="3215"/>
                  </a:lnTo>
                  <a:lnTo>
                    <a:pt x="216" y="3215"/>
                  </a:lnTo>
                  <a:lnTo>
                    <a:pt x="252" y="3213"/>
                  </a:lnTo>
                  <a:lnTo>
                    <a:pt x="289" y="3210"/>
                  </a:lnTo>
                  <a:lnTo>
                    <a:pt x="324" y="3208"/>
                  </a:lnTo>
                  <a:lnTo>
                    <a:pt x="361" y="3204"/>
                  </a:lnTo>
                  <a:lnTo>
                    <a:pt x="397" y="3200"/>
                  </a:lnTo>
                  <a:lnTo>
                    <a:pt x="432" y="3194"/>
                  </a:lnTo>
                  <a:lnTo>
                    <a:pt x="468" y="3188"/>
                  </a:lnTo>
                  <a:lnTo>
                    <a:pt x="504" y="3181"/>
                  </a:lnTo>
                  <a:lnTo>
                    <a:pt x="539" y="3173"/>
                  </a:lnTo>
                  <a:lnTo>
                    <a:pt x="575" y="3165"/>
                  </a:lnTo>
                  <a:lnTo>
                    <a:pt x="609" y="3155"/>
                  </a:lnTo>
                  <a:lnTo>
                    <a:pt x="645" y="3144"/>
                  </a:lnTo>
                  <a:lnTo>
                    <a:pt x="680" y="3133"/>
                  </a:lnTo>
                  <a:lnTo>
                    <a:pt x="715" y="3120"/>
                  </a:lnTo>
                  <a:lnTo>
                    <a:pt x="750" y="3107"/>
                  </a:lnTo>
                  <a:lnTo>
                    <a:pt x="785" y="3092"/>
                  </a:lnTo>
                  <a:lnTo>
                    <a:pt x="818" y="3077"/>
                  </a:lnTo>
                  <a:lnTo>
                    <a:pt x="853" y="3061"/>
                  </a:lnTo>
                  <a:lnTo>
                    <a:pt x="886" y="3045"/>
                  </a:lnTo>
                  <a:lnTo>
                    <a:pt x="920" y="3026"/>
                  </a:lnTo>
                  <a:lnTo>
                    <a:pt x="954" y="3007"/>
                  </a:lnTo>
                  <a:lnTo>
                    <a:pt x="987" y="2987"/>
                  </a:lnTo>
                  <a:lnTo>
                    <a:pt x="1020" y="2966"/>
                  </a:lnTo>
                  <a:lnTo>
                    <a:pt x="1052" y="2944"/>
                  </a:lnTo>
                  <a:lnTo>
                    <a:pt x="1085" y="2920"/>
                  </a:lnTo>
                  <a:lnTo>
                    <a:pt x="1117" y="2896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9" name="Freeform 178"/>
            <p:cNvSpPr>
              <a:spLocks/>
            </p:cNvSpPr>
            <p:nvPr/>
          </p:nvSpPr>
          <p:spPr bwMode="auto">
            <a:xfrm>
              <a:off x="2549526" y="254000"/>
              <a:ext cx="23813" cy="23813"/>
            </a:xfrm>
            <a:custGeom>
              <a:avLst/>
              <a:gdLst>
                <a:gd name="T0" fmla="*/ 2147483647 w 216"/>
                <a:gd name="T1" fmla="*/ 2147483647 h 225"/>
                <a:gd name="T2" fmla="*/ 2147483647 w 216"/>
                <a:gd name="T3" fmla="*/ 2147483647 h 225"/>
                <a:gd name="T4" fmla="*/ 2147483647 w 216"/>
                <a:gd name="T5" fmla="*/ 2147483647 h 225"/>
                <a:gd name="T6" fmla="*/ 2147483647 w 216"/>
                <a:gd name="T7" fmla="*/ 2147483647 h 225"/>
                <a:gd name="T8" fmla="*/ 2147483647 w 216"/>
                <a:gd name="T9" fmla="*/ 2147483647 h 225"/>
                <a:gd name="T10" fmla="*/ 2147483647 w 216"/>
                <a:gd name="T11" fmla="*/ 2147483647 h 225"/>
                <a:gd name="T12" fmla="*/ 2147483647 w 216"/>
                <a:gd name="T13" fmla="*/ 2147483647 h 225"/>
                <a:gd name="T14" fmla="*/ 2147483647 w 216"/>
                <a:gd name="T15" fmla="*/ 2147483647 h 225"/>
                <a:gd name="T16" fmla="*/ 2147483647 w 216"/>
                <a:gd name="T17" fmla="*/ 2147483647 h 225"/>
                <a:gd name="T18" fmla="*/ 2147483647 w 216"/>
                <a:gd name="T19" fmla="*/ 2147483647 h 225"/>
                <a:gd name="T20" fmla="*/ 2147483647 w 216"/>
                <a:gd name="T21" fmla="*/ 2147483647 h 225"/>
                <a:gd name="T22" fmla="*/ 2147483647 w 216"/>
                <a:gd name="T23" fmla="*/ 2147483647 h 225"/>
                <a:gd name="T24" fmla="*/ 2147483647 w 216"/>
                <a:gd name="T25" fmla="*/ 2147483647 h 225"/>
                <a:gd name="T26" fmla="*/ 2147483647 w 216"/>
                <a:gd name="T27" fmla="*/ 2147483647 h 225"/>
                <a:gd name="T28" fmla="*/ 2147483647 w 216"/>
                <a:gd name="T29" fmla="*/ 2147483647 h 225"/>
                <a:gd name="T30" fmla="*/ 2147483647 w 216"/>
                <a:gd name="T31" fmla="*/ 2147483647 h 225"/>
                <a:gd name="T32" fmla="*/ 2147483647 w 216"/>
                <a:gd name="T33" fmla="*/ 2147483647 h 225"/>
                <a:gd name="T34" fmla="*/ 2147483647 w 216"/>
                <a:gd name="T35" fmla="*/ 2147483647 h 225"/>
                <a:gd name="T36" fmla="*/ 2147483647 w 216"/>
                <a:gd name="T37" fmla="*/ 2147483647 h 225"/>
                <a:gd name="T38" fmla="*/ 2147483647 w 216"/>
                <a:gd name="T39" fmla="*/ 2147483647 h 225"/>
                <a:gd name="T40" fmla="*/ 2147483647 w 216"/>
                <a:gd name="T41" fmla="*/ 2147483647 h 225"/>
                <a:gd name="T42" fmla="*/ 2147483647 w 216"/>
                <a:gd name="T43" fmla="*/ 2147483647 h 225"/>
                <a:gd name="T44" fmla="*/ 2147483647 w 216"/>
                <a:gd name="T45" fmla="*/ 2147483647 h 225"/>
                <a:gd name="T46" fmla="*/ 2147483647 w 216"/>
                <a:gd name="T47" fmla="*/ 2147483647 h 225"/>
                <a:gd name="T48" fmla="*/ 2147483647 w 216"/>
                <a:gd name="T49" fmla="*/ 2147483647 h 225"/>
                <a:gd name="T50" fmla="*/ 2147483647 w 216"/>
                <a:gd name="T51" fmla="*/ 2147483647 h 225"/>
                <a:gd name="T52" fmla="*/ 2147483647 w 216"/>
                <a:gd name="T53" fmla="*/ 0 h 225"/>
                <a:gd name="T54" fmla="*/ 2147483647 w 216"/>
                <a:gd name="T55" fmla="*/ 2147483647 h 225"/>
                <a:gd name="T56" fmla="*/ 2147483647 w 216"/>
                <a:gd name="T57" fmla="*/ 2147483647 h 225"/>
                <a:gd name="T58" fmla="*/ 2147483647 w 216"/>
                <a:gd name="T59" fmla="*/ 2147483647 h 225"/>
                <a:gd name="T60" fmla="*/ 2147483647 w 216"/>
                <a:gd name="T61" fmla="*/ 2147483647 h 225"/>
                <a:gd name="T62" fmla="*/ 2147483647 w 216"/>
                <a:gd name="T63" fmla="*/ 2147483647 h 2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5"/>
                <a:gd name="T98" fmla="*/ 216 w 216"/>
                <a:gd name="T99" fmla="*/ 225 h 2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5">
                  <a:moveTo>
                    <a:pt x="206" y="66"/>
                  </a:moveTo>
                  <a:lnTo>
                    <a:pt x="210" y="77"/>
                  </a:lnTo>
                  <a:lnTo>
                    <a:pt x="213" y="88"/>
                  </a:lnTo>
                  <a:lnTo>
                    <a:pt x="215" y="99"/>
                  </a:lnTo>
                  <a:lnTo>
                    <a:pt x="216" y="110"/>
                  </a:lnTo>
                  <a:lnTo>
                    <a:pt x="216" y="121"/>
                  </a:lnTo>
                  <a:lnTo>
                    <a:pt x="215" y="131"/>
                  </a:lnTo>
                  <a:lnTo>
                    <a:pt x="212" y="143"/>
                  </a:lnTo>
                  <a:lnTo>
                    <a:pt x="209" y="153"/>
                  </a:lnTo>
                  <a:lnTo>
                    <a:pt x="205" y="162"/>
                  </a:lnTo>
                  <a:lnTo>
                    <a:pt x="200" y="172"/>
                  </a:lnTo>
                  <a:lnTo>
                    <a:pt x="195" y="180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4"/>
                  </a:lnTo>
                  <a:lnTo>
                    <a:pt x="163" y="210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5"/>
                  </a:lnTo>
                  <a:lnTo>
                    <a:pt x="101" y="225"/>
                  </a:lnTo>
                  <a:lnTo>
                    <a:pt x="91" y="224"/>
                  </a:lnTo>
                  <a:lnTo>
                    <a:pt x="81" y="221"/>
                  </a:lnTo>
                  <a:lnTo>
                    <a:pt x="71" y="218"/>
                  </a:lnTo>
                  <a:lnTo>
                    <a:pt x="61" y="214"/>
                  </a:lnTo>
                  <a:lnTo>
                    <a:pt x="51" y="209"/>
                  </a:lnTo>
                  <a:lnTo>
                    <a:pt x="43" y="203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70"/>
                  </a:lnTo>
                  <a:lnTo>
                    <a:pt x="10" y="160"/>
                  </a:lnTo>
                  <a:lnTo>
                    <a:pt x="6" y="149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6"/>
                  </a:lnTo>
                  <a:lnTo>
                    <a:pt x="1" y="105"/>
                  </a:lnTo>
                  <a:lnTo>
                    <a:pt x="2" y="95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3"/>
                  </a:lnTo>
                  <a:lnTo>
                    <a:pt x="16" y="54"/>
                  </a:lnTo>
                  <a:lnTo>
                    <a:pt x="22" y="45"/>
                  </a:lnTo>
                  <a:lnTo>
                    <a:pt x="28" y="37"/>
                  </a:lnTo>
                  <a:lnTo>
                    <a:pt x="35" y="29"/>
                  </a:lnTo>
                  <a:lnTo>
                    <a:pt x="44" y="21"/>
                  </a:lnTo>
                  <a:lnTo>
                    <a:pt x="54" y="15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3" y="3"/>
                  </a:lnTo>
                  <a:lnTo>
                    <a:pt x="94" y="1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6" y="2"/>
                  </a:lnTo>
                  <a:lnTo>
                    <a:pt x="136" y="4"/>
                  </a:lnTo>
                  <a:lnTo>
                    <a:pt x="145" y="7"/>
                  </a:lnTo>
                  <a:lnTo>
                    <a:pt x="155" y="11"/>
                  </a:lnTo>
                  <a:lnTo>
                    <a:pt x="164" y="16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8"/>
                  </a:lnTo>
                  <a:lnTo>
                    <a:pt x="195" y="47"/>
                  </a:lnTo>
                  <a:lnTo>
                    <a:pt x="201" y="56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0" name="Freeform 179"/>
            <p:cNvSpPr>
              <a:spLocks/>
            </p:cNvSpPr>
            <p:nvPr/>
          </p:nvSpPr>
          <p:spPr bwMode="auto">
            <a:xfrm>
              <a:off x="2554288" y="258763"/>
              <a:ext cx="6350" cy="6350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2147483647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2" y="19"/>
                  </a:moveTo>
                  <a:lnTo>
                    <a:pt x="64" y="26"/>
                  </a:lnTo>
                  <a:lnTo>
                    <a:pt x="65" y="32"/>
                  </a:lnTo>
                  <a:lnTo>
                    <a:pt x="64" y="39"/>
                  </a:lnTo>
                  <a:lnTo>
                    <a:pt x="63" y="45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4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0" y="59"/>
                  </a:lnTo>
                  <a:lnTo>
                    <a:pt x="6" y="54"/>
                  </a:lnTo>
                  <a:lnTo>
                    <a:pt x="3" y="47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3" y="7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9" y="14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Freeform 180"/>
            <p:cNvSpPr>
              <a:spLocks/>
            </p:cNvSpPr>
            <p:nvPr/>
          </p:nvSpPr>
          <p:spPr bwMode="auto">
            <a:xfrm>
              <a:off x="2546351" y="196850"/>
              <a:ext cx="31750" cy="12700"/>
            </a:xfrm>
            <a:custGeom>
              <a:avLst/>
              <a:gdLst>
                <a:gd name="T0" fmla="*/ 2147483647 w 299"/>
                <a:gd name="T1" fmla="*/ 2147483647 h 120"/>
                <a:gd name="T2" fmla="*/ 2147483647 w 299"/>
                <a:gd name="T3" fmla="*/ 2147483647 h 120"/>
                <a:gd name="T4" fmla="*/ 2147483647 w 299"/>
                <a:gd name="T5" fmla="*/ 2147483647 h 120"/>
                <a:gd name="T6" fmla="*/ 2147483647 w 299"/>
                <a:gd name="T7" fmla="*/ 2147483647 h 120"/>
                <a:gd name="T8" fmla="*/ 2147483647 w 299"/>
                <a:gd name="T9" fmla="*/ 2147483647 h 120"/>
                <a:gd name="T10" fmla="*/ 2147483647 w 299"/>
                <a:gd name="T11" fmla="*/ 2147483647 h 120"/>
                <a:gd name="T12" fmla="*/ 2147483647 w 299"/>
                <a:gd name="T13" fmla="*/ 2147483647 h 120"/>
                <a:gd name="T14" fmla="*/ 2147483647 w 299"/>
                <a:gd name="T15" fmla="*/ 2147483647 h 120"/>
                <a:gd name="T16" fmla="*/ 2147483647 w 299"/>
                <a:gd name="T17" fmla="*/ 2147483647 h 120"/>
                <a:gd name="T18" fmla="*/ 2147483647 w 299"/>
                <a:gd name="T19" fmla="*/ 2147483647 h 120"/>
                <a:gd name="T20" fmla="*/ 2147483647 w 299"/>
                <a:gd name="T21" fmla="*/ 2147483647 h 120"/>
                <a:gd name="T22" fmla="*/ 2147483647 w 299"/>
                <a:gd name="T23" fmla="*/ 2147483647 h 120"/>
                <a:gd name="T24" fmla="*/ 2147483647 w 299"/>
                <a:gd name="T25" fmla="*/ 2147483647 h 120"/>
                <a:gd name="T26" fmla="*/ 2147483647 w 299"/>
                <a:gd name="T27" fmla="*/ 2147483647 h 120"/>
                <a:gd name="T28" fmla="*/ 2147483647 w 299"/>
                <a:gd name="T29" fmla="*/ 2147483647 h 120"/>
                <a:gd name="T30" fmla="*/ 2147483647 w 299"/>
                <a:gd name="T31" fmla="*/ 2147483647 h 120"/>
                <a:gd name="T32" fmla="*/ 2147483647 w 299"/>
                <a:gd name="T33" fmla="*/ 2147483647 h 120"/>
                <a:gd name="T34" fmla="*/ 2147483647 w 299"/>
                <a:gd name="T35" fmla="*/ 2147483647 h 120"/>
                <a:gd name="T36" fmla="*/ 2147483647 w 299"/>
                <a:gd name="T37" fmla="*/ 2147483647 h 120"/>
                <a:gd name="T38" fmla="*/ 2147483647 w 299"/>
                <a:gd name="T39" fmla="*/ 2147483647 h 120"/>
                <a:gd name="T40" fmla="*/ 0 w 299"/>
                <a:gd name="T41" fmla="*/ 2147483647 h 120"/>
                <a:gd name="T42" fmla="*/ 2147483647 w 299"/>
                <a:gd name="T43" fmla="*/ 2147483647 h 120"/>
                <a:gd name="T44" fmla="*/ 2147483647 w 299"/>
                <a:gd name="T45" fmla="*/ 2147483647 h 120"/>
                <a:gd name="T46" fmla="*/ 2147483647 w 299"/>
                <a:gd name="T47" fmla="*/ 2147483647 h 120"/>
                <a:gd name="T48" fmla="*/ 2147483647 w 299"/>
                <a:gd name="T49" fmla="*/ 2147483647 h 120"/>
                <a:gd name="T50" fmla="*/ 2147483647 w 299"/>
                <a:gd name="T51" fmla="*/ 2147483647 h 120"/>
                <a:gd name="T52" fmla="*/ 2147483647 w 299"/>
                <a:gd name="T53" fmla="*/ 2147483647 h 120"/>
                <a:gd name="T54" fmla="*/ 2147483647 w 299"/>
                <a:gd name="T55" fmla="*/ 2147483647 h 120"/>
                <a:gd name="T56" fmla="*/ 2147483647 w 299"/>
                <a:gd name="T57" fmla="*/ 2147483647 h 120"/>
                <a:gd name="T58" fmla="*/ 2147483647 w 299"/>
                <a:gd name="T59" fmla="*/ 2147483647 h 120"/>
                <a:gd name="T60" fmla="*/ 2147483647 w 299"/>
                <a:gd name="T61" fmla="*/ 2147483647 h 120"/>
                <a:gd name="T62" fmla="*/ 2147483647 w 299"/>
                <a:gd name="T63" fmla="*/ 0 h 120"/>
                <a:gd name="T64" fmla="*/ 2147483647 w 299"/>
                <a:gd name="T65" fmla="*/ 0 h 120"/>
                <a:gd name="T66" fmla="*/ 2147483647 w 299"/>
                <a:gd name="T67" fmla="*/ 2147483647 h 120"/>
                <a:gd name="T68" fmla="*/ 2147483647 w 299"/>
                <a:gd name="T69" fmla="*/ 2147483647 h 120"/>
                <a:gd name="T70" fmla="*/ 2147483647 w 299"/>
                <a:gd name="T71" fmla="*/ 2147483647 h 120"/>
                <a:gd name="T72" fmla="*/ 2147483647 w 299"/>
                <a:gd name="T73" fmla="*/ 2147483647 h 120"/>
                <a:gd name="T74" fmla="*/ 2147483647 w 299"/>
                <a:gd name="T75" fmla="*/ 2147483647 h 120"/>
                <a:gd name="T76" fmla="*/ 2147483647 w 299"/>
                <a:gd name="T77" fmla="*/ 2147483647 h 120"/>
                <a:gd name="T78" fmla="*/ 2147483647 w 299"/>
                <a:gd name="T79" fmla="*/ 2147483647 h 120"/>
                <a:gd name="T80" fmla="*/ 2147483647 w 299"/>
                <a:gd name="T81" fmla="*/ 2147483647 h 120"/>
                <a:gd name="T82" fmla="*/ 2147483647 w 299"/>
                <a:gd name="T83" fmla="*/ 2147483647 h 120"/>
                <a:gd name="T84" fmla="*/ 2147483647 w 299"/>
                <a:gd name="T85" fmla="*/ 2147483647 h 120"/>
                <a:gd name="T86" fmla="*/ 2147483647 w 299"/>
                <a:gd name="T87" fmla="*/ 2147483647 h 120"/>
                <a:gd name="T88" fmla="*/ 2147483647 w 299"/>
                <a:gd name="T89" fmla="*/ 2147483647 h 1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9"/>
                <a:gd name="T136" fmla="*/ 0 h 120"/>
                <a:gd name="T137" fmla="*/ 299 w 299"/>
                <a:gd name="T138" fmla="*/ 120 h 1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9" h="120">
                  <a:moveTo>
                    <a:pt x="299" y="120"/>
                  </a:moveTo>
                  <a:lnTo>
                    <a:pt x="294" y="115"/>
                  </a:lnTo>
                  <a:lnTo>
                    <a:pt x="280" y="102"/>
                  </a:lnTo>
                  <a:lnTo>
                    <a:pt x="269" y="94"/>
                  </a:lnTo>
                  <a:lnTo>
                    <a:pt x="256" y="86"/>
                  </a:lnTo>
                  <a:lnTo>
                    <a:pt x="240" y="78"/>
                  </a:lnTo>
                  <a:lnTo>
                    <a:pt x="223" y="70"/>
                  </a:lnTo>
                  <a:lnTo>
                    <a:pt x="203" y="62"/>
                  </a:lnTo>
                  <a:lnTo>
                    <a:pt x="180" y="56"/>
                  </a:lnTo>
                  <a:lnTo>
                    <a:pt x="168" y="54"/>
                  </a:lnTo>
                  <a:lnTo>
                    <a:pt x="156" y="51"/>
                  </a:lnTo>
                  <a:lnTo>
                    <a:pt x="143" y="49"/>
                  </a:lnTo>
                  <a:lnTo>
                    <a:pt x="128" y="48"/>
                  </a:lnTo>
                  <a:lnTo>
                    <a:pt x="114" y="48"/>
                  </a:lnTo>
                  <a:lnTo>
                    <a:pt x="100" y="48"/>
                  </a:lnTo>
                  <a:lnTo>
                    <a:pt x="85" y="49"/>
                  </a:lnTo>
                  <a:lnTo>
                    <a:pt x="68" y="51"/>
                  </a:lnTo>
                  <a:lnTo>
                    <a:pt x="52" y="55"/>
                  </a:lnTo>
                  <a:lnTo>
                    <a:pt x="36" y="58"/>
                  </a:lnTo>
                  <a:lnTo>
                    <a:pt x="17" y="63"/>
                  </a:lnTo>
                  <a:lnTo>
                    <a:pt x="0" y="68"/>
                  </a:lnTo>
                  <a:lnTo>
                    <a:pt x="8" y="61"/>
                  </a:lnTo>
                  <a:lnTo>
                    <a:pt x="32" y="42"/>
                  </a:lnTo>
                  <a:lnTo>
                    <a:pt x="48" y="32"/>
                  </a:lnTo>
                  <a:lnTo>
                    <a:pt x="66" y="22"/>
                  </a:lnTo>
                  <a:lnTo>
                    <a:pt x="76" y="17"/>
                  </a:lnTo>
                  <a:lnTo>
                    <a:pt x="87" y="13"/>
                  </a:lnTo>
                  <a:lnTo>
                    <a:pt x="98" y="9"/>
                  </a:lnTo>
                  <a:lnTo>
                    <a:pt x="109" y="5"/>
                  </a:lnTo>
                  <a:lnTo>
                    <a:pt x="121" y="3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1"/>
                  </a:lnTo>
                  <a:lnTo>
                    <a:pt x="182" y="3"/>
                  </a:lnTo>
                  <a:lnTo>
                    <a:pt x="195" y="7"/>
                  </a:lnTo>
                  <a:lnTo>
                    <a:pt x="208" y="12"/>
                  </a:lnTo>
                  <a:lnTo>
                    <a:pt x="220" y="19"/>
                  </a:lnTo>
                  <a:lnTo>
                    <a:pt x="232" y="27"/>
                  </a:lnTo>
                  <a:lnTo>
                    <a:pt x="243" y="37"/>
                  </a:lnTo>
                  <a:lnTo>
                    <a:pt x="256" y="49"/>
                  </a:lnTo>
                  <a:lnTo>
                    <a:pt x="267" y="64"/>
                  </a:lnTo>
                  <a:lnTo>
                    <a:pt x="278" y="80"/>
                  </a:lnTo>
                  <a:lnTo>
                    <a:pt x="289" y="98"/>
                  </a:lnTo>
                  <a:lnTo>
                    <a:pt x="299" y="12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Freeform 181"/>
            <p:cNvSpPr>
              <a:spLocks/>
            </p:cNvSpPr>
            <p:nvPr/>
          </p:nvSpPr>
          <p:spPr bwMode="auto">
            <a:xfrm>
              <a:off x="2709863" y="257175"/>
              <a:ext cx="23813" cy="23813"/>
            </a:xfrm>
            <a:custGeom>
              <a:avLst/>
              <a:gdLst>
                <a:gd name="T0" fmla="*/ 2147483647 w 216"/>
                <a:gd name="T1" fmla="*/ 2147483647 h 224"/>
                <a:gd name="T2" fmla="*/ 2147483647 w 216"/>
                <a:gd name="T3" fmla="*/ 2147483647 h 224"/>
                <a:gd name="T4" fmla="*/ 2147483647 w 216"/>
                <a:gd name="T5" fmla="*/ 2147483647 h 224"/>
                <a:gd name="T6" fmla="*/ 2147483647 w 216"/>
                <a:gd name="T7" fmla="*/ 2147483647 h 224"/>
                <a:gd name="T8" fmla="*/ 2147483647 w 216"/>
                <a:gd name="T9" fmla="*/ 2147483647 h 224"/>
                <a:gd name="T10" fmla="*/ 2147483647 w 216"/>
                <a:gd name="T11" fmla="*/ 2147483647 h 224"/>
                <a:gd name="T12" fmla="*/ 2147483647 w 216"/>
                <a:gd name="T13" fmla="*/ 2147483647 h 224"/>
                <a:gd name="T14" fmla="*/ 2147483647 w 216"/>
                <a:gd name="T15" fmla="*/ 2147483647 h 224"/>
                <a:gd name="T16" fmla="*/ 2147483647 w 216"/>
                <a:gd name="T17" fmla="*/ 2147483647 h 224"/>
                <a:gd name="T18" fmla="*/ 2147483647 w 216"/>
                <a:gd name="T19" fmla="*/ 2147483647 h 224"/>
                <a:gd name="T20" fmla="*/ 2147483647 w 216"/>
                <a:gd name="T21" fmla="*/ 2147483647 h 224"/>
                <a:gd name="T22" fmla="*/ 2147483647 w 216"/>
                <a:gd name="T23" fmla="*/ 2147483647 h 224"/>
                <a:gd name="T24" fmla="*/ 2147483647 w 216"/>
                <a:gd name="T25" fmla="*/ 2147483647 h 224"/>
                <a:gd name="T26" fmla="*/ 2147483647 w 216"/>
                <a:gd name="T27" fmla="*/ 2147483647 h 224"/>
                <a:gd name="T28" fmla="*/ 2147483647 w 216"/>
                <a:gd name="T29" fmla="*/ 2147483647 h 224"/>
                <a:gd name="T30" fmla="*/ 2147483647 w 216"/>
                <a:gd name="T31" fmla="*/ 2147483647 h 224"/>
                <a:gd name="T32" fmla="*/ 2147483647 w 216"/>
                <a:gd name="T33" fmla="*/ 2147483647 h 224"/>
                <a:gd name="T34" fmla="*/ 2147483647 w 216"/>
                <a:gd name="T35" fmla="*/ 2147483647 h 224"/>
                <a:gd name="T36" fmla="*/ 0 w 216"/>
                <a:gd name="T37" fmla="*/ 2147483647 h 224"/>
                <a:gd name="T38" fmla="*/ 2147483647 w 216"/>
                <a:gd name="T39" fmla="*/ 2147483647 h 224"/>
                <a:gd name="T40" fmla="*/ 2147483647 w 216"/>
                <a:gd name="T41" fmla="*/ 2147483647 h 224"/>
                <a:gd name="T42" fmla="*/ 2147483647 w 216"/>
                <a:gd name="T43" fmla="*/ 2147483647 h 224"/>
                <a:gd name="T44" fmla="*/ 2147483647 w 216"/>
                <a:gd name="T45" fmla="*/ 2147483647 h 224"/>
                <a:gd name="T46" fmla="*/ 2147483647 w 216"/>
                <a:gd name="T47" fmla="*/ 2147483647 h 224"/>
                <a:gd name="T48" fmla="*/ 2147483647 w 216"/>
                <a:gd name="T49" fmla="*/ 2147483647 h 224"/>
                <a:gd name="T50" fmla="*/ 2147483647 w 216"/>
                <a:gd name="T51" fmla="*/ 0 h 224"/>
                <a:gd name="T52" fmla="*/ 2147483647 w 216"/>
                <a:gd name="T53" fmla="*/ 0 h 224"/>
                <a:gd name="T54" fmla="*/ 2147483647 w 216"/>
                <a:gd name="T55" fmla="*/ 2147483647 h 224"/>
                <a:gd name="T56" fmla="*/ 2147483647 w 216"/>
                <a:gd name="T57" fmla="*/ 2147483647 h 224"/>
                <a:gd name="T58" fmla="*/ 2147483647 w 216"/>
                <a:gd name="T59" fmla="*/ 2147483647 h 224"/>
                <a:gd name="T60" fmla="*/ 2147483647 w 216"/>
                <a:gd name="T61" fmla="*/ 2147483647 h 224"/>
                <a:gd name="T62" fmla="*/ 2147483647 w 216"/>
                <a:gd name="T63" fmla="*/ 2147483647 h 2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4"/>
                <a:gd name="T98" fmla="*/ 216 w 216"/>
                <a:gd name="T99" fmla="*/ 224 h 2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4">
                  <a:moveTo>
                    <a:pt x="206" y="66"/>
                  </a:moveTo>
                  <a:lnTo>
                    <a:pt x="210" y="77"/>
                  </a:lnTo>
                  <a:lnTo>
                    <a:pt x="213" y="87"/>
                  </a:lnTo>
                  <a:lnTo>
                    <a:pt x="215" y="98"/>
                  </a:lnTo>
                  <a:lnTo>
                    <a:pt x="216" y="109"/>
                  </a:lnTo>
                  <a:lnTo>
                    <a:pt x="216" y="121"/>
                  </a:lnTo>
                  <a:lnTo>
                    <a:pt x="214" y="131"/>
                  </a:lnTo>
                  <a:lnTo>
                    <a:pt x="212" y="142"/>
                  </a:lnTo>
                  <a:lnTo>
                    <a:pt x="209" y="152"/>
                  </a:lnTo>
                  <a:lnTo>
                    <a:pt x="205" y="161"/>
                  </a:lnTo>
                  <a:lnTo>
                    <a:pt x="200" y="171"/>
                  </a:lnTo>
                  <a:lnTo>
                    <a:pt x="195" y="181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3"/>
                  </a:lnTo>
                  <a:lnTo>
                    <a:pt x="163" y="209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4"/>
                  </a:lnTo>
                  <a:lnTo>
                    <a:pt x="101" y="224"/>
                  </a:lnTo>
                  <a:lnTo>
                    <a:pt x="91" y="223"/>
                  </a:lnTo>
                  <a:lnTo>
                    <a:pt x="81" y="221"/>
                  </a:lnTo>
                  <a:lnTo>
                    <a:pt x="71" y="217"/>
                  </a:lnTo>
                  <a:lnTo>
                    <a:pt x="61" y="213"/>
                  </a:lnTo>
                  <a:lnTo>
                    <a:pt x="51" y="208"/>
                  </a:lnTo>
                  <a:lnTo>
                    <a:pt x="43" y="202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68"/>
                  </a:lnTo>
                  <a:lnTo>
                    <a:pt x="10" y="158"/>
                  </a:lnTo>
                  <a:lnTo>
                    <a:pt x="6" y="148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5"/>
                  </a:lnTo>
                  <a:lnTo>
                    <a:pt x="0" y="104"/>
                  </a:lnTo>
                  <a:lnTo>
                    <a:pt x="2" y="94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4"/>
                  </a:lnTo>
                  <a:lnTo>
                    <a:pt x="16" y="53"/>
                  </a:lnTo>
                  <a:lnTo>
                    <a:pt x="21" y="44"/>
                  </a:lnTo>
                  <a:lnTo>
                    <a:pt x="28" y="36"/>
                  </a:lnTo>
                  <a:lnTo>
                    <a:pt x="35" y="29"/>
                  </a:lnTo>
                  <a:lnTo>
                    <a:pt x="43" y="22"/>
                  </a:lnTo>
                  <a:lnTo>
                    <a:pt x="53" y="16"/>
                  </a:lnTo>
                  <a:lnTo>
                    <a:pt x="63" y="11"/>
                  </a:lnTo>
                  <a:lnTo>
                    <a:pt x="73" y="6"/>
                  </a:lnTo>
                  <a:lnTo>
                    <a:pt x="83" y="2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5" y="1"/>
                  </a:lnTo>
                  <a:lnTo>
                    <a:pt x="135" y="4"/>
                  </a:lnTo>
                  <a:lnTo>
                    <a:pt x="145" y="7"/>
                  </a:lnTo>
                  <a:lnTo>
                    <a:pt x="155" y="12"/>
                  </a:lnTo>
                  <a:lnTo>
                    <a:pt x="164" y="17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7"/>
                  </a:lnTo>
                  <a:lnTo>
                    <a:pt x="195" y="46"/>
                  </a:lnTo>
                  <a:lnTo>
                    <a:pt x="201" y="55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3" name="Freeform 182"/>
            <p:cNvSpPr>
              <a:spLocks/>
            </p:cNvSpPr>
            <p:nvPr/>
          </p:nvSpPr>
          <p:spPr bwMode="auto">
            <a:xfrm>
              <a:off x="2714626" y="260350"/>
              <a:ext cx="7938" cy="7938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0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1" y="20"/>
                  </a:moveTo>
                  <a:lnTo>
                    <a:pt x="65" y="27"/>
                  </a:lnTo>
                  <a:lnTo>
                    <a:pt x="65" y="33"/>
                  </a:lnTo>
                  <a:lnTo>
                    <a:pt x="65" y="40"/>
                  </a:lnTo>
                  <a:lnTo>
                    <a:pt x="64" y="46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5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1" y="59"/>
                  </a:lnTo>
                  <a:lnTo>
                    <a:pt x="6" y="54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9" y="11"/>
                  </a:lnTo>
                  <a:lnTo>
                    <a:pt x="14" y="7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8" y="14"/>
                  </a:lnTo>
                  <a:lnTo>
                    <a:pt x="6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4" name="Freeform 183"/>
            <p:cNvSpPr>
              <a:spLocks/>
            </p:cNvSpPr>
            <p:nvPr/>
          </p:nvSpPr>
          <p:spPr bwMode="auto">
            <a:xfrm>
              <a:off x="2709863" y="201613"/>
              <a:ext cx="34925" cy="12700"/>
            </a:xfrm>
            <a:custGeom>
              <a:avLst/>
              <a:gdLst>
                <a:gd name="T0" fmla="*/ 0 w 328"/>
                <a:gd name="T1" fmla="*/ 2147483647 h 126"/>
                <a:gd name="T2" fmla="*/ 2147483647 w 328"/>
                <a:gd name="T3" fmla="*/ 2147483647 h 126"/>
                <a:gd name="T4" fmla="*/ 2147483647 w 328"/>
                <a:gd name="T5" fmla="*/ 2147483647 h 126"/>
                <a:gd name="T6" fmla="*/ 2147483647 w 328"/>
                <a:gd name="T7" fmla="*/ 2147483647 h 126"/>
                <a:gd name="T8" fmla="*/ 2147483647 w 328"/>
                <a:gd name="T9" fmla="*/ 2147483647 h 126"/>
                <a:gd name="T10" fmla="*/ 2147483647 w 328"/>
                <a:gd name="T11" fmla="*/ 2147483647 h 126"/>
                <a:gd name="T12" fmla="*/ 2147483647 w 328"/>
                <a:gd name="T13" fmla="*/ 2147483647 h 126"/>
                <a:gd name="T14" fmla="*/ 2147483647 w 328"/>
                <a:gd name="T15" fmla="*/ 2147483647 h 126"/>
                <a:gd name="T16" fmla="*/ 2147483647 w 328"/>
                <a:gd name="T17" fmla="*/ 2147483647 h 126"/>
                <a:gd name="T18" fmla="*/ 2147483647 w 328"/>
                <a:gd name="T19" fmla="*/ 2147483647 h 126"/>
                <a:gd name="T20" fmla="*/ 2147483647 w 328"/>
                <a:gd name="T21" fmla="*/ 2147483647 h 126"/>
                <a:gd name="T22" fmla="*/ 2147483647 w 328"/>
                <a:gd name="T23" fmla="*/ 2147483647 h 126"/>
                <a:gd name="T24" fmla="*/ 2147483647 w 328"/>
                <a:gd name="T25" fmla="*/ 2147483647 h 126"/>
                <a:gd name="T26" fmla="*/ 2147483647 w 328"/>
                <a:gd name="T27" fmla="*/ 2147483647 h 126"/>
                <a:gd name="T28" fmla="*/ 2147483647 w 328"/>
                <a:gd name="T29" fmla="*/ 2147483647 h 126"/>
                <a:gd name="T30" fmla="*/ 2147483647 w 328"/>
                <a:gd name="T31" fmla="*/ 2147483647 h 126"/>
                <a:gd name="T32" fmla="*/ 2147483647 w 328"/>
                <a:gd name="T33" fmla="*/ 2147483647 h 126"/>
                <a:gd name="T34" fmla="*/ 2147483647 w 328"/>
                <a:gd name="T35" fmla="*/ 2147483647 h 126"/>
                <a:gd name="T36" fmla="*/ 2147483647 w 328"/>
                <a:gd name="T37" fmla="*/ 2147483647 h 126"/>
                <a:gd name="T38" fmla="*/ 2147483647 w 328"/>
                <a:gd name="T39" fmla="*/ 2147483647 h 126"/>
                <a:gd name="T40" fmla="*/ 2147483647 w 328"/>
                <a:gd name="T41" fmla="*/ 2147483647 h 126"/>
                <a:gd name="T42" fmla="*/ 2147483647 w 328"/>
                <a:gd name="T43" fmla="*/ 2147483647 h 126"/>
                <a:gd name="T44" fmla="*/ 2147483647 w 328"/>
                <a:gd name="T45" fmla="*/ 2147483647 h 126"/>
                <a:gd name="T46" fmla="*/ 2147483647 w 328"/>
                <a:gd name="T47" fmla="*/ 2147483647 h 126"/>
                <a:gd name="T48" fmla="*/ 2147483647 w 328"/>
                <a:gd name="T49" fmla="*/ 2147483647 h 126"/>
                <a:gd name="T50" fmla="*/ 2147483647 w 328"/>
                <a:gd name="T51" fmla="*/ 2147483647 h 126"/>
                <a:gd name="T52" fmla="*/ 2147483647 w 328"/>
                <a:gd name="T53" fmla="*/ 2147483647 h 126"/>
                <a:gd name="T54" fmla="*/ 2147483647 w 328"/>
                <a:gd name="T55" fmla="*/ 2147483647 h 126"/>
                <a:gd name="T56" fmla="*/ 2147483647 w 328"/>
                <a:gd name="T57" fmla="*/ 2147483647 h 126"/>
                <a:gd name="T58" fmla="*/ 2147483647 w 328"/>
                <a:gd name="T59" fmla="*/ 2147483647 h 126"/>
                <a:gd name="T60" fmla="*/ 2147483647 w 328"/>
                <a:gd name="T61" fmla="*/ 2147483647 h 126"/>
                <a:gd name="T62" fmla="*/ 2147483647 w 328"/>
                <a:gd name="T63" fmla="*/ 2147483647 h 126"/>
                <a:gd name="T64" fmla="*/ 2147483647 w 328"/>
                <a:gd name="T65" fmla="*/ 2147483647 h 126"/>
                <a:gd name="T66" fmla="*/ 2147483647 w 328"/>
                <a:gd name="T67" fmla="*/ 2147483647 h 126"/>
                <a:gd name="T68" fmla="*/ 2147483647 w 328"/>
                <a:gd name="T69" fmla="*/ 0 h 126"/>
                <a:gd name="T70" fmla="*/ 2147483647 w 328"/>
                <a:gd name="T71" fmla="*/ 0 h 126"/>
                <a:gd name="T72" fmla="*/ 2147483647 w 328"/>
                <a:gd name="T73" fmla="*/ 0 h 126"/>
                <a:gd name="T74" fmla="*/ 2147483647 w 328"/>
                <a:gd name="T75" fmla="*/ 2147483647 h 126"/>
                <a:gd name="T76" fmla="*/ 2147483647 w 328"/>
                <a:gd name="T77" fmla="*/ 2147483647 h 126"/>
                <a:gd name="T78" fmla="*/ 2147483647 w 328"/>
                <a:gd name="T79" fmla="*/ 2147483647 h 126"/>
                <a:gd name="T80" fmla="*/ 2147483647 w 328"/>
                <a:gd name="T81" fmla="*/ 2147483647 h 126"/>
                <a:gd name="T82" fmla="*/ 2147483647 w 328"/>
                <a:gd name="T83" fmla="*/ 2147483647 h 126"/>
                <a:gd name="T84" fmla="*/ 2147483647 w 328"/>
                <a:gd name="T85" fmla="*/ 2147483647 h 126"/>
                <a:gd name="T86" fmla="*/ 2147483647 w 328"/>
                <a:gd name="T87" fmla="*/ 2147483647 h 126"/>
                <a:gd name="T88" fmla="*/ 0 w 328"/>
                <a:gd name="T89" fmla="*/ 2147483647 h 12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8"/>
                <a:gd name="T136" fmla="*/ 0 h 126"/>
                <a:gd name="T137" fmla="*/ 328 w 328"/>
                <a:gd name="T138" fmla="*/ 126 h 12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8" h="126">
                  <a:moveTo>
                    <a:pt x="0" y="70"/>
                  </a:moveTo>
                  <a:lnTo>
                    <a:pt x="8" y="68"/>
                  </a:lnTo>
                  <a:lnTo>
                    <a:pt x="28" y="62"/>
                  </a:lnTo>
                  <a:lnTo>
                    <a:pt x="43" y="58"/>
                  </a:lnTo>
                  <a:lnTo>
                    <a:pt x="61" y="55"/>
                  </a:lnTo>
                  <a:lnTo>
                    <a:pt x="80" y="53"/>
                  </a:lnTo>
                  <a:lnTo>
                    <a:pt x="102" y="51"/>
                  </a:lnTo>
                  <a:lnTo>
                    <a:pt x="126" y="52"/>
                  </a:lnTo>
                  <a:lnTo>
                    <a:pt x="152" y="54"/>
                  </a:lnTo>
                  <a:lnTo>
                    <a:pt x="165" y="55"/>
                  </a:lnTo>
                  <a:lnTo>
                    <a:pt x="179" y="58"/>
                  </a:lnTo>
                  <a:lnTo>
                    <a:pt x="193" y="61"/>
                  </a:lnTo>
                  <a:lnTo>
                    <a:pt x="207" y="65"/>
                  </a:lnTo>
                  <a:lnTo>
                    <a:pt x="221" y="69"/>
                  </a:lnTo>
                  <a:lnTo>
                    <a:pt x="237" y="75"/>
                  </a:lnTo>
                  <a:lnTo>
                    <a:pt x="251" y="82"/>
                  </a:lnTo>
                  <a:lnTo>
                    <a:pt x="266" y="89"/>
                  </a:lnTo>
                  <a:lnTo>
                    <a:pt x="281" y="97"/>
                  </a:lnTo>
                  <a:lnTo>
                    <a:pt x="298" y="105"/>
                  </a:lnTo>
                  <a:lnTo>
                    <a:pt x="313" y="115"/>
                  </a:lnTo>
                  <a:lnTo>
                    <a:pt x="328" y="126"/>
                  </a:lnTo>
                  <a:lnTo>
                    <a:pt x="321" y="117"/>
                  </a:lnTo>
                  <a:lnTo>
                    <a:pt x="301" y="92"/>
                  </a:lnTo>
                  <a:lnTo>
                    <a:pt x="287" y="77"/>
                  </a:lnTo>
                  <a:lnTo>
                    <a:pt x="270" y="59"/>
                  </a:lnTo>
                  <a:lnTo>
                    <a:pt x="261" y="51"/>
                  </a:lnTo>
                  <a:lnTo>
                    <a:pt x="251" y="44"/>
                  </a:lnTo>
                  <a:lnTo>
                    <a:pt x="240" y="36"/>
                  </a:lnTo>
                  <a:lnTo>
                    <a:pt x="230" y="29"/>
                  </a:lnTo>
                  <a:lnTo>
                    <a:pt x="217" y="22"/>
                  </a:lnTo>
                  <a:lnTo>
                    <a:pt x="205" y="16"/>
                  </a:lnTo>
                  <a:lnTo>
                    <a:pt x="193" y="10"/>
                  </a:lnTo>
                  <a:lnTo>
                    <a:pt x="180" y="6"/>
                  </a:lnTo>
                  <a:lnTo>
                    <a:pt x="166" y="3"/>
                  </a:lnTo>
                  <a:lnTo>
                    <a:pt x="153" y="0"/>
                  </a:lnTo>
                  <a:lnTo>
                    <a:pt x="139" y="0"/>
                  </a:lnTo>
                  <a:lnTo>
                    <a:pt x="125" y="0"/>
                  </a:lnTo>
                  <a:lnTo>
                    <a:pt x="109" y="2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4" y="20"/>
                  </a:lnTo>
                  <a:lnTo>
                    <a:pt x="48" y="29"/>
                  </a:lnTo>
                  <a:lnTo>
                    <a:pt x="32" y="41"/>
                  </a:lnTo>
                  <a:lnTo>
                    <a:pt x="17" y="54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" name="Freeform 184"/>
            <p:cNvSpPr>
              <a:spLocks/>
            </p:cNvSpPr>
            <p:nvPr/>
          </p:nvSpPr>
          <p:spPr bwMode="auto">
            <a:xfrm>
              <a:off x="2538413" y="0"/>
              <a:ext cx="336550" cy="225425"/>
            </a:xfrm>
            <a:custGeom>
              <a:avLst/>
              <a:gdLst>
                <a:gd name="T0" fmla="*/ 2147483647 w 3188"/>
                <a:gd name="T1" fmla="*/ 2147483647 h 2131"/>
                <a:gd name="T2" fmla="*/ 2147483647 w 3188"/>
                <a:gd name="T3" fmla="*/ 2147483647 h 2131"/>
                <a:gd name="T4" fmla="*/ 2147483647 w 3188"/>
                <a:gd name="T5" fmla="*/ 2147483647 h 2131"/>
                <a:gd name="T6" fmla="*/ 2147483647 w 3188"/>
                <a:gd name="T7" fmla="*/ 2147483647 h 2131"/>
                <a:gd name="T8" fmla="*/ 2147483647 w 3188"/>
                <a:gd name="T9" fmla="*/ 2147483647 h 2131"/>
                <a:gd name="T10" fmla="*/ 2147483647 w 3188"/>
                <a:gd name="T11" fmla="*/ 2147483647 h 2131"/>
                <a:gd name="T12" fmla="*/ 2147483647 w 3188"/>
                <a:gd name="T13" fmla="*/ 2147483647 h 2131"/>
                <a:gd name="T14" fmla="*/ 2147483647 w 3188"/>
                <a:gd name="T15" fmla="*/ 2147483647 h 2131"/>
                <a:gd name="T16" fmla="*/ 2147483647 w 3188"/>
                <a:gd name="T17" fmla="*/ 2147483647 h 2131"/>
                <a:gd name="T18" fmla="*/ 2147483647 w 3188"/>
                <a:gd name="T19" fmla="*/ 2147483647 h 2131"/>
                <a:gd name="T20" fmla="*/ 2147483647 w 3188"/>
                <a:gd name="T21" fmla="*/ 2147483647 h 2131"/>
                <a:gd name="T22" fmla="*/ 2147483647 w 3188"/>
                <a:gd name="T23" fmla="*/ 2147483647 h 2131"/>
                <a:gd name="T24" fmla="*/ 2147483647 w 3188"/>
                <a:gd name="T25" fmla="*/ 2147483647 h 2131"/>
                <a:gd name="T26" fmla="*/ 2147483647 w 3188"/>
                <a:gd name="T27" fmla="*/ 2147483647 h 2131"/>
                <a:gd name="T28" fmla="*/ 2147483647 w 3188"/>
                <a:gd name="T29" fmla="*/ 2147483647 h 2131"/>
                <a:gd name="T30" fmla="*/ 2147483647 w 3188"/>
                <a:gd name="T31" fmla="*/ 2147483647 h 2131"/>
                <a:gd name="T32" fmla="*/ 2147483647 w 3188"/>
                <a:gd name="T33" fmla="*/ 2147483647 h 2131"/>
                <a:gd name="T34" fmla="*/ 2147483647 w 3188"/>
                <a:gd name="T35" fmla="*/ 2147483647 h 2131"/>
                <a:gd name="T36" fmla="*/ 2147483647 w 3188"/>
                <a:gd name="T37" fmla="*/ 2147483647 h 2131"/>
                <a:gd name="T38" fmla="*/ 2147483647 w 3188"/>
                <a:gd name="T39" fmla="*/ 2147483647 h 2131"/>
                <a:gd name="T40" fmla="*/ 2147483647 w 3188"/>
                <a:gd name="T41" fmla="*/ 2147483647 h 2131"/>
                <a:gd name="T42" fmla="*/ 2147483647 w 3188"/>
                <a:gd name="T43" fmla="*/ 2147483647 h 2131"/>
                <a:gd name="T44" fmla="*/ 2147483647 w 3188"/>
                <a:gd name="T45" fmla="*/ 2147483647 h 2131"/>
                <a:gd name="T46" fmla="*/ 2147483647 w 3188"/>
                <a:gd name="T47" fmla="*/ 2147483647 h 2131"/>
                <a:gd name="T48" fmla="*/ 2147483647 w 3188"/>
                <a:gd name="T49" fmla="*/ 2147483647 h 2131"/>
                <a:gd name="T50" fmla="*/ 2147483647 w 3188"/>
                <a:gd name="T51" fmla="*/ 2147483647 h 2131"/>
                <a:gd name="T52" fmla="*/ 2147483647 w 3188"/>
                <a:gd name="T53" fmla="*/ 2147483647 h 2131"/>
                <a:gd name="T54" fmla="*/ 2147483647 w 3188"/>
                <a:gd name="T55" fmla="*/ 2147483647 h 2131"/>
                <a:gd name="T56" fmla="*/ 2147483647 w 3188"/>
                <a:gd name="T57" fmla="*/ 2147483647 h 2131"/>
                <a:gd name="T58" fmla="*/ 2147483647 w 3188"/>
                <a:gd name="T59" fmla="*/ 2147483647 h 2131"/>
                <a:gd name="T60" fmla="*/ 2147483647 w 3188"/>
                <a:gd name="T61" fmla="*/ 2147483647 h 2131"/>
                <a:gd name="T62" fmla="*/ 2147483647 w 3188"/>
                <a:gd name="T63" fmla="*/ 2147483647 h 2131"/>
                <a:gd name="T64" fmla="*/ 2147483647 w 3188"/>
                <a:gd name="T65" fmla="*/ 2147483647 h 2131"/>
                <a:gd name="T66" fmla="*/ 2147483647 w 3188"/>
                <a:gd name="T67" fmla="*/ 2147483647 h 2131"/>
                <a:gd name="T68" fmla="*/ 2147483647 w 3188"/>
                <a:gd name="T69" fmla="*/ 2147483647 h 2131"/>
                <a:gd name="T70" fmla="*/ 2147483647 w 3188"/>
                <a:gd name="T71" fmla="*/ 2147483647 h 2131"/>
                <a:gd name="T72" fmla="*/ 2147483647 w 3188"/>
                <a:gd name="T73" fmla="*/ 2147483647 h 2131"/>
                <a:gd name="T74" fmla="*/ 2147483647 w 3188"/>
                <a:gd name="T75" fmla="*/ 2147483647 h 2131"/>
                <a:gd name="T76" fmla="*/ 2147483647 w 3188"/>
                <a:gd name="T77" fmla="*/ 2147483647 h 2131"/>
                <a:gd name="T78" fmla="*/ 2147483647 w 3188"/>
                <a:gd name="T79" fmla="*/ 2147483647 h 2131"/>
                <a:gd name="T80" fmla="*/ 2147483647 w 3188"/>
                <a:gd name="T81" fmla="*/ 2147483647 h 2131"/>
                <a:gd name="T82" fmla="*/ 2147483647 w 3188"/>
                <a:gd name="T83" fmla="*/ 2147483647 h 2131"/>
                <a:gd name="T84" fmla="*/ 2147483647 w 3188"/>
                <a:gd name="T85" fmla="*/ 2147483647 h 2131"/>
                <a:gd name="T86" fmla="*/ 2147483647 w 3188"/>
                <a:gd name="T87" fmla="*/ 2147483647 h 2131"/>
                <a:gd name="T88" fmla="*/ 2147483647 w 3188"/>
                <a:gd name="T89" fmla="*/ 2147483647 h 2131"/>
                <a:gd name="T90" fmla="*/ 2147483647 w 3188"/>
                <a:gd name="T91" fmla="*/ 2147483647 h 2131"/>
                <a:gd name="T92" fmla="*/ 2147483647 w 3188"/>
                <a:gd name="T93" fmla="*/ 2147483647 h 2131"/>
                <a:gd name="T94" fmla="*/ 2147483647 w 3188"/>
                <a:gd name="T95" fmla="*/ 2147483647 h 2131"/>
                <a:gd name="T96" fmla="*/ 2147483647 w 3188"/>
                <a:gd name="T97" fmla="*/ 2147483647 h 2131"/>
                <a:gd name="T98" fmla="*/ 2147483647 w 3188"/>
                <a:gd name="T99" fmla="*/ 2147483647 h 2131"/>
                <a:gd name="T100" fmla="*/ 2147483647 w 3188"/>
                <a:gd name="T101" fmla="*/ 2147483647 h 2131"/>
                <a:gd name="T102" fmla="*/ 2147483647 w 3188"/>
                <a:gd name="T103" fmla="*/ 2147483647 h 2131"/>
                <a:gd name="T104" fmla="*/ 2147483647 w 3188"/>
                <a:gd name="T105" fmla="*/ 2147483647 h 2131"/>
                <a:gd name="T106" fmla="*/ 2147483647 w 3188"/>
                <a:gd name="T107" fmla="*/ 2147483647 h 2131"/>
                <a:gd name="T108" fmla="*/ 2147483647 w 3188"/>
                <a:gd name="T109" fmla="*/ 2147483647 h 21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188"/>
                <a:gd name="T166" fmla="*/ 0 h 2131"/>
                <a:gd name="T167" fmla="*/ 3188 w 3188"/>
                <a:gd name="T168" fmla="*/ 2131 h 213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188" h="2131">
                  <a:moveTo>
                    <a:pt x="3158" y="964"/>
                  </a:moveTo>
                  <a:lnTo>
                    <a:pt x="3169" y="926"/>
                  </a:lnTo>
                  <a:lnTo>
                    <a:pt x="3178" y="890"/>
                  </a:lnTo>
                  <a:lnTo>
                    <a:pt x="3184" y="855"/>
                  </a:lnTo>
                  <a:lnTo>
                    <a:pt x="3187" y="821"/>
                  </a:lnTo>
                  <a:lnTo>
                    <a:pt x="3188" y="789"/>
                  </a:lnTo>
                  <a:lnTo>
                    <a:pt x="3187" y="758"/>
                  </a:lnTo>
                  <a:lnTo>
                    <a:pt x="3184" y="729"/>
                  </a:lnTo>
                  <a:lnTo>
                    <a:pt x="3178" y="700"/>
                  </a:lnTo>
                  <a:lnTo>
                    <a:pt x="3171" y="673"/>
                  </a:lnTo>
                  <a:lnTo>
                    <a:pt x="3161" y="646"/>
                  </a:lnTo>
                  <a:lnTo>
                    <a:pt x="3150" y="621"/>
                  </a:lnTo>
                  <a:lnTo>
                    <a:pt x="3136" y="596"/>
                  </a:lnTo>
                  <a:lnTo>
                    <a:pt x="3122" y="573"/>
                  </a:lnTo>
                  <a:lnTo>
                    <a:pt x="3106" y="551"/>
                  </a:lnTo>
                  <a:lnTo>
                    <a:pt x="3088" y="529"/>
                  </a:lnTo>
                  <a:lnTo>
                    <a:pt x="3069" y="508"/>
                  </a:lnTo>
                  <a:lnTo>
                    <a:pt x="3049" y="488"/>
                  </a:lnTo>
                  <a:lnTo>
                    <a:pt x="3027" y="468"/>
                  </a:lnTo>
                  <a:lnTo>
                    <a:pt x="3005" y="449"/>
                  </a:lnTo>
                  <a:lnTo>
                    <a:pt x="2982" y="430"/>
                  </a:lnTo>
                  <a:lnTo>
                    <a:pt x="2958" y="411"/>
                  </a:lnTo>
                  <a:lnTo>
                    <a:pt x="2933" y="394"/>
                  </a:lnTo>
                  <a:lnTo>
                    <a:pt x="2907" y="376"/>
                  </a:lnTo>
                  <a:lnTo>
                    <a:pt x="2882" y="358"/>
                  </a:lnTo>
                  <a:lnTo>
                    <a:pt x="2829" y="325"/>
                  </a:lnTo>
                  <a:lnTo>
                    <a:pt x="2775" y="290"/>
                  </a:lnTo>
                  <a:lnTo>
                    <a:pt x="2721" y="256"/>
                  </a:lnTo>
                  <a:lnTo>
                    <a:pt x="2668" y="221"/>
                  </a:lnTo>
                  <a:lnTo>
                    <a:pt x="2621" y="191"/>
                  </a:lnTo>
                  <a:lnTo>
                    <a:pt x="2572" y="164"/>
                  </a:lnTo>
                  <a:lnTo>
                    <a:pt x="2522" y="138"/>
                  </a:lnTo>
                  <a:lnTo>
                    <a:pt x="2471" y="116"/>
                  </a:lnTo>
                  <a:lnTo>
                    <a:pt x="2419" y="95"/>
                  </a:lnTo>
                  <a:lnTo>
                    <a:pt x="2365" y="76"/>
                  </a:lnTo>
                  <a:lnTo>
                    <a:pt x="2310" y="60"/>
                  </a:lnTo>
                  <a:lnTo>
                    <a:pt x="2254" y="46"/>
                  </a:lnTo>
                  <a:lnTo>
                    <a:pt x="2198" y="34"/>
                  </a:lnTo>
                  <a:lnTo>
                    <a:pt x="2140" y="23"/>
                  </a:lnTo>
                  <a:lnTo>
                    <a:pt x="2082" y="15"/>
                  </a:lnTo>
                  <a:lnTo>
                    <a:pt x="2024" y="8"/>
                  </a:lnTo>
                  <a:lnTo>
                    <a:pt x="1965" y="4"/>
                  </a:lnTo>
                  <a:lnTo>
                    <a:pt x="1905" y="1"/>
                  </a:lnTo>
                  <a:lnTo>
                    <a:pt x="1845" y="0"/>
                  </a:lnTo>
                  <a:lnTo>
                    <a:pt x="1785" y="1"/>
                  </a:lnTo>
                  <a:lnTo>
                    <a:pt x="1725" y="3"/>
                  </a:lnTo>
                  <a:lnTo>
                    <a:pt x="1665" y="7"/>
                  </a:lnTo>
                  <a:lnTo>
                    <a:pt x="1605" y="12"/>
                  </a:lnTo>
                  <a:lnTo>
                    <a:pt x="1546" y="19"/>
                  </a:lnTo>
                  <a:lnTo>
                    <a:pt x="1486" y="28"/>
                  </a:lnTo>
                  <a:lnTo>
                    <a:pt x="1427" y="38"/>
                  </a:lnTo>
                  <a:lnTo>
                    <a:pt x="1369" y="49"/>
                  </a:lnTo>
                  <a:lnTo>
                    <a:pt x="1311" y="62"/>
                  </a:lnTo>
                  <a:lnTo>
                    <a:pt x="1254" y="75"/>
                  </a:lnTo>
                  <a:lnTo>
                    <a:pt x="1197" y="91"/>
                  </a:lnTo>
                  <a:lnTo>
                    <a:pt x="1142" y="107"/>
                  </a:lnTo>
                  <a:lnTo>
                    <a:pt x="1087" y="124"/>
                  </a:lnTo>
                  <a:lnTo>
                    <a:pt x="1033" y="142"/>
                  </a:lnTo>
                  <a:lnTo>
                    <a:pt x="981" y="162"/>
                  </a:lnTo>
                  <a:lnTo>
                    <a:pt x="929" y="183"/>
                  </a:lnTo>
                  <a:lnTo>
                    <a:pt x="879" y="205"/>
                  </a:lnTo>
                  <a:lnTo>
                    <a:pt x="837" y="224"/>
                  </a:lnTo>
                  <a:lnTo>
                    <a:pt x="796" y="245"/>
                  </a:lnTo>
                  <a:lnTo>
                    <a:pt x="755" y="268"/>
                  </a:lnTo>
                  <a:lnTo>
                    <a:pt x="715" y="291"/>
                  </a:lnTo>
                  <a:lnTo>
                    <a:pt x="677" y="317"/>
                  </a:lnTo>
                  <a:lnTo>
                    <a:pt x="638" y="343"/>
                  </a:lnTo>
                  <a:lnTo>
                    <a:pt x="600" y="370"/>
                  </a:lnTo>
                  <a:lnTo>
                    <a:pt x="564" y="399"/>
                  </a:lnTo>
                  <a:lnTo>
                    <a:pt x="527" y="428"/>
                  </a:lnTo>
                  <a:lnTo>
                    <a:pt x="492" y="460"/>
                  </a:lnTo>
                  <a:lnTo>
                    <a:pt x="459" y="493"/>
                  </a:lnTo>
                  <a:lnTo>
                    <a:pt x="425" y="525"/>
                  </a:lnTo>
                  <a:lnTo>
                    <a:pt x="393" y="560"/>
                  </a:lnTo>
                  <a:lnTo>
                    <a:pt x="362" y="594"/>
                  </a:lnTo>
                  <a:lnTo>
                    <a:pt x="331" y="631"/>
                  </a:lnTo>
                  <a:lnTo>
                    <a:pt x="303" y="668"/>
                  </a:lnTo>
                  <a:lnTo>
                    <a:pt x="274" y="705"/>
                  </a:lnTo>
                  <a:lnTo>
                    <a:pt x="248" y="744"/>
                  </a:lnTo>
                  <a:lnTo>
                    <a:pt x="221" y="783"/>
                  </a:lnTo>
                  <a:lnTo>
                    <a:pt x="197" y="823"/>
                  </a:lnTo>
                  <a:lnTo>
                    <a:pt x="174" y="864"/>
                  </a:lnTo>
                  <a:lnTo>
                    <a:pt x="151" y="905"/>
                  </a:lnTo>
                  <a:lnTo>
                    <a:pt x="130" y="948"/>
                  </a:lnTo>
                  <a:lnTo>
                    <a:pt x="111" y="989"/>
                  </a:lnTo>
                  <a:lnTo>
                    <a:pt x="92" y="1033"/>
                  </a:lnTo>
                  <a:lnTo>
                    <a:pt x="75" y="1076"/>
                  </a:lnTo>
                  <a:lnTo>
                    <a:pt x="59" y="1120"/>
                  </a:lnTo>
                  <a:lnTo>
                    <a:pt x="44" y="1164"/>
                  </a:lnTo>
                  <a:lnTo>
                    <a:pt x="31" y="1209"/>
                  </a:lnTo>
                  <a:lnTo>
                    <a:pt x="19" y="1254"/>
                  </a:lnTo>
                  <a:lnTo>
                    <a:pt x="9" y="1299"/>
                  </a:lnTo>
                  <a:lnTo>
                    <a:pt x="0" y="1344"/>
                  </a:lnTo>
                  <a:lnTo>
                    <a:pt x="26" y="1341"/>
                  </a:lnTo>
                  <a:lnTo>
                    <a:pt x="51" y="1339"/>
                  </a:lnTo>
                  <a:lnTo>
                    <a:pt x="76" y="1338"/>
                  </a:lnTo>
                  <a:lnTo>
                    <a:pt x="100" y="1339"/>
                  </a:lnTo>
                  <a:lnTo>
                    <a:pt x="123" y="1342"/>
                  </a:lnTo>
                  <a:lnTo>
                    <a:pt x="145" y="1347"/>
                  </a:lnTo>
                  <a:lnTo>
                    <a:pt x="168" y="1352"/>
                  </a:lnTo>
                  <a:lnTo>
                    <a:pt x="189" y="1358"/>
                  </a:lnTo>
                  <a:lnTo>
                    <a:pt x="210" y="1365"/>
                  </a:lnTo>
                  <a:lnTo>
                    <a:pt x="231" y="1373"/>
                  </a:lnTo>
                  <a:lnTo>
                    <a:pt x="252" y="1382"/>
                  </a:lnTo>
                  <a:lnTo>
                    <a:pt x="272" y="1392"/>
                  </a:lnTo>
                  <a:lnTo>
                    <a:pt x="314" y="1414"/>
                  </a:lnTo>
                  <a:lnTo>
                    <a:pt x="356" y="1437"/>
                  </a:lnTo>
                  <a:lnTo>
                    <a:pt x="400" y="1462"/>
                  </a:lnTo>
                  <a:lnTo>
                    <a:pt x="447" y="1487"/>
                  </a:lnTo>
                  <a:lnTo>
                    <a:pt x="470" y="1499"/>
                  </a:lnTo>
                  <a:lnTo>
                    <a:pt x="495" y="1511"/>
                  </a:lnTo>
                  <a:lnTo>
                    <a:pt x="521" y="1524"/>
                  </a:lnTo>
                  <a:lnTo>
                    <a:pt x="548" y="1535"/>
                  </a:lnTo>
                  <a:lnTo>
                    <a:pt x="577" y="1546"/>
                  </a:lnTo>
                  <a:lnTo>
                    <a:pt x="605" y="1557"/>
                  </a:lnTo>
                  <a:lnTo>
                    <a:pt x="637" y="1567"/>
                  </a:lnTo>
                  <a:lnTo>
                    <a:pt x="668" y="1577"/>
                  </a:lnTo>
                  <a:lnTo>
                    <a:pt x="702" y="1585"/>
                  </a:lnTo>
                  <a:lnTo>
                    <a:pt x="738" y="1592"/>
                  </a:lnTo>
                  <a:lnTo>
                    <a:pt x="774" y="1598"/>
                  </a:lnTo>
                  <a:lnTo>
                    <a:pt x="813" y="1604"/>
                  </a:lnTo>
                  <a:lnTo>
                    <a:pt x="842" y="1607"/>
                  </a:lnTo>
                  <a:lnTo>
                    <a:pt x="871" y="1609"/>
                  </a:lnTo>
                  <a:lnTo>
                    <a:pt x="901" y="1611"/>
                  </a:lnTo>
                  <a:lnTo>
                    <a:pt x="930" y="1611"/>
                  </a:lnTo>
                  <a:lnTo>
                    <a:pt x="961" y="1612"/>
                  </a:lnTo>
                  <a:lnTo>
                    <a:pt x="991" y="1611"/>
                  </a:lnTo>
                  <a:lnTo>
                    <a:pt x="1022" y="1610"/>
                  </a:lnTo>
                  <a:lnTo>
                    <a:pt x="1052" y="1608"/>
                  </a:lnTo>
                  <a:lnTo>
                    <a:pt x="1083" y="1606"/>
                  </a:lnTo>
                  <a:lnTo>
                    <a:pt x="1114" y="1603"/>
                  </a:lnTo>
                  <a:lnTo>
                    <a:pt x="1145" y="1600"/>
                  </a:lnTo>
                  <a:lnTo>
                    <a:pt x="1176" y="1595"/>
                  </a:lnTo>
                  <a:lnTo>
                    <a:pt x="1208" y="1591"/>
                  </a:lnTo>
                  <a:lnTo>
                    <a:pt x="1240" y="1585"/>
                  </a:lnTo>
                  <a:lnTo>
                    <a:pt x="1270" y="1580"/>
                  </a:lnTo>
                  <a:lnTo>
                    <a:pt x="1302" y="1572"/>
                  </a:lnTo>
                  <a:lnTo>
                    <a:pt x="1333" y="1565"/>
                  </a:lnTo>
                  <a:lnTo>
                    <a:pt x="1364" y="1558"/>
                  </a:lnTo>
                  <a:lnTo>
                    <a:pt x="1394" y="1550"/>
                  </a:lnTo>
                  <a:lnTo>
                    <a:pt x="1425" y="1542"/>
                  </a:lnTo>
                  <a:lnTo>
                    <a:pt x="1455" y="1533"/>
                  </a:lnTo>
                  <a:lnTo>
                    <a:pt x="1486" y="1524"/>
                  </a:lnTo>
                  <a:lnTo>
                    <a:pt x="1516" y="1513"/>
                  </a:lnTo>
                  <a:lnTo>
                    <a:pt x="1545" y="1503"/>
                  </a:lnTo>
                  <a:lnTo>
                    <a:pt x="1575" y="1492"/>
                  </a:lnTo>
                  <a:lnTo>
                    <a:pt x="1604" y="1481"/>
                  </a:lnTo>
                  <a:lnTo>
                    <a:pt x="1632" y="1470"/>
                  </a:lnTo>
                  <a:lnTo>
                    <a:pt x="1660" y="1457"/>
                  </a:lnTo>
                  <a:lnTo>
                    <a:pt x="1688" y="1445"/>
                  </a:lnTo>
                  <a:lnTo>
                    <a:pt x="1715" y="1433"/>
                  </a:lnTo>
                  <a:lnTo>
                    <a:pt x="1742" y="1420"/>
                  </a:lnTo>
                  <a:lnTo>
                    <a:pt x="1767" y="1407"/>
                  </a:lnTo>
                  <a:lnTo>
                    <a:pt x="1750" y="1429"/>
                  </a:lnTo>
                  <a:lnTo>
                    <a:pt x="1731" y="1450"/>
                  </a:lnTo>
                  <a:lnTo>
                    <a:pt x="1711" y="1472"/>
                  </a:lnTo>
                  <a:lnTo>
                    <a:pt x="1691" y="1492"/>
                  </a:lnTo>
                  <a:lnTo>
                    <a:pt x="1669" y="1512"/>
                  </a:lnTo>
                  <a:lnTo>
                    <a:pt x="1647" y="1532"/>
                  </a:lnTo>
                  <a:lnTo>
                    <a:pt x="1623" y="1551"/>
                  </a:lnTo>
                  <a:lnTo>
                    <a:pt x="1600" y="1569"/>
                  </a:lnTo>
                  <a:lnTo>
                    <a:pt x="1575" y="1588"/>
                  </a:lnTo>
                  <a:lnTo>
                    <a:pt x="1549" y="1605"/>
                  </a:lnTo>
                  <a:lnTo>
                    <a:pt x="1524" y="1621"/>
                  </a:lnTo>
                  <a:lnTo>
                    <a:pt x="1497" y="1638"/>
                  </a:lnTo>
                  <a:lnTo>
                    <a:pt x="1470" y="1652"/>
                  </a:lnTo>
                  <a:lnTo>
                    <a:pt x="1443" y="1666"/>
                  </a:lnTo>
                  <a:lnTo>
                    <a:pt x="1416" y="1679"/>
                  </a:lnTo>
                  <a:lnTo>
                    <a:pt x="1387" y="1691"/>
                  </a:lnTo>
                  <a:lnTo>
                    <a:pt x="1360" y="1702"/>
                  </a:lnTo>
                  <a:lnTo>
                    <a:pt x="1331" y="1712"/>
                  </a:lnTo>
                  <a:lnTo>
                    <a:pt x="1303" y="1720"/>
                  </a:lnTo>
                  <a:lnTo>
                    <a:pt x="1274" y="1728"/>
                  </a:lnTo>
                  <a:lnTo>
                    <a:pt x="1247" y="1734"/>
                  </a:lnTo>
                  <a:lnTo>
                    <a:pt x="1218" y="1739"/>
                  </a:lnTo>
                  <a:lnTo>
                    <a:pt x="1190" y="1742"/>
                  </a:lnTo>
                  <a:lnTo>
                    <a:pt x="1162" y="1746"/>
                  </a:lnTo>
                  <a:lnTo>
                    <a:pt x="1135" y="1747"/>
                  </a:lnTo>
                  <a:lnTo>
                    <a:pt x="1107" y="1746"/>
                  </a:lnTo>
                  <a:lnTo>
                    <a:pt x="1081" y="1743"/>
                  </a:lnTo>
                  <a:lnTo>
                    <a:pt x="1054" y="1739"/>
                  </a:lnTo>
                  <a:lnTo>
                    <a:pt x="1029" y="1734"/>
                  </a:lnTo>
                  <a:lnTo>
                    <a:pt x="1003" y="1727"/>
                  </a:lnTo>
                  <a:lnTo>
                    <a:pt x="979" y="1718"/>
                  </a:lnTo>
                  <a:lnTo>
                    <a:pt x="956" y="1707"/>
                  </a:lnTo>
                  <a:lnTo>
                    <a:pt x="1006" y="1731"/>
                  </a:lnTo>
                  <a:lnTo>
                    <a:pt x="1057" y="1752"/>
                  </a:lnTo>
                  <a:lnTo>
                    <a:pt x="1105" y="1769"/>
                  </a:lnTo>
                  <a:lnTo>
                    <a:pt x="1152" y="1783"/>
                  </a:lnTo>
                  <a:lnTo>
                    <a:pt x="1198" y="1794"/>
                  </a:lnTo>
                  <a:lnTo>
                    <a:pt x="1242" y="1803"/>
                  </a:lnTo>
                  <a:lnTo>
                    <a:pt x="1284" y="1808"/>
                  </a:lnTo>
                  <a:lnTo>
                    <a:pt x="1326" y="1811"/>
                  </a:lnTo>
                  <a:lnTo>
                    <a:pt x="1367" y="1812"/>
                  </a:lnTo>
                  <a:lnTo>
                    <a:pt x="1406" y="1810"/>
                  </a:lnTo>
                  <a:lnTo>
                    <a:pt x="1444" y="1806"/>
                  </a:lnTo>
                  <a:lnTo>
                    <a:pt x="1481" y="1800"/>
                  </a:lnTo>
                  <a:lnTo>
                    <a:pt x="1517" y="1793"/>
                  </a:lnTo>
                  <a:lnTo>
                    <a:pt x="1551" y="1784"/>
                  </a:lnTo>
                  <a:lnTo>
                    <a:pt x="1586" y="1774"/>
                  </a:lnTo>
                  <a:lnTo>
                    <a:pt x="1618" y="1762"/>
                  </a:lnTo>
                  <a:lnTo>
                    <a:pt x="1650" y="1750"/>
                  </a:lnTo>
                  <a:lnTo>
                    <a:pt x="1681" y="1735"/>
                  </a:lnTo>
                  <a:lnTo>
                    <a:pt x="1712" y="1721"/>
                  </a:lnTo>
                  <a:lnTo>
                    <a:pt x="1743" y="1706"/>
                  </a:lnTo>
                  <a:lnTo>
                    <a:pt x="1800" y="1674"/>
                  </a:lnTo>
                  <a:lnTo>
                    <a:pt x="1856" y="1642"/>
                  </a:lnTo>
                  <a:lnTo>
                    <a:pt x="1910" y="1610"/>
                  </a:lnTo>
                  <a:lnTo>
                    <a:pt x="1961" y="1581"/>
                  </a:lnTo>
                  <a:lnTo>
                    <a:pt x="1987" y="1566"/>
                  </a:lnTo>
                  <a:lnTo>
                    <a:pt x="2012" y="1553"/>
                  </a:lnTo>
                  <a:lnTo>
                    <a:pt x="2038" y="1541"/>
                  </a:lnTo>
                  <a:lnTo>
                    <a:pt x="2062" y="1531"/>
                  </a:lnTo>
                  <a:lnTo>
                    <a:pt x="2059" y="1556"/>
                  </a:lnTo>
                  <a:lnTo>
                    <a:pt x="2052" y="1582"/>
                  </a:lnTo>
                  <a:lnTo>
                    <a:pt x="2043" y="1607"/>
                  </a:lnTo>
                  <a:lnTo>
                    <a:pt x="2030" y="1633"/>
                  </a:lnTo>
                  <a:lnTo>
                    <a:pt x="2015" y="1657"/>
                  </a:lnTo>
                  <a:lnTo>
                    <a:pt x="1997" y="1682"/>
                  </a:lnTo>
                  <a:lnTo>
                    <a:pt x="1978" y="1706"/>
                  </a:lnTo>
                  <a:lnTo>
                    <a:pt x="1955" y="1729"/>
                  </a:lnTo>
                  <a:lnTo>
                    <a:pt x="1932" y="1753"/>
                  </a:lnTo>
                  <a:lnTo>
                    <a:pt x="1905" y="1776"/>
                  </a:lnTo>
                  <a:lnTo>
                    <a:pt x="1879" y="1797"/>
                  </a:lnTo>
                  <a:lnTo>
                    <a:pt x="1849" y="1819"/>
                  </a:lnTo>
                  <a:lnTo>
                    <a:pt x="1820" y="1840"/>
                  </a:lnTo>
                  <a:lnTo>
                    <a:pt x="1788" y="1860"/>
                  </a:lnTo>
                  <a:lnTo>
                    <a:pt x="1756" y="1880"/>
                  </a:lnTo>
                  <a:lnTo>
                    <a:pt x="1723" y="1898"/>
                  </a:lnTo>
                  <a:lnTo>
                    <a:pt x="1690" y="1915"/>
                  </a:lnTo>
                  <a:lnTo>
                    <a:pt x="1656" y="1933"/>
                  </a:lnTo>
                  <a:lnTo>
                    <a:pt x="1621" y="1949"/>
                  </a:lnTo>
                  <a:lnTo>
                    <a:pt x="1587" y="1963"/>
                  </a:lnTo>
                  <a:lnTo>
                    <a:pt x="1552" y="1978"/>
                  </a:lnTo>
                  <a:lnTo>
                    <a:pt x="1518" y="1991"/>
                  </a:lnTo>
                  <a:lnTo>
                    <a:pt x="1484" y="2003"/>
                  </a:lnTo>
                  <a:lnTo>
                    <a:pt x="1451" y="2013"/>
                  </a:lnTo>
                  <a:lnTo>
                    <a:pt x="1419" y="2023"/>
                  </a:lnTo>
                  <a:lnTo>
                    <a:pt x="1386" y="2032"/>
                  </a:lnTo>
                  <a:lnTo>
                    <a:pt x="1356" y="2039"/>
                  </a:lnTo>
                  <a:lnTo>
                    <a:pt x="1326" y="2045"/>
                  </a:lnTo>
                  <a:lnTo>
                    <a:pt x="1299" y="2049"/>
                  </a:lnTo>
                  <a:lnTo>
                    <a:pt x="1272" y="2052"/>
                  </a:lnTo>
                  <a:lnTo>
                    <a:pt x="1248" y="2054"/>
                  </a:lnTo>
                  <a:lnTo>
                    <a:pt x="1224" y="2054"/>
                  </a:lnTo>
                  <a:lnTo>
                    <a:pt x="1286" y="2082"/>
                  </a:lnTo>
                  <a:lnTo>
                    <a:pt x="1351" y="2104"/>
                  </a:lnTo>
                  <a:lnTo>
                    <a:pt x="1417" y="2119"/>
                  </a:lnTo>
                  <a:lnTo>
                    <a:pt x="1485" y="2128"/>
                  </a:lnTo>
                  <a:lnTo>
                    <a:pt x="1555" y="2131"/>
                  </a:lnTo>
                  <a:lnTo>
                    <a:pt x="1627" y="2129"/>
                  </a:lnTo>
                  <a:lnTo>
                    <a:pt x="1699" y="2121"/>
                  </a:lnTo>
                  <a:lnTo>
                    <a:pt x="1771" y="2109"/>
                  </a:lnTo>
                  <a:lnTo>
                    <a:pt x="1845" y="2092"/>
                  </a:lnTo>
                  <a:lnTo>
                    <a:pt x="1920" y="2070"/>
                  </a:lnTo>
                  <a:lnTo>
                    <a:pt x="1994" y="2044"/>
                  </a:lnTo>
                  <a:lnTo>
                    <a:pt x="2068" y="2014"/>
                  </a:lnTo>
                  <a:lnTo>
                    <a:pt x="2142" y="1980"/>
                  </a:lnTo>
                  <a:lnTo>
                    <a:pt x="2216" y="1943"/>
                  </a:lnTo>
                  <a:lnTo>
                    <a:pt x="2288" y="1902"/>
                  </a:lnTo>
                  <a:lnTo>
                    <a:pt x="2360" y="1858"/>
                  </a:lnTo>
                  <a:lnTo>
                    <a:pt x="2430" y="1813"/>
                  </a:lnTo>
                  <a:lnTo>
                    <a:pt x="2498" y="1764"/>
                  </a:lnTo>
                  <a:lnTo>
                    <a:pt x="2565" y="1713"/>
                  </a:lnTo>
                  <a:lnTo>
                    <a:pt x="2629" y="1660"/>
                  </a:lnTo>
                  <a:lnTo>
                    <a:pt x="2692" y="1605"/>
                  </a:lnTo>
                  <a:lnTo>
                    <a:pt x="2753" y="1549"/>
                  </a:lnTo>
                  <a:lnTo>
                    <a:pt x="2810" y="1492"/>
                  </a:lnTo>
                  <a:lnTo>
                    <a:pt x="2864" y="1434"/>
                  </a:lnTo>
                  <a:lnTo>
                    <a:pt x="2914" y="1375"/>
                  </a:lnTo>
                  <a:lnTo>
                    <a:pt x="2961" y="1315"/>
                  </a:lnTo>
                  <a:lnTo>
                    <a:pt x="3005" y="1256"/>
                  </a:lnTo>
                  <a:lnTo>
                    <a:pt x="3045" y="1196"/>
                  </a:lnTo>
                  <a:lnTo>
                    <a:pt x="3080" y="1137"/>
                  </a:lnTo>
                  <a:lnTo>
                    <a:pt x="3111" y="1078"/>
                  </a:lnTo>
                  <a:lnTo>
                    <a:pt x="3137" y="1021"/>
                  </a:lnTo>
                  <a:lnTo>
                    <a:pt x="3158" y="964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6" name="Freeform 185"/>
            <p:cNvSpPr>
              <a:spLocks/>
            </p:cNvSpPr>
            <p:nvPr/>
          </p:nvSpPr>
          <p:spPr bwMode="auto">
            <a:xfrm>
              <a:off x="2784476" y="68263"/>
              <a:ext cx="142875" cy="265113"/>
            </a:xfrm>
            <a:custGeom>
              <a:avLst/>
              <a:gdLst>
                <a:gd name="T0" fmla="*/ 2147483647 w 1339"/>
                <a:gd name="T1" fmla="*/ 2147483647 h 2504"/>
                <a:gd name="T2" fmla="*/ 2147483647 w 1339"/>
                <a:gd name="T3" fmla="*/ 2147483647 h 2504"/>
                <a:gd name="T4" fmla="*/ 2147483647 w 1339"/>
                <a:gd name="T5" fmla="*/ 2147483647 h 2504"/>
                <a:gd name="T6" fmla="*/ 2147483647 w 1339"/>
                <a:gd name="T7" fmla="*/ 2147483647 h 2504"/>
                <a:gd name="T8" fmla="*/ 2147483647 w 1339"/>
                <a:gd name="T9" fmla="*/ 2147483647 h 2504"/>
                <a:gd name="T10" fmla="*/ 2147483647 w 1339"/>
                <a:gd name="T11" fmla="*/ 2147483647 h 2504"/>
                <a:gd name="T12" fmla="*/ 2147483647 w 1339"/>
                <a:gd name="T13" fmla="*/ 2147483647 h 2504"/>
                <a:gd name="T14" fmla="*/ 2147483647 w 1339"/>
                <a:gd name="T15" fmla="*/ 0 h 2504"/>
                <a:gd name="T16" fmla="*/ 2147483647 w 1339"/>
                <a:gd name="T17" fmla="*/ 2147483647 h 2504"/>
                <a:gd name="T18" fmla="*/ 2147483647 w 1339"/>
                <a:gd name="T19" fmla="*/ 2147483647 h 2504"/>
                <a:gd name="T20" fmla="*/ 2147483647 w 1339"/>
                <a:gd name="T21" fmla="*/ 2147483647 h 2504"/>
                <a:gd name="T22" fmla="*/ 2147483647 w 1339"/>
                <a:gd name="T23" fmla="*/ 2147483647 h 2504"/>
                <a:gd name="T24" fmla="*/ 2147483647 w 1339"/>
                <a:gd name="T25" fmla="*/ 2147483647 h 2504"/>
                <a:gd name="T26" fmla="*/ 2147483647 w 1339"/>
                <a:gd name="T27" fmla="*/ 2147483647 h 2504"/>
                <a:gd name="T28" fmla="*/ 2147483647 w 1339"/>
                <a:gd name="T29" fmla="*/ 2147483647 h 2504"/>
                <a:gd name="T30" fmla="*/ 2147483647 w 1339"/>
                <a:gd name="T31" fmla="*/ 2147483647 h 2504"/>
                <a:gd name="T32" fmla="*/ 2147483647 w 1339"/>
                <a:gd name="T33" fmla="*/ 2147483647 h 2504"/>
                <a:gd name="T34" fmla="*/ 2147483647 w 1339"/>
                <a:gd name="T35" fmla="*/ 2147483647 h 2504"/>
                <a:gd name="T36" fmla="*/ 2147483647 w 1339"/>
                <a:gd name="T37" fmla="*/ 2147483647 h 2504"/>
                <a:gd name="T38" fmla="*/ 2147483647 w 1339"/>
                <a:gd name="T39" fmla="*/ 2147483647 h 2504"/>
                <a:gd name="T40" fmla="*/ 2147483647 w 1339"/>
                <a:gd name="T41" fmla="*/ 2147483647 h 2504"/>
                <a:gd name="T42" fmla="*/ 2147483647 w 1339"/>
                <a:gd name="T43" fmla="*/ 2147483647 h 2504"/>
                <a:gd name="T44" fmla="*/ 2147483647 w 1339"/>
                <a:gd name="T45" fmla="*/ 2147483647 h 2504"/>
                <a:gd name="T46" fmla="*/ 2147483647 w 1339"/>
                <a:gd name="T47" fmla="*/ 2147483647 h 2504"/>
                <a:gd name="T48" fmla="*/ 2147483647 w 1339"/>
                <a:gd name="T49" fmla="*/ 2147483647 h 2504"/>
                <a:gd name="T50" fmla="*/ 2147483647 w 1339"/>
                <a:gd name="T51" fmla="*/ 2147483647 h 2504"/>
                <a:gd name="T52" fmla="*/ 2147483647 w 1339"/>
                <a:gd name="T53" fmla="*/ 2147483647 h 2504"/>
                <a:gd name="T54" fmla="*/ 2147483647 w 1339"/>
                <a:gd name="T55" fmla="*/ 2147483647 h 2504"/>
                <a:gd name="T56" fmla="*/ 2147483647 w 1339"/>
                <a:gd name="T57" fmla="*/ 2147483647 h 2504"/>
                <a:gd name="T58" fmla="*/ 2147483647 w 1339"/>
                <a:gd name="T59" fmla="*/ 2147483647 h 2504"/>
                <a:gd name="T60" fmla="*/ 2147483647 w 1339"/>
                <a:gd name="T61" fmla="*/ 2147483647 h 2504"/>
                <a:gd name="T62" fmla="*/ 2147483647 w 1339"/>
                <a:gd name="T63" fmla="*/ 2147483647 h 2504"/>
                <a:gd name="T64" fmla="*/ 2147483647 w 1339"/>
                <a:gd name="T65" fmla="*/ 2147483647 h 2504"/>
                <a:gd name="T66" fmla="*/ 2147483647 w 1339"/>
                <a:gd name="T67" fmla="*/ 2147483647 h 2504"/>
                <a:gd name="T68" fmla="*/ 2147483647 w 1339"/>
                <a:gd name="T69" fmla="*/ 2147483647 h 2504"/>
                <a:gd name="T70" fmla="*/ 2147483647 w 1339"/>
                <a:gd name="T71" fmla="*/ 2147483647 h 2504"/>
                <a:gd name="T72" fmla="*/ 2147483647 w 1339"/>
                <a:gd name="T73" fmla="*/ 2147483647 h 2504"/>
                <a:gd name="T74" fmla="*/ 2147483647 w 1339"/>
                <a:gd name="T75" fmla="*/ 2147483647 h 2504"/>
                <a:gd name="T76" fmla="*/ 2147483647 w 1339"/>
                <a:gd name="T77" fmla="*/ 2147483647 h 2504"/>
                <a:gd name="T78" fmla="*/ 2147483647 w 1339"/>
                <a:gd name="T79" fmla="*/ 2147483647 h 2504"/>
                <a:gd name="T80" fmla="*/ 2147483647 w 1339"/>
                <a:gd name="T81" fmla="*/ 2147483647 h 2504"/>
                <a:gd name="T82" fmla="*/ 2147483647 w 1339"/>
                <a:gd name="T83" fmla="*/ 2147483647 h 2504"/>
                <a:gd name="T84" fmla="*/ 2147483647 w 1339"/>
                <a:gd name="T85" fmla="*/ 2147483647 h 2504"/>
                <a:gd name="T86" fmla="*/ 2147483647 w 1339"/>
                <a:gd name="T87" fmla="*/ 2147483647 h 2504"/>
                <a:gd name="T88" fmla="*/ 2147483647 w 1339"/>
                <a:gd name="T89" fmla="*/ 2147483647 h 2504"/>
                <a:gd name="T90" fmla="*/ 2147483647 w 1339"/>
                <a:gd name="T91" fmla="*/ 2147483647 h 2504"/>
                <a:gd name="T92" fmla="*/ 2147483647 w 1339"/>
                <a:gd name="T93" fmla="*/ 2147483647 h 2504"/>
                <a:gd name="T94" fmla="*/ 2147483647 w 1339"/>
                <a:gd name="T95" fmla="*/ 2147483647 h 2504"/>
                <a:gd name="T96" fmla="*/ 2147483647 w 1339"/>
                <a:gd name="T97" fmla="*/ 2147483647 h 2504"/>
                <a:gd name="T98" fmla="*/ 2147483647 w 1339"/>
                <a:gd name="T99" fmla="*/ 2147483647 h 2504"/>
                <a:gd name="T100" fmla="*/ 2147483647 w 1339"/>
                <a:gd name="T101" fmla="*/ 2147483647 h 2504"/>
                <a:gd name="T102" fmla="*/ 2147483647 w 1339"/>
                <a:gd name="T103" fmla="*/ 2147483647 h 2504"/>
                <a:gd name="T104" fmla="*/ 2147483647 w 1339"/>
                <a:gd name="T105" fmla="*/ 2147483647 h 2504"/>
                <a:gd name="T106" fmla="*/ 2147483647 w 1339"/>
                <a:gd name="T107" fmla="*/ 2147483647 h 2504"/>
                <a:gd name="T108" fmla="*/ 2147483647 w 1339"/>
                <a:gd name="T109" fmla="*/ 2147483647 h 2504"/>
                <a:gd name="T110" fmla="*/ 2147483647 w 1339"/>
                <a:gd name="T111" fmla="*/ 2147483647 h 25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9"/>
                <a:gd name="T169" fmla="*/ 0 h 2504"/>
                <a:gd name="T170" fmla="*/ 1339 w 1339"/>
                <a:gd name="T171" fmla="*/ 2504 h 25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9" h="2504">
                  <a:moveTo>
                    <a:pt x="1081" y="363"/>
                  </a:moveTo>
                  <a:lnTo>
                    <a:pt x="1068" y="326"/>
                  </a:lnTo>
                  <a:lnTo>
                    <a:pt x="1054" y="292"/>
                  </a:lnTo>
                  <a:lnTo>
                    <a:pt x="1039" y="261"/>
                  </a:lnTo>
                  <a:lnTo>
                    <a:pt x="1022" y="232"/>
                  </a:lnTo>
                  <a:lnTo>
                    <a:pt x="1005" y="205"/>
                  </a:lnTo>
                  <a:lnTo>
                    <a:pt x="987" y="181"/>
                  </a:lnTo>
                  <a:lnTo>
                    <a:pt x="968" y="157"/>
                  </a:lnTo>
                  <a:lnTo>
                    <a:pt x="949" y="136"/>
                  </a:lnTo>
                  <a:lnTo>
                    <a:pt x="929" y="117"/>
                  </a:lnTo>
                  <a:lnTo>
                    <a:pt x="907" y="99"/>
                  </a:lnTo>
                  <a:lnTo>
                    <a:pt x="886" y="84"/>
                  </a:lnTo>
                  <a:lnTo>
                    <a:pt x="865" y="70"/>
                  </a:lnTo>
                  <a:lnTo>
                    <a:pt x="843" y="57"/>
                  </a:lnTo>
                  <a:lnTo>
                    <a:pt x="822" y="46"/>
                  </a:lnTo>
                  <a:lnTo>
                    <a:pt x="799" y="37"/>
                  </a:lnTo>
                  <a:lnTo>
                    <a:pt x="778" y="28"/>
                  </a:lnTo>
                  <a:lnTo>
                    <a:pt x="756" y="22"/>
                  </a:lnTo>
                  <a:lnTo>
                    <a:pt x="734" y="16"/>
                  </a:lnTo>
                  <a:lnTo>
                    <a:pt x="713" y="11"/>
                  </a:lnTo>
                  <a:lnTo>
                    <a:pt x="691" y="6"/>
                  </a:lnTo>
                  <a:lnTo>
                    <a:pt x="671" y="3"/>
                  </a:lnTo>
                  <a:lnTo>
                    <a:pt x="652" y="1"/>
                  </a:lnTo>
                  <a:lnTo>
                    <a:pt x="632" y="0"/>
                  </a:lnTo>
                  <a:lnTo>
                    <a:pt x="613" y="0"/>
                  </a:lnTo>
                  <a:lnTo>
                    <a:pt x="578" y="0"/>
                  </a:lnTo>
                  <a:lnTo>
                    <a:pt x="548" y="3"/>
                  </a:lnTo>
                  <a:lnTo>
                    <a:pt x="521" y="6"/>
                  </a:lnTo>
                  <a:lnTo>
                    <a:pt x="501" y="12"/>
                  </a:lnTo>
                  <a:lnTo>
                    <a:pt x="487" y="17"/>
                  </a:lnTo>
                  <a:lnTo>
                    <a:pt x="473" y="25"/>
                  </a:lnTo>
                  <a:lnTo>
                    <a:pt x="457" y="37"/>
                  </a:lnTo>
                  <a:lnTo>
                    <a:pt x="442" y="51"/>
                  </a:lnTo>
                  <a:lnTo>
                    <a:pt x="427" y="69"/>
                  </a:lnTo>
                  <a:lnTo>
                    <a:pt x="410" y="88"/>
                  </a:lnTo>
                  <a:lnTo>
                    <a:pt x="393" y="110"/>
                  </a:lnTo>
                  <a:lnTo>
                    <a:pt x="377" y="135"/>
                  </a:lnTo>
                  <a:lnTo>
                    <a:pt x="360" y="161"/>
                  </a:lnTo>
                  <a:lnTo>
                    <a:pt x="342" y="189"/>
                  </a:lnTo>
                  <a:lnTo>
                    <a:pt x="325" y="218"/>
                  </a:lnTo>
                  <a:lnTo>
                    <a:pt x="308" y="250"/>
                  </a:lnTo>
                  <a:lnTo>
                    <a:pt x="274" y="314"/>
                  </a:lnTo>
                  <a:lnTo>
                    <a:pt x="239" y="382"/>
                  </a:lnTo>
                  <a:lnTo>
                    <a:pt x="206" y="450"/>
                  </a:lnTo>
                  <a:lnTo>
                    <a:pt x="174" y="518"/>
                  </a:lnTo>
                  <a:lnTo>
                    <a:pt x="145" y="586"/>
                  </a:lnTo>
                  <a:lnTo>
                    <a:pt x="116" y="648"/>
                  </a:lnTo>
                  <a:lnTo>
                    <a:pt x="91" y="706"/>
                  </a:lnTo>
                  <a:lnTo>
                    <a:pt x="68" y="757"/>
                  </a:lnTo>
                  <a:lnTo>
                    <a:pt x="50" y="798"/>
                  </a:lnTo>
                  <a:lnTo>
                    <a:pt x="35" y="831"/>
                  </a:lnTo>
                  <a:lnTo>
                    <a:pt x="25" y="852"/>
                  </a:lnTo>
                  <a:lnTo>
                    <a:pt x="17" y="874"/>
                  </a:lnTo>
                  <a:lnTo>
                    <a:pt x="10" y="895"/>
                  </a:lnTo>
                  <a:lnTo>
                    <a:pt x="6" y="915"/>
                  </a:lnTo>
                  <a:lnTo>
                    <a:pt x="2" y="937"/>
                  </a:lnTo>
                  <a:lnTo>
                    <a:pt x="1" y="957"/>
                  </a:lnTo>
                  <a:lnTo>
                    <a:pt x="0" y="978"/>
                  </a:lnTo>
                  <a:lnTo>
                    <a:pt x="0" y="999"/>
                  </a:lnTo>
                  <a:lnTo>
                    <a:pt x="2" y="1020"/>
                  </a:lnTo>
                  <a:lnTo>
                    <a:pt x="4" y="1042"/>
                  </a:lnTo>
                  <a:lnTo>
                    <a:pt x="8" y="1062"/>
                  </a:lnTo>
                  <a:lnTo>
                    <a:pt x="12" y="1083"/>
                  </a:lnTo>
                  <a:lnTo>
                    <a:pt x="18" y="1105"/>
                  </a:lnTo>
                  <a:lnTo>
                    <a:pt x="24" y="1126"/>
                  </a:lnTo>
                  <a:lnTo>
                    <a:pt x="31" y="1147"/>
                  </a:lnTo>
                  <a:lnTo>
                    <a:pt x="38" y="1170"/>
                  </a:lnTo>
                  <a:lnTo>
                    <a:pt x="53" y="1214"/>
                  </a:lnTo>
                  <a:lnTo>
                    <a:pt x="70" y="1259"/>
                  </a:lnTo>
                  <a:lnTo>
                    <a:pt x="88" y="1306"/>
                  </a:lnTo>
                  <a:lnTo>
                    <a:pt x="106" y="1355"/>
                  </a:lnTo>
                  <a:lnTo>
                    <a:pt x="122" y="1406"/>
                  </a:lnTo>
                  <a:lnTo>
                    <a:pt x="139" y="1458"/>
                  </a:lnTo>
                  <a:lnTo>
                    <a:pt x="146" y="1485"/>
                  </a:lnTo>
                  <a:lnTo>
                    <a:pt x="152" y="1513"/>
                  </a:lnTo>
                  <a:lnTo>
                    <a:pt x="158" y="1540"/>
                  </a:lnTo>
                  <a:lnTo>
                    <a:pt x="163" y="1570"/>
                  </a:lnTo>
                  <a:lnTo>
                    <a:pt x="169" y="1616"/>
                  </a:lnTo>
                  <a:lnTo>
                    <a:pt x="174" y="1660"/>
                  </a:lnTo>
                  <a:lnTo>
                    <a:pt x="176" y="1704"/>
                  </a:lnTo>
                  <a:lnTo>
                    <a:pt x="176" y="1747"/>
                  </a:lnTo>
                  <a:lnTo>
                    <a:pt x="176" y="1767"/>
                  </a:lnTo>
                  <a:lnTo>
                    <a:pt x="175" y="1789"/>
                  </a:lnTo>
                  <a:lnTo>
                    <a:pt x="173" y="1809"/>
                  </a:lnTo>
                  <a:lnTo>
                    <a:pt x="171" y="1830"/>
                  </a:lnTo>
                  <a:lnTo>
                    <a:pt x="166" y="1871"/>
                  </a:lnTo>
                  <a:lnTo>
                    <a:pt x="158" y="1912"/>
                  </a:lnTo>
                  <a:lnTo>
                    <a:pt x="149" y="1953"/>
                  </a:lnTo>
                  <a:lnTo>
                    <a:pt x="137" y="1993"/>
                  </a:lnTo>
                  <a:lnTo>
                    <a:pt x="123" y="2034"/>
                  </a:lnTo>
                  <a:lnTo>
                    <a:pt x="107" y="2075"/>
                  </a:lnTo>
                  <a:lnTo>
                    <a:pt x="90" y="2116"/>
                  </a:lnTo>
                  <a:lnTo>
                    <a:pt x="69" y="2158"/>
                  </a:lnTo>
                  <a:lnTo>
                    <a:pt x="48" y="2201"/>
                  </a:lnTo>
                  <a:lnTo>
                    <a:pt x="25" y="2244"/>
                  </a:lnTo>
                  <a:lnTo>
                    <a:pt x="61" y="2210"/>
                  </a:lnTo>
                  <a:lnTo>
                    <a:pt x="95" y="2176"/>
                  </a:lnTo>
                  <a:lnTo>
                    <a:pt x="124" y="2145"/>
                  </a:lnTo>
                  <a:lnTo>
                    <a:pt x="151" y="2113"/>
                  </a:lnTo>
                  <a:lnTo>
                    <a:pt x="174" y="2083"/>
                  </a:lnTo>
                  <a:lnTo>
                    <a:pt x="195" y="2052"/>
                  </a:lnTo>
                  <a:lnTo>
                    <a:pt x="212" y="2024"/>
                  </a:lnTo>
                  <a:lnTo>
                    <a:pt x="227" y="1994"/>
                  </a:lnTo>
                  <a:lnTo>
                    <a:pt x="240" y="1966"/>
                  </a:lnTo>
                  <a:lnTo>
                    <a:pt x="252" y="1937"/>
                  </a:lnTo>
                  <a:lnTo>
                    <a:pt x="262" y="1908"/>
                  </a:lnTo>
                  <a:lnTo>
                    <a:pt x="270" y="1879"/>
                  </a:lnTo>
                  <a:lnTo>
                    <a:pt x="278" y="1850"/>
                  </a:lnTo>
                  <a:lnTo>
                    <a:pt x="285" y="1820"/>
                  </a:lnTo>
                  <a:lnTo>
                    <a:pt x="291" y="1791"/>
                  </a:lnTo>
                  <a:lnTo>
                    <a:pt x="297" y="1759"/>
                  </a:lnTo>
                  <a:lnTo>
                    <a:pt x="299" y="1771"/>
                  </a:lnTo>
                  <a:lnTo>
                    <a:pt x="303" y="1786"/>
                  </a:lnTo>
                  <a:lnTo>
                    <a:pt x="308" y="1801"/>
                  </a:lnTo>
                  <a:lnTo>
                    <a:pt x="315" y="1817"/>
                  </a:lnTo>
                  <a:lnTo>
                    <a:pt x="331" y="1855"/>
                  </a:lnTo>
                  <a:lnTo>
                    <a:pt x="350" y="1896"/>
                  </a:lnTo>
                  <a:lnTo>
                    <a:pt x="373" y="1940"/>
                  </a:lnTo>
                  <a:lnTo>
                    <a:pt x="397" y="1988"/>
                  </a:lnTo>
                  <a:lnTo>
                    <a:pt x="422" y="2039"/>
                  </a:lnTo>
                  <a:lnTo>
                    <a:pt x="446" y="2091"/>
                  </a:lnTo>
                  <a:lnTo>
                    <a:pt x="457" y="2118"/>
                  </a:lnTo>
                  <a:lnTo>
                    <a:pt x="467" y="2145"/>
                  </a:lnTo>
                  <a:lnTo>
                    <a:pt x="478" y="2172"/>
                  </a:lnTo>
                  <a:lnTo>
                    <a:pt x="488" y="2199"/>
                  </a:lnTo>
                  <a:lnTo>
                    <a:pt x="496" y="2226"/>
                  </a:lnTo>
                  <a:lnTo>
                    <a:pt x="503" y="2254"/>
                  </a:lnTo>
                  <a:lnTo>
                    <a:pt x="509" y="2280"/>
                  </a:lnTo>
                  <a:lnTo>
                    <a:pt x="514" y="2308"/>
                  </a:lnTo>
                  <a:lnTo>
                    <a:pt x="517" y="2334"/>
                  </a:lnTo>
                  <a:lnTo>
                    <a:pt x="519" y="2360"/>
                  </a:lnTo>
                  <a:lnTo>
                    <a:pt x="519" y="2385"/>
                  </a:lnTo>
                  <a:lnTo>
                    <a:pt x="517" y="2411"/>
                  </a:lnTo>
                  <a:lnTo>
                    <a:pt x="513" y="2435"/>
                  </a:lnTo>
                  <a:lnTo>
                    <a:pt x="508" y="2459"/>
                  </a:lnTo>
                  <a:lnTo>
                    <a:pt x="499" y="2482"/>
                  </a:lnTo>
                  <a:lnTo>
                    <a:pt x="489" y="2504"/>
                  </a:lnTo>
                  <a:lnTo>
                    <a:pt x="593" y="2452"/>
                  </a:lnTo>
                  <a:lnTo>
                    <a:pt x="688" y="2398"/>
                  </a:lnTo>
                  <a:lnTo>
                    <a:pt x="776" y="2343"/>
                  </a:lnTo>
                  <a:lnTo>
                    <a:pt x="856" y="2286"/>
                  </a:lnTo>
                  <a:lnTo>
                    <a:pt x="930" y="2228"/>
                  </a:lnTo>
                  <a:lnTo>
                    <a:pt x="996" y="2168"/>
                  </a:lnTo>
                  <a:lnTo>
                    <a:pt x="1056" y="2108"/>
                  </a:lnTo>
                  <a:lnTo>
                    <a:pt x="1109" y="2046"/>
                  </a:lnTo>
                  <a:lnTo>
                    <a:pt x="1156" y="1983"/>
                  </a:lnTo>
                  <a:lnTo>
                    <a:pt x="1196" y="1919"/>
                  </a:lnTo>
                  <a:lnTo>
                    <a:pt x="1232" y="1854"/>
                  </a:lnTo>
                  <a:lnTo>
                    <a:pt x="1262" y="1787"/>
                  </a:lnTo>
                  <a:lnTo>
                    <a:pt x="1286" y="1720"/>
                  </a:lnTo>
                  <a:lnTo>
                    <a:pt x="1305" y="1652"/>
                  </a:lnTo>
                  <a:lnTo>
                    <a:pt x="1321" y="1583"/>
                  </a:lnTo>
                  <a:lnTo>
                    <a:pt x="1331" y="1514"/>
                  </a:lnTo>
                  <a:lnTo>
                    <a:pt x="1337" y="1444"/>
                  </a:lnTo>
                  <a:lnTo>
                    <a:pt x="1339" y="1373"/>
                  </a:lnTo>
                  <a:lnTo>
                    <a:pt x="1337" y="1302"/>
                  </a:lnTo>
                  <a:lnTo>
                    <a:pt x="1332" y="1231"/>
                  </a:lnTo>
                  <a:lnTo>
                    <a:pt x="1323" y="1159"/>
                  </a:lnTo>
                  <a:lnTo>
                    <a:pt x="1311" y="1086"/>
                  </a:lnTo>
                  <a:lnTo>
                    <a:pt x="1297" y="1014"/>
                  </a:lnTo>
                  <a:lnTo>
                    <a:pt x="1280" y="942"/>
                  </a:lnTo>
                  <a:lnTo>
                    <a:pt x="1261" y="869"/>
                  </a:lnTo>
                  <a:lnTo>
                    <a:pt x="1239" y="796"/>
                  </a:lnTo>
                  <a:lnTo>
                    <a:pt x="1216" y="724"/>
                  </a:lnTo>
                  <a:lnTo>
                    <a:pt x="1191" y="651"/>
                  </a:lnTo>
                  <a:lnTo>
                    <a:pt x="1165" y="578"/>
                  </a:lnTo>
                  <a:lnTo>
                    <a:pt x="1138" y="506"/>
                  </a:lnTo>
                  <a:lnTo>
                    <a:pt x="1110" y="434"/>
                  </a:lnTo>
                  <a:lnTo>
                    <a:pt x="1081" y="363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7" name="Freeform 186"/>
            <p:cNvSpPr>
              <a:spLocks/>
            </p:cNvSpPr>
            <p:nvPr/>
          </p:nvSpPr>
          <p:spPr bwMode="auto">
            <a:xfrm>
              <a:off x="2613026" y="14288"/>
              <a:ext cx="155575" cy="98425"/>
            </a:xfrm>
            <a:custGeom>
              <a:avLst/>
              <a:gdLst>
                <a:gd name="T0" fmla="*/ 2147483647 w 1473"/>
                <a:gd name="T1" fmla="*/ 2147483647 h 926"/>
                <a:gd name="T2" fmla="*/ 2147483647 w 1473"/>
                <a:gd name="T3" fmla="*/ 2147483647 h 926"/>
                <a:gd name="T4" fmla="*/ 2147483647 w 1473"/>
                <a:gd name="T5" fmla="*/ 2147483647 h 926"/>
                <a:gd name="T6" fmla="*/ 2147483647 w 1473"/>
                <a:gd name="T7" fmla="*/ 2147483647 h 926"/>
                <a:gd name="T8" fmla="*/ 2147483647 w 1473"/>
                <a:gd name="T9" fmla="*/ 2147483647 h 926"/>
                <a:gd name="T10" fmla="*/ 2147483647 w 1473"/>
                <a:gd name="T11" fmla="*/ 2147483647 h 926"/>
                <a:gd name="T12" fmla="*/ 2147483647 w 1473"/>
                <a:gd name="T13" fmla="*/ 2147483647 h 926"/>
                <a:gd name="T14" fmla="*/ 2147483647 w 1473"/>
                <a:gd name="T15" fmla="*/ 2147483647 h 926"/>
                <a:gd name="T16" fmla="*/ 2147483647 w 1473"/>
                <a:gd name="T17" fmla="*/ 2147483647 h 926"/>
                <a:gd name="T18" fmla="*/ 2147483647 w 1473"/>
                <a:gd name="T19" fmla="*/ 2147483647 h 926"/>
                <a:gd name="T20" fmla="*/ 2147483647 w 1473"/>
                <a:gd name="T21" fmla="*/ 2147483647 h 926"/>
                <a:gd name="T22" fmla="*/ 2147483647 w 1473"/>
                <a:gd name="T23" fmla="*/ 2147483647 h 926"/>
                <a:gd name="T24" fmla="*/ 2147483647 w 1473"/>
                <a:gd name="T25" fmla="*/ 2147483647 h 926"/>
                <a:gd name="T26" fmla="*/ 2147483647 w 1473"/>
                <a:gd name="T27" fmla="*/ 2147483647 h 926"/>
                <a:gd name="T28" fmla="*/ 2147483647 w 1473"/>
                <a:gd name="T29" fmla="*/ 2147483647 h 926"/>
                <a:gd name="T30" fmla="*/ 2147483647 w 1473"/>
                <a:gd name="T31" fmla="*/ 2147483647 h 926"/>
                <a:gd name="T32" fmla="*/ 2147483647 w 1473"/>
                <a:gd name="T33" fmla="*/ 2147483647 h 926"/>
                <a:gd name="T34" fmla="*/ 2147483647 w 1473"/>
                <a:gd name="T35" fmla="*/ 2147483647 h 926"/>
                <a:gd name="T36" fmla="*/ 2147483647 w 1473"/>
                <a:gd name="T37" fmla="*/ 2147483647 h 926"/>
                <a:gd name="T38" fmla="*/ 2147483647 w 1473"/>
                <a:gd name="T39" fmla="*/ 2147483647 h 926"/>
                <a:gd name="T40" fmla="*/ 2147483647 w 1473"/>
                <a:gd name="T41" fmla="*/ 2147483647 h 926"/>
                <a:gd name="T42" fmla="*/ 2147483647 w 1473"/>
                <a:gd name="T43" fmla="*/ 2147483647 h 926"/>
                <a:gd name="T44" fmla="*/ 2147483647 w 1473"/>
                <a:gd name="T45" fmla="*/ 2147483647 h 926"/>
                <a:gd name="T46" fmla="*/ 2147483647 w 1473"/>
                <a:gd name="T47" fmla="*/ 2147483647 h 926"/>
                <a:gd name="T48" fmla="*/ 2147483647 w 1473"/>
                <a:gd name="T49" fmla="*/ 2147483647 h 926"/>
                <a:gd name="T50" fmla="*/ 2147483647 w 1473"/>
                <a:gd name="T51" fmla="*/ 2147483647 h 926"/>
                <a:gd name="T52" fmla="*/ 2147483647 w 1473"/>
                <a:gd name="T53" fmla="*/ 2147483647 h 926"/>
                <a:gd name="T54" fmla="*/ 2147483647 w 1473"/>
                <a:gd name="T55" fmla="*/ 2147483647 h 926"/>
                <a:gd name="T56" fmla="*/ 2147483647 w 1473"/>
                <a:gd name="T57" fmla="*/ 2147483647 h 926"/>
                <a:gd name="T58" fmla="*/ 2147483647 w 1473"/>
                <a:gd name="T59" fmla="*/ 2147483647 h 926"/>
                <a:gd name="T60" fmla="*/ 2147483647 w 1473"/>
                <a:gd name="T61" fmla="*/ 2147483647 h 926"/>
                <a:gd name="T62" fmla="*/ 2147483647 w 1473"/>
                <a:gd name="T63" fmla="*/ 2147483647 h 926"/>
                <a:gd name="T64" fmla="*/ 2147483647 w 1473"/>
                <a:gd name="T65" fmla="*/ 2147483647 h 926"/>
                <a:gd name="T66" fmla="*/ 2147483647 w 1473"/>
                <a:gd name="T67" fmla="*/ 2147483647 h 926"/>
                <a:gd name="T68" fmla="*/ 2147483647 w 1473"/>
                <a:gd name="T69" fmla="*/ 2147483647 h 926"/>
                <a:gd name="T70" fmla="*/ 2147483647 w 1473"/>
                <a:gd name="T71" fmla="*/ 2147483647 h 926"/>
                <a:gd name="T72" fmla="*/ 2147483647 w 1473"/>
                <a:gd name="T73" fmla="*/ 2147483647 h 926"/>
                <a:gd name="T74" fmla="*/ 2147483647 w 1473"/>
                <a:gd name="T75" fmla="*/ 2147483647 h 926"/>
                <a:gd name="T76" fmla="*/ 2147483647 w 1473"/>
                <a:gd name="T77" fmla="*/ 2147483647 h 926"/>
                <a:gd name="T78" fmla="*/ 2147483647 w 1473"/>
                <a:gd name="T79" fmla="*/ 2147483647 h 926"/>
                <a:gd name="T80" fmla="*/ 2147483647 w 1473"/>
                <a:gd name="T81" fmla="*/ 2147483647 h 926"/>
                <a:gd name="T82" fmla="*/ 2147483647 w 1473"/>
                <a:gd name="T83" fmla="*/ 2147483647 h 926"/>
                <a:gd name="T84" fmla="*/ 2147483647 w 1473"/>
                <a:gd name="T85" fmla="*/ 2147483647 h 926"/>
                <a:gd name="T86" fmla="*/ 2147483647 w 1473"/>
                <a:gd name="T87" fmla="*/ 2147483647 h 926"/>
                <a:gd name="T88" fmla="*/ 2147483647 w 1473"/>
                <a:gd name="T89" fmla="*/ 2147483647 h 926"/>
                <a:gd name="T90" fmla="*/ 2147483647 w 1473"/>
                <a:gd name="T91" fmla="*/ 2147483647 h 926"/>
                <a:gd name="T92" fmla="*/ 2147483647 w 1473"/>
                <a:gd name="T93" fmla="*/ 2147483647 h 926"/>
                <a:gd name="T94" fmla="*/ 2147483647 w 1473"/>
                <a:gd name="T95" fmla="*/ 2147483647 h 926"/>
                <a:gd name="T96" fmla="*/ 2147483647 w 1473"/>
                <a:gd name="T97" fmla="*/ 2147483647 h 926"/>
                <a:gd name="T98" fmla="*/ 2147483647 w 1473"/>
                <a:gd name="T99" fmla="*/ 2147483647 h 926"/>
                <a:gd name="T100" fmla="*/ 2147483647 w 1473"/>
                <a:gd name="T101" fmla="*/ 2147483647 h 926"/>
                <a:gd name="T102" fmla="*/ 2147483647 w 1473"/>
                <a:gd name="T103" fmla="*/ 2147483647 h 926"/>
                <a:gd name="T104" fmla="*/ 2147483647 w 1473"/>
                <a:gd name="T105" fmla="*/ 2147483647 h 926"/>
                <a:gd name="T106" fmla="*/ 2147483647 w 1473"/>
                <a:gd name="T107" fmla="*/ 2147483647 h 926"/>
                <a:gd name="T108" fmla="*/ 2147483647 w 1473"/>
                <a:gd name="T109" fmla="*/ 2147483647 h 9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73"/>
                <a:gd name="T166" fmla="*/ 0 h 926"/>
                <a:gd name="T167" fmla="*/ 1473 w 1473"/>
                <a:gd name="T168" fmla="*/ 926 h 9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73" h="926">
                  <a:moveTo>
                    <a:pt x="1473" y="699"/>
                  </a:moveTo>
                  <a:lnTo>
                    <a:pt x="1442" y="698"/>
                  </a:lnTo>
                  <a:lnTo>
                    <a:pt x="1404" y="695"/>
                  </a:lnTo>
                  <a:lnTo>
                    <a:pt x="1362" y="689"/>
                  </a:lnTo>
                  <a:lnTo>
                    <a:pt x="1317" y="682"/>
                  </a:lnTo>
                  <a:lnTo>
                    <a:pt x="1267" y="673"/>
                  </a:lnTo>
                  <a:lnTo>
                    <a:pt x="1216" y="662"/>
                  </a:lnTo>
                  <a:lnTo>
                    <a:pt x="1164" y="649"/>
                  </a:lnTo>
                  <a:lnTo>
                    <a:pt x="1112" y="633"/>
                  </a:lnTo>
                  <a:lnTo>
                    <a:pt x="1086" y="625"/>
                  </a:lnTo>
                  <a:lnTo>
                    <a:pt x="1061" y="617"/>
                  </a:lnTo>
                  <a:lnTo>
                    <a:pt x="1037" y="607"/>
                  </a:lnTo>
                  <a:lnTo>
                    <a:pt x="1012" y="598"/>
                  </a:lnTo>
                  <a:lnTo>
                    <a:pt x="989" y="588"/>
                  </a:lnTo>
                  <a:lnTo>
                    <a:pt x="966" y="576"/>
                  </a:lnTo>
                  <a:lnTo>
                    <a:pt x="945" y="565"/>
                  </a:lnTo>
                  <a:lnTo>
                    <a:pt x="925" y="553"/>
                  </a:lnTo>
                  <a:lnTo>
                    <a:pt x="905" y="541"/>
                  </a:lnTo>
                  <a:lnTo>
                    <a:pt x="888" y="529"/>
                  </a:lnTo>
                  <a:lnTo>
                    <a:pt x="871" y="515"/>
                  </a:lnTo>
                  <a:lnTo>
                    <a:pt x="856" y="502"/>
                  </a:lnTo>
                  <a:lnTo>
                    <a:pt x="843" y="488"/>
                  </a:lnTo>
                  <a:lnTo>
                    <a:pt x="832" y="474"/>
                  </a:lnTo>
                  <a:lnTo>
                    <a:pt x="823" y="458"/>
                  </a:lnTo>
                  <a:lnTo>
                    <a:pt x="816" y="443"/>
                  </a:lnTo>
                  <a:lnTo>
                    <a:pt x="812" y="431"/>
                  </a:lnTo>
                  <a:lnTo>
                    <a:pt x="810" y="417"/>
                  </a:lnTo>
                  <a:lnTo>
                    <a:pt x="810" y="402"/>
                  </a:lnTo>
                  <a:lnTo>
                    <a:pt x="812" y="386"/>
                  </a:lnTo>
                  <a:lnTo>
                    <a:pt x="815" y="370"/>
                  </a:lnTo>
                  <a:lnTo>
                    <a:pt x="819" y="354"/>
                  </a:lnTo>
                  <a:lnTo>
                    <a:pt x="825" y="335"/>
                  </a:lnTo>
                  <a:lnTo>
                    <a:pt x="832" y="318"/>
                  </a:lnTo>
                  <a:lnTo>
                    <a:pt x="840" y="300"/>
                  </a:lnTo>
                  <a:lnTo>
                    <a:pt x="850" y="281"/>
                  </a:lnTo>
                  <a:lnTo>
                    <a:pt x="860" y="262"/>
                  </a:lnTo>
                  <a:lnTo>
                    <a:pt x="873" y="244"/>
                  </a:lnTo>
                  <a:lnTo>
                    <a:pt x="885" y="225"/>
                  </a:lnTo>
                  <a:lnTo>
                    <a:pt x="899" y="207"/>
                  </a:lnTo>
                  <a:lnTo>
                    <a:pt x="913" y="190"/>
                  </a:lnTo>
                  <a:lnTo>
                    <a:pt x="928" y="172"/>
                  </a:lnTo>
                  <a:lnTo>
                    <a:pt x="943" y="156"/>
                  </a:lnTo>
                  <a:lnTo>
                    <a:pt x="959" y="140"/>
                  </a:lnTo>
                  <a:lnTo>
                    <a:pt x="975" y="125"/>
                  </a:lnTo>
                  <a:lnTo>
                    <a:pt x="993" y="110"/>
                  </a:lnTo>
                  <a:lnTo>
                    <a:pt x="1010" y="98"/>
                  </a:lnTo>
                  <a:lnTo>
                    <a:pt x="1027" y="86"/>
                  </a:lnTo>
                  <a:lnTo>
                    <a:pt x="1045" y="76"/>
                  </a:lnTo>
                  <a:lnTo>
                    <a:pt x="1062" y="67"/>
                  </a:lnTo>
                  <a:lnTo>
                    <a:pt x="1079" y="59"/>
                  </a:lnTo>
                  <a:lnTo>
                    <a:pt x="1097" y="53"/>
                  </a:lnTo>
                  <a:lnTo>
                    <a:pt x="1113" y="50"/>
                  </a:lnTo>
                  <a:lnTo>
                    <a:pt x="1130" y="48"/>
                  </a:lnTo>
                  <a:lnTo>
                    <a:pt x="1146" y="48"/>
                  </a:lnTo>
                  <a:lnTo>
                    <a:pt x="1162" y="50"/>
                  </a:lnTo>
                  <a:lnTo>
                    <a:pt x="1177" y="54"/>
                  </a:lnTo>
                  <a:lnTo>
                    <a:pt x="1191" y="61"/>
                  </a:lnTo>
                  <a:lnTo>
                    <a:pt x="1175" y="52"/>
                  </a:lnTo>
                  <a:lnTo>
                    <a:pt x="1158" y="44"/>
                  </a:lnTo>
                  <a:lnTo>
                    <a:pt x="1140" y="37"/>
                  </a:lnTo>
                  <a:lnTo>
                    <a:pt x="1122" y="31"/>
                  </a:lnTo>
                  <a:lnTo>
                    <a:pt x="1103" y="25"/>
                  </a:lnTo>
                  <a:lnTo>
                    <a:pt x="1084" y="20"/>
                  </a:lnTo>
                  <a:lnTo>
                    <a:pt x="1065" y="15"/>
                  </a:lnTo>
                  <a:lnTo>
                    <a:pt x="1045" y="12"/>
                  </a:lnTo>
                  <a:lnTo>
                    <a:pt x="1025" y="8"/>
                  </a:lnTo>
                  <a:lnTo>
                    <a:pt x="1005" y="5"/>
                  </a:lnTo>
                  <a:lnTo>
                    <a:pt x="985" y="3"/>
                  </a:lnTo>
                  <a:lnTo>
                    <a:pt x="964" y="1"/>
                  </a:lnTo>
                  <a:lnTo>
                    <a:pt x="923" y="0"/>
                  </a:lnTo>
                  <a:lnTo>
                    <a:pt x="881" y="0"/>
                  </a:lnTo>
                  <a:lnTo>
                    <a:pt x="838" y="2"/>
                  </a:lnTo>
                  <a:lnTo>
                    <a:pt x="796" y="5"/>
                  </a:lnTo>
                  <a:lnTo>
                    <a:pt x="755" y="10"/>
                  </a:lnTo>
                  <a:lnTo>
                    <a:pt x="713" y="15"/>
                  </a:lnTo>
                  <a:lnTo>
                    <a:pt x="673" y="22"/>
                  </a:lnTo>
                  <a:lnTo>
                    <a:pt x="633" y="28"/>
                  </a:lnTo>
                  <a:lnTo>
                    <a:pt x="596" y="35"/>
                  </a:lnTo>
                  <a:lnTo>
                    <a:pt x="559" y="42"/>
                  </a:lnTo>
                  <a:lnTo>
                    <a:pt x="534" y="48"/>
                  </a:lnTo>
                  <a:lnTo>
                    <a:pt x="509" y="54"/>
                  </a:lnTo>
                  <a:lnTo>
                    <a:pt x="485" y="60"/>
                  </a:lnTo>
                  <a:lnTo>
                    <a:pt x="462" y="68"/>
                  </a:lnTo>
                  <a:lnTo>
                    <a:pt x="441" y="75"/>
                  </a:lnTo>
                  <a:lnTo>
                    <a:pt x="421" y="83"/>
                  </a:lnTo>
                  <a:lnTo>
                    <a:pt x="400" y="91"/>
                  </a:lnTo>
                  <a:lnTo>
                    <a:pt x="381" y="99"/>
                  </a:lnTo>
                  <a:lnTo>
                    <a:pt x="363" y="107"/>
                  </a:lnTo>
                  <a:lnTo>
                    <a:pt x="345" y="116"/>
                  </a:lnTo>
                  <a:lnTo>
                    <a:pt x="328" y="126"/>
                  </a:lnTo>
                  <a:lnTo>
                    <a:pt x="312" y="136"/>
                  </a:lnTo>
                  <a:lnTo>
                    <a:pt x="280" y="156"/>
                  </a:lnTo>
                  <a:lnTo>
                    <a:pt x="250" y="177"/>
                  </a:lnTo>
                  <a:lnTo>
                    <a:pt x="220" y="200"/>
                  </a:lnTo>
                  <a:lnTo>
                    <a:pt x="192" y="223"/>
                  </a:lnTo>
                  <a:lnTo>
                    <a:pt x="162" y="249"/>
                  </a:lnTo>
                  <a:lnTo>
                    <a:pt x="132" y="274"/>
                  </a:lnTo>
                  <a:lnTo>
                    <a:pt x="102" y="301"/>
                  </a:lnTo>
                  <a:lnTo>
                    <a:pt x="70" y="328"/>
                  </a:lnTo>
                  <a:lnTo>
                    <a:pt x="37" y="356"/>
                  </a:lnTo>
                  <a:lnTo>
                    <a:pt x="0" y="385"/>
                  </a:lnTo>
                  <a:lnTo>
                    <a:pt x="16" y="373"/>
                  </a:lnTo>
                  <a:lnTo>
                    <a:pt x="33" y="361"/>
                  </a:lnTo>
                  <a:lnTo>
                    <a:pt x="50" y="350"/>
                  </a:lnTo>
                  <a:lnTo>
                    <a:pt x="67" y="338"/>
                  </a:lnTo>
                  <a:lnTo>
                    <a:pt x="85" y="328"/>
                  </a:lnTo>
                  <a:lnTo>
                    <a:pt x="103" y="318"/>
                  </a:lnTo>
                  <a:lnTo>
                    <a:pt x="121" y="309"/>
                  </a:lnTo>
                  <a:lnTo>
                    <a:pt x="140" y="301"/>
                  </a:lnTo>
                  <a:lnTo>
                    <a:pt x="158" y="293"/>
                  </a:lnTo>
                  <a:lnTo>
                    <a:pt x="177" y="284"/>
                  </a:lnTo>
                  <a:lnTo>
                    <a:pt x="196" y="277"/>
                  </a:lnTo>
                  <a:lnTo>
                    <a:pt x="215" y="271"/>
                  </a:lnTo>
                  <a:lnTo>
                    <a:pt x="234" y="265"/>
                  </a:lnTo>
                  <a:lnTo>
                    <a:pt x="255" y="259"/>
                  </a:lnTo>
                  <a:lnTo>
                    <a:pt x="274" y="255"/>
                  </a:lnTo>
                  <a:lnTo>
                    <a:pt x="294" y="251"/>
                  </a:lnTo>
                  <a:lnTo>
                    <a:pt x="314" y="247"/>
                  </a:lnTo>
                  <a:lnTo>
                    <a:pt x="334" y="244"/>
                  </a:lnTo>
                  <a:lnTo>
                    <a:pt x="354" y="242"/>
                  </a:lnTo>
                  <a:lnTo>
                    <a:pt x="374" y="240"/>
                  </a:lnTo>
                  <a:lnTo>
                    <a:pt x="394" y="240"/>
                  </a:lnTo>
                  <a:lnTo>
                    <a:pt x="414" y="239"/>
                  </a:lnTo>
                  <a:lnTo>
                    <a:pt x="435" y="240"/>
                  </a:lnTo>
                  <a:lnTo>
                    <a:pt x="455" y="241"/>
                  </a:lnTo>
                  <a:lnTo>
                    <a:pt x="476" y="243"/>
                  </a:lnTo>
                  <a:lnTo>
                    <a:pt x="495" y="245"/>
                  </a:lnTo>
                  <a:lnTo>
                    <a:pt x="515" y="248"/>
                  </a:lnTo>
                  <a:lnTo>
                    <a:pt x="536" y="252"/>
                  </a:lnTo>
                  <a:lnTo>
                    <a:pt x="555" y="257"/>
                  </a:lnTo>
                  <a:lnTo>
                    <a:pt x="575" y="262"/>
                  </a:lnTo>
                  <a:lnTo>
                    <a:pt x="595" y="269"/>
                  </a:lnTo>
                  <a:lnTo>
                    <a:pt x="614" y="276"/>
                  </a:lnTo>
                  <a:lnTo>
                    <a:pt x="569" y="298"/>
                  </a:lnTo>
                  <a:lnTo>
                    <a:pt x="524" y="322"/>
                  </a:lnTo>
                  <a:lnTo>
                    <a:pt x="502" y="335"/>
                  </a:lnTo>
                  <a:lnTo>
                    <a:pt x="480" y="348"/>
                  </a:lnTo>
                  <a:lnTo>
                    <a:pt x="458" y="363"/>
                  </a:lnTo>
                  <a:lnTo>
                    <a:pt x="437" y="377"/>
                  </a:lnTo>
                  <a:lnTo>
                    <a:pt x="417" y="391"/>
                  </a:lnTo>
                  <a:lnTo>
                    <a:pt x="396" y="406"/>
                  </a:lnTo>
                  <a:lnTo>
                    <a:pt x="377" y="423"/>
                  </a:lnTo>
                  <a:lnTo>
                    <a:pt x="357" y="439"/>
                  </a:lnTo>
                  <a:lnTo>
                    <a:pt x="340" y="456"/>
                  </a:lnTo>
                  <a:lnTo>
                    <a:pt x="323" y="474"/>
                  </a:lnTo>
                  <a:lnTo>
                    <a:pt x="307" y="491"/>
                  </a:lnTo>
                  <a:lnTo>
                    <a:pt x="292" y="509"/>
                  </a:lnTo>
                  <a:lnTo>
                    <a:pt x="305" y="506"/>
                  </a:lnTo>
                  <a:lnTo>
                    <a:pt x="318" y="504"/>
                  </a:lnTo>
                  <a:lnTo>
                    <a:pt x="331" y="503"/>
                  </a:lnTo>
                  <a:lnTo>
                    <a:pt x="344" y="502"/>
                  </a:lnTo>
                  <a:lnTo>
                    <a:pt x="371" y="502"/>
                  </a:lnTo>
                  <a:lnTo>
                    <a:pt x="397" y="503"/>
                  </a:lnTo>
                  <a:lnTo>
                    <a:pt x="423" y="505"/>
                  </a:lnTo>
                  <a:lnTo>
                    <a:pt x="449" y="506"/>
                  </a:lnTo>
                  <a:lnTo>
                    <a:pt x="461" y="506"/>
                  </a:lnTo>
                  <a:lnTo>
                    <a:pt x="475" y="506"/>
                  </a:lnTo>
                  <a:lnTo>
                    <a:pt x="487" y="505"/>
                  </a:lnTo>
                  <a:lnTo>
                    <a:pt x="499" y="504"/>
                  </a:lnTo>
                  <a:lnTo>
                    <a:pt x="485" y="511"/>
                  </a:lnTo>
                  <a:lnTo>
                    <a:pt x="472" y="518"/>
                  </a:lnTo>
                  <a:lnTo>
                    <a:pt x="458" y="526"/>
                  </a:lnTo>
                  <a:lnTo>
                    <a:pt x="446" y="533"/>
                  </a:lnTo>
                  <a:lnTo>
                    <a:pt x="435" y="541"/>
                  </a:lnTo>
                  <a:lnTo>
                    <a:pt x="425" y="549"/>
                  </a:lnTo>
                  <a:lnTo>
                    <a:pt x="414" y="557"/>
                  </a:lnTo>
                  <a:lnTo>
                    <a:pt x="405" y="565"/>
                  </a:lnTo>
                  <a:lnTo>
                    <a:pt x="397" y="573"/>
                  </a:lnTo>
                  <a:lnTo>
                    <a:pt x="390" y="583"/>
                  </a:lnTo>
                  <a:lnTo>
                    <a:pt x="384" y="591"/>
                  </a:lnTo>
                  <a:lnTo>
                    <a:pt x="378" y="600"/>
                  </a:lnTo>
                  <a:lnTo>
                    <a:pt x="373" y="609"/>
                  </a:lnTo>
                  <a:lnTo>
                    <a:pt x="369" y="618"/>
                  </a:lnTo>
                  <a:lnTo>
                    <a:pt x="366" y="627"/>
                  </a:lnTo>
                  <a:lnTo>
                    <a:pt x="363" y="638"/>
                  </a:lnTo>
                  <a:lnTo>
                    <a:pt x="361" y="647"/>
                  </a:lnTo>
                  <a:lnTo>
                    <a:pt x="361" y="657"/>
                  </a:lnTo>
                  <a:lnTo>
                    <a:pt x="361" y="667"/>
                  </a:lnTo>
                  <a:lnTo>
                    <a:pt x="361" y="677"/>
                  </a:lnTo>
                  <a:lnTo>
                    <a:pt x="363" y="687"/>
                  </a:lnTo>
                  <a:lnTo>
                    <a:pt x="365" y="699"/>
                  </a:lnTo>
                  <a:lnTo>
                    <a:pt x="369" y="709"/>
                  </a:lnTo>
                  <a:lnTo>
                    <a:pt x="373" y="720"/>
                  </a:lnTo>
                  <a:lnTo>
                    <a:pt x="378" y="731"/>
                  </a:lnTo>
                  <a:lnTo>
                    <a:pt x="384" y="742"/>
                  </a:lnTo>
                  <a:lnTo>
                    <a:pt x="390" y="754"/>
                  </a:lnTo>
                  <a:lnTo>
                    <a:pt x="398" y="765"/>
                  </a:lnTo>
                  <a:lnTo>
                    <a:pt x="406" y="777"/>
                  </a:lnTo>
                  <a:lnTo>
                    <a:pt x="417" y="788"/>
                  </a:lnTo>
                  <a:lnTo>
                    <a:pt x="427" y="800"/>
                  </a:lnTo>
                  <a:lnTo>
                    <a:pt x="438" y="813"/>
                  </a:lnTo>
                  <a:lnTo>
                    <a:pt x="458" y="831"/>
                  </a:lnTo>
                  <a:lnTo>
                    <a:pt x="482" y="848"/>
                  </a:lnTo>
                  <a:lnTo>
                    <a:pt x="507" y="863"/>
                  </a:lnTo>
                  <a:lnTo>
                    <a:pt x="535" y="877"/>
                  </a:lnTo>
                  <a:lnTo>
                    <a:pt x="564" y="889"/>
                  </a:lnTo>
                  <a:lnTo>
                    <a:pt x="596" y="899"/>
                  </a:lnTo>
                  <a:lnTo>
                    <a:pt x="629" y="907"/>
                  </a:lnTo>
                  <a:lnTo>
                    <a:pt x="664" y="913"/>
                  </a:lnTo>
                  <a:lnTo>
                    <a:pt x="700" y="918"/>
                  </a:lnTo>
                  <a:lnTo>
                    <a:pt x="737" y="923"/>
                  </a:lnTo>
                  <a:lnTo>
                    <a:pt x="776" y="925"/>
                  </a:lnTo>
                  <a:lnTo>
                    <a:pt x="815" y="926"/>
                  </a:lnTo>
                  <a:lnTo>
                    <a:pt x="854" y="925"/>
                  </a:lnTo>
                  <a:lnTo>
                    <a:pt x="894" y="923"/>
                  </a:lnTo>
                  <a:lnTo>
                    <a:pt x="934" y="918"/>
                  </a:lnTo>
                  <a:lnTo>
                    <a:pt x="974" y="914"/>
                  </a:lnTo>
                  <a:lnTo>
                    <a:pt x="1014" y="908"/>
                  </a:lnTo>
                  <a:lnTo>
                    <a:pt x="1054" y="901"/>
                  </a:lnTo>
                  <a:lnTo>
                    <a:pt x="1094" y="892"/>
                  </a:lnTo>
                  <a:lnTo>
                    <a:pt x="1132" y="883"/>
                  </a:lnTo>
                  <a:lnTo>
                    <a:pt x="1169" y="873"/>
                  </a:lnTo>
                  <a:lnTo>
                    <a:pt x="1206" y="860"/>
                  </a:lnTo>
                  <a:lnTo>
                    <a:pt x="1241" y="848"/>
                  </a:lnTo>
                  <a:lnTo>
                    <a:pt x="1275" y="835"/>
                  </a:lnTo>
                  <a:lnTo>
                    <a:pt x="1307" y="821"/>
                  </a:lnTo>
                  <a:lnTo>
                    <a:pt x="1338" y="805"/>
                  </a:lnTo>
                  <a:lnTo>
                    <a:pt x="1366" y="789"/>
                  </a:lnTo>
                  <a:lnTo>
                    <a:pt x="1393" y="773"/>
                  </a:lnTo>
                  <a:lnTo>
                    <a:pt x="1416" y="755"/>
                  </a:lnTo>
                  <a:lnTo>
                    <a:pt x="1439" y="736"/>
                  </a:lnTo>
                  <a:lnTo>
                    <a:pt x="1457" y="718"/>
                  </a:lnTo>
                  <a:lnTo>
                    <a:pt x="1473" y="699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8" name="Freeform 187"/>
            <p:cNvSpPr>
              <a:spLocks/>
            </p:cNvSpPr>
            <p:nvPr/>
          </p:nvSpPr>
          <p:spPr bwMode="auto">
            <a:xfrm>
              <a:off x="2813051" y="92075"/>
              <a:ext cx="77788" cy="133350"/>
            </a:xfrm>
            <a:custGeom>
              <a:avLst/>
              <a:gdLst>
                <a:gd name="T0" fmla="*/ 2147483647 w 728"/>
                <a:gd name="T1" fmla="*/ 2147483647 h 1250"/>
                <a:gd name="T2" fmla="*/ 2147483647 w 728"/>
                <a:gd name="T3" fmla="*/ 2147483647 h 1250"/>
                <a:gd name="T4" fmla="*/ 2147483647 w 728"/>
                <a:gd name="T5" fmla="*/ 2147483647 h 1250"/>
                <a:gd name="T6" fmla="*/ 2147483647 w 728"/>
                <a:gd name="T7" fmla="*/ 2147483647 h 1250"/>
                <a:gd name="T8" fmla="*/ 2147483647 w 728"/>
                <a:gd name="T9" fmla="*/ 2147483647 h 1250"/>
                <a:gd name="T10" fmla="*/ 2147483647 w 728"/>
                <a:gd name="T11" fmla="*/ 2147483647 h 1250"/>
                <a:gd name="T12" fmla="*/ 2147483647 w 728"/>
                <a:gd name="T13" fmla="*/ 2147483647 h 1250"/>
                <a:gd name="T14" fmla="*/ 2147483647 w 728"/>
                <a:gd name="T15" fmla="*/ 2147483647 h 1250"/>
                <a:gd name="T16" fmla="*/ 2147483647 w 728"/>
                <a:gd name="T17" fmla="*/ 2147483647 h 1250"/>
                <a:gd name="T18" fmla="*/ 2147483647 w 728"/>
                <a:gd name="T19" fmla="*/ 2147483647 h 1250"/>
                <a:gd name="T20" fmla="*/ 2147483647 w 728"/>
                <a:gd name="T21" fmla="*/ 2147483647 h 1250"/>
                <a:gd name="T22" fmla="*/ 2147483647 w 728"/>
                <a:gd name="T23" fmla="*/ 2147483647 h 1250"/>
                <a:gd name="T24" fmla="*/ 2147483647 w 728"/>
                <a:gd name="T25" fmla="*/ 2147483647 h 1250"/>
                <a:gd name="T26" fmla="*/ 2147483647 w 728"/>
                <a:gd name="T27" fmla="*/ 2147483647 h 1250"/>
                <a:gd name="T28" fmla="*/ 2147483647 w 728"/>
                <a:gd name="T29" fmla="*/ 2147483647 h 1250"/>
                <a:gd name="T30" fmla="*/ 2147483647 w 728"/>
                <a:gd name="T31" fmla="*/ 2147483647 h 1250"/>
                <a:gd name="T32" fmla="*/ 2147483647 w 728"/>
                <a:gd name="T33" fmla="*/ 2147483647 h 1250"/>
                <a:gd name="T34" fmla="*/ 2147483647 w 728"/>
                <a:gd name="T35" fmla="*/ 2147483647 h 1250"/>
                <a:gd name="T36" fmla="*/ 2147483647 w 728"/>
                <a:gd name="T37" fmla="*/ 2147483647 h 1250"/>
                <a:gd name="T38" fmla="*/ 2147483647 w 728"/>
                <a:gd name="T39" fmla="*/ 2147483647 h 1250"/>
                <a:gd name="T40" fmla="*/ 2147483647 w 728"/>
                <a:gd name="T41" fmla="*/ 2147483647 h 1250"/>
                <a:gd name="T42" fmla="*/ 2147483647 w 728"/>
                <a:gd name="T43" fmla="*/ 2147483647 h 1250"/>
                <a:gd name="T44" fmla="*/ 2147483647 w 728"/>
                <a:gd name="T45" fmla="*/ 2147483647 h 1250"/>
                <a:gd name="T46" fmla="*/ 2147483647 w 728"/>
                <a:gd name="T47" fmla="*/ 2147483647 h 1250"/>
                <a:gd name="T48" fmla="*/ 2147483647 w 728"/>
                <a:gd name="T49" fmla="*/ 2147483647 h 1250"/>
                <a:gd name="T50" fmla="*/ 2147483647 w 728"/>
                <a:gd name="T51" fmla="*/ 2147483647 h 1250"/>
                <a:gd name="T52" fmla="*/ 2147483647 w 728"/>
                <a:gd name="T53" fmla="*/ 2147483647 h 1250"/>
                <a:gd name="T54" fmla="*/ 2147483647 w 728"/>
                <a:gd name="T55" fmla="*/ 2147483647 h 1250"/>
                <a:gd name="T56" fmla="*/ 2147483647 w 728"/>
                <a:gd name="T57" fmla="*/ 2147483647 h 1250"/>
                <a:gd name="T58" fmla="*/ 2147483647 w 728"/>
                <a:gd name="T59" fmla="*/ 2147483647 h 1250"/>
                <a:gd name="T60" fmla="*/ 2147483647 w 728"/>
                <a:gd name="T61" fmla="*/ 2147483647 h 1250"/>
                <a:gd name="T62" fmla="*/ 2147483647 w 728"/>
                <a:gd name="T63" fmla="*/ 2147483647 h 1250"/>
                <a:gd name="T64" fmla="*/ 2147483647 w 728"/>
                <a:gd name="T65" fmla="*/ 2147483647 h 1250"/>
                <a:gd name="T66" fmla="*/ 2147483647 w 728"/>
                <a:gd name="T67" fmla="*/ 2147483647 h 1250"/>
                <a:gd name="T68" fmla="*/ 2147483647 w 728"/>
                <a:gd name="T69" fmla="*/ 2147483647 h 1250"/>
                <a:gd name="T70" fmla="*/ 2147483647 w 728"/>
                <a:gd name="T71" fmla="*/ 2147483647 h 1250"/>
                <a:gd name="T72" fmla="*/ 2147483647 w 728"/>
                <a:gd name="T73" fmla="*/ 2147483647 h 1250"/>
                <a:gd name="T74" fmla="*/ 2147483647 w 728"/>
                <a:gd name="T75" fmla="*/ 2147483647 h 1250"/>
                <a:gd name="T76" fmla="*/ 2147483647 w 728"/>
                <a:gd name="T77" fmla="*/ 2147483647 h 1250"/>
                <a:gd name="T78" fmla="*/ 2147483647 w 728"/>
                <a:gd name="T79" fmla="*/ 2147483647 h 1250"/>
                <a:gd name="T80" fmla="*/ 2147483647 w 728"/>
                <a:gd name="T81" fmla="*/ 2147483647 h 1250"/>
                <a:gd name="T82" fmla="*/ 2147483647 w 728"/>
                <a:gd name="T83" fmla="*/ 2147483647 h 1250"/>
                <a:gd name="T84" fmla="*/ 2147483647 w 728"/>
                <a:gd name="T85" fmla="*/ 2147483647 h 1250"/>
                <a:gd name="T86" fmla="*/ 2147483647 w 728"/>
                <a:gd name="T87" fmla="*/ 2147483647 h 1250"/>
                <a:gd name="T88" fmla="*/ 2147483647 w 728"/>
                <a:gd name="T89" fmla="*/ 2147483647 h 1250"/>
                <a:gd name="T90" fmla="*/ 2147483647 w 728"/>
                <a:gd name="T91" fmla="*/ 2147483647 h 1250"/>
                <a:gd name="T92" fmla="*/ 2147483647 w 728"/>
                <a:gd name="T93" fmla="*/ 2147483647 h 1250"/>
                <a:gd name="T94" fmla="*/ 2147483647 w 728"/>
                <a:gd name="T95" fmla="*/ 2147483647 h 1250"/>
                <a:gd name="T96" fmla="*/ 2147483647 w 728"/>
                <a:gd name="T97" fmla="*/ 2147483647 h 1250"/>
                <a:gd name="T98" fmla="*/ 2147483647 w 728"/>
                <a:gd name="T99" fmla="*/ 2147483647 h 1250"/>
                <a:gd name="T100" fmla="*/ 2147483647 w 728"/>
                <a:gd name="T101" fmla="*/ 2147483647 h 1250"/>
                <a:gd name="T102" fmla="*/ 2147483647 w 728"/>
                <a:gd name="T103" fmla="*/ 2147483647 h 12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28"/>
                <a:gd name="T157" fmla="*/ 0 h 1250"/>
                <a:gd name="T158" fmla="*/ 728 w 728"/>
                <a:gd name="T159" fmla="*/ 1250 h 12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28" h="1250">
                  <a:moveTo>
                    <a:pt x="518" y="0"/>
                  </a:moveTo>
                  <a:lnTo>
                    <a:pt x="512" y="28"/>
                  </a:lnTo>
                  <a:lnTo>
                    <a:pt x="505" y="53"/>
                  </a:lnTo>
                  <a:lnTo>
                    <a:pt x="498" y="79"/>
                  </a:lnTo>
                  <a:lnTo>
                    <a:pt x="490" y="102"/>
                  </a:lnTo>
                  <a:lnTo>
                    <a:pt x="479" y="124"/>
                  </a:lnTo>
                  <a:lnTo>
                    <a:pt x="470" y="146"/>
                  </a:lnTo>
                  <a:lnTo>
                    <a:pt x="459" y="166"/>
                  </a:lnTo>
                  <a:lnTo>
                    <a:pt x="448" y="186"/>
                  </a:lnTo>
                  <a:lnTo>
                    <a:pt x="436" y="204"/>
                  </a:lnTo>
                  <a:lnTo>
                    <a:pt x="422" y="221"/>
                  </a:lnTo>
                  <a:lnTo>
                    <a:pt x="409" y="238"/>
                  </a:lnTo>
                  <a:lnTo>
                    <a:pt x="395" y="254"/>
                  </a:lnTo>
                  <a:lnTo>
                    <a:pt x="381" y="269"/>
                  </a:lnTo>
                  <a:lnTo>
                    <a:pt x="364" y="283"/>
                  </a:lnTo>
                  <a:lnTo>
                    <a:pt x="349" y="296"/>
                  </a:lnTo>
                  <a:lnTo>
                    <a:pt x="332" y="310"/>
                  </a:lnTo>
                  <a:lnTo>
                    <a:pt x="315" y="322"/>
                  </a:lnTo>
                  <a:lnTo>
                    <a:pt x="297" y="333"/>
                  </a:lnTo>
                  <a:lnTo>
                    <a:pt x="279" y="344"/>
                  </a:lnTo>
                  <a:lnTo>
                    <a:pt x="260" y="356"/>
                  </a:lnTo>
                  <a:lnTo>
                    <a:pt x="240" y="366"/>
                  </a:lnTo>
                  <a:lnTo>
                    <a:pt x="221" y="375"/>
                  </a:lnTo>
                  <a:lnTo>
                    <a:pt x="201" y="385"/>
                  </a:lnTo>
                  <a:lnTo>
                    <a:pt x="180" y="393"/>
                  </a:lnTo>
                  <a:lnTo>
                    <a:pt x="137" y="411"/>
                  </a:lnTo>
                  <a:lnTo>
                    <a:pt x="93" y="428"/>
                  </a:lnTo>
                  <a:lnTo>
                    <a:pt x="47" y="444"/>
                  </a:lnTo>
                  <a:lnTo>
                    <a:pt x="0" y="459"/>
                  </a:lnTo>
                  <a:lnTo>
                    <a:pt x="2" y="479"/>
                  </a:lnTo>
                  <a:lnTo>
                    <a:pt x="5" y="498"/>
                  </a:lnTo>
                  <a:lnTo>
                    <a:pt x="10" y="519"/>
                  </a:lnTo>
                  <a:lnTo>
                    <a:pt x="16" y="541"/>
                  </a:lnTo>
                  <a:lnTo>
                    <a:pt x="24" y="564"/>
                  </a:lnTo>
                  <a:lnTo>
                    <a:pt x="33" y="589"/>
                  </a:lnTo>
                  <a:lnTo>
                    <a:pt x="43" y="613"/>
                  </a:lnTo>
                  <a:lnTo>
                    <a:pt x="53" y="639"/>
                  </a:lnTo>
                  <a:lnTo>
                    <a:pt x="74" y="692"/>
                  </a:lnTo>
                  <a:lnTo>
                    <a:pt x="98" y="748"/>
                  </a:lnTo>
                  <a:lnTo>
                    <a:pt x="122" y="804"/>
                  </a:lnTo>
                  <a:lnTo>
                    <a:pt x="145" y="861"/>
                  </a:lnTo>
                  <a:lnTo>
                    <a:pt x="155" y="891"/>
                  </a:lnTo>
                  <a:lnTo>
                    <a:pt x="165" y="918"/>
                  </a:lnTo>
                  <a:lnTo>
                    <a:pt x="174" y="947"/>
                  </a:lnTo>
                  <a:lnTo>
                    <a:pt x="181" y="974"/>
                  </a:lnTo>
                  <a:lnTo>
                    <a:pt x="188" y="1002"/>
                  </a:lnTo>
                  <a:lnTo>
                    <a:pt x="194" y="1029"/>
                  </a:lnTo>
                  <a:lnTo>
                    <a:pt x="198" y="1056"/>
                  </a:lnTo>
                  <a:lnTo>
                    <a:pt x="202" y="1081"/>
                  </a:lnTo>
                  <a:lnTo>
                    <a:pt x="202" y="1106"/>
                  </a:lnTo>
                  <a:lnTo>
                    <a:pt x="202" y="1130"/>
                  </a:lnTo>
                  <a:lnTo>
                    <a:pt x="198" y="1152"/>
                  </a:lnTo>
                  <a:lnTo>
                    <a:pt x="193" y="1175"/>
                  </a:lnTo>
                  <a:lnTo>
                    <a:pt x="186" y="1195"/>
                  </a:lnTo>
                  <a:lnTo>
                    <a:pt x="177" y="1216"/>
                  </a:lnTo>
                  <a:lnTo>
                    <a:pt x="165" y="1233"/>
                  </a:lnTo>
                  <a:lnTo>
                    <a:pt x="150" y="1250"/>
                  </a:lnTo>
                  <a:lnTo>
                    <a:pt x="162" y="1237"/>
                  </a:lnTo>
                  <a:lnTo>
                    <a:pt x="173" y="1224"/>
                  </a:lnTo>
                  <a:lnTo>
                    <a:pt x="184" y="1209"/>
                  </a:lnTo>
                  <a:lnTo>
                    <a:pt x="195" y="1194"/>
                  </a:lnTo>
                  <a:lnTo>
                    <a:pt x="205" y="1178"/>
                  </a:lnTo>
                  <a:lnTo>
                    <a:pt x="214" y="1162"/>
                  </a:lnTo>
                  <a:lnTo>
                    <a:pt x="223" y="1144"/>
                  </a:lnTo>
                  <a:lnTo>
                    <a:pt x="231" y="1127"/>
                  </a:lnTo>
                  <a:lnTo>
                    <a:pt x="238" y="1109"/>
                  </a:lnTo>
                  <a:lnTo>
                    <a:pt x="245" y="1089"/>
                  </a:lnTo>
                  <a:lnTo>
                    <a:pt x="252" y="1071"/>
                  </a:lnTo>
                  <a:lnTo>
                    <a:pt x="258" y="1051"/>
                  </a:lnTo>
                  <a:lnTo>
                    <a:pt x="263" y="1031"/>
                  </a:lnTo>
                  <a:lnTo>
                    <a:pt x="268" y="1011"/>
                  </a:lnTo>
                  <a:lnTo>
                    <a:pt x="272" y="991"/>
                  </a:lnTo>
                  <a:lnTo>
                    <a:pt x="276" y="970"/>
                  </a:lnTo>
                  <a:lnTo>
                    <a:pt x="278" y="950"/>
                  </a:lnTo>
                  <a:lnTo>
                    <a:pt x="281" y="930"/>
                  </a:lnTo>
                  <a:lnTo>
                    <a:pt x="283" y="909"/>
                  </a:lnTo>
                  <a:lnTo>
                    <a:pt x="284" y="889"/>
                  </a:lnTo>
                  <a:lnTo>
                    <a:pt x="285" y="868"/>
                  </a:lnTo>
                  <a:lnTo>
                    <a:pt x="285" y="848"/>
                  </a:lnTo>
                  <a:lnTo>
                    <a:pt x="285" y="828"/>
                  </a:lnTo>
                  <a:lnTo>
                    <a:pt x="284" y="808"/>
                  </a:lnTo>
                  <a:lnTo>
                    <a:pt x="282" y="788"/>
                  </a:lnTo>
                  <a:lnTo>
                    <a:pt x="280" y="770"/>
                  </a:lnTo>
                  <a:lnTo>
                    <a:pt x="278" y="750"/>
                  </a:lnTo>
                  <a:lnTo>
                    <a:pt x="275" y="732"/>
                  </a:lnTo>
                  <a:lnTo>
                    <a:pt x="271" y="714"/>
                  </a:lnTo>
                  <a:lnTo>
                    <a:pt x="267" y="696"/>
                  </a:lnTo>
                  <a:lnTo>
                    <a:pt x="263" y="680"/>
                  </a:lnTo>
                  <a:lnTo>
                    <a:pt x="258" y="664"/>
                  </a:lnTo>
                  <a:lnTo>
                    <a:pt x="273" y="677"/>
                  </a:lnTo>
                  <a:lnTo>
                    <a:pt x="287" y="691"/>
                  </a:lnTo>
                  <a:lnTo>
                    <a:pt x="301" y="706"/>
                  </a:lnTo>
                  <a:lnTo>
                    <a:pt x="314" y="721"/>
                  </a:lnTo>
                  <a:lnTo>
                    <a:pt x="326" y="737"/>
                  </a:lnTo>
                  <a:lnTo>
                    <a:pt x="337" y="753"/>
                  </a:lnTo>
                  <a:lnTo>
                    <a:pt x="348" y="770"/>
                  </a:lnTo>
                  <a:lnTo>
                    <a:pt x="358" y="787"/>
                  </a:lnTo>
                  <a:lnTo>
                    <a:pt x="379" y="823"/>
                  </a:lnTo>
                  <a:lnTo>
                    <a:pt x="397" y="858"/>
                  </a:lnTo>
                  <a:lnTo>
                    <a:pt x="414" y="895"/>
                  </a:lnTo>
                  <a:lnTo>
                    <a:pt x="432" y="932"/>
                  </a:lnTo>
                  <a:lnTo>
                    <a:pt x="437" y="915"/>
                  </a:lnTo>
                  <a:lnTo>
                    <a:pt x="442" y="898"/>
                  </a:lnTo>
                  <a:lnTo>
                    <a:pt x="447" y="881"/>
                  </a:lnTo>
                  <a:lnTo>
                    <a:pt x="451" y="861"/>
                  </a:lnTo>
                  <a:lnTo>
                    <a:pt x="459" y="823"/>
                  </a:lnTo>
                  <a:lnTo>
                    <a:pt x="467" y="782"/>
                  </a:lnTo>
                  <a:lnTo>
                    <a:pt x="475" y="740"/>
                  </a:lnTo>
                  <a:lnTo>
                    <a:pt x="484" y="701"/>
                  </a:lnTo>
                  <a:lnTo>
                    <a:pt x="489" y="681"/>
                  </a:lnTo>
                  <a:lnTo>
                    <a:pt x="494" y="662"/>
                  </a:lnTo>
                  <a:lnTo>
                    <a:pt x="499" y="644"/>
                  </a:lnTo>
                  <a:lnTo>
                    <a:pt x="505" y="626"/>
                  </a:lnTo>
                  <a:lnTo>
                    <a:pt x="512" y="610"/>
                  </a:lnTo>
                  <a:lnTo>
                    <a:pt x="519" y="595"/>
                  </a:lnTo>
                  <a:lnTo>
                    <a:pt x="527" y="581"/>
                  </a:lnTo>
                  <a:lnTo>
                    <a:pt x="535" y="568"/>
                  </a:lnTo>
                  <a:lnTo>
                    <a:pt x="545" y="558"/>
                  </a:lnTo>
                  <a:lnTo>
                    <a:pt x="556" y="549"/>
                  </a:lnTo>
                  <a:lnTo>
                    <a:pt x="567" y="542"/>
                  </a:lnTo>
                  <a:lnTo>
                    <a:pt x="579" y="537"/>
                  </a:lnTo>
                  <a:lnTo>
                    <a:pt x="592" y="534"/>
                  </a:lnTo>
                  <a:lnTo>
                    <a:pt x="607" y="533"/>
                  </a:lnTo>
                  <a:lnTo>
                    <a:pt x="623" y="534"/>
                  </a:lnTo>
                  <a:lnTo>
                    <a:pt x="640" y="538"/>
                  </a:lnTo>
                  <a:lnTo>
                    <a:pt x="659" y="545"/>
                  </a:lnTo>
                  <a:lnTo>
                    <a:pt x="678" y="554"/>
                  </a:lnTo>
                  <a:lnTo>
                    <a:pt x="699" y="567"/>
                  </a:lnTo>
                  <a:lnTo>
                    <a:pt x="722" y="582"/>
                  </a:lnTo>
                  <a:lnTo>
                    <a:pt x="725" y="566"/>
                  </a:lnTo>
                  <a:lnTo>
                    <a:pt x="727" y="550"/>
                  </a:lnTo>
                  <a:lnTo>
                    <a:pt x="728" y="533"/>
                  </a:lnTo>
                  <a:lnTo>
                    <a:pt x="728" y="514"/>
                  </a:lnTo>
                  <a:lnTo>
                    <a:pt x="728" y="496"/>
                  </a:lnTo>
                  <a:lnTo>
                    <a:pt x="727" y="478"/>
                  </a:lnTo>
                  <a:lnTo>
                    <a:pt x="725" y="458"/>
                  </a:lnTo>
                  <a:lnTo>
                    <a:pt x="723" y="438"/>
                  </a:lnTo>
                  <a:lnTo>
                    <a:pt x="720" y="419"/>
                  </a:lnTo>
                  <a:lnTo>
                    <a:pt x="716" y="398"/>
                  </a:lnTo>
                  <a:lnTo>
                    <a:pt x="712" y="378"/>
                  </a:lnTo>
                  <a:lnTo>
                    <a:pt x="708" y="358"/>
                  </a:lnTo>
                  <a:lnTo>
                    <a:pt x="696" y="316"/>
                  </a:lnTo>
                  <a:lnTo>
                    <a:pt x="683" y="275"/>
                  </a:lnTo>
                  <a:lnTo>
                    <a:pt x="668" y="234"/>
                  </a:lnTo>
                  <a:lnTo>
                    <a:pt x="651" y="195"/>
                  </a:lnTo>
                  <a:lnTo>
                    <a:pt x="641" y="175"/>
                  </a:lnTo>
                  <a:lnTo>
                    <a:pt x="632" y="156"/>
                  </a:lnTo>
                  <a:lnTo>
                    <a:pt x="622" y="138"/>
                  </a:lnTo>
                  <a:lnTo>
                    <a:pt x="612" y="119"/>
                  </a:lnTo>
                  <a:lnTo>
                    <a:pt x="601" y="102"/>
                  </a:lnTo>
                  <a:lnTo>
                    <a:pt x="590" y="86"/>
                  </a:lnTo>
                  <a:lnTo>
                    <a:pt x="578" y="70"/>
                  </a:lnTo>
                  <a:lnTo>
                    <a:pt x="567" y="54"/>
                  </a:lnTo>
                  <a:lnTo>
                    <a:pt x="555" y="39"/>
                  </a:lnTo>
                  <a:lnTo>
                    <a:pt x="543" y="26"/>
                  </a:lnTo>
                  <a:lnTo>
                    <a:pt x="530" y="13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9" name="Freeform 188"/>
            <p:cNvSpPr>
              <a:spLocks/>
            </p:cNvSpPr>
            <p:nvPr/>
          </p:nvSpPr>
          <p:spPr bwMode="auto">
            <a:xfrm>
              <a:off x="2690813" y="358775"/>
              <a:ext cx="227013" cy="300038"/>
            </a:xfrm>
            <a:custGeom>
              <a:avLst/>
              <a:gdLst>
                <a:gd name="T0" fmla="*/ 2147483647 w 2137"/>
                <a:gd name="T1" fmla="*/ 2147483647 h 2835"/>
                <a:gd name="T2" fmla="*/ 2147483647 w 2137"/>
                <a:gd name="T3" fmla="*/ 2147483647 h 2835"/>
                <a:gd name="T4" fmla="*/ 2147483647 w 2137"/>
                <a:gd name="T5" fmla="*/ 2147483647 h 2835"/>
                <a:gd name="T6" fmla="*/ 2147483647 w 2137"/>
                <a:gd name="T7" fmla="*/ 2147483647 h 2835"/>
                <a:gd name="T8" fmla="*/ 2147483647 w 2137"/>
                <a:gd name="T9" fmla="*/ 2147483647 h 2835"/>
                <a:gd name="T10" fmla="*/ 2147483647 w 2137"/>
                <a:gd name="T11" fmla="*/ 2147483647 h 2835"/>
                <a:gd name="T12" fmla="*/ 2147483647 w 2137"/>
                <a:gd name="T13" fmla="*/ 2147483647 h 2835"/>
                <a:gd name="T14" fmla="*/ 2147483647 w 2137"/>
                <a:gd name="T15" fmla="*/ 2147483647 h 2835"/>
                <a:gd name="T16" fmla="*/ 2147483647 w 2137"/>
                <a:gd name="T17" fmla="*/ 2147483647 h 2835"/>
                <a:gd name="T18" fmla="*/ 2147483647 w 2137"/>
                <a:gd name="T19" fmla="*/ 2147483647 h 2835"/>
                <a:gd name="T20" fmla="*/ 2147483647 w 2137"/>
                <a:gd name="T21" fmla="*/ 2147483647 h 2835"/>
                <a:gd name="T22" fmla="*/ 2147483647 w 2137"/>
                <a:gd name="T23" fmla="*/ 2147483647 h 2835"/>
                <a:gd name="T24" fmla="*/ 2147483647 w 2137"/>
                <a:gd name="T25" fmla="*/ 2147483647 h 2835"/>
                <a:gd name="T26" fmla="*/ 2147483647 w 2137"/>
                <a:gd name="T27" fmla="*/ 2147483647 h 2835"/>
                <a:gd name="T28" fmla="*/ 2147483647 w 2137"/>
                <a:gd name="T29" fmla="*/ 2147483647 h 2835"/>
                <a:gd name="T30" fmla="*/ 2147483647 w 2137"/>
                <a:gd name="T31" fmla="*/ 2147483647 h 2835"/>
                <a:gd name="T32" fmla="*/ 2147483647 w 2137"/>
                <a:gd name="T33" fmla="*/ 2147483647 h 2835"/>
                <a:gd name="T34" fmla="*/ 2147483647 w 2137"/>
                <a:gd name="T35" fmla="*/ 2147483647 h 2835"/>
                <a:gd name="T36" fmla="*/ 2147483647 w 2137"/>
                <a:gd name="T37" fmla="*/ 2147483647 h 2835"/>
                <a:gd name="T38" fmla="*/ 2147483647 w 2137"/>
                <a:gd name="T39" fmla="*/ 2147483647 h 2835"/>
                <a:gd name="T40" fmla="*/ 2147483647 w 2137"/>
                <a:gd name="T41" fmla="*/ 2147483647 h 2835"/>
                <a:gd name="T42" fmla="*/ 2147483647 w 2137"/>
                <a:gd name="T43" fmla="*/ 2147483647 h 2835"/>
                <a:gd name="T44" fmla="*/ 0 w 2137"/>
                <a:gd name="T45" fmla="*/ 2147483647 h 2835"/>
                <a:gd name="T46" fmla="*/ 2147483647 w 2137"/>
                <a:gd name="T47" fmla="*/ 2147483647 h 2835"/>
                <a:gd name="T48" fmla="*/ 2147483647 w 2137"/>
                <a:gd name="T49" fmla="*/ 2147483647 h 2835"/>
                <a:gd name="T50" fmla="*/ 2147483647 w 2137"/>
                <a:gd name="T51" fmla="*/ 2147483647 h 2835"/>
                <a:gd name="T52" fmla="*/ 2147483647 w 2137"/>
                <a:gd name="T53" fmla="*/ 2147483647 h 2835"/>
                <a:gd name="T54" fmla="*/ 2147483647 w 2137"/>
                <a:gd name="T55" fmla="*/ 2147483647 h 2835"/>
                <a:gd name="T56" fmla="*/ 2147483647 w 2137"/>
                <a:gd name="T57" fmla="*/ 2147483647 h 2835"/>
                <a:gd name="T58" fmla="*/ 2147483647 w 2137"/>
                <a:gd name="T59" fmla="*/ 2147483647 h 2835"/>
                <a:gd name="T60" fmla="*/ 2147483647 w 2137"/>
                <a:gd name="T61" fmla="*/ 2147483647 h 2835"/>
                <a:gd name="T62" fmla="*/ 2147483647 w 2137"/>
                <a:gd name="T63" fmla="*/ 2147483647 h 2835"/>
                <a:gd name="T64" fmla="*/ 2147483647 w 2137"/>
                <a:gd name="T65" fmla="*/ 2147483647 h 2835"/>
                <a:gd name="T66" fmla="*/ 2147483647 w 2137"/>
                <a:gd name="T67" fmla="*/ 2147483647 h 2835"/>
                <a:gd name="T68" fmla="*/ 2147483647 w 2137"/>
                <a:gd name="T69" fmla="*/ 2147483647 h 2835"/>
                <a:gd name="T70" fmla="*/ 2147483647 w 2137"/>
                <a:gd name="T71" fmla="*/ 2147483647 h 2835"/>
                <a:gd name="T72" fmla="*/ 2147483647 w 2137"/>
                <a:gd name="T73" fmla="*/ 2147483647 h 2835"/>
                <a:gd name="T74" fmla="*/ 2147483647 w 2137"/>
                <a:gd name="T75" fmla="*/ 2147483647 h 2835"/>
                <a:gd name="T76" fmla="*/ 2147483647 w 2137"/>
                <a:gd name="T77" fmla="*/ 2147483647 h 2835"/>
                <a:gd name="T78" fmla="*/ 2147483647 w 2137"/>
                <a:gd name="T79" fmla="*/ 2147483647 h 2835"/>
                <a:gd name="T80" fmla="*/ 2147483647 w 2137"/>
                <a:gd name="T81" fmla="*/ 2147483647 h 2835"/>
                <a:gd name="T82" fmla="*/ 2147483647 w 2137"/>
                <a:gd name="T83" fmla="*/ 2147483647 h 2835"/>
                <a:gd name="T84" fmla="*/ 2147483647 w 2137"/>
                <a:gd name="T85" fmla="*/ 2147483647 h 2835"/>
                <a:gd name="T86" fmla="*/ 2147483647 w 2137"/>
                <a:gd name="T87" fmla="*/ 2147483647 h 2835"/>
                <a:gd name="T88" fmla="*/ 2147483647 w 2137"/>
                <a:gd name="T89" fmla="*/ 2147483647 h 2835"/>
                <a:gd name="T90" fmla="*/ 2147483647 w 2137"/>
                <a:gd name="T91" fmla="*/ 2147483647 h 2835"/>
                <a:gd name="T92" fmla="*/ 2147483647 w 2137"/>
                <a:gd name="T93" fmla="*/ 2147483647 h 2835"/>
                <a:gd name="T94" fmla="*/ 2147483647 w 2137"/>
                <a:gd name="T95" fmla="*/ 2147483647 h 2835"/>
                <a:gd name="T96" fmla="*/ 2147483647 w 2137"/>
                <a:gd name="T97" fmla="*/ 2147483647 h 2835"/>
                <a:gd name="T98" fmla="*/ 2147483647 w 2137"/>
                <a:gd name="T99" fmla="*/ 2147483647 h 2835"/>
                <a:gd name="T100" fmla="*/ 2147483647 w 2137"/>
                <a:gd name="T101" fmla="*/ 2147483647 h 2835"/>
                <a:gd name="T102" fmla="*/ 2147483647 w 2137"/>
                <a:gd name="T103" fmla="*/ 2147483647 h 2835"/>
                <a:gd name="T104" fmla="*/ 2147483647 w 2137"/>
                <a:gd name="T105" fmla="*/ 2147483647 h 2835"/>
                <a:gd name="T106" fmla="*/ 2147483647 w 2137"/>
                <a:gd name="T107" fmla="*/ 2147483647 h 2835"/>
                <a:gd name="T108" fmla="*/ 2147483647 w 2137"/>
                <a:gd name="T109" fmla="*/ 2147483647 h 2835"/>
                <a:gd name="T110" fmla="*/ 2147483647 w 2137"/>
                <a:gd name="T111" fmla="*/ 2147483647 h 2835"/>
                <a:gd name="T112" fmla="*/ 2147483647 w 2137"/>
                <a:gd name="T113" fmla="*/ 2147483647 h 2835"/>
                <a:gd name="T114" fmla="*/ 2147483647 w 2137"/>
                <a:gd name="T115" fmla="*/ 2147483647 h 283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37"/>
                <a:gd name="T175" fmla="*/ 0 h 2835"/>
                <a:gd name="T176" fmla="*/ 2137 w 2137"/>
                <a:gd name="T177" fmla="*/ 2835 h 283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37" h="2835">
                  <a:moveTo>
                    <a:pt x="1306" y="216"/>
                  </a:moveTo>
                  <a:lnTo>
                    <a:pt x="1306" y="219"/>
                  </a:lnTo>
                  <a:lnTo>
                    <a:pt x="1306" y="228"/>
                  </a:lnTo>
                  <a:lnTo>
                    <a:pt x="1304" y="243"/>
                  </a:lnTo>
                  <a:lnTo>
                    <a:pt x="1301" y="266"/>
                  </a:lnTo>
                  <a:lnTo>
                    <a:pt x="1299" y="295"/>
                  </a:lnTo>
                  <a:lnTo>
                    <a:pt x="1295" y="333"/>
                  </a:lnTo>
                  <a:lnTo>
                    <a:pt x="1290" y="379"/>
                  </a:lnTo>
                  <a:lnTo>
                    <a:pt x="1284" y="433"/>
                  </a:lnTo>
                  <a:lnTo>
                    <a:pt x="1276" y="497"/>
                  </a:lnTo>
                  <a:lnTo>
                    <a:pt x="1267" y="570"/>
                  </a:lnTo>
                  <a:lnTo>
                    <a:pt x="1257" y="653"/>
                  </a:lnTo>
                  <a:lnTo>
                    <a:pt x="1243" y="746"/>
                  </a:lnTo>
                  <a:lnTo>
                    <a:pt x="1229" y="851"/>
                  </a:lnTo>
                  <a:lnTo>
                    <a:pt x="1212" y="967"/>
                  </a:lnTo>
                  <a:lnTo>
                    <a:pt x="1194" y="1094"/>
                  </a:lnTo>
                  <a:lnTo>
                    <a:pt x="1172" y="1234"/>
                  </a:lnTo>
                  <a:lnTo>
                    <a:pt x="1152" y="1369"/>
                  </a:lnTo>
                  <a:lnTo>
                    <a:pt x="1138" y="1483"/>
                  </a:lnTo>
                  <a:lnTo>
                    <a:pt x="1131" y="1533"/>
                  </a:lnTo>
                  <a:lnTo>
                    <a:pt x="1126" y="1578"/>
                  </a:lnTo>
                  <a:lnTo>
                    <a:pt x="1123" y="1619"/>
                  </a:lnTo>
                  <a:lnTo>
                    <a:pt x="1120" y="1655"/>
                  </a:lnTo>
                  <a:lnTo>
                    <a:pt x="1118" y="1688"/>
                  </a:lnTo>
                  <a:lnTo>
                    <a:pt x="1117" y="1716"/>
                  </a:lnTo>
                  <a:lnTo>
                    <a:pt x="1116" y="1742"/>
                  </a:lnTo>
                  <a:lnTo>
                    <a:pt x="1117" y="1763"/>
                  </a:lnTo>
                  <a:lnTo>
                    <a:pt x="1117" y="1782"/>
                  </a:lnTo>
                  <a:lnTo>
                    <a:pt x="1119" y="1798"/>
                  </a:lnTo>
                  <a:lnTo>
                    <a:pt x="1121" y="1811"/>
                  </a:lnTo>
                  <a:lnTo>
                    <a:pt x="1123" y="1821"/>
                  </a:lnTo>
                  <a:lnTo>
                    <a:pt x="1125" y="1830"/>
                  </a:lnTo>
                  <a:lnTo>
                    <a:pt x="1128" y="1836"/>
                  </a:lnTo>
                  <a:lnTo>
                    <a:pt x="1131" y="1840"/>
                  </a:lnTo>
                  <a:lnTo>
                    <a:pt x="1135" y="1843"/>
                  </a:lnTo>
                  <a:lnTo>
                    <a:pt x="1139" y="1844"/>
                  </a:lnTo>
                  <a:lnTo>
                    <a:pt x="1142" y="1844"/>
                  </a:lnTo>
                  <a:lnTo>
                    <a:pt x="1145" y="1843"/>
                  </a:lnTo>
                  <a:lnTo>
                    <a:pt x="1149" y="1841"/>
                  </a:lnTo>
                  <a:lnTo>
                    <a:pt x="1154" y="1836"/>
                  </a:lnTo>
                  <a:lnTo>
                    <a:pt x="1159" y="1831"/>
                  </a:lnTo>
                  <a:lnTo>
                    <a:pt x="1163" y="1826"/>
                  </a:lnTo>
                  <a:lnTo>
                    <a:pt x="1164" y="1824"/>
                  </a:lnTo>
                  <a:lnTo>
                    <a:pt x="1157" y="1825"/>
                  </a:lnTo>
                  <a:lnTo>
                    <a:pt x="1136" y="1829"/>
                  </a:lnTo>
                  <a:lnTo>
                    <a:pt x="1103" y="1834"/>
                  </a:lnTo>
                  <a:lnTo>
                    <a:pt x="1058" y="1840"/>
                  </a:lnTo>
                  <a:lnTo>
                    <a:pt x="1002" y="1848"/>
                  </a:lnTo>
                  <a:lnTo>
                    <a:pt x="938" y="1855"/>
                  </a:lnTo>
                  <a:lnTo>
                    <a:pt x="865" y="1862"/>
                  </a:lnTo>
                  <a:lnTo>
                    <a:pt x="785" y="1868"/>
                  </a:lnTo>
                  <a:lnTo>
                    <a:pt x="699" y="1873"/>
                  </a:lnTo>
                  <a:lnTo>
                    <a:pt x="607" y="1876"/>
                  </a:lnTo>
                  <a:lnTo>
                    <a:pt x="559" y="1877"/>
                  </a:lnTo>
                  <a:lnTo>
                    <a:pt x="511" y="1878"/>
                  </a:lnTo>
                  <a:lnTo>
                    <a:pt x="463" y="1877"/>
                  </a:lnTo>
                  <a:lnTo>
                    <a:pt x="413" y="1876"/>
                  </a:lnTo>
                  <a:lnTo>
                    <a:pt x="362" y="1874"/>
                  </a:lnTo>
                  <a:lnTo>
                    <a:pt x="312" y="1871"/>
                  </a:lnTo>
                  <a:lnTo>
                    <a:pt x="261" y="1868"/>
                  </a:lnTo>
                  <a:lnTo>
                    <a:pt x="210" y="1863"/>
                  </a:lnTo>
                  <a:lnTo>
                    <a:pt x="159" y="1858"/>
                  </a:lnTo>
                  <a:lnTo>
                    <a:pt x="108" y="1851"/>
                  </a:lnTo>
                  <a:lnTo>
                    <a:pt x="57" y="1842"/>
                  </a:lnTo>
                  <a:lnTo>
                    <a:pt x="7" y="1833"/>
                  </a:lnTo>
                  <a:lnTo>
                    <a:pt x="5" y="1865"/>
                  </a:lnTo>
                  <a:lnTo>
                    <a:pt x="3" y="1896"/>
                  </a:lnTo>
                  <a:lnTo>
                    <a:pt x="1" y="1928"/>
                  </a:lnTo>
                  <a:lnTo>
                    <a:pt x="0" y="1959"/>
                  </a:lnTo>
                  <a:lnTo>
                    <a:pt x="0" y="1990"/>
                  </a:lnTo>
                  <a:lnTo>
                    <a:pt x="0" y="2022"/>
                  </a:lnTo>
                  <a:lnTo>
                    <a:pt x="1" y="2053"/>
                  </a:lnTo>
                  <a:lnTo>
                    <a:pt x="2" y="2084"/>
                  </a:lnTo>
                  <a:lnTo>
                    <a:pt x="4" y="2115"/>
                  </a:lnTo>
                  <a:lnTo>
                    <a:pt x="6" y="2146"/>
                  </a:lnTo>
                  <a:lnTo>
                    <a:pt x="9" y="2176"/>
                  </a:lnTo>
                  <a:lnTo>
                    <a:pt x="13" y="2208"/>
                  </a:lnTo>
                  <a:lnTo>
                    <a:pt x="20" y="2269"/>
                  </a:lnTo>
                  <a:lnTo>
                    <a:pt x="30" y="2330"/>
                  </a:lnTo>
                  <a:lnTo>
                    <a:pt x="41" y="2391"/>
                  </a:lnTo>
                  <a:lnTo>
                    <a:pt x="54" y="2451"/>
                  </a:lnTo>
                  <a:lnTo>
                    <a:pt x="70" y="2512"/>
                  </a:lnTo>
                  <a:lnTo>
                    <a:pt x="86" y="2571"/>
                  </a:lnTo>
                  <a:lnTo>
                    <a:pt x="104" y="2631"/>
                  </a:lnTo>
                  <a:lnTo>
                    <a:pt x="124" y="2690"/>
                  </a:lnTo>
                  <a:lnTo>
                    <a:pt x="145" y="2749"/>
                  </a:lnTo>
                  <a:lnTo>
                    <a:pt x="167" y="2808"/>
                  </a:lnTo>
                  <a:lnTo>
                    <a:pt x="237" y="2814"/>
                  </a:lnTo>
                  <a:lnTo>
                    <a:pt x="313" y="2821"/>
                  </a:lnTo>
                  <a:lnTo>
                    <a:pt x="395" y="2827"/>
                  </a:lnTo>
                  <a:lnTo>
                    <a:pt x="484" y="2831"/>
                  </a:lnTo>
                  <a:lnTo>
                    <a:pt x="577" y="2834"/>
                  </a:lnTo>
                  <a:lnTo>
                    <a:pt x="673" y="2835"/>
                  </a:lnTo>
                  <a:lnTo>
                    <a:pt x="723" y="2834"/>
                  </a:lnTo>
                  <a:lnTo>
                    <a:pt x="773" y="2834"/>
                  </a:lnTo>
                  <a:lnTo>
                    <a:pt x="823" y="2832"/>
                  </a:lnTo>
                  <a:lnTo>
                    <a:pt x="874" y="2830"/>
                  </a:lnTo>
                  <a:lnTo>
                    <a:pt x="925" y="2827"/>
                  </a:lnTo>
                  <a:lnTo>
                    <a:pt x="976" y="2823"/>
                  </a:lnTo>
                  <a:lnTo>
                    <a:pt x="1027" y="2818"/>
                  </a:lnTo>
                  <a:lnTo>
                    <a:pt x="1078" y="2812"/>
                  </a:lnTo>
                  <a:lnTo>
                    <a:pt x="1127" y="2806"/>
                  </a:lnTo>
                  <a:lnTo>
                    <a:pt x="1177" y="2799"/>
                  </a:lnTo>
                  <a:lnTo>
                    <a:pt x="1227" y="2791"/>
                  </a:lnTo>
                  <a:lnTo>
                    <a:pt x="1276" y="2781"/>
                  </a:lnTo>
                  <a:lnTo>
                    <a:pt x="1324" y="2771"/>
                  </a:lnTo>
                  <a:lnTo>
                    <a:pt x="1371" y="2758"/>
                  </a:lnTo>
                  <a:lnTo>
                    <a:pt x="1417" y="2746"/>
                  </a:lnTo>
                  <a:lnTo>
                    <a:pt x="1462" y="2732"/>
                  </a:lnTo>
                  <a:lnTo>
                    <a:pt x="1505" y="2716"/>
                  </a:lnTo>
                  <a:lnTo>
                    <a:pt x="1548" y="2699"/>
                  </a:lnTo>
                  <a:lnTo>
                    <a:pt x="1589" y="2681"/>
                  </a:lnTo>
                  <a:lnTo>
                    <a:pt x="1628" y="2661"/>
                  </a:lnTo>
                  <a:lnTo>
                    <a:pt x="1677" y="2632"/>
                  </a:lnTo>
                  <a:lnTo>
                    <a:pt x="1723" y="2602"/>
                  </a:lnTo>
                  <a:lnTo>
                    <a:pt x="1764" y="2568"/>
                  </a:lnTo>
                  <a:lnTo>
                    <a:pt x="1800" y="2534"/>
                  </a:lnTo>
                  <a:lnTo>
                    <a:pt x="1834" y="2497"/>
                  </a:lnTo>
                  <a:lnTo>
                    <a:pt x="1864" y="2458"/>
                  </a:lnTo>
                  <a:lnTo>
                    <a:pt x="1889" y="2419"/>
                  </a:lnTo>
                  <a:lnTo>
                    <a:pt x="1912" y="2376"/>
                  </a:lnTo>
                  <a:lnTo>
                    <a:pt x="1932" y="2332"/>
                  </a:lnTo>
                  <a:lnTo>
                    <a:pt x="1949" y="2287"/>
                  </a:lnTo>
                  <a:lnTo>
                    <a:pt x="1964" y="2239"/>
                  </a:lnTo>
                  <a:lnTo>
                    <a:pt x="1978" y="2192"/>
                  </a:lnTo>
                  <a:lnTo>
                    <a:pt x="1988" y="2141"/>
                  </a:lnTo>
                  <a:lnTo>
                    <a:pt x="1997" y="2089"/>
                  </a:lnTo>
                  <a:lnTo>
                    <a:pt x="2004" y="2036"/>
                  </a:lnTo>
                  <a:lnTo>
                    <a:pt x="2010" y="1981"/>
                  </a:lnTo>
                  <a:lnTo>
                    <a:pt x="2015" y="1925"/>
                  </a:lnTo>
                  <a:lnTo>
                    <a:pt x="2018" y="1867"/>
                  </a:lnTo>
                  <a:lnTo>
                    <a:pt x="2022" y="1809"/>
                  </a:lnTo>
                  <a:lnTo>
                    <a:pt x="2025" y="1748"/>
                  </a:lnTo>
                  <a:lnTo>
                    <a:pt x="2030" y="1625"/>
                  </a:lnTo>
                  <a:lnTo>
                    <a:pt x="2038" y="1495"/>
                  </a:lnTo>
                  <a:lnTo>
                    <a:pt x="2042" y="1429"/>
                  </a:lnTo>
                  <a:lnTo>
                    <a:pt x="2047" y="1362"/>
                  </a:lnTo>
                  <a:lnTo>
                    <a:pt x="2053" y="1294"/>
                  </a:lnTo>
                  <a:lnTo>
                    <a:pt x="2061" y="1225"/>
                  </a:lnTo>
                  <a:lnTo>
                    <a:pt x="2070" y="1155"/>
                  </a:lnTo>
                  <a:lnTo>
                    <a:pt x="2081" y="1084"/>
                  </a:lnTo>
                  <a:lnTo>
                    <a:pt x="2095" y="1012"/>
                  </a:lnTo>
                  <a:lnTo>
                    <a:pt x="2110" y="940"/>
                  </a:lnTo>
                  <a:lnTo>
                    <a:pt x="2124" y="867"/>
                  </a:lnTo>
                  <a:lnTo>
                    <a:pt x="2133" y="797"/>
                  </a:lnTo>
                  <a:lnTo>
                    <a:pt x="2137" y="730"/>
                  </a:lnTo>
                  <a:lnTo>
                    <a:pt x="2136" y="664"/>
                  </a:lnTo>
                  <a:lnTo>
                    <a:pt x="2131" y="601"/>
                  </a:lnTo>
                  <a:lnTo>
                    <a:pt x="2121" y="540"/>
                  </a:lnTo>
                  <a:lnTo>
                    <a:pt x="2108" y="482"/>
                  </a:lnTo>
                  <a:lnTo>
                    <a:pt x="2091" y="427"/>
                  </a:lnTo>
                  <a:lnTo>
                    <a:pt x="2070" y="374"/>
                  </a:lnTo>
                  <a:lnTo>
                    <a:pt x="2047" y="324"/>
                  </a:lnTo>
                  <a:lnTo>
                    <a:pt x="2020" y="277"/>
                  </a:lnTo>
                  <a:lnTo>
                    <a:pt x="1992" y="234"/>
                  </a:lnTo>
                  <a:lnTo>
                    <a:pt x="1960" y="194"/>
                  </a:lnTo>
                  <a:lnTo>
                    <a:pt x="1928" y="157"/>
                  </a:lnTo>
                  <a:lnTo>
                    <a:pt x="1892" y="124"/>
                  </a:lnTo>
                  <a:lnTo>
                    <a:pt x="1856" y="95"/>
                  </a:lnTo>
                  <a:lnTo>
                    <a:pt x="1819" y="69"/>
                  </a:lnTo>
                  <a:lnTo>
                    <a:pt x="1780" y="47"/>
                  </a:lnTo>
                  <a:lnTo>
                    <a:pt x="1741" y="30"/>
                  </a:lnTo>
                  <a:lnTo>
                    <a:pt x="1703" y="16"/>
                  </a:lnTo>
                  <a:lnTo>
                    <a:pt x="1663" y="6"/>
                  </a:lnTo>
                  <a:lnTo>
                    <a:pt x="1624" y="1"/>
                  </a:lnTo>
                  <a:lnTo>
                    <a:pt x="1586" y="0"/>
                  </a:lnTo>
                  <a:lnTo>
                    <a:pt x="1548" y="4"/>
                  </a:lnTo>
                  <a:lnTo>
                    <a:pt x="1511" y="13"/>
                  </a:lnTo>
                  <a:lnTo>
                    <a:pt x="1476" y="27"/>
                  </a:lnTo>
                  <a:lnTo>
                    <a:pt x="1442" y="45"/>
                  </a:lnTo>
                  <a:lnTo>
                    <a:pt x="1409" y="68"/>
                  </a:lnTo>
                  <a:lnTo>
                    <a:pt x="1380" y="98"/>
                  </a:lnTo>
                  <a:lnTo>
                    <a:pt x="1352" y="132"/>
                  </a:lnTo>
                  <a:lnTo>
                    <a:pt x="1328" y="171"/>
                  </a:lnTo>
                  <a:lnTo>
                    <a:pt x="1306" y="216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0" name="Freeform 189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1" name="Freeform 190"/>
            <p:cNvSpPr>
              <a:spLocks/>
            </p:cNvSpPr>
            <p:nvPr/>
          </p:nvSpPr>
          <p:spPr bwMode="auto">
            <a:xfrm>
              <a:off x="2690813" y="358775"/>
              <a:ext cx="176213" cy="217488"/>
            </a:xfrm>
            <a:custGeom>
              <a:avLst/>
              <a:gdLst>
                <a:gd name="T0" fmla="*/ 2147483647 w 1653"/>
                <a:gd name="T1" fmla="*/ 2147483647 h 2062"/>
                <a:gd name="T2" fmla="*/ 2147483647 w 1653"/>
                <a:gd name="T3" fmla="*/ 2147483647 h 2062"/>
                <a:gd name="T4" fmla="*/ 2147483647 w 1653"/>
                <a:gd name="T5" fmla="*/ 2147483647 h 2062"/>
                <a:gd name="T6" fmla="*/ 2147483647 w 1653"/>
                <a:gd name="T7" fmla="*/ 2147483647 h 2062"/>
                <a:gd name="T8" fmla="*/ 2147483647 w 1653"/>
                <a:gd name="T9" fmla="*/ 2147483647 h 2062"/>
                <a:gd name="T10" fmla="*/ 2147483647 w 1653"/>
                <a:gd name="T11" fmla="*/ 2147483647 h 2062"/>
                <a:gd name="T12" fmla="*/ 2147483647 w 1653"/>
                <a:gd name="T13" fmla="*/ 2147483647 h 2062"/>
                <a:gd name="T14" fmla="*/ 2147483647 w 1653"/>
                <a:gd name="T15" fmla="*/ 2147483647 h 2062"/>
                <a:gd name="T16" fmla="*/ 2147483647 w 1653"/>
                <a:gd name="T17" fmla="*/ 2147483647 h 2062"/>
                <a:gd name="T18" fmla="*/ 2147483647 w 1653"/>
                <a:gd name="T19" fmla="*/ 2147483647 h 2062"/>
                <a:gd name="T20" fmla="*/ 2147483647 w 1653"/>
                <a:gd name="T21" fmla="*/ 2147483647 h 2062"/>
                <a:gd name="T22" fmla="*/ 2147483647 w 1653"/>
                <a:gd name="T23" fmla="*/ 2147483647 h 2062"/>
                <a:gd name="T24" fmla="*/ 2147483647 w 1653"/>
                <a:gd name="T25" fmla="*/ 2147483647 h 2062"/>
                <a:gd name="T26" fmla="*/ 2147483647 w 1653"/>
                <a:gd name="T27" fmla="*/ 2147483647 h 2062"/>
                <a:gd name="T28" fmla="*/ 2147483647 w 1653"/>
                <a:gd name="T29" fmla="*/ 2147483647 h 2062"/>
                <a:gd name="T30" fmla="*/ 2147483647 w 1653"/>
                <a:gd name="T31" fmla="*/ 2147483647 h 2062"/>
                <a:gd name="T32" fmla="*/ 2147483647 w 1653"/>
                <a:gd name="T33" fmla="*/ 2147483647 h 2062"/>
                <a:gd name="T34" fmla="*/ 2147483647 w 1653"/>
                <a:gd name="T35" fmla="*/ 2147483647 h 2062"/>
                <a:gd name="T36" fmla="*/ 2147483647 w 1653"/>
                <a:gd name="T37" fmla="*/ 2147483647 h 2062"/>
                <a:gd name="T38" fmla="*/ 2147483647 w 1653"/>
                <a:gd name="T39" fmla="*/ 2147483647 h 2062"/>
                <a:gd name="T40" fmla="*/ 2147483647 w 1653"/>
                <a:gd name="T41" fmla="*/ 2147483647 h 2062"/>
                <a:gd name="T42" fmla="*/ 2147483647 w 1653"/>
                <a:gd name="T43" fmla="*/ 2147483647 h 2062"/>
                <a:gd name="T44" fmla="*/ 2147483647 w 1653"/>
                <a:gd name="T45" fmla="*/ 2147483647 h 2062"/>
                <a:gd name="T46" fmla="*/ 2147483647 w 1653"/>
                <a:gd name="T47" fmla="*/ 2147483647 h 2062"/>
                <a:gd name="T48" fmla="*/ 2147483647 w 1653"/>
                <a:gd name="T49" fmla="*/ 2147483647 h 2062"/>
                <a:gd name="T50" fmla="*/ 2147483647 w 1653"/>
                <a:gd name="T51" fmla="*/ 2147483647 h 2062"/>
                <a:gd name="T52" fmla="*/ 2147483647 w 1653"/>
                <a:gd name="T53" fmla="*/ 2147483647 h 2062"/>
                <a:gd name="T54" fmla="*/ 2147483647 w 1653"/>
                <a:gd name="T55" fmla="*/ 2147483647 h 2062"/>
                <a:gd name="T56" fmla="*/ 2147483647 w 1653"/>
                <a:gd name="T57" fmla="*/ 2147483647 h 2062"/>
                <a:gd name="T58" fmla="*/ 2147483647 w 1653"/>
                <a:gd name="T59" fmla="*/ 2147483647 h 2062"/>
                <a:gd name="T60" fmla="*/ 2147483647 w 1653"/>
                <a:gd name="T61" fmla="*/ 2147483647 h 2062"/>
                <a:gd name="T62" fmla="*/ 2147483647 w 1653"/>
                <a:gd name="T63" fmla="*/ 2147483647 h 2062"/>
                <a:gd name="T64" fmla="*/ 2147483647 w 1653"/>
                <a:gd name="T65" fmla="*/ 2147483647 h 2062"/>
                <a:gd name="T66" fmla="*/ 2147483647 w 1653"/>
                <a:gd name="T67" fmla="*/ 2147483647 h 2062"/>
                <a:gd name="T68" fmla="*/ 2147483647 w 1653"/>
                <a:gd name="T69" fmla="*/ 2147483647 h 2062"/>
                <a:gd name="T70" fmla="*/ 2147483647 w 1653"/>
                <a:gd name="T71" fmla="*/ 2147483647 h 2062"/>
                <a:gd name="T72" fmla="*/ 2147483647 w 1653"/>
                <a:gd name="T73" fmla="*/ 2147483647 h 2062"/>
                <a:gd name="T74" fmla="*/ 2147483647 w 1653"/>
                <a:gd name="T75" fmla="*/ 2147483647 h 2062"/>
                <a:gd name="T76" fmla="*/ 2147483647 w 1653"/>
                <a:gd name="T77" fmla="*/ 2147483647 h 2062"/>
                <a:gd name="T78" fmla="*/ 2147483647 w 1653"/>
                <a:gd name="T79" fmla="*/ 2147483647 h 2062"/>
                <a:gd name="T80" fmla="*/ 2147483647 w 1653"/>
                <a:gd name="T81" fmla="*/ 2147483647 h 2062"/>
                <a:gd name="T82" fmla="*/ 2147483647 w 1653"/>
                <a:gd name="T83" fmla="*/ 2147483647 h 2062"/>
                <a:gd name="T84" fmla="*/ 2147483647 w 1653"/>
                <a:gd name="T85" fmla="*/ 2147483647 h 2062"/>
                <a:gd name="T86" fmla="*/ 2147483647 w 1653"/>
                <a:gd name="T87" fmla="*/ 2147483647 h 2062"/>
                <a:gd name="T88" fmla="*/ 0 w 1653"/>
                <a:gd name="T89" fmla="*/ 2147483647 h 2062"/>
                <a:gd name="T90" fmla="*/ 2147483647 w 1653"/>
                <a:gd name="T91" fmla="*/ 2147483647 h 2062"/>
                <a:gd name="T92" fmla="*/ 2147483647 w 1653"/>
                <a:gd name="T93" fmla="*/ 2147483647 h 2062"/>
                <a:gd name="T94" fmla="*/ 2147483647 w 1653"/>
                <a:gd name="T95" fmla="*/ 2147483647 h 2062"/>
                <a:gd name="T96" fmla="*/ 2147483647 w 1653"/>
                <a:gd name="T97" fmla="*/ 2147483647 h 2062"/>
                <a:gd name="T98" fmla="*/ 2147483647 w 1653"/>
                <a:gd name="T99" fmla="*/ 2147483647 h 2062"/>
                <a:gd name="T100" fmla="*/ 2147483647 w 1653"/>
                <a:gd name="T101" fmla="*/ 2147483647 h 2062"/>
                <a:gd name="T102" fmla="*/ 2147483647 w 1653"/>
                <a:gd name="T103" fmla="*/ 2147483647 h 20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53"/>
                <a:gd name="T157" fmla="*/ 0 h 2062"/>
                <a:gd name="T158" fmla="*/ 1653 w 1653"/>
                <a:gd name="T159" fmla="*/ 2062 h 206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53" h="2062">
                  <a:moveTo>
                    <a:pt x="1349" y="2062"/>
                  </a:moveTo>
                  <a:lnTo>
                    <a:pt x="1330" y="2005"/>
                  </a:lnTo>
                  <a:lnTo>
                    <a:pt x="1313" y="1947"/>
                  </a:lnTo>
                  <a:lnTo>
                    <a:pt x="1296" y="1887"/>
                  </a:lnTo>
                  <a:lnTo>
                    <a:pt x="1283" y="1825"/>
                  </a:lnTo>
                  <a:lnTo>
                    <a:pt x="1271" y="1763"/>
                  </a:lnTo>
                  <a:lnTo>
                    <a:pt x="1261" y="1698"/>
                  </a:lnTo>
                  <a:lnTo>
                    <a:pt x="1253" y="1633"/>
                  </a:lnTo>
                  <a:lnTo>
                    <a:pt x="1247" y="1567"/>
                  </a:lnTo>
                  <a:lnTo>
                    <a:pt x="1242" y="1499"/>
                  </a:lnTo>
                  <a:lnTo>
                    <a:pt x="1239" y="1431"/>
                  </a:lnTo>
                  <a:lnTo>
                    <a:pt x="1238" y="1363"/>
                  </a:lnTo>
                  <a:lnTo>
                    <a:pt x="1239" y="1294"/>
                  </a:lnTo>
                  <a:lnTo>
                    <a:pt x="1243" y="1225"/>
                  </a:lnTo>
                  <a:lnTo>
                    <a:pt x="1248" y="1155"/>
                  </a:lnTo>
                  <a:lnTo>
                    <a:pt x="1254" y="1085"/>
                  </a:lnTo>
                  <a:lnTo>
                    <a:pt x="1263" y="1016"/>
                  </a:lnTo>
                  <a:lnTo>
                    <a:pt x="1273" y="946"/>
                  </a:lnTo>
                  <a:lnTo>
                    <a:pt x="1285" y="877"/>
                  </a:lnTo>
                  <a:lnTo>
                    <a:pt x="1300" y="808"/>
                  </a:lnTo>
                  <a:lnTo>
                    <a:pt x="1316" y="740"/>
                  </a:lnTo>
                  <a:lnTo>
                    <a:pt x="1333" y="672"/>
                  </a:lnTo>
                  <a:lnTo>
                    <a:pt x="1353" y="605"/>
                  </a:lnTo>
                  <a:lnTo>
                    <a:pt x="1375" y="539"/>
                  </a:lnTo>
                  <a:lnTo>
                    <a:pt x="1398" y="474"/>
                  </a:lnTo>
                  <a:lnTo>
                    <a:pt x="1424" y="410"/>
                  </a:lnTo>
                  <a:lnTo>
                    <a:pt x="1450" y="347"/>
                  </a:lnTo>
                  <a:lnTo>
                    <a:pt x="1480" y="286"/>
                  </a:lnTo>
                  <a:lnTo>
                    <a:pt x="1510" y="226"/>
                  </a:lnTo>
                  <a:lnTo>
                    <a:pt x="1543" y="168"/>
                  </a:lnTo>
                  <a:lnTo>
                    <a:pt x="1577" y="112"/>
                  </a:lnTo>
                  <a:lnTo>
                    <a:pt x="1614" y="58"/>
                  </a:lnTo>
                  <a:lnTo>
                    <a:pt x="1653" y="5"/>
                  </a:lnTo>
                  <a:lnTo>
                    <a:pt x="1626" y="2"/>
                  </a:lnTo>
                  <a:lnTo>
                    <a:pt x="1600" y="0"/>
                  </a:lnTo>
                  <a:lnTo>
                    <a:pt x="1587" y="1"/>
                  </a:lnTo>
                  <a:lnTo>
                    <a:pt x="1573" y="1"/>
                  </a:lnTo>
                  <a:lnTo>
                    <a:pt x="1561" y="2"/>
                  </a:lnTo>
                  <a:lnTo>
                    <a:pt x="1548" y="4"/>
                  </a:lnTo>
                  <a:lnTo>
                    <a:pt x="1536" y="6"/>
                  </a:lnTo>
                  <a:lnTo>
                    <a:pt x="1524" y="9"/>
                  </a:lnTo>
                  <a:lnTo>
                    <a:pt x="1511" y="12"/>
                  </a:lnTo>
                  <a:lnTo>
                    <a:pt x="1499" y="17"/>
                  </a:lnTo>
                  <a:lnTo>
                    <a:pt x="1487" y="21"/>
                  </a:lnTo>
                  <a:lnTo>
                    <a:pt x="1475" y="26"/>
                  </a:lnTo>
                  <a:lnTo>
                    <a:pt x="1463" y="31"/>
                  </a:lnTo>
                  <a:lnTo>
                    <a:pt x="1451" y="37"/>
                  </a:lnTo>
                  <a:lnTo>
                    <a:pt x="1440" y="44"/>
                  </a:lnTo>
                  <a:lnTo>
                    <a:pt x="1429" y="51"/>
                  </a:lnTo>
                  <a:lnTo>
                    <a:pt x="1419" y="59"/>
                  </a:lnTo>
                  <a:lnTo>
                    <a:pt x="1407" y="67"/>
                  </a:lnTo>
                  <a:lnTo>
                    <a:pt x="1397" y="77"/>
                  </a:lnTo>
                  <a:lnTo>
                    <a:pt x="1387" y="86"/>
                  </a:lnTo>
                  <a:lnTo>
                    <a:pt x="1377" y="96"/>
                  </a:lnTo>
                  <a:lnTo>
                    <a:pt x="1368" y="107"/>
                  </a:lnTo>
                  <a:lnTo>
                    <a:pt x="1359" y="118"/>
                  </a:lnTo>
                  <a:lnTo>
                    <a:pt x="1349" y="131"/>
                  </a:lnTo>
                  <a:lnTo>
                    <a:pt x="1340" y="144"/>
                  </a:lnTo>
                  <a:lnTo>
                    <a:pt x="1332" y="157"/>
                  </a:lnTo>
                  <a:lnTo>
                    <a:pt x="1324" y="170"/>
                  </a:lnTo>
                  <a:lnTo>
                    <a:pt x="1317" y="185"/>
                  </a:lnTo>
                  <a:lnTo>
                    <a:pt x="1309" y="200"/>
                  </a:lnTo>
                  <a:lnTo>
                    <a:pt x="1302" y="216"/>
                  </a:lnTo>
                  <a:lnTo>
                    <a:pt x="1302" y="219"/>
                  </a:lnTo>
                  <a:lnTo>
                    <a:pt x="1302" y="228"/>
                  </a:lnTo>
                  <a:lnTo>
                    <a:pt x="1300" y="243"/>
                  </a:lnTo>
                  <a:lnTo>
                    <a:pt x="1297" y="266"/>
                  </a:lnTo>
                  <a:lnTo>
                    <a:pt x="1295" y="295"/>
                  </a:lnTo>
                  <a:lnTo>
                    <a:pt x="1291" y="333"/>
                  </a:lnTo>
                  <a:lnTo>
                    <a:pt x="1286" y="379"/>
                  </a:lnTo>
                  <a:lnTo>
                    <a:pt x="1280" y="433"/>
                  </a:lnTo>
                  <a:lnTo>
                    <a:pt x="1272" y="497"/>
                  </a:lnTo>
                  <a:lnTo>
                    <a:pt x="1263" y="570"/>
                  </a:lnTo>
                  <a:lnTo>
                    <a:pt x="1253" y="653"/>
                  </a:lnTo>
                  <a:lnTo>
                    <a:pt x="1239" y="746"/>
                  </a:lnTo>
                  <a:lnTo>
                    <a:pt x="1225" y="851"/>
                  </a:lnTo>
                  <a:lnTo>
                    <a:pt x="1208" y="967"/>
                  </a:lnTo>
                  <a:lnTo>
                    <a:pt x="1190" y="1094"/>
                  </a:lnTo>
                  <a:lnTo>
                    <a:pt x="1168" y="1234"/>
                  </a:lnTo>
                  <a:lnTo>
                    <a:pt x="1157" y="1309"/>
                  </a:lnTo>
                  <a:lnTo>
                    <a:pt x="1147" y="1378"/>
                  </a:lnTo>
                  <a:lnTo>
                    <a:pt x="1139" y="1440"/>
                  </a:lnTo>
                  <a:lnTo>
                    <a:pt x="1132" y="1497"/>
                  </a:lnTo>
                  <a:lnTo>
                    <a:pt x="1125" y="1549"/>
                  </a:lnTo>
                  <a:lnTo>
                    <a:pt x="1121" y="1596"/>
                  </a:lnTo>
                  <a:lnTo>
                    <a:pt x="1117" y="1637"/>
                  </a:lnTo>
                  <a:lnTo>
                    <a:pt x="1115" y="1673"/>
                  </a:lnTo>
                  <a:lnTo>
                    <a:pt x="1113" y="1706"/>
                  </a:lnTo>
                  <a:lnTo>
                    <a:pt x="1112" y="1735"/>
                  </a:lnTo>
                  <a:lnTo>
                    <a:pt x="1112" y="1759"/>
                  </a:lnTo>
                  <a:lnTo>
                    <a:pt x="1113" y="1779"/>
                  </a:lnTo>
                  <a:lnTo>
                    <a:pt x="1115" y="1797"/>
                  </a:lnTo>
                  <a:lnTo>
                    <a:pt x="1116" y="1811"/>
                  </a:lnTo>
                  <a:lnTo>
                    <a:pt x="1119" y="1822"/>
                  </a:lnTo>
                  <a:lnTo>
                    <a:pt x="1122" y="1830"/>
                  </a:lnTo>
                  <a:lnTo>
                    <a:pt x="1138" y="1828"/>
                  </a:lnTo>
                  <a:lnTo>
                    <a:pt x="1150" y="1826"/>
                  </a:lnTo>
                  <a:lnTo>
                    <a:pt x="1157" y="1825"/>
                  </a:lnTo>
                  <a:lnTo>
                    <a:pt x="1160" y="1824"/>
                  </a:lnTo>
                  <a:lnTo>
                    <a:pt x="1156" y="1830"/>
                  </a:lnTo>
                  <a:lnTo>
                    <a:pt x="1146" y="1840"/>
                  </a:lnTo>
                  <a:lnTo>
                    <a:pt x="1143" y="1842"/>
                  </a:lnTo>
                  <a:lnTo>
                    <a:pt x="1140" y="1843"/>
                  </a:lnTo>
                  <a:lnTo>
                    <a:pt x="1137" y="1844"/>
                  </a:lnTo>
                  <a:lnTo>
                    <a:pt x="1134" y="1844"/>
                  </a:lnTo>
                  <a:lnTo>
                    <a:pt x="1131" y="1842"/>
                  </a:lnTo>
                  <a:lnTo>
                    <a:pt x="1127" y="1840"/>
                  </a:lnTo>
                  <a:lnTo>
                    <a:pt x="1124" y="1836"/>
                  </a:lnTo>
                  <a:lnTo>
                    <a:pt x="1122" y="1830"/>
                  </a:lnTo>
                  <a:lnTo>
                    <a:pt x="1091" y="1835"/>
                  </a:lnTo>
                  <a:lnTo>
                    <a:pt x="1052" y="1840"/>
                  </a:lnTo>
                  <a:lnTo>
                    <a:pt x="1005" y="1847"/>
                  </a:lnTo>
                  <a:lnTo>
                    <a:pt x="951" y="1853"/>
                  </a:lnTo>
                  <a:lnTo>
                    <a:pt x="891" y="1859"/>
                  </a:lnTo>
                  <a:lnTo>
                    <a:pt x="826" y="1865"/>
                  </a:lnTo>
                  <a:lnTo>
                    <a:pt x="756" y="1870"/>
                  </a:lnTo>
                  <a:lnTo>
                    <a:pt x="681" y="1874"/>
                  </a:lnTo>
                  <a:lnTo>
                    <a:pt x="602" y="1877"/>
                  </a:lnTo>
                  <a:lnTo>
                    <a:pt x="520" y="1878"/>
                  </a:lnTo>
                  <a:lnTo>
                    <a:pt x="478" y="1877"/>
                  </a:lnTo>
                  <a:lnTo>
                    <a:pt x="436" y="1877"/>
                  </a:lnTo>
                  <a:lnTo>
                    <a:pt x="393" y="1876"/>
                  </a:lnTo>
                  <a:lnTo>
                    <a:pt x="351" y="1874"/>
                  </a:lnTo>
                  <a:lnTo>
                    <a:pt x="307" y="1871"/>
                  </a:lnTo>
                  <a:lnTo>
                    <a:pt x="264" y="1868"/>
                  </a:lnTo>
                  <a:lnTo>
                    <a:pt x="220" y="1865"/>
                  </a:lnTo>
                  <a:lnTo>
                    <a:pt x="177" y="1860"/>
                  </a:lnTo>
                  <a:lnTo>
                    <a:pt x="133" y="1855"/>
                  </a:lnTo>
                  <a:lnTo>
                    <a:pt x="90" y="1849"/>
                  </a:lnTo>
                  <a:lnTo>
                    <a:pt x="46" y="1841"/>
                  </a:lnTo>
                  <a:lnTo>
                    <a:pt x="3" y="1833"/>
                  </a:lnTo>
                  <a:lnTo>
                    <a:pt x="2" y="1849"/>
                  </a:lnTo>
                  <a:lnTo>
                    <a:pt x="1" y="1865"/>
                  </a:lnTo>
                  <a:lnTo>
                    <a:pt x="1" y="1880"/>
                  </a:lnTo>
                  <a:lnTo>
                    <a:pt x="0" y="1895"/>
                  </a:lnTo>
                  <a:lnTo>
                    <a:pt x="85" y="1892"/>
                  </a:lnTo>
                  <a:lnTo>
                    <a:pt x="168" y="1890"/>
                  </a:lnTo>
                  <a:lnTo>
                    <a:pt x="253" y="1890"/>
                  </a:lnTo>
                  <a:lnTo>
                    <a:pt x="337" y="1891"/>
                  </a:lnTo>
                  <a:lnTo>
                    <a:pt x="422" y="1894"/>
                  </a:lnTo>
                  <a:lnTo>
                    <a:pt x="506" y="1899"/>
                  </a:lnTo>
                  <a:lnTo>
                    <a:pt x="591" y="1907"/>
                  </a:lnTo>
                  <a:lnTo>
                    <a:pt x="675" y="1915"/>
                  </a:lnTo>
                  <a:lnTo>
                    <a:pt x="759" y="1926"/>
                  </a:lnTo>
                  <a:lnTo>
                    <a:pt x="843" y="1938"/>
                  </a:lnTo>
                  <a:lnTo>
                    <a:pt x="886" y="1945"/>
                  </a:lnTo>
                  <a:lnTo>
                    <a:pt x="928" y="1953"/>
                  </a:lnTo>
                  <a:lnTo>
                    <a:pt x="970" y="1962"/>
                  </a:lnTo>
                  <a:lnTo>
                    <a:pt x="1012" y="1971"/>
                  </a:lnTo>
                  <a:lnTo>
                    <a:pt x="1054" y="1980"/>
                  </a:lnTo>
                  <a:lnTo>
                    <a:pt x="1097" y="1990"/>
                  </a:lnTo>
                  <a:lnTo>
                    <a:pt x="1139" y="2000"/>
                  </a:lnTo>
                  <a:lnTo>
                    <a:pt x="1180" y="2011"/>
                  </a:lnTo>
                  <a:lnTo>
                    <a:pt x="1223" y="2024"/>
                  </a:lnTo>
                  <a:lnTo>
                    <a:pt x="1265" y="2036"/>
                  </a:lnTo>
                  <a:lnTo>
                    <a:pt x="1308" y="2049"/>
                  </a:lnTo>
                  <a:lnTo>
                    <a:pt x="1349" y="2062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Freeform 191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3" name="Freeform 192"/>
            <p:cNvSpPr>
              <a:spLocks/>
            </p:cNvSpPr>
            <p:nvPr/>
          </p:nvSpPr>
          <p:spPr bwMode="auto">
            <a:xfrm>
              <a:off x="2697163" y="366713"/>
              <a:ext cx="220663" cy="292100"/>
            </a:xfrm>
            <a:custGeom>
              <a:avLst/>
              <a:gdLst>
                <a:gd name="T0" fmla="*/ 2147483647 w 2074"/>
                <a:gd name="T1" fmla="*/ 2147483647 h 2762"/>
                <a:gd name="T2" fmla="*/ 2147483647 w 2074"/>
                <a:gd name="T3" fmla="*/ 2147483647 h 2762"/>
                <a:gd name="T4" fmla="*/ 2147483647 w 2074"/>
                <a:gd name="T5" fmla="*/ 2147483647 h 2762"/>
                <a:gd name="T6" fmla="*/ 2147483647 w 2074"/>
                <a:gd name="T7" fmla="*/ 2147483647 h 2762"/>
                <a:gd name="T8" fmla="*/ 2147483647 w 2074"/>
                <a:gd name="T9" fmla="*/ 2147483647 h 2762"/>
                <a:gd name="T10" fmla="*/ 2147483647 w 2074"/>
                <a:gd name="T11" fmla="*/ 2147483647 h 2762"/>
                <a:gd name="T12" fmla="*/ 2147483647 w 2074"/>
                <a:gd name="T13" fmla="*/ 2147483647 h 2762"/>
                <a:gd name="T14" fmla="*/ 2147483647 w 2074"/>
                <a:gd name="T15" fmla="*/ 2147483647 h 2762"/>
                <a:gd name="T16" fmla="*/ 2147483647 w 2074"/>
                <a:gd name="T17" fmla="*/ 2147483647 h 2762"/>
                <a:gd name="T18" fmla="*/ 2147483647 w 2074"/>
                <a:gd name="T19" fmla="*/ 2147483647 h 2762"/>
                <a:gd name="T20" fmla="*/ 2147483647 w 2074"/>
                <a:gd name="T21" fmla="*/ 2147483647 h 2762"/>
                <a:gd name="T22" fmla="*/ 2147483647 w 2074"/>
                <a:gd name="T23" fmla="*/ 2147483647 h 2762"/>
                <a:gd name="T24" fmla="*/ 2147483647 w 2074"/>
                <a:gd name="T25" fmla="*/ 2147483647 h 2762"/>
                <a:gd name="T26" fmla="*/ 2147483647 w 2074"/>
                <a:gd name="T27" fmla="*/ 2147483647 h 2762"/>
                <a:gd name="T28" fmla="*/ 2147483647 w 2074"/>
                <a:gd name="T29" fmla="*/ 2147483647 h 2762"/>
                <a:gd name="T30" fmla="*/ 2147483647 w 2074"/>
                <a:gd name="T31" fmla="*/ 2147483647 h 2762"/>
                <a:gd name="T32" fmla="*/ 2147483647 w 2074"/>
                <a:gd name="T33" fmla="*/ 2147483647 h 2762"/>
                <a:gd name="T34" fmla="*/ 2147483647 w 2074"/>
                <a:gd name="T35" fmla="*/ 2147483647 h 2762"/>
                <a:gd name="T36" fmla="*/ 2147483647 w 2074"/>
                <a:gd name="T37" fmla="*/ 2147483647 h 2762"/>
                <a:gd name="T38" fmla="*/ 2147483647 w 2074"/>
                <a:gd name="T39" fmla="*/ 2147483647 h 2762"/>
                <a:gd name="T40" fmla="*/ 2147483647 w 2074"/>
                <a:gd name="T41" fmla="*/ 2147483647 h 2762"/>
                <a:gd name="T42" fmla="*/ 2147483647 w 2074"/>
                <a:gd name="T43" fmla="*/ 2147483647 h 2762"/>
                <a:gd name="T44" fmla="*/ 2147483647 w 2074"/>
                <a:gd name="T45" fmla="*/ 2147483647 h 2762"/>
                <a:gd name="T46" fmla="*/ 2147483647 w 2074"/>
                <a:gd name="T47" fmla="*/ 2147483647 h 2762"/>
                <a:gd name="T48" fmla="*/ 2147483647 w 2074"/>
                <a:gd name="T49" fmla="*/ 2147483647 h 2762"/>
                <a:gd name="T50" fmla="*/ 2147483647 w 2074"/>
                <a:gd name="T51" fmla="*/ 2147483647 h 2762"/>
                <a:gd name="T52" fmla="*/ 2147483647 w 2074"/>
                <a:gd name="T53" fmla="*/ 2147483647 h 2762"/>
                <a:gd name="T54" fmla="*/ 2147483647 w 2074"/>
                <a:gd name="T55" fmla="*/ 2147483647 h 2762"/>
                <a:gd name="T56" fmla="*/ 2147483647 w 2074"/>
                <a:gd name="T57" fmla="*/ 2147483647 h 2762"/>
                <a:gd name="T58" fmla="*/ 2147483647 w 2074"/>
                <a:gd name="T59" fmla="*/ 2147483647 h 2762"/>
                <a:gd name="T60" fmla="*/ 2147483647 w 2074"/>
                <a:gd name="T61" fmla="*/ 2147483647 h 2762"/>
                <a:gd name="T62" fmla="*/ 2147483647 w 2074"/>
                <a:gd name="T63" fmla="*/ 2147483647 h 2762"/>
                <a:gd name="T64" fmla="*/ 2147483647 w 2074"/>
                <a:gd name="T65" fmla="*/ 2147483647 h 2762"/>
                <a:gd name="T66" fmla="*/ 2147483647 w 2074"/>
                <a:gd name="T67" fmla="*/ 2147483647 h 2762"/>
                <a:gd name="T68" fmla="*/ 2147483647 w 2074"/>
                <a:gd name="T69" fmla="*/ 2147483647 h 2762"/>
                <a:gd name="T70" fmla="*/ 2147483647 w 2074"/>
                <a:gd name="T71" fmla="*/ 2147483647 h 2762"/>
                <a:gd name="T72" fmla="*/ 2147483647 w 2074"/>
                <a:gd name="T73" fmla="*/ 2147483647 h 2762"/>
                <a:gd name="T74" fmla="*/ 2147483647 w 2074"/>
                <a:gd name="T75" fmla="*/ 2147483647 h 2762"/>
                <a:gd name="T76" fmla="*/ 2147483647 w 2074"/>
                <a:gd name="T77" fmla="*/ 2147483647 h 2762"/>
                <a:gd name="T78" fmla="*/ 2147483647 w 2074"/>
                <a:gd name="T79" fmla="*/ 2147483647 h 2762"/>
                <a:gd name="T80" fmla="*/ 2147483647 w 2074"/>
                <a:gd name="T81" fmla="*/ 2147483647 h 2762"/>
                <a:gd name="T82" fmla="*/ 2147483647 w 2074"/>
                <a:gd name="T83" fmla="*/ 2147483647 h 2762"/>
                <a:gd name="T84" fmla="*/ 2147483647 w 2074"/>
                <a:gd name="T85" fmla="*/ 2147483647 h 2762"/>
                <a:gd name="T86" fmla="*/ 2147483647 w 2074"/>
                <a:gd name="T87" fmla="*/ 2147483647 h 2762"/>
                <a:gd name="T88" fmla="*/ 2147483647 w 2074"/>
                <a:gd name="T89" fmla="*/ 2147483647 h 2762"/>
                <a:gd name="T90" fmla="*/ 2147483647 w 2074"/>
                <a:gd name="T91" fmla="*/ 2147483647 h 2762"/>
                <a:gd name="T92" fmla="*/ 2147483647 w 2074"/>
                <a:gd name="T93" fmla="*/ 2147483647 h 2762"/>
                <a:gd name="T94" fmla="*/ 2147483647 w 2074"/>
                <a:gd name="T95" fmla="*/ 2147483647 h 2762"/>
                <a:gd name="T96" fmla="*/ 2147483647 w 2074"/>
                <a:gd name="T97" fmla="*/ 2147483647 h 2762"/>
                <a:gd name="T98" fmla="*/ 2147483647 w 2074"/>
                <a:gd name="T99" fmla="*/ 2147483647 h 2762"/>
                <a:gd name="T100" fmla="*/ 2147483647 w 2074"/>
                <a:gd name="T101" fmla="*/ 2147483647 h 2762"/>
                <a:gd name="T102" fmla="*/ 2147483647 w 2074"/>
                <a:gd name="T103" fmla="*/ 2147483647 h 2762"/>
                <a:gd name="T104" fmla="*/ 2147483647 w 2074"/>
                <a:gd name="T105" fmla="*/ 2147483647 h 27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74"/>
                <a:gd name="T160" fmla="*/ 0 h 2762"/>
                <a:gd name="T161" fmla="*/ 2074 w 2074"/>
                <a:gd name="T162" fmla="*/ 2762 h 27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74" h="2762">
                  <a:moveTo>
                    <a:pt x="1761" y="0"/>
                  </a:moveTo>
                  <a:lnTo>
                    <a:pt x="1780" y="72"/>
                  </a:lnTo>
                  <a:lnTo>
                    <a:pt x="1796" y="148"/>
                  </a:lnTo>
                  <a:lnTo>
                    <a:pt x="1810" y="226"/>
                  </a:lnTo>
                  <a:lnTo>
                    <a:pt x="1820" y="308"/>
                  </a:lnTo>
                  <a:lnTo>
                    <a:pt x="1828" y="392"/>
                  </a:lnTo>
                  <a:lnTo>
                    <a:pt x="1832" y="478"/>
                  </a:lnTo>
                  <a:lnTo>
                    <a:pt x="1834" y="564"/>
                  </a:lnTo>
                  <a:lnTo>
                    <a:pt x="1833" y="653"/>
                  </a:lnTo>
                  <a:lnTo>
                    <a:pt x="1830" y="741"/>
                  </a:lnTo>
                  <a:lnTo>
                    <a:pt x="1825" y="831"/>
                  </a:lnTo>
                  <a:lnTo>
                    <a:pt x="1818" y="921"/>
                  </a:lnTo>
                  <a:lnTo>
                    <a:pt x="1809" y="1009"/>
                  </a:lnTo>
                  <a:lnTo>
                    <a:pt x="1797" y="1098"/>
                  </a:lnTo>
                  <a:lnTo>
                    <a:pt x="1785" y="1185"/>
                  </a:lnTo>
                  <a:lnTo>
                    <a:pt x="1771" y="1272"/>
                  </a:lnTo>
                  <a:lnTo>
                    <a:pt x="1756" y="1357"/>
                  </a:lnTo>
                  <a:lnTo>
                    <a:pt x="1739" y="1440"/>
                  </a:lnTo>
                  <a:lnTo>
                    <a:pt x="1722" y="1520"/>
                  </a:lnTo>
                  <a:lnTo>
                    <a:pt x="1704" y="1597"/>
                  </a:lnTo>
                  <a:lnTo>
                    <a:pt x="1685" y="1673"/>
                  </a:lnTo>
                  <a:lnTo>
                    <a:pt x="1665" y="1744"/>
                  </a:lnTo>
                  <a:lnTo>
                    <a:pt x="1646" y="1811"/>
                  </a:lnTo>
                  <a:lnTo>
                    <a:pt x="1625" y="1875"/>
                  </a:lnTo>
                  <a:lnTo>
                    <a:pt x="1605" y="1934"/>
                  </a:lnTo>
                  <a:lnTo>
                    <a:pt x="1585" y="1988"/>
                  </a:lnTo>
                  <a:lnTo>
                    <a:pt x="1565" y="2038"/>
                  </a:lnTo>
                  <a:lnTo>
                    <a:pt x="1545" y="2082"/>
                  </a:lnTo>
                  <a:lnTo>
                    <a:pt x="1527" y="2120"/>
                  </a:lnTo>
                  <a:lnTo>
                    <a:pt x="1508" y="2151"/>
                  </a:lnTo>
                  <a:lnTo>
                    <a:pt x="1490" y="2177"/>
                  </a:lnTo>
                  <a:lnTo>
                    <a:pt x="1474" y="2195"/>
                  </a:lnTo>
                  <a:lnTo>
                    <a:pt x="1457" y="2206"/>
                  </a:lnTo>
                  <a:lnTo>
                    <a:pt x="1420" y="2225"/>
                  </a:lnTo>
                  <a:lnTo>
                    <a:pt x="1380" y="2243"/>
                  </a:lnTo>
                  <a:lnTo>
                    <a:pt x="1340" y="2259"/>
                  </a:lnTo>
                  <a:lnTo>
                    <a:pt x="1299" y="2275"/>
                  </a:lnTo>
                  <a:lnTo>
                    <a:pt x="1258" y="2290"/>
                  </a:lnTo>
                  <a:lnTo>
                    <a:pt x="1215" y="2304"/>
                  </a:lnTo>
                  <a:lnTo>
                    <a:pt x="1172" y="2317"/>
                  </a:lnTo>
                  <a:lnTo>
                    <a:pt x="1129" y="2329"/>
                  </a:lnTo>
                  <a:lnTo>
                    <a:pt x="1084" y="2341"/>
                  </a:lnTo>
                  <a:lnTo>
                    <a:pt x="1039" y="2352"/>
                  </a:lnTo>
                  <a:lnTo>
                    <a:pt x="994" y="2362"/>
                  </a:lnTo>
                  <a:lnTo>
                    <a:pt x="948" y="2371"/>
                  </a:lnTo>
                  <a:lnTo>
                    <a:pt x="903" y="2379"/>
                  </a:lnTo>
                  <a:lnTo>
                    <a:pt x="856" y="2387"/>
                  </a:lnTo>
                  <a:lnTo>
                    <a:pt x="809" y="2393"/>
                  </a:lnTo>
                  <a:lnTo>
                    <a:pt x="761" y="2399"/>
                  </a:lnTo>
                  <a:lnTo>
                    <a:pt x="714" y="2406"/>
                  </a:lnTo>
                  <a:lnTo>
                    <a:pt x="666" y="2410"/>
                  </a:lnTo>
                  <a:lnTo>
                    <a:pt x="618" y="2415"/>
                  </a:lnTo>
                  <a:lnTo>
                    <a:pt x="571" y="2418"/>
                  </a:lnTo>
                  <a:lnTo>
                    <a:pt x="523" y="2421"/>
                  </a:lnTo>
                  <a:lnTo>
                    <a:pt x="474" y="2423"/>
                  </a:lnTo>
                  <a:lnTo>
                    <a:pt x="426" y="2424"/>
                  </a:lnTo>
                  <a:lnTo>
                    <a:pt x="378" y="2425"/>
                  </a:lnTo>
                  <a:lnTo>
                    <a:pt x="330" y="2425"/>
                  </a:lnTo>
                  <a:lnTo>
                    <a:pt x="282" y="2425"/>
                  </a:lnTo>
                  <a:lnTo>
                    <a:pt x="235" y="2424"/>
                  </a:lnTo>
                  <a:lnTo>
                    <a:pt x="188" y="2422"/>
                  </a:lnTo>
                  <a:lnTo>
                    <a:pt x="140" y="2421"/>
                  </a:lnTo>
                  <a:lnTo>
                    <a:pt x="93" y="2418"/>
                  </a:lnTo>
                  <a:lnTo>
                    <a:pt x="46" y="2415"/>
                  </a:lnTo>
                  <a:lnTo>
                    <a:pt x="0" y="2412"/>
                  </a:lnTo>
                  <a:lnTo>
                    <a:pt x="11" y="2452"/>
                  </a:lnTo>
                  <a:lnTo>
                    <a:pt x="22" y="2493"/>
                  </a:lnTo>
                  <a:lnTo>
                    <a:pt x="34" y="2534"/>
                  </a:lnTo>
                  <a:lnTo>
                    <a:pt x="47" y="2575"/>
                  </a:lnTo>
                  <a:lnTo>
                    <a:pt x="61" y="2615"/>
                  </a:lnTo>
                  <a:lnTo>
                    <a:pt x="75" y="2655"/>
                  </a:lnTo>
                  <a:lnTo>
                    <a:pt x="89" y="2696"/>
                  </a:lnTo>
                  <a:lnTo>
                    <a:pt x="104" y="2735"/>
                  </a:lnTo>
                  <a:lnTo>
                    <a:pt x="174" y="2741"/>
                  </a:lnTo>
                  <a:lnTo>
                    <a:pt x="250" y="2748"/>
                  </a:lnTo>
                  <a:lnTo>
                    <a:pt x="332" y="2754"/>
                  </a:lnTo>
                  <a:lnTo>
                    <a:pt x="421" y="2758"/>
                  </a:lnTo>
                  <a:lnTo>
                    <a:pt x="514" y="2761"/>
                  </a:lnTo>
                  <a:lnTo>
                    <a:pt x="610" y="2762"/>
                  </a:lnTo>
                  <a:lnTo>
                    <a:pt x="660" y="2761"/>
                  </a:lnTo>
                  <a:lnTo>
                    <a:pt x="710" y="2761"/>
                  </a:lnTo>
                  <a:lnTo>
                    <a:pt x="760" y="2759"/>
                  </a:lnTo>
                  <a:lnTo>
                    <a:pt x="811" y="2757"/>
                  </a:lnTo>
                  <a:lnTo>
                    <a:pt x="862" y="2754"/>
                  </a:lnTo>
                  <a:lnTo>
                    <a:pt x="913" y="2750"/>
                  </a:lnTo>
                  <a:lnTo>
                    <a:pt x="964" y="2745"/>
                  </a:lnTo>
                  <a:lnTo>
                    <a:pt x="1015" y="2739"/>
                  </a:lnTo>
                  <a:lnTo>
                    <a:pt x="1064" y="2733"/>
                  </a:lnTo>
                  <a:lnTo>
                    <a:pt x="1114" y="2726"/>
                  </a:lnTo>
                  <a:lnTo>
                    <a:pt x="1164" y="2718"/>
                  </a:lnTo>
                  <a:lnTo>
                    <a:pt x="1213" y="2708"/>
                  </a:lnTo>
                  <a:lnTo>
                    <a:pt x="1261" y="2698"/>
                  </a:lnTo>
                  <a:lnTo>
                    <a:pt x="1308" y="2685"/>
                  </a:lnTo>
                  <a:lnTo>
                    <a:pt x="1354" y="2673"/>
                  </a:lnTo>
                  <a:lnTo>
                    <a:pt x="1399" y="2659"/>
                  </a:lnTo>
                  <a:lnTo>
                    <a:pt x="1442" y="2643"/>
                  </a:lnTo>
                  <a:lnTo>
                    <a:pt x="1485" y="2626"/>
                  </a:lnTo>
                  <a:lnTo>
                    <a:pt x="1526" y="2608"/>
                  </a:lnTo>
                  <a:lnTo>
                    <a:pt x="1565" y="2588"/>
                  </a:lnTo>
                  <a:lnTo>
                    <a:pt x="1614" y="2559"/>
                  </a:lnTo>
                  <a:lnTo>
                    <a:pt x="1660" y="2529"/>
                  </a:lnTo>
                  <a:lnTo>
                    <a:pt x="1701" y="2495"/>
                  </a:lnTo>
                  <a:lnTo>
                    <a:pt x="1737" y="2461"/>
                  </a:lnTo>
                  <a:lnTo>
                    <a:pt x="1771" y="2424"/>
                  </a:lnTo>
                  <a:lnTo>
                    <a:pt x="1801" y="2385"/>
                  </a:lnTo>
                  <a:lnTo>
                    <a:pt x="1826" y="2346"/>
                  </a:lnTo>
                  <a:lnTo>
                    <a:pt x="1849" y="2303"/>
                  </a:lnTo>
                  <a:lnTo>
                    <a:pt x="1869" y="2259"/>
                  </a:lnTo>
                  <a:lnTo>
                    <a:pt x="1886" y="2214"/>
                  </a:lnTo>
                  <a:lnTo>
                    <a:pt x="1901" y="2166"/>
                  </a:lnTo>
                  <a:lnTo>
                    <a:pt x="1915" y="2119"/>
                  </a:lnTo>
                  <a:lnTo>
                    <a:pt x="1925" y="2068"/>
                  </a:lnTo>
                  <a:lnTo>
                    <a:pt x="1934" y="2016"/>
                  </a:lnTo>
                  <a:lnTo>
                    <a:pt x="1941" y="1963"/>
                  </a:lnTo>
                  <a:lnTo>
                    <a:pt x="1947" y="1908"/>
                  </a:lnTo>
                  <a:lnTo>
                    <a:pt x="1952" y="1852"/>
                  </a:lnTo>
                  <a:lnTo>
                    <a:pt x="1955" y="1794"/>
                  </a:lnTo>
                  <a:lnTo>
                    <a:pt x="1959" y="1736"/>
                  </a:lnTo>
                  <a:lnTo>
                    <a:pt x="1962" y="1675"/>
                  </a:lnTo>
                  <a:lnTo>
                    <a:pt x="1967" y="1552"/>
                  </a:lnTo>
                  <a:lnTo>
                    <a:pt x="1975" y="1422"/>
                  </a:lnTo>
                  <a:lnTo>
                    <a:pt x="1979" y="1356"/>
                  </a:lnTo>
                  <a:lnTo>
                    <a:pt x="1984" y="1289"/>
                  </a:lnTo>
                  <a:lnTo>
                    <a:pt x="1990" y="1221"/>
                  </a:lnTo>
                  <a:lnTo>
                    <a:pt x="1998" y="1152"/>
                  </a:lnTo>
                  <a:lnTo>
                    <a:pt x="2007" y="1082"/>
                  </a:lnTo>
                  <a:lnTo>
                    <a:pt x="2018" y="1011"/>
                  </a:lnTo>
                  <a:lnTo>
                    <a:pt x="2032" y="939"/>
                  </a:lnTo>
                  <a:lnTo>
                    <a:pt x="2047" y="867"/>
                  </a:lnTo>
                  <a:lnTo>
                    <a:pt x="2055" y="828"/>
                  </a:lnTo>
                  <a:lnTo>
                    <a:pt x="2062" y="790"/>
                  </a:lnTo>
                  <a:lnTo>
                    <a:pt x="2067" y="754"/>
                  </a:lnTo>
                  <a:lnTo>
                    <a:pt x="2071" y="717"/>
                  </a:lnTo>
                  <a:lnTo>
                    <a:pt x="2073" y="681"/>
                  </a:lnTo>
                  <a:lnTo>
                    <a:pt x="2074" y="646"/>
                  </a:lnTo>
                  <a:lnTo>
                    <a:pt x="2073" y="611"/>
                  </a:lnTo>
                  <a:lnTo>
                    <a:pt x="2072" y="577"/>
                  </a:lnTo>
                  <a:lnTo>
                    <a:pt x="2069" y="544"/>
                  </a:lnTo>
                  <a:lnTo>
                    <a:pt x="2065" y="510"/>
                  </a:lnTo>
                  <a:lnTo>
                    <a:pt x="2060" y="479"/>
                  </a:lnTo>
                  <a:lnTo>
                    <a:pt x="2054" y="447"/>
                  </a:lnTo>
                  <a:lnTo>
                    <a:pt x="2047" y="417"/>
                  </a:lnTo>
                  <a:lnTo>
                    <a:pt x="2039" y="387"/>
                  </a:lnTo>
                  <a:lnTo>
                    <a:pt x="2030" y="358"/>
                  </a:lnTo>
                  <a:lnTo>
                    <a:pt x="2019" y="330"/>
                  </a:lnTo>
                  <a:lnTo>
                    <a:pt x="2008" y="303"/>
                  </a:lnTo>
                  <a:lnTo>
                    <a:pt x="1996" y="276"/>
                  </a:lnTo>
                  <a:lnTo>
                    <a:pt x="1983" y="250"/>
                  </a:lnTo>
                  <a:lnTo>
                    <a:pt x="1970" y="225"/>
                  </a:lnTo>
                  <a:lnTo>
                    <a:pt x="1955" y="201"/>
                  </a:lnTo>
                  <a:lnTo>
                    <a:pt x="1940" y="178"/>
                  </a:lnTo>
                  <a:lnTo>
                    <a:pt x="1925" y="156"/>
                  </a:lnTo>
                  <a:lnTo>
                    <a:pt x="1908" y="135"/>
                  </a:lnTo>
                  <a:lnTo>
                    <a:pt x="1891" y="115"/>
                  </a:lnTo>
                  <a:lnTo>
                    <a:pt x="1874" y="95"/>
                  </a:lnTo>
                  <a:lnTo>
                    <a:pt x="1855" y="76"/>
                  </a:lnTo>
                  <a:lnTo>
                    <a:pt x="1837" y="59"/>
                  </a:lnTo>
                  <a:lnTo>
                    <a:pt x="1819" y="42"/>
                  </a:lnTo>
                  <a:lnTo>
                    <a:pt x="1799" y="27"/>
                  </a:lnTo>
                  <a:lnTo>
                    <a:pt x="1780" y="13"/>
                  </a:lnTo>
                  <a:lnTo>
                    <a:pt x="1761" y="0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Freeform 193"/>
            <p:cNvSpPr>
              <a:spLocks/>
            </p:cNvSpPr>
            <p:nvPr/>
          </p:nvSpPr>
          <p:spPr bwMode="auto">
            <a:xfrm>
              <a:off x="2546351" y="466725"/>
              <a:ext cx="57150" cy="90488"/>
            </a:xfrm>
            <a:custGeom>
              <a:avLst/>
              <a:gdLst>
                <a:gd name="T0" fmla="*/ 2147483647 w 539"/>
                <a:gd name="T1" fmla="*/ 2147483647 h 859"/>
                <a:gd name="T2" fmla="*/ 2147483647 w 539"/>
                <a:gd name="T3" fmla="*/ 2147483647 h 859"/>
                <a:gd name="T4" fmla="*/ 2147483647 w 539"/>
                <a:gd name="T5" fmla="*/ 2147483647 h 859"/>
                <a:gd name="T6" fmla="*/ 2147483647 w 539"/>
                <a:gd name="T7" fmla="*/ 2147483647 h 859"/>
                <a:gd name="T8" fmla="*/ 2147483647 w 539"/>
                <a:gd name="T9" fmla="*/ 2147483647 h 859"/>
                <a:gd name="T10" fmla="*/ 2147483647 w 539"/>
                <a:gd name="T11" fmla="*/ 2147483647 h 859"/>
                <a:gd name="T12" fmla="*/ 0 w 539"/>
                <a:gd name="T13" fmla="*/ 2147483647 h 859"/>
                <a:gd name="T14" fmla="*/ 2147483647 w 539"/>
                <a:gd name="T15" fmla="*/ 2147483647 h 859"/>
                <a:gd name="T16" fmla="*/ 2147483647 w 539"/>
                <a:gd name="T17" fmla="*/ 2147483647 h 859"/>
                <a:gd name="T18" fmla="*/ 2147483647 w 539"/>
                <a:gd name="T19" fmla="*/ 2147483647 h 859"/>
                <a:gd name="T20" fmla="*/ 2147483647 w 539"/>
                <a:gd name="T21" fmla="*/ 2147483647 h 859"/>
                <a:gd name="T22" fmla="*/ 2147483647 w 539"/>
                <a:gd name="T23" fmla="*/ 2147483647 h 859"/>
                <a:gd name="T24" fmla="*/ 2147483647 w 539"/>
                <a:gd name="T25" fmla="*/ 2147483647 h 859"/>
                <a:gd name="T26" fmla="*/ 2147483647 w 539"/>
                <a:gd name="T27" fmla="*/ 2147483647 h 859"/>
                <a:gd name="T28" fmla="*/ 2147483647 w 539"/>
                <a:gd name="T29" fmla="*/ 2147483647 h 859"/>
                <a:gd name="T30" fmla="*/ 2147483647 w 539"/>
                <a:gd name="T31" fmla="*/ 2147483647 h 859"/>
                <a:gd name="T32" fmla="*/ 2147483647 w 539"/>
                <a:gd name="T33" fmla="*/ 2147483647 h 859"/>
                <a:gd name="T34" fmla="*/ 2147483647 w 539"/>
                <a:gd name="T35" fmla="*/ 2147483647 h 859"/>
                <a:gd name="T36" fmla="*/ 2147483647 w 539"/>
                <a:gd name="T37" fmla="*/ 2147483647 h 859"/>
                <a:gd name="T38" fmla="*/ 2147483647 w 539"/>
                <a:gd name="T39" fmla="*/ 2147483647 h 859"/>
                <a:gd name="T40" fmla="*/ 2147483647 w 539"/>
                <a:gd name="T41" fmla="*/ 2147483647 h 859"/>
                <a:gd name="T42" fmla="*/ 2147483647 w 539"/>
                <a:gd name="T43" fmla="*/ 2147483647 h 859"/>
                <a:gd name="T44" fmla="*/ 2147483647 w 539"/>
                <a:gd name="T45" fmla="*/ 0 h 859"/>
                <a:gd name="T46" fmla="*/ 2147483647 w 539"/>
                <a:gd name="T47" fmla="*/ 2147483647 h 859"/>
                <a:gd name="T48" fmla="*/ 2147483647 w 539"/>
                <a:gd name="T49" fmla="*/ 2147483647 h 859"/>
                <a:gd name="T50" fmla="*/ 2147483647 w 539"/>
                <a:gd name="T51" fmla="*/ 2147483647 h 859"/>
                <a:gd name="T52" fmla="*/ 2147483647 w 539"/>
                <a:gd name="T53" fmla="*/ 2147483647 h 859"/>
                <a:gd name="T54" fmla="*/ 2147483647 w 539"/>
                <a:gd name="T55" fmla="*/ 2147483647 h 859"/>
                <a:gd name="T56" fmla="*/ 2147483647 w 539"/>
                <a:gd name="T57" fmla="*/ 2147483647 h 859"/>
                <a:gd name="T58" fmla="*/ 2147483647 w 539"/>
                <a:gd name="T59" fmla="*/ 2147483647 h 859"/>
                <a:gd name="T60" fmla="*/ 2147483647 w 539"/>
                <a:gd name="T61" fmla="*/ 2147483647 h 859"/>
                <a:gd name="T62" fmla="*/ 2147483647 w 539"/>
                <a:gd name="T63" fmla="*/ 2147483647 h 859"/>
                <a:gd name="T64" fmla="*/ 2147483647 w 539"/>
                <a:gd name="T65" fmla="*/ 2147483647 h 859"/>
                <a:gd name="T66" fmla="*/ 2147483647 w 539"/>
                <a:gd name="T67" fmla="*/ 2147483647 h 859"/>
                <a:gd name="T68" fmla="*/ 2147483647 w 539"/>
                <a:gd name="T69" fmla="*/ 2147483647 h 859"/>
                <a:gd name="T70" fmla="*/ 2147483647 w 539"/>
                <a:gd name="T71" fmla="*/ 2147483647 h 859"/>
                <a:gd name="T72" fmla="*/ 2147483647 w 539"/>
                <a:gd name="T73" fmla="*/ 2147483647 h 859"/>
                <a:gd name="T74" fmla="*/ 2147483647 w 539"/>
                <a:gd name="T75" fmla="*/ 2147483647 h 859"/>
                <a:gd name="T76" fmla="*/ 2147483647 w 539"/>
                <a:gd name="T77" fmla="*/ 2147483647 h 859"/>
                <a:gd name="T78" fmla="*/ 2147483647 w 539"/>
                <a:gd name="T79" fmla="*/ 2147483647 h 859"/>
                <a:gd name="T80" fmla="*/ 2147483647 w 539"/>
                <a:gd name="T81" fmla="*/ 2147483647 h 859"/>
                <a:gd name="T82" fmla="*/ 2147483647 w 539"/>
                <a:gd name="T83" fmla="*/ 2147483647 h 859"/>
                <a:gd name="T84" fmla="*/ 2147483647 w 539"/>
                <a:gd name="T85" fmla="*/ 2147483647 h 859"/>
                <a:gd name="T86" fmla="*/ 2147483647 w 539"/>
                <a:gd name="T87" fmla="*/ 2147483647 h 859"/>
                <a:gd name="T88" fmla="*/ 2147483647 w 539"/>
                <a:gd name="T89" fmla="*/ 2147483647 h 859"/>
                <a:gd name="T90" fmla="*/ 2147483647 w 539"/>
                <a:gd name="T91" fmla="*/ 2147483647 h 859"/>
                <a:gd name="T92" fmla="*/ 2147483647 w 539"/>
                <a:gd name="T93" fmla="*/ 2147483647 h 859"/>
                <a:gd name="T94" fmla="*/ 2147483647 w 539"/>
                <a:gd name="T95" fmla="*/ 2147483647 h 85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39"/>
                <a:gd name="T145" fmla="*/ 0 h 859"/>
                <a:gd name="T146" fmla="*/ 539 w 539"/>
                <a:gd name="T147" fmla="*/ 859 h 85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39" h="859">
                  <a:moveTo>
                    <a:pt x="240" y="848"/>
                  </a:moveTo>
                  <a:lnTo>
                    <a:pt x="203" y="856"/>
                  </a:lnTo>
                  <a:lnTo>
                    <a:pt x="169" y="859"/>
                  </a:lnTo>
                  <a:lnTo>
                    <a:pt x="138" y="858"/>
                  </a:lnTo>
                  <a:lnTo>
                    <a:pt x="112" y="853"/>
                  </a:lnTo>
                  <a:lnTo>
                    <a:pt x="88" y="845"/>
                  </a:lnTo>
                  <a:lnTo>
                    <a:pt x="67" y="833"/>
                  </a:lnTo>
                  <a:lnTo>
                    <a:pt x="50" y="817"/>
                  </a:lnTo>
                  <a:lnTo>
                    <a:pt x="36" y="799"/>
                  </a:lnTo>
                  <a:lnTo>
                    <a:pt x="23" y="779"/>
                  </a:lnTo>
                  <a:lnTo>
                    <a:pt x="14" y="755"/>
                  </a:lnTo>
                  <a:lnTo>
                    <a:pt x="7" y="730"/>
                  </a:lnTo>
                  <a:lnTo>
                    <a:pt x="2" y="702"/>
                  </a:lnTo>
                  <a:lnTo>
                    <a:pt x="0" y="673"/>
                  </a:lnTo>
                  <a:lnTo>
                    <a:pt x="0" y="642"/>
                  </a:lnTo>
                  <a:lnTo>
                    <a:pt x="1" y="610"/>
                  </a:lnTo>
                  <a:lnTo>
                    <a:pt x="4" y="576"/>
                  </a:lnTo>
                  <a:lnTo>
                    <a:pt x="9" y="542"/>
                  </a:lnTo>
                  <a:lnTo>
                    <a:pt x="15" y="508"/>
                  </a:lnTo>
                  <a:lnTo>
                    <a:pt x="22" y="473"/>
                  </a:lnTo>
                  <a:lnTo>
                    <a:pt x="32" y="439"/>
                  </a:lnTo>
                  <a:lnTo>
                    <a:pt x="42" y="405"/>
                  </a:lnTo>
                  <a:lnTo>
                    <a:pt x="52" y="370"/>
                  </a:lnTo>
                  <a:lnTo>
                    <a:pt x="64" y="338"/>
                  </a:lnTo>
                  <a:lnTo>
                    <a:pt x="76" y="305"/>
                  </a:lnTo>
                  <a:lnTo>
                    <a:pt x="89" y="275"/>
                  </a:lnTo>
                  <a:lnTo>
                    <a:pt x="102" y="245"/>
                  </a:lnTo>
                  <a:lnTo>
                    <a:pt x="115" y="217"/>
                  </a:lnTo>
                  <a:lnTo>
                    <a:pt x="129" y="191"/>
                  </a:lnTo>
                  <a:lnTo>
                    <a:pt x="143" y="168"/>
                  </a:lnTo>
                  <a:lnTo>
                    <a:pt x="156" y="147"/>
                  </a:lnTo>
                  <a:lnTo>
                    <a:pt x="169" y="128"/>
                  </a:lnTo>
                  <a:lnTo>
                    <a:pt x="181" y="112"/>
                  </a:lnTo>
                  <a:lnTo>
                    <a:pt x="197" y="96"/>
                  </a:lnTo>
                  <a:lnTo>
                    <a:pt x="211" y="80"/>
                  </a:lnTo>
                  <a:lnTo>
                    <a:pt x="226" y="67"/>
                  </a:lnTo>
                  <a:lnTo>
                    <a:pt x="240" y="54"/>
                  </a:lnTo>
                  <a:lnTo>
                    <a:pt x="255" y="43"/>
                  </a:lnTo>
                  <a:lnTo>
                    <a:pt x="270" y="34"/>
                  </a:lnTo>
                  <a:lnTo>
                    <a:pt x="284" y="24"/>
                  </a:lnTo>
                  <a:lnTo>
                    <a:pt x="298" y="17"/>
                  </a:lnTo>
                  <a:lnTo>
                    <a:pt x="312" y="11"/>
                  </a:lnTo>
                  <a:lnTo>
                    <a:pt x="326" y="6"/>
                  </a:lnTo>
                  <a:lnTo>
                    <a:pt x="339" y="3"/>
                  </a:lnTo>
                  <a:lnTo>
                    <a:pt x="352" y="1"/>
                  </a:lnTo>
                  <a:lnTo>
                    <a:pt x="366" y="0"/>
                  </a:lnTo>
                  <a:lnTo>
                    <a:pt x="378" y="0"/>
                  </a:lnTo>
                  <a:lnTo>
                    <a:pt x="390" y="2"/>
                  </a:lnTo>
                  <a:lnTo>
                    <a:pt x="402" y="5"/>
                  </a:lnTo>
                  <a:lnTo>
                    <a:pt x="413" y="9"/>
                  </a:lnTo>
                  <a:lnTo>
                    <a:pt x="425" y="14"/>
                  </a:lnTo>
                  <a:lnTo>
                    <a:pt x="436" y="21"/>
                  </a:lnTo>
                  <a:lnTo>
                    <a:pt x="446" y="28"/>
                  </a:lnTo>
                  <a:lnTo>
                    <a:pt x="456" y="38"/>
                  </a:lnTo>
                  <a:lnTo>
                    <a:pt x="465" y="48"/>
                  </a:lnTo>
                  <a:lnTo>
                    <a:pt x="474" y="60"/>
                  </a:lnTo>
                  <a:lnTo>
                    <a:pt x="483" y="73"/>
                  </a:lnTo>
                  <a:lnTo>
                    <a:pt x="491" y="86"/>
                  </a:lnTo>
                  <a:lnTo>
                    <a:pt x="498" y="102"/>
                  </a:lnTo>
                  <a:lnTo>
                    <a:pt x="505" y="119"/>
                  </a:lnTo>
                  <a:lnTo>
                    <a:pt x="511" y="136"/>
                  </a:lnTo>
                  <a:lnTo>
                    <a:pt x="517" y="156"/>
                  </a:lnTo>
                  <a:lnTo>
                    <a:pt x="522" y="176"/>
                  </a:lnTo>
                  <a:lnTo>
                    <a:pt x="526" y="197"/>
                  </a:lnTo>
                  <a:lnTo>
                    <a:pt x="530" y="220"/>
                  </a:lnTo>
                  <a:lnTo>
                    <a:pt x="534" y="241"/>
                  </a:lnTo>
                  <a:lnTo>
                    <a:pt x="536" y="265"/>
                  </a:lnTo>
                  <a:lnTo>
                    <a:pt x="538" y="287"/>
                  </a:lnTo>
                  <a:lnTo>
                    <a:pt x="539" y="310"/>
                  </a:lnTo>
                  <a:lnTo>
                    <a:pt x="539" y="334"/>
                  </a:lnTo>
                  <a:lnTo>
                    <a:pt x="539" y="357"/>
                  </a:lnTo>
                  <a:lnTo>
                    <a:pt x="538" y="382"/>
                  </a:lnTo>
                  <a:lnTo>
                    <a:pt x="536" y="406"/>
                  </a:lnTo>
                  <a:lnTo>
                    <a:pt x="534" y="429"/>
                  </a:lnTo>
                  <a:lnTo>
                    <a:pt x="530" y="454"/>
                  </a:lnTo>
                  <a:lnTo>
                    <a:pt x="526" y="478"/>
                  </a:lnTo>
                  <a:lnTo>
                    <a:pt x="522" y="502"/>
                  </a:lnTo>
                  <a:lnTo>
                    <a:pt x="517" y="525"/>
                  </a:lnTo>
                  <a:lnTo>
                    <a:pt x="511" y="549"/>
                  </a:lnTo>
                  <a:lnTo>
                    <a:pt x="504" y="572"/>
                  </a:lnTo>
                  <a:lnTo>
                    <a:pt x="496" y="594"/>
                  </a:lnTo>
                  <a:lnTo>
                    <a:pt x="488" y="617"/>
                  </a:lnTo>
                  <a:lnTo>
                    <a:pt x="478" y="638"/>
                  </a:lnTo>
                  <a:lnTo>
                    <a:pt x="467" y="659"/>
                  </a:lnTo>
                  <a:lnTo>
                    <a:pt x="456" y="680"/>
                  </a:lnTo>
                  <a:lnTo>
                    <a:pt x="444" y="699"/>
                  </a:lnTo>
                  <a:lnTo>
                    <a:pt x="431" y="719"/>
                  </a:lnTo>
                  <a:lnTo>
                    <a:pt x="416" y="737"/>
                  </a:lnTo>
                  <a:lnTo>
                    <a:pt x="401" y="753"/>
                  </a:lnTo>
                  <a:lnTo>
                    <a:pt x="385" y="769"/>
                  </a:lnTo>
                  <a:lnTo>
                    <a:pt x="368" y="785"/>
                  </a:lnTo>
                  <a:lnTo>
                    <a:pt x="348" y="798"/>
                  </a:lnTo>
                  <a:lnTo>
                    <a:pt x="329" y="811"/>
                  </a:lnTo>
                  <a:lnTo>
                    <a:pt x="309" y="822"/>
                  </a:lnTo>
                  <a:lnTo>
                    <a:pt x="287" y="833"/>
                  </a:lnTo>
                  <a:lnTo>
                    <a:pt x="264" y="841"/>
                  </a:lnTo>
                  <a:lnTo>
                    <a:pt x="240" y="84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5" name="Freeform 194"/>
            <p:cNvSpPr>
              <a:spLocks/>
            </p:cNvSpPr>
            <p:nvPr/>
          </p:nvSpPr>
          <p:spPr bwMode="auto">
            <a:xfrm>
              <a:off x="2552701" y="463550"/>
              <a:ext cx="47625" cy="85725"/>
            </a:xfrm>
            <a:custGeom>
              <a:avLst/>
              <a:gdLst>
                <a:gd name="T0" fmla="*/ 2147483647 w 441"/>
                <a:gd name="T1" fmla="*/ 2147483647 h 808"/>
                <a:gd name="T2" fmla="*/ 2147483647 w 441"/>
                <a:gd name="T3" fmla="*/ 2147483647 h 808"/>
                <a:gd name="T4" fmla="*/ 2147483647 w 441"/>
                <a:gd name="T5" fmla="*/ 2147483647 h 808"/>
                <a:gd name="T6" fmla="*/ 2147483647 w 441"/>
                <a:gd name="T7" fmla="*/ 2147483647 h 808"/>
                <a:gd name="T8" fmla="*/ 2147483647 w 441"/>
                <a:gd name="T9" fmla="*/ 2147483647 h 808"/>
                <a:gd name="T10" fmla="*/ 2147483647 w 441"/>
                <a:gd name="T11" fmla="*/ 2147483647 h 808"/>
                <a:gd name="T12" fmla="*/ 2147483647 w 441"/>
                <a:gd name="T13" fmla="*/ 2147483647 h 808"/>
                <a:gd name="T14" fmla="*/ 2147483647 w 441"/>
                <a:gd name="T15" fmla="*/ 2147483647 h 808"/>
                <a:gd name="T16" fmla="*/ 2147483647 w 441"/>
                <a:gd name="T17" fmla="*/ 2147483647 h 808"/>
                <a:gd name="T18" fmla="*/ 2147483647 w 441"/>
                <a:gd name="T19" fmla="*/ 0 h 808"/>
                <a:gd name="T20" fmla="*/ 2147483647 w 441"/>
                <a:gd name="T21" fmla="*/ 2147483647 h 808"/>
                <a:gd name="T22" fmla="*/ 2147483647 w 441"/>
                <a:gd name="T23" fmla="*/ 2147483647 h 808"/>
                <a:gd name="T24" fmla="*/ 2147483647 w 441"/>
                <a:gd name="T25" fmla="*/ 2147483647 h 808"/>
                <a:gd name="T26" fmla="*/ 2147483647 w 441"/>
                <a:gd name="T27" fmla="*/ 2147483647 h 808"/>
                <a:gd name="T28" fmla="*/ 2147483647 w 441"/>
                <a:gd name="T29" fmla="*/ 2147483647 h 808"/>
                <a:gd name="T30" fmla="*/ 2147483647 w 441"/>
                <a:gd name="T31" fmla="*/ 2147483647 h 808"/>
                <a:gd name="T32" fmla="*/ 2147483647 w 441"/>
                <a:gd name="T33" fmla="*/ 2147483647 h 808"/>
                <a:gd name="T34" fmla="*/ 2147483647 w 441"/>
                <a:gd name="T35" fmla="*/ 2147483647 h 808"/>
                <a:gd name="T36" fmla="*/ 2147483647 w 441"/>
                <a:gd name="T37" fmla="*/ 2147483647 h 808"/>
                <a:gd name="T38" fmla="*/ 2147483647 w 441"/>
                <a:gd name="T39" fmla="*/ 2147483647 h 808"/>
                <a:gd name="T40" fmla="*/ 2147483647 w 441"/>
                <a:gd name="T41" fmla="*/ 2147483647 h 808"/>
                <a:gd name="T42" fmla="*/ 2147483647 w 441"/>
                <a:gd name="T43" fmla="*/ 2147483647 h 808"/>
                <a:gd name="T44" fmla="*/ 2147483647 w 441"/>
                <a:gd name="T45" fmla="*/ 2147483647 h 808"/>
                <a:gd name="T46" fmla="*/ 2147483647 w 441"/>
                <a:gd name="T47" fmla="*/ 2147483647 h 808"/>
                <a:gd name="T48" fmla="*/ 2147483647 w 441"/>
                <a:gd name="T49" fmla="*/ 2147483647 h 808"/>
                <a:gd name="T50" fmla="*/ 2147483647 w 441"/>
                <a:gd name="T51" fmla="*/ 2147483647 h 808"/>
                <a:gd name="T52" fmla="*/ 2147483647 w 441"/>
                <a:gd name="T53" fmla="*/ 2147483647 h 808"/>
                <a:gd name="T54" fmla="*/ 2147483647 w 441"/>
                <a:gd name="T55" fmla="*/ 2147483647 h 808"/>
                <a:gd name="T56" fmla="*/ 2147483647 w 441"/>
                <a:gd name="T57" fmla="*/ 2147483647 h 808"/>
                <a:gd name="T58" fmla="*/ 2147483647 w 441"/>
                <a:gd name="T59" fmla="*/ 2147483647 h 808"/>
                <a:gd name="T60" fmla="*/ 2147483647 w 441"/>
                <a:gd name="T61" fmla="*/ 2147483647 h 808"/>
                <a:gd name="T62" fmla="*/ 2147483647 w 441"/>
                <a:gd name="T63" fmla="*/ 2147483647 h 808"/>
                <a:gd name="T64" fmla="*/ 2147483647 w 441"/>
                <a:gd name="T65" fmla="*/ 2147483647 h 808"/>
                <a:gd name="T66" fmla="*/ 2147483647 w 441"/>
                <a:gd name="T67" fmla="*/ 2147483647 h 808"/>
                <a:gd name="T68" fmla="*/ 2147483647 w 441"/>
                <a:gd name="T69" fmla="*/ 2147483647 h 808"/>
                <a:gd name="T70" fmla="*/ 2147483647 w 441"/>
                <a:gd name="T71" fmla="*/ 2147483647 h 808"/>
                <a:gd name="T72" fmla="*/ 2147483647 w 441"/>
                <a:gd name="T73" fmla="*/ 2147483647 h 808"/>
                <a:gd name="T74" fmla="*/ 2147483647 w 441"/>
                <a:gd name="T75" fmla="*/ 2147483647 h 808"/>
                <a:gd name="T76" fmla="*/ 2147483647 w 441"/>
                <a:gd name="T77" fmla="*/ 2147483647 h 808"/>
                <a:gd name="T78" fmla="*/ 2147483647 w 441"/>
                <a:gd name="T79" fmla="*/ 2147483647 h 808"/>
                <a:gd name="T80" fmla="*/ 2147483647 w 441"/>
                <a:gd name="T81" fmla="*/ 2147483647 h 808"/>
                <a:gd name="T82" fmla="*/ 2147483647 w 441"/>
                <a:gd name="T83" fmla="*/ 2147483647 h 808"/>
                <a:gd name="T84" fmla="*/ 2147483647 w 441"/>
                <a:gd name="T85" fmla="*/ 2147483647 h 808"/>
                <a:gd name="T86" fmla="*/ 2147483647 w 441"/>
                <a:gd name="T87" fmla="*/ 2147483647 h 808"/>
                <a:gd name="T88" fmla="*/ 2147483647 w 441"/>
                <a:gd name="T89" fmla="*/ 2147483647 h 80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41"/>
                <a:gd name="T136" fmla="*/ 0 h 808"/>
                <a:gd name="T137" fmla="*/ 441 w 441"/>
                <a:gd name="T138" fmla="*/ 808 h 80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41" h="808">
                  <a:moveTo>
                    <a:pt x="433" y="208"/>
                  </a:moveTo>
                  <a:lnTo>
                    <a:pt x="430" y="187"/>
                  </a:lnTo>
                  <a:lnTo>
                    <a:pt x="425" y="167"/>
                  </a:lnTo>
                  <a:lnTo>
                    <a:pt x="421" y="147"/>
                  </a:lnTo>
                  <a:lnTo>
                    <a:pt x="416" y="129"/>
                  </a:lnTo>
                  <a:lnTo>
                    <a:pt x="409" y="113"/>
                  </a:lnTo>
                  <a:lnTo>
                    <a:pt x="402" y="96"/>
                  </a:lnTo>
                  <a:lnTo>
                    <a:pt x="395" y="82"/>
                  </a:lnTo>
                  <a:lnTo>
                    <a:pt x="388" y="69"/>
                  </a:lnTo>
                  <a:lnTo>
                    <a:pt x="380" y="57"/>
                  </a:lnTo>
                  <a:lnTo>
                    <a:pt x="372" y="45"/>
                  </a:lnTo>
                  <a:lnTo>
                    <a:pt x="363" y="36"/>
                  </a:lnTo>
                  <a:lnTo>
                    <a:pt x="353" y="27"/>
                  </a:lnTo>
                  <a:lnTo>
                    <a:pt x="343" y="20"/>
                  </a:lnTo>
                  <a:lnTo>
                    <a:pt x="333" y="14"/>
                  </a:lnTo>
                  <a:lnTo>
                    <a:pt x="323" y="8"/>
                  </a:lnTo>
                  <a:lnTo>
                    <a:pt x="312" y="5"/>
                  </a:lnTo>
                  <a:lnTo>
                    <a:pt x="300" y="2"/>
                  </a:lnTo>
                  <a:lnTo>
                    <a:pt x="288" y="0"/>
                  </a:lnTo>
                  <a:lnTo>
                    <a:pt x="276" y="0"/>
                  </a:lnTo>
                  <a:lnTo>
                    <a:pt x="264" y="1"/>
                  </a:lnTo>
                  <a:lnTo>
                    <a:pt x="252" y="3"/>
                  </a:lnTo>
                  <a:lnTo>
                    <a:pt x="238" y="6"/>
                  </a:lnTo>
                  <a:lnTo>
                    <a:pt x="226" y="11"/>
                  </a:lnTo>
                  <a:lnTo>
                    <a:pt x="213" y="16"/>
                  </a:lnTo>
                  <a:lnTo>
                    <a:pt x="200" y="23"/>
                  </a:lnTo>
                  <a:lnTo>
                    <a:pt x="185" y="31"/>
                  </a:lnTo>
                  <a:lnTo>
                    <a:pt x="172" y="40"/>
                  </a:lnTo>
                  <a:lnTo>
                    <a:pt x="158" y="52"/>
                  </a:lnTo>
                  <a:lnTo>
                    <a:pt x="144" y="64"/>
                  </a:lnTo>
                  <a:lnTo>
                    <a:pt x="130" y="76"/>
                  </a:lnTo>
                  <a:lnTo>
                    <a:pt x="116" y="91"/>
                  </a:lnTo>
                  <a:lnTo>
                    <a:pt x="102" y="107"/>
                  </a:lnTo>
                  <a:lnTo>
                    <a:pt x="90" y="122"/>
                  </a:lnTo>
                  <a:lnTo>
                    <a:pt x="77" y="139"/>
                  </a:lnTo>
                  <a:lnTo>
                    <a:pt x="64" y="160"/>
                  </a:lnTo>
                  <a:lnTo>
                    <a:pt x="51" y="183"/>
                  </a:lnTo>
                  <a:lnTo>
                    <a:pt x="39" y="208"/>
                  </a:lnTo>
                  <a:lnTo>
                    <a:pt x="26" y="236"/>
                  </a:lnTo>
                  <a:lnTo>
                    <a:pt x="12" y="264"/>
                  </a:lnTo>
                  <a:lnTo>
                    <a:pt x="0" y="295"/>
                  </a:lnTo>
                  <a:lnTo>
                    <a:pt x="9" y="308"/>
                  </a:lnTo>
                  <a:lnTo>
                    <a:pt x="17" y="321"/>
                  </a:lnTo>
                  <a:lnTo>
                    <a:pt x="26" y="334"/>
                  </a:lnTo>
                  <a:lnTo>
                    <a:pt x="33" y="349"/>
                  </a:lnTo>
                  <a:lnTo>
                    <a:pt x="45" y="378"/>
                  </a:lnTo>
                  <a:lnTo>
                    <a:pt x="56" y="408"/>
                  </a:lnTo>
                  <a:lnTo>
                    <a:pt x="65" y="439"/>
                  </a:lnTo>
                  <a:lnTo>
                    <a:pt x="73" y="472"/>
                  </a:lnTo>
                  <a:lnTo>
                    <a:pt x="80" y="504"/>
                  </a:lnTo>
                  <a:lnTo>
                    <a:pt x="86" y="538"/>
                  </a:lnTo>
                  <a:lnTo>
                    <a:pt x="97" y="605"/>
                  </a:lnTo>
                  <a:lnTo>
                    <a:pt x="107" y="673"/>
                  </a:lnTo>
                  <a:lnTo>
                    <a:pt x="113" y="708"/>
                  </a:lnTo>
                  <a:lnTo>
                    <a:pt x="119" y="742"/>
                  </a:lnTo>
                  <a:lnTo>
                    <a:pt x="127" y="775"/>
                  </a:lnTo>
                  <a:lnTo>
                    <a:pt x="136" y="808"/>
                  </a:lnTo>
                  <a:lnTo>
                    <a:pt x="147" y="806"/>
                  </a:lnTo>
                  <a:lnTo>
                    <a:pt x="158" y="804"/>
                  </a:lnTo>
                  <a:lnTo>
                    <a:pt x="180" y="797"/>
                  </a:lnTo>
                  <a:lnTo>
                    <a:pt x="202" y="788"/>
                  </a:lnTo>
                  <a:lnTo>
                    <a:pt x="223" y="779"/>
                  </a:lnTo>
                  <a:lnTo>
                    <a:pt x="242" y="769"/>
                  </a:lnTo>
                  <a:lnTo>
                    <a:pt x="261" y="757"/>
                  </a:lnTo>
                  <a:lnTo>
                    <a:pt x="278" y="744"/>
                  </a:lnTo>
                  <a:lnTo>
                    <a:pt x="295" y="729"/>
                  </a:lnTo>
                  <a:lnTo>
                    <a:pt x="311" y="714"/>
                  </a:lnTo>
                  <a:lnTo>
                    <a:pt x="325" y="698"/>
                  </a:lnTo>
                  <a:lnTo>
                    <a:pt x="338" y="682"/>
                  </a:lnTo>
                  <a:lnTo>
                    <a:pt x="351" y="663"/>
                  </a:lnTo>
                  <a:lnTo>
                    <a:pt x="363" y="645"/>
                  </a:lnTo>
                  <a:lnTo>
                    <a:pt x="374" y="626"/>
                  </a:lnTo>
                  <a:lnTo>
                    <a:pt x="383" y="605"/>
                  </a:lnTo>
                  <a:lnTo>
                    <a:pt x="392" y="585"/>
                  </a:lnTo>
                  <a:lnTo>
                    <a:pt x="400" y="563"/>
                  </a:lnTo>
                  <a:lnTo>
                    <a:pt x="408" y="542"/>
                  </a:lnTo>
                  <a:lnTo>
                    <a:pt x="414" y="521"/>
                  </a:lnTo>
                  <a:lnTo>
                    <a:pt x="421" y="498"/>
                  </a:lnTo>
                  <a:lnTo>
                    <a:pt x="426" y="476"/>
                  </a:lnTo>
                  <a:lnTo>
                    <a:pt x="430" y="454"/>
                  </a:lnTo>
                  <a:lnTo>
                    <a:pt x="433" y="430"/>
                  </a:lnTo>
                  <a:lnTo>
                    <a:pt x="436" y="408"/>
                  </a:lnTo>
                  <a:lnTo>
                    <a:pt x="438" y="384"/>
                  </a:lnTo>
                  <a:lnTo>
                    <a:pt x="440" y="362"/>
                  </a:lnTo>
                  <a:lnTo>
                    <a:pt x="441" y="339"/>
                  </a:lnTo>
                  <a:lnTo>
                    <a:pt x="441" y="316"/>
                  </a:lnTo>
                  <a:lnTo>
                    <a:pt x="440" y="294"/>
                  </a:lnTo>
                  <a:lnTo>
                    <a:pt x="439" y="272"/>
                  </a:lnTo>
                  <a:lnTo>
                    <a:pt x="438" y="250"/>
                  </a:lnTo>
                  <a:lnTo>
                    <a:pt x="436" y="229"/>
                  </a:lnTo>
                  <a:lnTo>
                    <a:pt x="433" y="208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6" name="Freeform 195"/>
            <p:cNvSpPr>
              <a:spLocks/>
            </p:cNvSpPr>
            <p:nvPr/>
          </p:nvSpPr>
          <p:spPr bwMode="auto">
            <a:xfrm>
              <a:off x="2511426" y="436563"/>
              <a:ext cx="50800" cy="119063"/>
            </a:xfrm>
            <a:custGeom>
              <a:avLst/>
              <a:gdLst>
                <a:gd name="T0" fmla="*/ 2147483647 w 481"/>
                <a:gd name="T1" fmla="*/ 2147483647 h 1131"/>
                <a:gd name="T2" fmla="*/ 2147483647 w 481"/>
                <a:gd name="T3" fmla="*/ 2147483647 h 1131"/>
                <a:gd name="T4" fmla="*/ 2147483647 w 481"/>
                <a:gd name="T5" fmla="*/ 2147483647 h 1131"/>
                <a:gd name="T6" fmla="*/ 2147483647 w 481"/>
                <a:gd name="T7" fmla="*/ 2147483647 h 1131"/>
                <a:gd name="T8" fmla="*/ 2147483647 w 481"/>
                <a:gd name="T9" fmla="*/ 2147483647 h 1131"/>
                <a:gd name="T10" fmla="*/ 2147483647 w 481"/>
                <a:gd name="T11" fmla="*/ 2147483647 h 1131"/>
                <a:gd name="T12" fmla="*/ 2147483647 w 481"/>
                <a:gd name="T13" fmla="*/ 2147483647 h 1131"/>
                <a:gd name="T14" fmla="*/ 2147483647 w 481"/>
                <a:gd name="T15" fmla="*/ 0 h 1131"/>
                <a:gd name="T16" fmla="*/ 2147483647 w 481"/>
                <a:gd name="T17" fmla="*/ 2147483647 h 1131"/>
                <a:gd name="T18" fmla="*/ 2147483647 w 481"/>
                <a:gd name="T19" fmla="*/ 2147483647 h 1131"/>
                <a:gd name="T20" fmla="*/ 2147483647 w 481"/>
                <a:gd name="T21" fmla="*/ 2147483647 h 1131"/>
                <a:gd name="T22" fmla="*/ 2147483647 w 481"/>
                <a:gd name="T23" fmla="*/ 2147483647 h 1131"/>
                <a:gd name="T24" fmla="*/ 2147483647 w 481"/>
                <a:gd name="T25" fmla="*/ 2147483647 h 1131"/>
                <a:gd name="T26" fmla="*/ 2147483647 w 481"/>
                <a:gd name="T27" fmla="*/ 2147483647 h 1131"/>
                <a:gd name="T28" fmla="*/ 2147483647 w 481"/>
                <a:gd name="T29" fmla="*/ 2147483647 h 1131"/>
                <a:gd name="T30" fmla="*/ 2147483647 w 481"/>
                <a:gd name="T31" fmla="*/ 2147483647 h 1131"/>
                <a:gd name="T32" fmla="*/ 0 w 481"/>
                <a:gd name="T33" fmla="*/ 2147483647 h 1131"/>
                <a:gd name="T34" fmla="*/ 2147483647 w 481"/>
                <a:gd name="T35" fmla="*/ 2147483647 h 1131"/>
                <a:gd name="T36" fmla="*/ 2147483647 w 481"/>
                <a:gd name="T37" fmla="*/ 2147483647 h 1131"/>
                <a:gd name="T38" fmla="*/ 2147483647 w 481"/>
                <a:gd name="T39" fmla="*/ 2147483647 h 1131"/>
                <a:gd name="T40" fmla="*/ 2147483647 w 481"/>
                <a:gd name="T41" fmla="*/ 2147483647 h 1131"/>
                <a:gd name="T42" fmla="*/ 2147483647 w 481"/>
                <a:gd name="T43" fmla="*/ 2147483647 h 1131"/>
                <a:gd name="T44" fmla="*/ 2147483647 w 481"/>
                <a:gd name="T45" fmla="*/ 2147483647 h 1131"/>
                <a:gd name="T46" fmla="*/ 2147483647 w 481"/>
                <a:gd name="T47" fmla="*/ 2147483647 h 1131"/>
                <a:gd name="T48" fmla="*/ 2147483647 w 481"/>
                <a:gd name="T49" fmla="*/ 2147483647 h 1131"/>
                <a:gd name="T50" fmla="*/ 2147483647 w 481"/>
                <a:gd name="T51" fmla="*/ 2147483647 h 1131"/>
                <a:gd name="T52" fmla="*/ 2147483647 w 481"/>
                <a:gd name="T53" fmla="*/ 2147483647 h 1131"/>
                <a:gd name="T54" fmla="*/ 2147483647 w 481"/>
                <a:gd name="T55" fmla="*/ 2147483647 h 1131"/>
                <a:gd name="T56" fmla="*/ 2147483647 w 481"/>
                <a:gd name="T57" fmla="*/ 2147483647 h 1131"/>
                <a:gd name="T58" fmla="*/ 2147483647 w 481"/>
                <a:gd name="T59" fmla="*/ 2147483647 h 1131"/>
                <a:gd name="T60" fmla="*/ 2147483647 w 481"/>
                <a:gd name="T61" fmla="*/ 2147483647 h 1131"/>
                <a:gd name="T62" fmla="*/ 2147483647 w 481"/>
                <a:gd name="T63" fmla="*/ 2147483647 h 1131"/>
                <a:gd name="T64" fmla="*/ 2147483647 w 481"/>
                <a:gd name="T65" fmla="*/ 2147483647 h 1131"/>
                <a:gd name="T66" fmla="*/ 2147483647 w 481"/>
                <a:gd name="T67" fmla="*/ 2147483647 h 1131"/>
                <a:gd name="T68" fmla="*/ 2147483647 w 481"/>
                <a:gd name="T69" fmla="*/ 2147483647 h 1131"/>
                <a:gd name="T70" fmla="*/ 2147483647 w 481"/>
                <a:gd name="T71" fmla="*/ 2147483647 h 1131"/>
                <a:gd name="T72" fmla="*/ 2147483647 w 481"/>
                <a:gd name="T73" fmla="*/ 2147483647 h 1131"/>
                <a:gd name="T74" fmla="*/ 2147483647 w 481"/>
                <a:gd name="T75" fmla="*/ 2147483647 h 1131"/>
                <a:gd name="T76" fmla="*/ 2147483647 w 481"/>
                <a:gd name="T77" fmla="*/ 2147483647 h 1131"/>
                <a:gd name="T78" fmla="*/ 2147483647 w 481"/>
                <a:gd name="T79" fmla="*/ 2147483647 h 1131"/>
                <a:gd name="T80" fmla="*/ 2147483647 w 481"/>
                <a:gd name="T81" fmla="*/ 2147483647 h 1131"/>
                <a:gd name="T82" fmla="*/ 2147483647 w 481"/>
                <a:gd name="T83" fmla="*/ 2147483647 h 1131"/>
                <a:gd name="T84" fmla="*/ 2147483647 w 481"/>
                <a:gd name="T85" fmla="*/ 2147483647 h 1131"/>
                <a:gd name="T86" fmla="*/ 2147483647 w 481"/>
                <a:gd name="T87" fmla="*/ 2147483647 h 1131"/>
                <a:gd name="T88" fmla="*/ 2147483647 w 481"/>
                <a:gd name="T89" fmla="*/ 2147483647 h 1131"/>
                <a:gd name="T90" fmla="*/ 2147483647 w 481"/>
                <a:gd name="T91" fmla="*/ 2147483647 h 1131"/>
                <a:gd name="T92" fmla="*/ 2147483647 w 481"/>
                <a:gd name="T93" fmla="*/ 2147483647 h 1131"/>
                <a:gd name="T94" fmla="*/ 2147483647 w 481"/>
                <a:gd name="T95" fmla="*/ 2147483647 h 1131"/>
                <a:gd name="T96" fmla="*/ 2147483647 w 481"/>
                <a:gd name="T97" fmla="*/ 2147483647 h 1131"/>
                <a:gd name="T98" fmla="*/ 2147483647 w 481"/>
                <a:gd name="T99" fmla="*/ 2147483647 h 1131"/>
                <a:gd name="T100" fmla="*/ 2147483647 w 481"/>
                <a:gd name="T101" fmla="*/ 2147483647 h 1131"/>
                <a:gd name="T102" fmla="*/ 2147483647 w 481"/>
                <a:gd name="T103" fmla="*/ 2147483647 h 1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1"/>
                <a:gd name="T157" fmla="*/ 0 h 1131"/>
                <a:gd name="T158" fmla="*/ 481 w 481"/>
                <a:gd name="T159" fmla="*/ 1131 h 1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1" h="1131">
                  <a:moveTo>
                    <a:pt x="236" y="255"/>
                  </a:moveTo>
                  <a:lnTo>
                    <a:pt x="271" y="248"/>
                  </a:lnTo>
                  <a:lnTo>
                    <a:pt x="311" y="242"/>
                  </a:lnTo>
                  <a:lnTo>
                    <a:pt x="331" y="239"/>
                  </a:lnTo>
                  <a:lnTo>
                    <a:pt x="351" y="235"/>
                  </a:lnTo>
                  <a:lnTo>
                    <a:pt x="371" y="230"/>
                  </a:lnTo>
                  <a:lnTo>
                    <a:pt x="389" y="224"/>
                  </a:lnTo>
                  <a:lnTo>
                    <a:pt x="397" y="220"/>
                  </a:lnTo>
                  <a:lnTo>
                    <a:pt x="405" y="216"/>
                  </a:lnTo>
                  <a:lnTo>
                    <a:pt x="414" y="212"/>
                  </a:lnTo>
                  <a:lnTo>
                    <a:pt x="421" y="207"/>
                  </a:lnTo>
                  <a:lnTo>
                    <a:pt x="427" y="202"/>
                  </a:lnTo>
                  <a:lnTo>
                    <a:pt x="433" y="195"/>
                  </a:lnTo>
                  <a:lnTo>
                    <a:pt x="438" y="189"/>
                  </a:lnTo>
                  <a:lnTo>
                    <a:pt x="442" y="182"/>
                  </a:lnTo>
                  <a:lnTo>
                    <a:pt x="445" y="175"/>
                  </a:lnTo>
                  <a:lnTo>
                    <a:pt x="447" y="167"/>
                  </a:lnTo>
                  <a:lnTo>
                    <a:pt x="449" y="158"/>
                  </a:lnTo>
                  <a:lnTo>
                    <a:pt x="449" y="149"/>
                  </a:lnTo>
                  <a:lnTo>
                    <a:pt x="449" y="138"/>
                  </a:lnTo>
                  <a:lnTo>
                    <a:pt x="447" y="127"/>
                  </a:lnTo>
                  <a:lnTo>
                    <a:pt x="444" y="115"/>
                  </a:lnTo>
                  <a:lnTo>
                    <a:pt x="440" y="102"/>
                  </a:lnTo>
                  <a:lnTo>
                    <a:pt x="436" y="94"/>
                  </a:lnTo>
                  <a:lnTo>
                    <a:pt x="432" y="87"/>
                  </a:lnTo>
                  <a:lnTo>
                    <a:pt x="428" y="78"/>
                  </a:lnTo>
                  <a:lnTo>
                    <a:pt x="423" y="71"/>
                  </a:lnTo>
                  <a:lnTo>
                    <a:pt x="417" y="64"/>
                  </a:lnTo>
                  <a:lnTo>
                    <a:pt x="410" y="58"/>
                  </a:lnTo>
                  <a:lnTo>
                    <a:pt x="404" y="52"/>
                  </a:lnTo>
                  <a:lnTo>
                    <a:pt x="397" y="46"/>
                  </a:lnTo>
                  <a:lnTo>
                    <a:pt x="383" y="36"/>
                  </a:lnTo>
                  <a:lnTo>
                    <a:pt x="367" y="26"/>
                  </a:lnTo>
                  <a:lnTo>
                    <a:pt x="349" y="18"/>
                  </a:lnTo>
                  <a:lnTo>
                    <a:pt x="331" y="12"/>
                  </a:lnTo>
                  <a:lnTo>
                    <a:pt x="313" y="7"/>
                  </a:lnTo>
                  <a:lnTo>
                    <a:pt x="293" y="3"/>
                  </a:lnTo>
                  <a:lnTo>
                    <a:pt x="275" y="1"/>
                  </a:lnTo>
                  <a:lnTo>
                    <a:pt x="256" y="0"/>
                  </a:lnTo>
                  <a:lnTo>
                    <a:pt x="237" y="0"/>
                  </a:lnTo>
                  <a:lnTo>
                    <a:pt x="219" y="1"/>
                  </a:lnTo>
                  <a:lnTo>
                    <a:pt x="202" y="4"/>
                  </a:lnTo>
                  <a:lnTo>
                    <a:pt x="185" y="8"/>
                  </a:lnTo>
                  <a:lnTo>
                    <a:pt x="177" y="11"/>
                  </a:lnTo>
                  <a:lnTo>
                    <a:pt x="169" y="15"/>
                  </a:lnTo>
                  <a:lnTo>
                    <a:pt x="161" y="19"/>
                  </a:lnTo>
                  <a:lnTo>
                    <a:pt x="153" y="25"/>
                  </a:lnTo>
                  <a:lnTo>
                    <a:pt x="145" y="32"/>
                  </a:lnTo>
                  <a:lnTo>
                    <a:pt x="137" y="39"/>
                  </a:lnTo>
                  <a:lnTo>
                    <a:pt x="128" y="47"/>
                  </a:lnTo>
                  <a:lnTo>
                    <a:pt x="121" y="55"/>
                  </a:lnTo>
                  <a:lnTo>
                    <a:pt x="107" y="72"/>
                  </a:lnTo>
                  <a:lnTo>
                    <a:pt x="94" y="92"/>
                  </a:lnTo>
                  <a:lnTo>
                    <a:pt x="83" y="111"/>
                  </a:lnTo>
                  <a:lnTo>
                    <a:pt x="73" y="131"/>
                  </a:lnTo>
                  <a:lnTo>
                    <a:pt x="69" y="140"/>
                  </a:lnTo>
                  <a:lnTo>
                    <a:pt x="66" y="151"/>
                  </a:lnTo>
                  <a:lnTo>
                    <a:pt x="63" y="160"/>
                  </a:lnTo>
                  <a:lnTo>
                    <a:pt x="61" y="169"/>
                  </a:lnTo>
                  <a:lnTo>
                    <a:pt x="60" y="177"/>
                  </a:lnTo>
                  <a:lnTo>
                    <a:pt x="60" y="185"/>
                  </a:lnTo>
                  <a:lnTo>
                    <a:pt x="60" y="192"/>
                  </a:lnTo>
                  <a:lnTo>
                    <a:pt x="62" y="199"/>
                  </a:lnTo>
                  <a:lnTo>
                    <a:pt x="64" y="206"/>
                  </a:lnTo>
                  <a:lnTo>
                    <a:pt x="67" y="211"/>
                  </a:lnTo>
                  <a:lnTo>
                    <a:pt x="71" y="216"/>
                  </a:lnTo>
                  <a:lnTo>
                    <a:pt x="77" y="219"/>
                  </a:lnTo>
                  <a:lnTo>
                    <a:pt x="83" y="222"/>
                  </a:lnTo>
                  <a:lnTo>
                    <a:pt x="90" y="223"/>
                  </a:lnTo>
                  <a:lnTo>
                    <a:pt x="99" y="223"/>
                  </a:lnTo>
                  <a:lnTo>
                    <a:pt x="108" y="222"/>
                  </a:lnTo>
                  <a:lnTo>
                    <a:pt x="93" y="225"/>
                  </a:lnTo>
                  <a:lnTo>
                    <a:pt x="79" y="229"/>
                  </a:lnTo>
                  <a:lnTo>
                    <a:pt x="65" y="235"/>
                  </a:lnTo>
                  <a:lnTo>
                    <a:pt x="54" y="240"/>
                  </a:lnTo>
                  <a:lnTo>
                    <a:pt x="44" y="247"/>
                  </a:lnTo>
                  <a:lnTo>
                    <a:pt x="35" y="255"/>
                  </a:lnTo>
                  <a:lnTo>
                    <a:pt x="27" y="264"/>
                  </a:lnTo>
                  <a:lnTo>
                    <a:pt x="20" y="273"/>
                  </a:lnTo>
                  <a:lnTo>
                    <a:pt x="13" y="283"/>
                  </a:lnTo>
                  <a:lnTo>
                    <a:pt x="9" y="293"/>
                  </a:lnTo>
                  <a:lnTo>
                    <a:pt x="5" y="303"/>
                  </a:lnTo>
                  <a:lnTo>
                    <a:pt x="3" y="314"/>
                  </a:lnTo>
                  <a:lnTo>
                    <a:pt x="1" y="327"/>
                  </a:lnTo>
                  <a:lnTo>
                    <a:pt x="0" y="339"/>
                  </a:lnTo>
                  <a:lnTo>
                    <a:pt x="0" y="351"/>
                  </a:lnTo>
                  <a:lnTo>
                    <a:pt x="1" y="363"/>
                  </a:lnTo>
                  <a:lnTo>
                    <a:pt x="2" y="376"/>
                  </a:lnTo>
                  <a:lnTo>
                    <a:pt x="5" y="389"/>
                  </a:lnTo>
                  <a:lnTo>
                    <a:pt x="8" y="401"/>
                  </a:lnTo>
                  <a:lnTo>
                    <a:pt x="11" y="413"/>
                  </a:lnTo>
                  <a:lnTo>
                    <a:pt x="16" y="426"/>
                  </a:lnTo>
                  <a:lnTo>
                    <a:pt x="22" y="439"/>
                  </a:lnTo>
                  <a:lnTo>
                    <a:pt x="27" y="451"/>
                  </a:lnTo>
                  <a:lnTo>
                    <a:pt x="33" y="462"/>
                  </a:lnTo>
                  <a:lnTo>
                    <a:pt x="40" y="474"/>
                  </a:lnTo>
                  <a:lnTo>
                    <a:pt x="46" y="484"/>
                  </a:lnTo>
                  <a:lnTo>
                    <a:pt x="54" y="496"/>
                  </a:lnTo>
                  <a:lnTo>
                    <a:pt x="61" y="505"/>
                  </a:lnTo>
                  <a:lnTo>
                    <a:pt x="69" y="515"/>
                  </a:lnTo>
                  <a:lnTo>
                    <a:pt x="78" y="523"/>
                  </a:lnTo>
                  <a:lnTo>
                    <a:pt x="87" y="531"/>
                  </a:lnTo>
                  <a:lnTo>
                    <a:pt x="96" y="538"/>
                  </a:lnTo>
                  <a:lnTo>
                    <a:pt x="86" y="545"/>
                  </a:lnTo>
                  <a:lnTo>
                    <a:pt x="78" y="552"/>
                  </a:lnTo>
                  <a:lnTo>
                    <a:pt x="68" y="559"/>
                  </a:lnTo>
                  <a:lnTo>
                    <a:pt x="61" y="566"/>
                  </a:lnTo>
                  <a:lnTo>
                    <a:pt x="54" y="575"/>
                  </a:lnTo>
                  <a:lnTo>
                    <a:pt x="47" y="583"/>
                  </a:lnTo>
                  <a:lnTo>
                    <a:pt x="41" y="592"/>
                  </a:lnTo>
                  <a:lnTo>
                    <a:pt x="36" y="602"/>
                  </a:lnTo>
                  <a:lnTo>
                    <a:pt x="31" y="612"/>
                  </a:lnTo>
                  <a:lnTo>
                    <a:pt x="27" y="622"/>
                  </a:lnTo>
                  <a:lnTo>
                    <a:pt x="23" y="632"/>
                  </a:lnTo>
                  <a:lnTo>
                    <a:pt x="20" y="642"/>
                  </a:lnTo>
                  <a:lnTo>
                    <a:pt x="17" y="652"/>
                  </a:lnTo>
                  <a:lnTo>
                    <a:pt x="15" y="664"/>
                  </a:lnTo>
                  <a:lnTo>
                    <a:pt x="14" y="674"/>
                  </a:lnTo>
                  <a:lnTo>
                    <a:pt x="14" y="684"/>
                  </a:lnTo>
                  <a:lnTo>
                    <a:pt x="14" y="694"/>
                  </a:lnTo>
                  <a:lnTo>
                    <a:pt x="15" y="704"/>
                  </a:lnTo>
                  <a:lnTo>
                    <a:pt x="17" y="714"/>
                  </a:lnTo>
                  <a:lnTo>
                    <a:pt x="20" y="724"/>
                  </a:lnTo>
                  <a:lnTo>
                    <a:pt x="23" y="734"/>
                  </a:lnTo>
                  <a:lnTo>
                    <a:pt x="27" y="742"/>
                  </a:lnTo>
                  <a:lnTo>
                    <a:pt x="32" y="751"/>
                  </a:lnTo>
                  <a:lnTo>
                    <a:pt x="37" y="758"/>
                  </a:lnTo>
                  <a:lnTo>
                    <a:pt x="43" y="766"/>
                  </a:lnTo>
                  <a:lnTo>
                    <a:pt x="50" y="772"/>
                  </a:lnTo>
                  <a:lnTo>
                    <a:pt x="58" y="779"/>
                  </a:lnTo>
                  <a:lnTo>
                    <a:pt x="66" y="785"/>
                  </a:lnTo>
                  <a:lnTo>
                    <a:pt x="75" y="789"/>
                  </a:lnTo>
                  <a:lnTo>
                    <a:pt x="86" y="793"/>
                  </a:lnTo>
                  <a:lnTo>
                    <a:pt x="97" y="796"/>
                  </a:lnTo>
                  <a:lnTo>
                    <a:pt x="109" y="798"/>
                  </a:lnTo>
                  <a:lnTo>
                    <a:pt x="94" y="816"/>
                  </a:lnTo>
                  <a:lnTo>
                    <a:pt x="82" y="835"/>
                  </a:lnTo>
                  <a:lnTo>
                    <a:pt x="71" y="853"/>
                  </a:lnTo>
                  <a:lnTo>
                    <a:pt x="63" y="871"/>
                  </a:lnTo>
                  <a:lnTo>
                    <a:pt x="56" y="890"/>
                  </a:lnTo>
                  <a:lnTo>
                    <a:pt x="52" y="907"/>
                  </a:lnTo>
                  <a:lnTo>
                    <a:pt x="49" y="924"/>
                  </a:lnTo>
                  <a:lnTo>
                    <a:pt x="48" y="941"/>
                  </a:lnTo>
                  <a:lnTo>
                    <a:pt x="49" y="958"/>
                  </a:lnTo>
                  <a:lnTo>
                    <a:pt x="52" y="974"/>
                  </a:lnTo>
                  <a:lnTo>
                    <a:pt x="56" y="989"/>
                  </a:lnTo>
                  <a:lnTo>
                    <a:pt x="61" y="1005"/>
                  </a:lnTo>
                  <a:lnTo>
                    <a:pt x="68" y="1019"/>
                  </a:lnTo>
                  <a:lnTo>
                    <a:pt x="77" y="1033"/>
                  </a:lnTo>
                  <a:lnTo>
                    <a:pt x="86" y="1046"/>
                  </a:lnTo>
                  <a:lnTo>
                    <a:pt x="97" y="1058"/>
                  </a:lnTo>
                  <a:lnTo>
                    <a:pt x="109" y="1070"/>
                  </a:lnTo>
                  <a:lnTo>
                    <a:pt x="121" y="1081"/>
                  </a:lnTo>
                  <a:lnTo>
                    <a:pt x="136" y="1091"/>
                  </a:lnTo>
                  <a:lnTo>
                    <a:pt x="150" y="1099"/>
                  </a:lnTo>
                  <a:lnTo>
                    <a:pt x="166" y="1107"/>
                  </a:lnTo>
                  <a:lnTo>
                    <a:pt x="182" y="1114"/>
                  </a:lnTo>
                  <a:lnTo>
                    <a:pt x="200" y="1120"/>
                  </a:lnTo>
                  <a:lnTo>
                    <a:pt x="217" y="1125"/>
                  </a:lnTo>
                  <a:lnTo>
                    <a:pt x="235" y="1128"/>
                  </a:lnTo>
                  <a:lnTo>
                    <a:pt x="254" y="1130"/>
                  </a:lnTo>
                  <a:lnTo>
                    <a:pt x="273" y="1131"/>
                  </a:lnTo>
                  <a:lnTo>
                    <a:pt x="292" y="1131"/>
                  </a:lnTo>
                  <a:lnTo>
                    <a:pt x="313" y="1129"/>
                  </a:lnTo>
                  <a:lnTo>
                    <a:pt x="332" y="1126"/>
                  </a:lnTo>
                  <a:lnTo>
                    <a:pt x="352" y="1121"/>
                  </a:lnTo>
                  <a:lnTo>
                    <a:pt x="373" y="1114"/>
                  </a:lnTo>
                  <a:lnTo>
                    <a:pt x="390" y="1107"/>
                  </a:lnTo>
                  <a:lnTo>
                    <a:pt x="406" y="1099"/>
                  </a:lnTo>
                  <a:lnTo>
                    <a:pt x="421" y="1091"/>
                  </a:lnTo>
                  <a:lnTo>
                    <a:pt x="433" y="1082"/>
                  </a:lnTo>
                  <a:lnTo>
                    <a:pt x="444" y="1072"/>
                  </a:lnTo>
                  <a:lnTo>
                    <a:pt x="453" y="1062"/>
                  </a:lnTo>
                  <a:lnTo>
                    <a:pt x="461" y="1051"/>
                  </a:lnTo>
                  <a:lnTo>
                    <a:pt x="468" y="1040"/>
                  </a:lnTo>
                  <a:lnTo>
                    <a:pt x="474" y="1029"/>
                  </a:lnTo>
                  <a:lnTo>
                    <a:pt x="478" y="1018"/>
                  </a:lnTo>
                  <a:lnTo>
                    <a:pt x="480" y="1007"/>
                  </a:lnTo>
                  <a:lnTo>
                    <a:pt x="481" y="995"/>
                  </a:lnTo>
                  <a:lnTo>
                    <a:pt x="481" y="983"/>
                  </a:lnTo>
                  <a:lnTo>
                    <a:pt x="480" y="972"/>
                  </a:lnTo>
                  <a:lnTo>
                    <a:pt x="478" y="961"/>
                  </a:lnTo>
                  <a:lnTo>
                    <a:pt x="474" y="950"/>
                  </a:lnTo>
                  <a:lnTo>
                    <a:pt x="468" y="939"/>
                  </a:lnTo>
                  <a:lnTo>
                    <a:pt x="463" y="929"/>
                  </a:lnTo>
                  <a:lnTo>
                    <a:pt x="456" y="919"/>
                  </a:lnTo>
                  <a:lnTo>
                    <a:pt x="448" y="910"/>
                  </a:lnTo>
                  <a:lnTo>
                    <a:pt x="439" y="901"/>
                  </a:lnTo>
                  <a:lnTo>
                    <a:pt x="430" y="893"/>
                  </a:lnTo>
                  <a:lnTo>
                    <a:pt x="419" y="885"/>
                  </a:lnTo>
                  <a:lnTo>
                    <a:pt x="407" y="879"/>
                  </a:lnTo>
                  <a:lnTo>
                    <a:pt x="395" y="873"/>
                  </a:lnTo>
                  <a:lnTo>
                    <a:pt x="382" y="869"/>
                  </a:lnTo>
                  <a:lnTo>
                    <a:pt x="368" y="865"/>
                  </a:lnTo>
                  <a:lnTo>
                    <a:pt x="353" y="863"/>
                  </a:lnTo>
                  <a:lnTo>
                    <a:pt x="338" y="862"/>
                  </a:lnTo>
                  <a:lnTo>
                    <a:pt x="323" y="862"/>
                  </a:lnTo>
                  <a:lnTo>
                    <a:pt x="306" y="863"/>
                  </a:lnTo>
                  <a:lnTo>
                    <a:pt x="289" y="865"/>
                  </a:lnTo>
                  <a:lnTo>
                    <a:pt x="314" y="857"/>
                  </a:lnTo>
                  <a:lnTo>
                    <a:pt x="336" y="848"/>
                  </a:lnTo>
                  <a:lnTo>
                    <a:pt x="357" y="839"/>
                  </a:lnTo>
                  <a:lnTo>
                    <a:pt x="375" y="828"/>
                  </a:lnTo>
                  <a:lnTo>
                    <a:pt x="391" y="818"/>
                  </a:lnTo>
                  <a:lnTo>
                    <a:pt x="405" y="808"/>
                  </a:lnTo>
                  <a:lnTo>
                    <a:pt x="419" y="797"/>
                  </a:lnTo>
                  <a:lnTo>
                    <a:pt x="429" y="786"/>
                  </a:lnTo>
                  <a:lnTo>
                    <a:pt x="438" y="776"/>
                  </a:lnTo>
                  <a:lnTo>
                    <a:pt x="445" y="763"/>
                  </a:lnTo>
                  <a:lnTo>
                    <a:pt x="450" y="752"/>
                  </a:lnTo>
                  <a:lnTo>
                    <a:pt x="454" y="741"/>
                  </a:lnTo>
                  <a:lnTo>
                    <a:pt x="456" y="730"/>
                  </a:lnTo>
                  <a:lnTo>
                    <a:pt x="456" y="718"/>
                  </a:lnTo>
                  <a:lnTo>
                    <a:pt x="455" y="706"/>
                  </a:lnTo>
                  <a:lnTo>
                    <a:pt x="453" y="694"/>
                  </a:lnTo>
                  <a:lnTo>
                    <a:pt x="449" y="683"/>
                  </a:lnTo>
                  <a:lnTo>
                    <a:pt x="443" y="672"/>
                  </a:lnTo>
                  <a:lnTo>
                    <a:pt x="436" y="661"/>
                  </a:lnTo>
                  <a:lnTo>
                    <a:pt x="428" y="649"/>
                  </a:lnTo>
                  <a:lnTo>
                    <a:pt x="419" y="639"/>
                  </a:lnTo>
                  <a:lnTo>
                    <a:pt x="407" y="628"/>
                  </a:lnTo>
                  <a:lnTo>
                    <a:pt x="395" y="618"/>
                  </a:lnTo>
                  <a:lnTo>
                    <a:pt x="382" y="608"/>
                  </a:lnTo>
                  <a:lnTo>
                    <a:pt x="368" y="598"/>
                  </a:lnTo>
                  <a:lnTo>
                    <a:pt x="352" y="589"/>
                  </a:lnTo>
                  <a:lnTo>
                    <a:pt x="335" y="580"/>
                  </a:lnTo>
                  <a:lnTo>
                    <a:pt x="318" y="571"/>
                  </a:lnTo>
                  <a:lnTo>
                    <a:pt x="298" y="564"/>
                  </a:lnTo>
                  <a:lnTo>
                    <a:pt x="279" y="556"/>
                  </a:lnTo>
                  <a:lnTo>
                    <a:pt x="259" y="549"/>
                  </a:lnTo>
                  <a:lnTo>
                    <a:pt x="237" y="542"/>
                  </a:lnTo>
                  <a:lnTo>
                    <a:pt x="263" y="543"/>
                  </a:lnTo>
                  <a:lnTo>
                    <a:pt x="287" y="542"/>
                  </a:lnTo>
                  <a:lnTo>
                    <a:pt x="309" y="540"/>
                  </a:lnTo>
                  <a:lnTo>
                    <a:pt x="329" y="536"/>
                  </a:lnTo>
                  <a:lnTo>
                    <a:pt x="347" y="531"/>
                  </a:lnTo>
                  <a:lnTo>
                    <a:pt x="364" y="525"/>
                  </a:lnTo>
                  <a:lnTo>
                    <a:pt x="378" y="517"/>
                  </a:lnTo>
                  <a:lnTo>
                    <a:pt x="390" y="509"/>
                  </a:lnTo>
                  <a:lnTo>
                    <a:pt x="401" y="500"/>
                  </a:lnTo>
                  <a:lnTo>
                    <a:pt x="410" y="490"/>
                  </a:lnTo>
                  <a:lnTo>
                    <a:pt x="419" y="478"/>
                  </a:lnTo>
                  <a:lnTo>
                    <a:pt x="425" y="467"/>
                  </a:lnTo>
                  <a:lnTo>
                    <a:pt x="429" y="455"/>
                  </a:lnTo>
                  <a:lnTo>
                    <a:pt x="431" y="443"/>
                  </a:lnTo>
                  <a:lnTo>
                    <a:pt x="432" y="431"/>
                  </a:lnTo>
                  <a:lnTo>
                    <a:pt x="432" y="417"/>
                  </a:lnTo>
                  <a:lnTo>
                    <a:pt x="430" y="404"/>
                  </a:lnTo>
                  <a:lnTo>
                    <a:pt x="426" y="391"/>
                  </a:lnTo>
                  <a:lnTo>
                    <a:pt x="422" y="378"/>
                  </a:lnTo>
                  <a:lnTo>
                    <a:pt x="415" y="364"/>
                  </a:lnTo>
                  <a:lnTo>
                    <a:pt x="407" y="352"/>
                  </a:lnTo>
                  <a:lnTo>
                    <a:pt x="398" y="340"/>
                  </a:lnTo>
                  <a:lnTo>
                    <a:pt x="387" y="328"/>
                  </a:lnTo>
                  <a:lnTo>
                    <a:pt x="376" y="317"/>
                  </a:lnTo>
                  <a:lnTo>
                    <a:pt x="363" y="305"/>
                  </a:lnTo>
                  <a:lnTo>
                    <a:pt x="347" y="295"/>
                  </a:lnTo>
                  <a:lnTo>
                    <a:pt x="332" y="286"/>
                  </a:lnTo>
                  <a:lnTo>
                    <a:pt x="316" y="278"/>
                  </a:lnTo>
                  <a:lnTo>
                    <a:pt x="297" y="271"/>
                  </a:lnTo>
                  <a:lnTo>
                    <a:pt x="278" y="265"/>
                  </a:lnTo>
                  <a:lnTo>
                    <a:pt x="258" y="260"/>
                  </a:lnTo>
                  <a:lnTo>
                    <a:pt x="236" y="255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7" name="Freeform 196"/>
            <p:cNvSpPr>
              <a:spLocks/>
            </p:cNvSpPr>
            <p:nvPr/>
          </p:nvSpPr>
          <p:spPr bwMode="auto">
            <a:xfrm>
              <a:off x="2517776" y="466725"/>
              <a:ext cx="39688" cy="30163"/>
            </a:xfrm>
            <a:custGeom>
              <a:avLst/>
              <a:gdLst>
                <a:gd name="T0" fmla="*/ 2147483647 w 376"/>
                <a:gd name="T1" fmla="*/ 2147483647 h 278"/>
                <a:gd name="T2" fmla="*/ 2147483647 w 376"/>
                <a:gd name="T3" fmla="*/ 2147483647 h 278"/>
                <a:gd name="T4" fmla="*/ 2147483647 w 376"/>
                <a:gd name="T5" fmla="*/ 2147483647 h 278"/>
                <a:gd name="T6" fmla="*/ 2147483647 w 376"/>
                <a:gd name="T7" fmla="*/ 2147483647 h 278"/>
                <a:gd name="T8" fmla="*/ 2147483647 w 376"/>
                <a:gd name="T9" fmla="*/ 2147483647 h 278"/>
                <a:gd name="T10" fmla="*/ 2147483647 w 376"/>
                <a:gd name="T11" fmla="*/ 2147483647 h 278"/>
                <a:gd name="T12" fmla="*/ 2147483647 w 376"/>
                <a:gd name="T13" fmla="*/ 2147483647 h 278"/>
                <a:gd name="T14" fmla="*/ 2147483647 w 376"/>
                <a:gd name="T15" fmla="*/ 2147483647 h 278"/>
                <a:gd name="T16" fmla="*/ 2147483647 w 376"/>
                <a:gd name="T17" fmla="*/ 2147483647 h 278"/>
                <a:gd name="T18" fmla="*/ 2147483647 w 376"/>
                <a:gd name="T19" fmla="*/ 2147483647 h 278"/>
                <a:gd name="T20" fmla="*/ 2147483647 w 376"/>
                <a:gd name="T21" fmla="*/ 2147483647 h 278"/>
                <a:gd name="T22" fmla="*/ 2147483647 w 376"/>
                <a:gd name="T23" fmla="*/ 2147483647 h 278"/>
                <a:gd name="T24" fmla="*/ 2147483647 w 376"/>
                <a:gd name="T25" fmla="*/ 2147483647 h 278"/>
                <a:gd name="T26" fmla="*/ 2147483647 w 376"/>
                <a:gd name="T27" fmla="*/ 2147483647 h 278"/>
                <a:gd name="T28" fmla="*/ 2147483647 w 376"/>
                <a:gd name="T29" fmla="*/ 2147483647 h 278"/>
                <a:gd name="T30" fmla="*/ 2147483647 w 376"/>
                <a:gd name="T31" fmla="*/ 2147483647 h 278"/>
                <a:gd name="T32" fmla="*/ 2147483647 w 376"/>
                <a:gd name="T33" fmla="*/ 2147483647 h 278"/>
                <a:gd name="T34" fmla="*/ 2147483647 w 376"/>
                <a:gd name="T35" fmla="*/ 2147483647 h 278"/>
                <a:gd name="T36" fmla="*/ 2147483647 w 376"/>
                <a:gd name="T37" fmla="*/ 2147483647 h 278"/>
                <a:gd name="T38" fmla="*/ 2147483647 w 376"/>
                <a:gd name="T39" fmla="*/ 2147483647 h 278"/>
                <a:gd name="T40" fmla="*/ 2147483647 w 376"/>
                <a:gd name="T41" fmla="*/ 2147483647 h 278"/>
                <a:gd name="T42" fmla="*/ 2147483647 w 376"/>
                <a:gd name="T43" fmla="*/ 2147483647 h 278"/>
                <a:gd name="T44" fmla="*/ 2147483647 w 376"/>
                <a:gd name="T45" fmla="*/ 2147483647 h 278"/>
                <a:gd name="T46" fmla="*/ 2147483647 w 376"/>
                <a:gd name="T47" fmla="*/ 2147483647 h 278"/>
                <a:gd name="T48" fmla="*/ 2147483647 w 376"/>
                <a:gd name="T49" fmla="*/ 2147483647 h 278"/>
                <a:gd name="T50" fmla="*/ 2147483647 w 376"/>
                <a:gd name="T51" fmla="*/ 2147483647 h 278"/>
                <a:gd name="T52" fmla="*/ 2147483647 w 376"/>
                <a:gd name="T53" fmla="*/ 2147483647 h 278"/>
                <a:gd name="T54" fmla="*/ 2147483647 w 376"/>
                <a:gd name="T55" fmla="*/ 2147483647 h 278"/>
                <a:gd name="T56" fmla="*/ 2147483647 w 376"/>
                <a:gd name="T57" fmla="*/ 2147483647 h 278"/>
                <a:gd name="T58" fmla="*/ 2147483647 w 376"/>
                <a:gd name="T59" fmla="*/ 2147483647 h 278"/>
                <a:gd name="T60" fmla="*/ 2147483647 w 376"/>
                <a:gd name="T61" fmla="*/ 2147483647 h 278"/>
                <a:gd name="T62" fmla="*/ 2147483647 w 376"/>
                <a:gd name="T63" fmla="*/ 2147483647 h 278"/>
                <a:gd name="T64" fmla="*/ 2147483647 w 376"/>
                <a:gd name="T65" fmla="*/ 2147483647 h 278"/>
                <a:gd name="T66" fmla="*/ 2147483647 w 376"/>
                <a:gd name="T67" fmla="*/ 2147483647 h 278"/>
                <a:gd name="T68" fmla="*/ 2147483647 w 376"/>
                <a:gd name="T69" fmla="*/ 2147483647 h 278"/>
                <a:gd name="T70" fmla="*/ 2147483647 w 376"/>
                <a:gd name="T71" fmla="*/ 2147483647 h 278"/>
                <a:gd name="T72" fmla="*/ 2147483647 w 376"/>
                <a:gd name="T73" fmla="*/ 2147483647 h 278"/>
                <a:gd name="T74" fmla="*/ 2147483647 w 376"/>
                <a:gd name="T75" fmla="*/ 2147483647 h 278"/>
                <a:gd name="T76" fmla="*/ 2147483647 w 376"/>
                <a:gd name="T77" fmla="*/ 2147483647 h 278"/>
                <a:gd name="T78" fmla="*/ 2147483647 w 376"/>
                <a:gd name="T79" fmla="*/ 2147483647 h 2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76"/>
                <a:gd name="T121" fmla="*/ 0 h 278"/>
                <a:gd name="T122" fmla="*/ 376 w 376"/>
                <a:gd name="T123" fmla="*/ 278 h 2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76" h="278">
                  <a:moveTo>
                    <a:pt x="181" y="250"/>
                  </a:moveTo>
                  <a:lnTo>
                    <a:pt x="203" y="251"/>
                  </a:lnTo>
                  <a:lnTo>
                    <a:pt x="223" y="250"/>
                  </a:lnTo>
                  <a:lnTo>
                    <a:pt x="241" y="249"/>
                  </a:lnTo>
                  <a:lnTo>
                    <a:pt x="259" y="247"/>
                  </a:lnTo>
                  <a:lnTo>
                    <a:pt x="275" y="243"/>
                  </a:lnTo>
                  <a:lnTo>
                    <a:pt x="290" y="239"/>
                  </a:lnTo>
                  <a:lnTo>
                    <a:pt x="304" y="234"/>
                  </a:lnTo>
                  <a:lnTo>
                    <a:pt x="316" y="228"/>
                  </a:lnTo>
                  <a:lnTo>
                    <a:pt x="327" y="222"/>
                  </a:lnTo>
                  <a:lnTo>
                    <a:pt x="337" y="215"/>
                  </a:lnTo>
                  <a:lnTo>
                    <a:pt x="346" y="207"/>
                  </a:lnTo>
                  <a:lnTo>
                    <a:pt x="353" y="199"/>
                  </a:lnTo>
                  <a:lnTo>
                    <a:pt x="361" y="190"/>
                  </a:lnTo>
                  <a:lnTo>
                    <a:pt x="366" y="180"/>
                  </a:lnTo>
                  <a:lnTo>
                    <a:pt x="370" y="171"/>
                  </a:lnTo>
                  <a:lnTo>
                    <a:pt x="373" y="161"/>
                  </a:lnTo>
                  <a:lnTo>
                    <a:pt x="375" y="151"/>
                  </a:lnTo>
                  <a:lnTo>
                    <a:pt x="376" y="141"/>
                  </a:lnTo>
                  <a:lnTo>
                    <a:pt x="376" y="129"/>
                  </a:lnTo>
                  <a:lnTo>
                    <a:pt x="375" y="119"/>
                  </a:lnTo>
                  <a:lnTo>
                    <a:pt x="373" y="108"/>
                  </a:lnTo>
                  <a:lnTo>
                    <a:pt x="370" y="97"/>
                  </a:lnTo>
                  <a:lnTo>
                    <a:pt x="365" y="87"/>
                  </a:lnTo>
                  <a:lnTo>
                    <a:pt x="360" y="75"/>
                  </a:lnTo>
                  <a:lnTo>
                    <a:pt x="353" y="65"/>
                  </a:lnTo>
                  <a:lnTo>
                    <a:pt x="346" y="55"/>
                  </a:lnTo>
                  <a:lnTo>
                    <a:pt x="339" y="45"/>
                  </a:lnTo>
                  <a:lnTo>
                    <a:pt x="330" y="35"/>
                  </a:lnTo>
                  <a:lnTo>
                    <a:pt x="320" y="26"/>
                  </a:lnTo>
                  <a:lnTo>
                    <a:pt x="310" y="16"/>
                  </a:lnTo>
                  <a:lnTo>
                    <a:pt x="297" y="8"/>
                  </a:lnTo>
                  <a:lnTo>
                    <a:pt x="285" y="0"/>
                  </a:lnTo>
                  <a:lnTo>
                    <a:pt x="295" y="26"/>
                  </a:lnTo>
                  <a:lnTo>
                    <a:pt x="306" y="57"/>
                  </a:lnTo>
                  <a:lnTo>
                    <a:pt x="308" y="66"/>
                  </a:lnTo>
                  <a:lnTo>
                    <a:pt x="309" y="75"/>
                  </a:lnTo>
                  <a:lnTo>
                    <a:pt x="310" y="85"/>
                  </a:lnTo>
                  <a:lnTo>
                    <a:pt x="310" y="94"/>
                  </a:lnTo>
                  <a:lnTo>
                    <a:pt x="309" y="104"/>
                  </a:lnTo>
                  <a:lnTo>
                    <a:pt x="308" y="115"/>
                  </a:lnTo>
                  <a:lnTo>
                    <a:pt x="305" y="125"/>
                  </a:lnTo>
                  <a:lnTo>
                    <a:pt x="301" y="136"/>
                  </a:lnTo>
                  <a:lnTo>
                    <a:pt x="294" y="146"/>
                  </a:lnTo>
                  <a:lnTo>
                    <a:pt x="288" y="154"/>
                  </a:lnTo>
                  <a:lnTo>
                    <a:pt x="281" y="162"/>
                  </a:lnTo>
                  <a:lnTo>
                    <a:pt x="275" y="169"/>
                  </a:lnTo>
                  <a:lnTo>
                    <a:pt x="267" y="175"/>
                  </a:lnTo>
                  <a:lnTo>
                    <a:pt x="260" y="181"/>
                  </a:lnTo>
                  <a:lnTo>
                    <a:pt x="253" y="186"/>
                  </a:lnTo>
                  <a:lnTo>
                    <a:pt x="245" y="191"/>
                  </a:lnTo>
                  <a:lnTo>
                    <a:pt x="236" y="196"/>
                  </a:lnTo>
                  <a:lnTo>
                    <a:pt x="228" y="200"/>
                  </a:lnTo>
                  <a:lnTo>
                    <a:pt x="219" y="203"/>
                  </a:lnTo>
                  <a:lnTo>
                    <a:pt x="211" y="206"/>
                  </a:lnTo>
                  <a:lnTo>
                    <a:pt x="193" y="210"/>
                  </a:lnTo>
                  <a:lnTo>
                    <a:pt x="174" y="213"/>
                  </a:lnTo>
                  <a:lnTo>
                    <a:pt x="154" y="215"/>
                  </a:lnTo>
                  <a:lnTo>
                    <a:pt x="134" y="216"/>
                  </a:lnTo>
                  <a:lnTo>
                    <a:pt x="113" y="216"/>
                  </a:lnTo>
                  <a:lnTo>
                    <a:pt x="92" y="215"/>
                  </a:lnTo>
                  <a:lnTo>
                    <a:pt x="47" y="211"/>
                  </a:lnTo>
                  <a:lnTo>
                    <a:pt x="0" y="206"/>
                  </a:lnTo>
                  <a:lnTo>
                    <a:pt x="9" y="218"/>
                  </a:lnTo>
                  <a:lnTo>
                    <a:pt x="19" y="228"/>
                  </a:lnTo>
                  <a:lnTo>
                    <a:pt x="29" y="238"/>
                  </a:lnTo>
                  <a:lnTo>
                    <a:pt x="40" y="246"/>
                  </a:lnTo>
                  <a:lnTo>
                    <a:pt x="28" y="255"/>
                  </a:lnTo>
                  <a:lnTo>
                    <a:pt x="16" y="264"/>
                  </a:lnTo>
                  <a:lnTo>
                    <a:pt x="47" y="265"/>
                  </a:lnTo>
                  <a:lnTo>
                    <a:pt x="78" y="266"/>
                  </a:lnTo>
                  <a:lnTo>
                    <a:pt x="108" y="267"/>
                  </a:lnTo>
                  <a:lnTo>
                    <a:pt x="139" y="269"/>
                  </a:lnTo>
                  <a:lnTo>
                    <a:pt x="168" y="270"/>
                  </a:lnTo>
                  <a:lnTo>
                    <a:pt x="199" y="273"/>
                  </a:lnTo>
                  <a:lnTo>
                    <a:pt x="228" y="275"/>
                  </a:lnTo>
                  <a:lnTo>
                    <a:pt x="259" y="278"/>
                  </a:lnTo>
                  <a:lnTo>
                    <a:pt x="240" y="271"/>
                  </a:lnTo>
                  <a:lnTo>
                    <a:pt x="222" y="264"/>
                  </a:lnTo>
                  <a:lnTo>
                    <a:pt x="202" y="257"/>
                  </a:lnTo>
                  <a:lnTo>
                    <a:pt x="181" y="25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" name="Freeform 197"/>
            <p:cNvSpPr>
              <a:spLocks/>
            </p:cNvSpPr>
            <p:nvPr/>
          </p:nvSpPr>
          <p:spPr bwMode="auto">
            <a:xfrm>
              <a:off x="2517776" y="447675"/>
              <a:ext cx="41275" cy="14288"/>
            </a:xfrm>
            <a:custGeom>
              <a:avLst/>
              <a:gdLst>
                <a:gd name="T0" fmla="*/ 2147483647 w 389"/>
                <a:gd name="T1" fmla="*/ 2147483647 h 136"/>
                <a:gd name="T2" fmla="*/ 2147483647 w 389"/>
                <a:gd name="T3" fmla="*/ 2147483647 h 136"/>
                <a:gd name="T4" fmla="*/ 2147483647 w 389"/>
                <a:gd name="T5" fmla="*/ 2147483647 h 136"/>
                <a:gd name="T6" fmla="*/ 2147483647 w 389"/>
                <a:gd name="T7" fmla="*/ 2147483647 h 136"/>
                <a:gd name="T8" fmla="*/ 2147483647 w 389"/>
                <a:gd name="T9" fmla="*/ 2147483647 h 136"/>
                <a:gd name="T10" fmla="*/ 2147483647 w 389"/>
                <a:gd name="T11" fmla="*/ 2147483647 h 136"/>
                <a:gd name="T12" fmla="*/ 2147483647 w 389"/>
                <a:gd name="T13" fmla="*/ 2147483647 h 136"/>
                <a:gd name="T14" fmla="*/ 2147483647 w 389"/>
                <a:gd name="T15" fmla="*/ 2147483647 h 136"/>
                <a:gd name="T16" fmla="*/ 2147483647 w 389"/>
                <a:gd name="T17" fmla="*/ 2147483647 h 136"/>
                <a:gd name="T18" fmla="*/ 2147483647 w 389"/>
                <a:gd name="T19" fmla="*/ 2147483647 h 136"/>
                <a:gd name="T20" fmla="*/ 2147483647 w 389"/>
                <a:gd name="T21" fmla="*/ 2147483647 h 136"/>
                <a:gd name="T22" fmla="*/ 2147483647 w 389"/>
                <a:gd name="T23" fmla="*/ 2147483647 h 136"/>
                <a:gd name="T24" fmla="*/ 2147483647 w 389"/>
                <a:gd name="T25" fmla="*/ 2147483647 h 136"/>
                <a:gd name="T26" fmla="*/ 2147483647 w 389"/>
                <a:gd name="T27" fmla="*/ 2147483647 h 136"/>
                <a:gd name="T28" fmla="*/ 0 w 389"/>
                <a:gd name="T29" fmla="*/ 2147483647 h 136"/>
                <a:gd name="T30" fmla="*/ 2147483647 w 389"/>
                <a:gd name="T31" fmla="*/ 2147483647 h 136"/>
                <a:gd name="T32" fmla="*/ 2147483647 w 389"/>
                <a:gd name="T33" fmla="*/ 2147483647 h 136"/>
                <a:gd name="T34" fmla="*/ 2147483647 w 389"/>
                <a:gd name="T35" fmla="*/ 2147483647 h 136"/>
                <a:gd name="T36" fmla="*/ 2147483647 w 389"/>
                <a:gd name="T37" fmla="*/ 2147483647 h 136"/>
                <a:gd name="T38" fmla="*/ 2147483647 w 389"/>
                <a:gd name="T39" fmla="*/ 2147483647 h 136"/>
                <a:gd name="T40" fmla="*/ 2147483647 w 389"/>
                <a:gd name="T41" fmla="*/ 2147483647 h 136"/>
                <a:gd name="T42" fmla="*/ 2147483647 w 389"/>
                <a:gd name="T43" fmla="*/ 2147483647 h 136"/>
                <a:gd name="T44" fmla="*/ 2147483647 w 389"/>
                <a:gd name="T45" fmla="*/ 2147483647 h 136"/>
                <a:gd name="T46" fmla="*/ 2147483647 w 389"/>
                <a:gd name="T47" fmla="*/ 2147483647 h 136"/>
                <a:gd name="T48" fmla="*/ 2147483647 w 389"/>
                <a:gd name="T49" fmla="*/ 2147483647 h 136"/>
                <a:gd name="T50" fmla="*/ 2147483647 w 389"/>
                <a:gd name="T51" fmla="*/ 2147483647 h 136"/>
                <a:gd name="T52" fmla="*/ 2147483647 w 389"/>
                <a:gd name="T53" fmla="*/ 2147483647 h 136"/>
                <a:gd name="T54" fmla="*/ 2147483647 w 389"/>
                <a:gd name="T55" fmla="*/ 2147483647 h 136"/>
                <a:gd name="T56" fmla="*/ 2147483647 w 389"/>
                <a:gd name="T57" fmla="*/ 2147483647 h 136"/>
                <a:gd name="T58" fmla="*/ 2147483647 w 389"/>
                <a:gd name="T59" fmla="*/ 2147483647 h 136"/>
                <a:gd name="T60" fmla="*/ 2147483647 w 389"/>
                <a:gd name="T61" fmla="*/ 2147483647 h 136"/>
                <a:gd name="T62" fmla="*/ 2147483647 w 389"/>
                <a:gd name="T63" fmla="*/ 2147483647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9"/>
                <a:gd name="T97" fmla="*/ 0 h 136"/>
                <a:gd name="T98" fmla="*/ 389 w 389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9" h="136">
                  <a:moveTo>
                    <a:pt x="382" y="0"/>
                  </a:moveTo>
                  <a:lnTo>
                    <a:pt x="373" y="8"/>
                  </a:lnTo>
                  <a:lnTo>
                    <a:pt x="364" y="15"/>
                  </a:lnTo>
                  <a:lnTo>
                    <a:pt x="354" y="21"/>
                  </a:lnTo>
                  <a:lnTo>
                    <a:pt x="343" y="27"/>
                  </a:lnTo>
                  <a:lnTo>
                    <a:pt x="332" y="34"/>
                  </a:lnTo>
                  <a:lnTo>
                    <a:pt x="322" y="39"/>
                  </a:lnTo>
                  <a:lnTo>
                    <a:pt x="311" y="44"/>
                  </a:lnTo>
                  <a:lnTo>
                    <a:pt x="300" y="48"/>
                  </a:lnTo>
                  <a:lnTo>
                    <a:pt x="276" y="54"/>
                  </a:lnTo>
                  <a:lnTo>
                    <a:pt x="253" y="59"/>
                  </a:lnTo>
                  <a:lnTo>
                    <a:pt x="228" y="62"/>
                  </a:lnTo>
                  <a:lnTo>
                    <a:pt x="204" y="63"/>
                  </a:lnTo>
                  <a:lnTo>
                    <a:pt x="179" y="63"/>
                  </a:lnTo>
                  <a:lnTo>
                    <a:pt x="155" y="60"/>
                  </a:lnTo>
                  <a:lnTo>
                    <a:pt x="131" y="56"/>
                  </a:lnTo>
                  <a:lnTo>
                    <a:pt x="106" y="51"/>
                  </a:lnTo>
                  <a:lnTo>
                    <a:pt x="83" y="43"/>
                  </a:lnTo>
                  <a:lnTo>
                    <a:pt x="60" y="34"/>
                  </a:lnTo>
                  <a:lnTo>
                    <a:pt x="50" y="27"/>
                  </a:lnTo>
                  <a:lnTo>
                    <a:pt x="39" y="22"/>
                  </a:lnTo>
                  <a:lnTo>
                    <a:pt x="29" y="16"/>
                  </a:lnTo>
                  <a:lnTo>
                    <a:pt x="19" y="9"/>
                  </a:lnTo>
                  <a:lnTo>
                    <a:pt x="14" y="19"/>
                  </a:lnTo>
                  <a:lnTo>
                    <a:pt x="10" y="29"/>
                  </a:lnTo>
                  <a:lnTo>
                    <a:pt x="6" y="40"/>
                  </a:lnTo>
                  <a:lnTo>
                    <a:pt x="4" y="49"/>
                  </a:lnTo>
                  <a:lnTo>
                    <a:pt x="2" y="58"/>
                  </a:lnTo>
                  <a:lnTo>
                    <a:pt x="0" y="67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1" y="88"/>
                  </a:lnTo>
                  <a:lnTo>
                    <a:pt x="58" y="95"/>
                  </a:lnTo>
                  <a:lnTo>
                    <a:pt x="84" y="99"/>
                  </a:lnTo>
                  <a:lnTo>
                    <a:pt x="108" y="104"/>
                  </a:lnTo>
                  <a:lnTo>
                    <a:pt x="132" y="110"/>
                  </a:lnTo>
                  <a:lnTo>
                    <a:pt x="153" y="116"/>
                  </a:lnTo>
                  <a:lnTo>
                    <a:pt x="164" y="120"/>
                  </a:lnTo>
                  <a:lnTo>
                    <a:pt x="175" y="125"/>
                  </a:lnTo>
                  <a:lnTo>
                    <a:pt x="186" y="130"/>
                  </a:lnTo>
                  <a:lnTo>
                    <a:pt x="197" y="136"/>
                  </a:lnTo>
                  <a:lnTo>
                    <a:pt x="220" y="136"/>
                  </a:lnTo>
                  <a:lnTo>
                    <a:pt x="243" y="135"/>
                  </a:lnTo>
                  <a:lnTo>
                    <a:pt x="264" y="132"/>
                  </a:lnTo>
                  <a:lnTo>
                    <a:pt x="284" y="129"/>
                  </a:lnTo>
                  <a:lnTo>
                    <a:pt x="303" y="125"/>
                  </a:lnTo>
                  <a:lnTo>
                    <a:pt x="320" y="120"/>
                  </a:lnTo>
                  <a:lnTo>
                    <a:pt x="335" y="114"/>
                  </a:lnTo>
                  <a:lnTo>
                    <a:pt x="349" y="107"/>
                  </a:lnTo>
                  <a:lnTo>
                    <a:pt x="356" y="103"/>
                  </a:lnTo>
                  <a:lnTo>
                    <a:pt x="362" y="99"/>
                  </a:lnTo>
                  <a:lnTo>
                    <a:pt x="367" y="94"/>
                  </a:lnTo>
                  <a:lnTo>
                    <a:pt x="372" y="88"/>
                  </a:lnTo>
                  <a:lnTo>
                    <a:pt x="376" y="83"/>
                  </a:lnTo>
                  <a:lnTo>
                    <a:pt x="379" y="77"/>
                  </a:lnTo>
                  <a:lnTo>
                    <a:pt x="382" y="71"/>
                  </a:lnTo>
                  <a:lnTo>
                    <a:pt x="385" y="65"/>
                  </a:lnTo>
                  <a:lnTo>
                    <a:pt x="387" y="58"/>
                  </a:lnTo>
                  <a:lnTo>
                    <a:pt x="388" y="51"/>
                  </a:lnTo>
                  <a:lnTo>
                    <a:pt x="389" y="44"/>
                  </a:lnTo>
                  <a:lnTo>
                    <a:pt x="389" y="36"/>
                  </a:lnTo>
                  <a:lnTo>
                    <a:pt x="388" y="27"/>
                  </a:lnTo>
                  <a:lnTo>
                    <a:pt x="387" y="19"/>
                  </a:lnTo>
                  <a:lnTo>
                    <a:pt x="385" y="10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9" name="Freeform 198"/>
            <p:cNvSpPr>
              <a:spLocks/>
            </p:cNvSpPr>
            <p:nvPr/>
          </p:nvSpPr>
          <p:spPr bwMode="auto">
            <a:xfrm>
              <a:off x="2522538" y="506413"/>
              <a:ext cx="38100" cy="19050"/>
            </a:xfrm>
            <a:custGeom>
              <a:avLst/>
              <a:gdLst>
                <a:gd name="T0" fmla="*/ 2147483647 w 361"/>
                <a:gd name="T1" fmla="*/ 0 h 177"/>
                <a:gd name="T2" fmla="*/ 2147483647 w 361"/>
                <a:gd name="T3" fmla="*/ 2147483647 h 177"/>
                <a:gd name="T4" fmla="*/ 2147483647 w 361"/>
                <a:gd name="T5" fmla="*/ 2147483647 h 177"/>
                <a:gd name="T6" fmla="*/ 2147483647 w 361"/>
                <a:gd name="T7" fmla="*/ 2147483647 h 177"/>
                <a:gd name="T8" fmla="*/ 2147483647 w 361"/>
                <a:gd name="T9" fmla="*/ 2147483647 h 177"/>
                <a:gd name="T10" fmla="*/ 2147483647 w 361"/>
                <a:gd name="T11" fmla="*/ 2147483647 h 177"/>
                <a:gd name="T12" fmla="*/ 2147483647 w 361"/>
                <a:gd name="T13" fmla="*/ 2147483647 h 177"/>
                <a:gd name="T14" fmla="*/ 2147483647 w 361"/>
                <a:gd name="T15" fmla="*/ 2147483647 h 177"/>
                <a:gd name="T16" fmla="*/ 2147483647 w 361"/>
                <a:gd name="T17" fmla="*/ 2147483647 h 177"/>
                <a:gd name="T18" fmla="*/ 2147483647 w 361"/>
                <a:gd name="T19" fmla="*/ 2147483647 h 177"/>
                <a:gd name="T20" fmla="*/ 2147483647 w 361"/>
                <a:gd name="T21" fmla="*/ 2147483647 h 177"/>
                <a:gd name="T22" fmla="*/ 2147483647 w 361"/>
                <a:gd name="T23" fmla="*/ 2147483647 h 177"/>
                <a:gd name="T24" fmla="*/ 2147483647 w 361"/>
                <a:gd name="T25" fmla="*/ 2147483647 h 177"/>
                <a:gd name="T26" fmla="*/ 2147483647 w 361"/>
                <a:gd name="T27" fmla="*/ 2147483647 h 177"/>
                <a:gd name="T28" fmla="*/ 2147483647 w 361"/>
                <a:gd name="T29" fmla="*/ 2147483647 h 177"/>
                <a:gd name="T30" fmla="*/ 2147483647 w 361"/>
                <a:gd name="T31" fmla="*/ 2147483647 h 177"/>
                <a:gd name="T32" fmla="*/ 2147483647 w 361"/>
                <a:gd name="T33" fmla="*/ 2147483647 h 177"/>
                <a:gd name="T34" fmla="*/ 2147483647 w 361"/>
                <a:gd name="T35" fmla="*/ 2147483647 h 177"/>
                <a:gd name="T36" fmla="*/ 2147483647 w 361"/>
                <a:gd name="T37" fmla="*/ 2147483647 h 177"/>
                <a:gd name="T38" fmla="*/ 2147483647 w 361"/>
                <a:gd name="T39" fmla="*/ 2147483647 h 177"/>
                <a:gd name="T40" fmla="*/ 2147483647 w 361"/>
                <a:gd name="T41" fmla="*/ 2147483647 h 177"/>
                <a:gd name="T42" fmla="*/ 2147483647 w 361"/>
                <a:gd name="T43" fmla="*/ 2147483647 h 177"/>
                <a:gd name="T44" fmla="*/ 2147483647 w 361"/>
                <a:gd name="T45" fmla="*/ 2147483647 h 177"/>
                <a:gd name="T46" fmla="*/ 2147483647 w 361"/>
                <a:gd name="T47" fmla="*/ 2147483647 h 177"/>
                <a:gd name="T48" fmla="*/ 0 w 361"/>
                <a:gd name="T49" fmla="*/ 2147483647 h 177"/>
                <a:gd name="T50" fmla="*/ 2147483647 w 361"/>
                <a:gd name="T51" fmla="*/ 2147483647 h 177"/>
                <a:gd name="T52" fmla="*/ 2147483647 w 361"/>
                <a:gd name="T53" fmla="*/ 2147483647 h 177"/>
                <a:gd name="T54" fmla="*/ 2147483647 w 361"/>
                <a:gd name="T55" fmla="*/ 2147483647 h 177"/>
                <a:gd name="T56" fmla="*/ 2147483647 w 361"/>
                <a:gd name="T57" fmla="*/ 2147483647 h 177"/>
                <a:gd name="T58" fmla="*/ 2147483647 w 361"/>
                <a:gd name="T59" fmla="*/ 2147483647 h 177"/>
                <a:gd name="T60" fmla="*/ 2147483647 w 361"/>
                <a:gd name="T61" fmla="*/ 2147483647 h 177"/>
                <a:gd name="T62" fmla="*/ 2147483647 w 361"/>
                <a:gd name="T63" fmla="*/ 2147483647 h 177"/>
                <a:gd name="T64" fmla="*/ 2147483647 w 361"/>
                <a:gd name="T65" fmla="*/ 2147483647 h 177"/>
                <a:gd name="T66" fmla="*/ 2147483647 w 361"/>
                <a:gd name="T67" fmla="*/ 2147483647 h 177"/>
                <a:gd name="T68" fmla="*/ 2147483647 w 361"/>
                <a:gd name="T69" fmla="*/ 2147483647 h 177"/>
                <a:gd name="T70" fmla="*/ 2147483647 w 361"/>
                <a:gd name="T71" fmla="*/ 2147483647 h 177"/>
                <a:gd name="T72" fmla="*/ 2147483647 w 361"/>
                <a:gd name="T73" fmla="*/ 2147483647 h 177"/>
                <a:gd name="T74" fmla="*/ 2147483647 w 361"/>
                <a:gd name="T75" fmla="*/ 2147483647 h 177"/>
                <a:gd name="T76" fmla="*/ 2147483647 w 361"/>
                <a:gd name="T77" fmla="*/ 2147483647 h 177"/>
                <a:gd name="T78" fmla="*/ 2147483647 w 361"/>
                <a:gd name="T79" fmla="*/ 2147483647 h 177"/>
                <a:gd name="T80" fmla="*/ 2147483647 w 361"/>
                <a:gd name="T81" fmla="*/ 2147483647 h 177"/>
                <a:gd name="T82" fmla="*/ 2147483647 w 361"/>
                <a:gd name="T83" fmla="*/ 2147483647 h 177"/>
                <a:gd name="T84" fmla="*/ 2147483647 w 361"/>
                <a:gd name="T85" fmla="*/ 2147483647 h 177"/>
                <a:gd name="T86" fmla="*/ 2147483647 w 361"/>
                <a:gd name="T87" fmla="*/ 2147483647 h 177"/>
                <a:gd name="T88" fmla="*/ 2147483647 w 361"/>
                <a:gd name="T89" fmla="*/ 2147483647 h 177"/>
                <a:gd name="T90" fmla="*/ 2147483647 w 361"/>
                <a:gd name="T91" fmla="*/ 2147483647 h 177"/>
                <a:gd name="T92" fmla="*/ 2147483647 w 361"/>
                <a:gd name="T93" fmla="*/ 2147483647 h 177"/>
                <a:gd name="T94" fmla="*/ 2147483647 w 361"/>
                <a:gd name="T95" fmla="*/ 2147483647 h 177"/>
                <a:gd name="T96" fmla="*/ 2147483647 w 361"/>
                <a:gd name="T97" fmla="*/ 0 h 1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1"/>
                <a:gd name="T148" fmla="*/ 0 h 177"/>
                <a:gd name="T149" fmla="*/ 361 w 361"/>
                <a:gd name="T150" fmla="*/ 177 h 1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1" h="177">
                  <a:moveTo>
                    <a:pt x="344" y="0"/>
                  </a:moveTo>
                  <a:lnTo>
                    <a:pt x="335" y="12"/>
                  </a:lnTo>
                  <a:lnTo>
                    <a:pt x="325" y="23"/>
                  </a:lnTo>
                  <a:lnTo>
                    <a:pt x="315" y="33"/>
                  </a:lnTo>
                  <a:lnTo>
                    <a:pt x="305" y="42"/>
                  </a:lnTo>
                  <a:lnTo>
                    <a:pt x="295" y="52"/>
                  </a:lnTo>
                  <a:lnTo>
                    <a:pt x="285" y="60"/>
                  </a:lnTo>
                  <a:lnTo>
                    <a:pt x="275" y="66"/>
                  </a:lnTo>
                  <a:lnTo>
                    <a:pt x="265" y="73"/>
                  </a:lnTo>
                  <a:lnTo>
                    <a:pt x="254" y="78"/>
                  </a:lnTo>
                  <a:lnTo>
                    <a:pt x="244" y="83"/>
                  </a:lnTo>
                  <a:lnTo>
                    <a:pt x="233" y="88"/>
                  </a:lnTo>
                  <a:lnTo>
                    <a:pt x="223" y="92"/>
                  </a:lnTo>
                  <a:lnTo>
                    <a:pt x="201" y="98"/>
                  </a:lnTo>
                  <a:lnTo>
                    <a:pt x="179" y="103"/>
                  </a:lnTo>
                  <a:lnTo>
                    <a:pt x="135" y="111"/>
                  </a:lnTo>
                  <a:lnTo>
                    <a:pt x="91" y="115"/>
                  </a:lnTo>
                  <a:lnTo>
                    <a:pt x="70" y="118"/>
                  </a:lnTo>
                  <a:lnTo>
                    <a:pt x="48" y="121"/>
                  </a:lnTo>
                  <a:lnTo>
                    <a:pt x="26" y="125"/>
                  </a:lnTo>
                  <a:lnTo>
                    <a:pt x="5" y="130"/>
                  </a:lnTo>
                  <a:lnTo>
                    <a:pt x="9" y="131"/>
                  </a:lnTo>
                  <a:lnTo>
                    <a:pt x="14" y="132"/>
                  </a:lnTo>
                  <a:lnTo>
                    <a:pt x="7" y="142"/>
                  </a:lnTo>
                  <a:lnTo>
                    <a:pt x="0" y="151"/>
                  </a:lnTo>
                  <a:lnTo>
                    <a:pt x="30" y="153"/>
                  </a:lnTo>
                  <a:lnTo>
                    <a:pt x="62" y="155"/>
                  </a:lnTo>
                  <a:lnTo>
                    <a:pt x="94" y="157"/>
                  </a:lnTo>
                  <a:lnTo>
                    <a:pt x="124" y="160"/>
                  </a:lnTo>
                  <a:lnTo>
                    <a:pt x="156" y="163"/>
                  </a:lnTo>
                  <a:lnTo>
                    <a:pt x="187" y="168"/>
                  </a:lnTo>
                  <a:lnTo>
                    <a:pt x="219" y="172"/>
                  </a:lnTo>
                  <a:lnTo>
                    <a:pt x="251" y="177"/>
                  </a:lnTo>
                  <a:lnTo>
                    <a:pt x="271" y="167"/>
                  </a:lnTo>
                  <a:lnTo>
                    <a:pt x="288" y="156"/>
                  </a:lnTo>
                  <a:lnTo>
                    <a:pt x="303" y="146"/>
                  </a:lnTo>
                  <a:lnTo>
                    <a:pt x="316" y="136"/>
                  </a:lnTo>
                  <a:lnTo>
                    <a:pt x="329" y="125"/>
                  </a:lnTo>
                  <a:lnTo>
                    <a:pt x="338" y="115"/>
                  </a:lnTo>
                  <a:lnTo>
                    <a:pt x="346" y="102"/>
                  </a:lnTo>
                  <a:lnTo>
                    <a:pt x="352" y="91"/>
                  </a:lnTo>
                  <a:lnTo>
                    <a:pt x="357" y="80"/>
                  </a:lnTo>
                  <a:lnTo>
                    <a:pt x="360" y="69"/>
                  </a:lnTo>
                  <a:lnTo>
                    <a:pt x="361" y="57"/>
                  </a:lnTo>
                  <a:lnTo>
                    <a:pt x="360" y="45"/>
                  </a:lnTo>
                  <a:lnTo>
                    <a:pt x="359" y="34"/>
                  </a:lnTo>
                  <a:lnTo>
                    <a:pt x="355" y="22"/>
                  </a:lnTo>
                  <a:lnTo>
                    <a:pt x="350" y="11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0" name="Freeform 199"/>
            <p:cNvSpPr>
              <a:spLocks/>
            </p:cNvSpPr>
            <p:nvPr/>
          </p:nvSpPr>
          <p:spPr bwMode="auto">
            <a:xfrm>
              <a:off x="2519363" y="533400"/>
              <a:ext cx="42863" cy="22225"/>
            </a:xfrm>
            <a:custGeom>
              <a:avLst/>
              <a:gdLst>
                <a:gd name="T0" fmla="*/ 2147483647 w 414"/>
                <a:gd name="T1" fmla="*/ 2147483647 h 210"/>
                <a:gd name="T2" fmla="*/ 2147483647 w 414"/>
                <a:gd name="T3" fmla="*/ 2147483647 h 210"/>
                <a:gd name="T4" fmla="*/ 2147483647 w 414"/>
                <a:gd name="T5" fmla="*/ 2147483647 h 210"/>
                <a:gd name="T6" fmla="*/ 2147483647 w 414"/>
                <a:gd name="T7" fmla="*/ 2147483647 h 210"/>
                <a:gd name="T8" fmla="*/ 2147483647 w 414"/>
                <a:gd name="T9" fmla="*/ 2147483647 h 210"/>
                <a:gd name="T10" fmla="*/ 2147483647 w 414"/>
                <a:gd name="T11" fmla="*/ 2147483647 h 210"/>
                <a:gd name="T12" fmla="*/ 2147483647 w 414"/>
                <a:gd name="T13" fmla="*/ 2147483647 h 210"/>
                <a:gd name="T14" fmla="*/ 2147483647 w 414"/>
                <a:gd name="T15" fmla="*/ 2147483647 h 210"/>
                <a:gd name="T16" fmla="*/ 2147483647 w 414"/>
                <a:gd name="T17" fmla="*/ 2147483647 h 210"/>
                <a:gd name="T18" fmla="*/ 2147483647 w 414"/>
                <a:gd name="T19" fmla="*/ 2147483647 h 210"/>
                <a:gd name="T20" fmla="*/ 2147483647 w 414"/>
                <a:gd name="T21" fmla="*/ 2147483647 h 210"/>
                <a:gd name="T22" fmla="*/ 2147483647 w 414"/>
                <a:gd name="T23" fmla="*/ 2147483647 h 210"/>
                <a:gd name="T24" fmla="*/ 2147483647 w 414"/>
                <a:gd name="T25" fmla="*/ 2147483647 h 210"/>
                <a:gd name="T26" fmla="*/ 2147483647 w 414"/>
                <a:gd name="T27" fmla="*/ 2147483647 h 210"/>
                <a:gd name="T28" fmla="*/ 2147483647 w 414"/>
                <a:gd name="T29" fmla="*/ 2147483647 h 210"/>
                <a:gd name="T30" fmla="*/ 2147483647 w 414"/>
                <a:gd name="T31" fmla="*/ 2147483647 h 210"/>
                <a:gd name="T32" fmla="*/ 2147483647 w 414"/>
                <a:gd name="T33" fmla="*/ 2147483647 h 210"/>
                <a:gd name="T34" fmla="*/ 2147483647 w 414"/>
                <a:gd name="T35" fmla="*/ 2147483647 h 210"/>
                <a:gd name="T36" fmla="*/ 2147483647 w 414"/>
                <a:gd name="T37" fmla="*/ 2147483647 h 210"/>
                <a:gd name="T38" fmla="*/ 2147483647 w 414"/>
                <a:gd name="T39" fmla="*/ 2147483647 h 210"/>
                <a:gd name="T40" fmla="*/ 2147483647 w 414"/>
                <a:gd name="T41" fmla="*/ 2147483647 h 210"/>
                <a:gd name="T42" fmla="*/ 2147483647 w 414"/>
                <a:gd name="T43" fmla="*/ 2147483647 h 210"/>
                <a:gd name="T44" fmla="*/ 2147483647 w 414"/>
                <a:gd name="T45" fmla="*/ 2147483647 h 210"/>
                <a:gd name="T46" fmla="*/ 2147483647 w 414"/>
                <a:gd name="T47" fmla="*/ 2147483647 h 210"/>
                <a:gd name="T48" fmla="*/ 2147483647 w 414"/>
                <a:gd name="T49" fmla="*/ 2147483647 h 210"/>
                <a:gd name="T50" fmla="*/ 2147483647 w 414"/>
                <a:gd name="T51" fmla="*/ 2147483647 h 210"/>
                <a:gd name="T52" fmla="*/ 2147483647 w 414"/>
                <a:gd name="T53" fmla="*/ 2147483647 h 210"/>
                <a:gd name="T54" fmla="*/ 2147483647 w 414"/>
                <a:gd name="T55" fmla="*/ 2147483647 h 210"/>
                <a:gd name="T56" fmla="*/ 2147483647 w 414"/>
                <a:gd name="T57" fmla="*/ 2147483647 h 210"/>
                <a:gd name="T58" fmla="*/ 2147483647 w 414"/>
                <a:gd name="T59" fmla="*/ 2147483647 h 210"/>
                <a:gd name="T60" fmla="*/ 2147483647 w 414"/>
                <a:gd name="T61" fmla="*/ 2147483647 h 210"/>
                <a:gd name="T62" fmla="*/ 2147483647 w 414"/>
                <a:gd name="T63" fmla="*/ 2147483647 h 210"/>
                <a:gd name="T64" fmla="*/ 2147483647 w 414"/>
                <a:gd name="T65" fmla="*/ 2147483647 h 210"/>
                <a:gd name="T66" fmla="*/ 2147483647 w 414"/>
                <a:gd name="T67" fmla="*/ 2147483647 h 210"/>
                <a:gd name="T68" fmla="*/ 2147483647 w 414"/>
                <a:gd name="T69" fmla="*/ 2147483647 h 2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4"/>
                <a:gd name="T106" fmla="*/ 0 h 210"/>
                <a:gd name="T107" fmla="*/ 414 w 414"/>
                <a:gd name="T108" fmla="*/ 210 h 2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4" h="210">
                  <a:moveTo>
                    <a:pt x="0" y="95"/>
                  </a:moveTo>
                  <a:lnTo>
                    <a:pt x="5" y="104"/>
                  </a:lnTo>
                  <a:lnTo>
                    <a:pt x="11" y="112"/>
                  </a:lnTo>
                  <a:lnTo>
                    <a:pt x="16" y="120"/>
                  </a:lnTo>
                  <a:lnTo>
                    <a:pt x="22" y="127"/>
                  </a:lnTo>
                  <a:lnTo>
                    <a:pt x="35" y="143"/>
                  </a:lnTo>
                  <a:lnTo>
                    <a:pt x="50" y="156"/>
                  </a:lnTo>
                  <a:lnTo>
                    <a:pt x="67" y="168"/>
                  </a:lnTo>
                  <a:lnTo>
                    <a:pt x="84" y="178"/>
                  </a:lnTo>
                  <a:lnTo>
                    <a:pt x="103" y="187"/>
                  </a:lnTo>
                  <a:lnTo>
                    <a:pt x="123" y="196"/>
                  </a:lnTo>
                  <a:lnTo>
                    <a:pt x="144" y="202"/>
                  </a:lnTo>
                  <a:lnTo>
                    <a:pt x="165" y="207"/>
                  </a:lnTo>
                  <a:lnTo>
                    <a:pt x="188" y="209"/>
                  </a:lnTo>
                  <a:lnTo>
                    <a:pt x="210" y="210"/>
                  </a:lnTo>
                  <a:lnTo>
                    <a:pt x="222" y="210"/>
                  </a:lnTo>
                  <a:lnTo>
                    <a:pt x="234" y="209"/>
                  </a:lnTo>
                  <a:lnTo>
                    <a:pt x="246" y="208"/>
                  </a:lnTo>
                  <a:lnTo>
                    <a:pt x="257" y="206"/>
                  </a:lnTo>
                  <a:lnTo>
                    <a:pt x="269" y="204"/>
                  </a:lnTo>
                  <a:lnTo>
                    <a:pt x="281" y="201"/>
                  </a:lnTo>
                  <a:lnTo>
                    <a:pt x="294" y="198"/>
                  </a:lnTo>
                  <a:lnTo>
                    <a:pt x="306" y="193"/>
                  </a:lnTo>
                  <a:lnTo>
                    <a:pt x="326" y="185"/>
                  </a:lnTo>
                  <a:lnTo>
                    <a:pt x="344" y="175"/>
                  </a:lnTo>
                  <a:lnTo>
                    <a:pt x="360" y="165"/>
                  </a:lnTo>
                  <a:lnTo>
                    <a:pt x="374" y="154"/>
                  </a:lnTo>
                  <a:lnTo>
                    <a:pt x="385" y="143"/>
                  </a:lnTo>
                  <a:lnTo>
                    <a:pt x="395" y="130"/>
                  </a:lnTo>
                  <a:lnTo>
                    <a:pt x="403" y="117"/>
                  </a:lnTo>
                  <a:lnTo>
                    <a:pt x="409" y="104"/>
                  </a:lnTo>
                  <a:lnTo>
                    <a:pt x="412" y="91"/>
                  </a:lnTo>
                  <a:lnTo>
                    <a:pt x="414" y="77"/>
                  </a:lnTo>
                  <a:lnTo>
                    <a:pt x="414" y="63"/>
                  </a:lnTo>
                  <a:lnTo>
                    <a:pt x="413" y="50"/>
                  </a:lnTo>
                  <a:lnTo>
                    <a:pt x="409" y="37"/>
                  </a:lnTo>
                  <a:lnTo>
                    <a:pt x="405" y="25"/>
                  </a:lnTo>
                  <a:lnTo>
                    <a:pt x="397" y="12"/>
                  </a:lnTo>
                  <a:lnTo>
                    <a:pt x="390" y="0"/>
                  </a:lnTo>
                  <a:lnTo>
                    <a:pt x="387" y="12"/>
                  </a:lnTo>
                  <a:lnTo>
                    <a:pt x="382" y="25"/>
                  </a:lnTo>
                  <a:lnTo>
                    <a:pt x="377" y="36"/>
                  </a:lnTo>
                  <a:lnTo>
                    <a:pt x="371" y="46"/>
                  </a:lnTo>
                  <a:lnTo>
                    <a:pt x="364" y="56"/>
                  </a:lnTo>
                  <a:lnTo>
                    <a:pt x="356" y="65"/>
                  </a:lnTo>
                  <a:lnTo>
                    <a:pt x="347" y="74"/>
                  </a:lnTo>
                  <a:lnTo>
                    <a:pt x="336" y="83"/>
                  </a:lnTo>
                  <a:lnTo>
                    <a:pt x="326" y="91"/>
                  </a:lnTo>
                  <a:lnTo>
                    <a:pt x="315" y="98"/>
                  </a:lnTo>
                  <a:lnTo>
                    <a:pt x="303" y="104"/>
                  </a:lnTo>
                  <a:lnTo>
                    <a:pt x="291" y="110"/>
                  </a:lnTo>
                  <a:lnTo>
                    <a:pt x="277" y="115"/>
                  </a:lnTo>
                  <a:lnTo>
                    <a:pt x="264" y="119"/>
                  </a:lnTo>
                  <a:lnTo>
                    <a:pt x="250" y="123"/>
                  </a:lnTo>
                  <a:lnTo>
                    <a:pt x="236" y="127"/>
                  </a:lnTo>
                  <a:lnTo>
                    <a:pt x="220" y="129"/>
                  </a:lnTo>
                  <a:lnTo>
                    <a:pt x="206" y="131"/>
                  </a:lnTo>
                  <a:lnTo>
                    <a:pt x="191" y="133"/>
                  </a:lnTo>
                  <a:lnTo>
                    <a:pt x="175" y="134"/>
                  </a:lnTo>
                  <a:lnTo>
                    <a:pt x="160" y="134"/>
                  </a:lnTo>
                  <a:lnTo>
                    <a:pt x="145" y="134"/>
                  </a:lnTo>
                  <a:lnTo>
                    <a:pt x="130" y="133"/>
                  </a:lnTo>
                  <a:lnTo>
                    <a:pt x="114" y="131"/>
                  </a:lnTo>
                  <a:lnTo>
                    <a:pt x="99" y="129"/>
                  </a:lnTo>
                  <a:lnTo>
                    <a:pt x="84" y="126"/>
                  </a:lnTo>
                  <a:lnTo>
                    <a:pt x="70" y="123"/>
                  </a:lnTo>
                  <a:lnTo>
                    <a:pt x="54" y="118"/>
                  </a:lnTo>
                  <a:lnTo>
                    <a:pt x="40" y="114"/>
                  </a:lnTo>
                  <a:lnTo>
                    <a:pt x="27" y="108"/>
                  </a:lnTo>
                  <a:lnTo>
                    <a:pt x="14" y="102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1" name="Freeform 200"/>
            <p:cNvSpPr>
              <a:spLocks/>
            </p:cNvSpPr>
            <p:nvPr/>
          </p:nvSpPr>
          <p:spPr bwMode="auto">
            <a:xfrm>
              <a:off x="2562226" y="449263"/>
              <a:ext cx="33338" cy="50800"/>
            </a:xfrm>
            <a:custGeom>
              <a:avLst/>
              <a:gdLst>
                <a:gd name="T0" fmla="*/ 2147483647 w 318"/>
                <a:gd name="T1" fmla="*/ 2147483647 h 484"/>
                <a:gd name="T2" fmla="*/ 2147483647 w 318"/>
                <a:gd name="T3" fmla="*/ 2147483647 h 484"/>
                <a:gd name="T4" fmla="*/ 2147483647 w 318"/>
                <a:gd name="T5" fmla="*/ 2147483647 h 484"/>
                <a:gd name="T6" fmla="*/ 2147483647 w 318"/>
                <a:gd name="T7" fmla="*/ 2147483647 h 484"/>
                <a:gd name="T8" fmla="*/ 2147483647 w 318"/>
                <a:gd name="T9" fmla="*/ 2147483647 h 484"/>
                <a:gd name="T10" fmla="*/ 2147483647 w 318"/>
                <a:gd name="T11" fmla="*/ 2147483647 h 484"/>
                <a:gd name="T12" fmla="*/ 2147483647 w 318"/>
                <a:gd name="T13" fmla="*/ 2147483647 h 484"/>
                <a:gd name="T14" fmla="*/ 2147483647 w 318"/>
                <a:gd name="T15" fmla="*/ 2147483647 h 484"/>
                <a:gd name="T16" fmla="*/ 0 w 318"/>
                <a:gd name="T17" fmla="*/ 2147483647 h 484"/>
                <a:gd name="T18" fmla="*/ 2147483647 w 318"/>
                <a:gd name="T19" fmla="*/ 2147483647 h 484"/>
                <a:gd name="T20" fmla="*/ 2147483647 w 318"/>
                <a:gd name="T21" fmla="*/ 2147483647 h 484"/>
                <a:gd name="T22" fmla="*/ 2147483647 w 318"/>
                <a:gd name="T23" fmla="*/ 2147483647 h 484"/>
                <a:gd name="T24" fmla="*/ 2147483647 w 318"/>
                <a:gd name="T25" fmla="*/ 2147483647 h 484"/>
                <a:gd name="T26" fmla="*/ 2147483647 w 318"/>
                <a:gd name="T27" fmla="*/ 2147483647 h 484"/>
                <a:gd name="T28" fmla="*/ 2147483647 w 318"/>
                <a:gd name="T29" fmla="*/ 2147483647 h 484"/>
                <a:gd name="T30" fmla="*/ 2147483647 w 318"/>
                <a:gd name="T31" fmla="*/ 2147483647 h 484"/>
                <a:gd name="T32" fmla="*/ 2147483647 w 318"/>
                <a:gd name="T33" fmla="*/ 2147483647 h 484"/>
                <a:gd name="T34" fmla="*/ 2147483647 w 318"/>
                <a:gd name="T35" fmla="*/ 0 h 484"/>
                <a:gd name="T36" fmla="*/ 2147483647 w 318"/>
                <a:gd name="T37" fmla="*/ 2147483647 h 484"/>
                <a:gd name="T38" fmla="*/ 2147483647 w 318"/>
                <a:gd name="T39" fmla="*/ 2147483647 h 484"/>
                <a:gd name="T40" fmla="*/ 2147483647 w 318"/>
                <a:gd name="T41" fmla="*/ 2147483647 h 484"/>
                <a:gd name="T42" fmla="*/ 2147483647 w 318"/>
                <a:gd name="T43" fmla="*/ 2147483647 h 484"/>
                <a:gd name="T44" fmla="*/ 2147483647 w 318"/>
                <a:gd name="T45" fmla="*/ 2147483647 h 484"/>
                <a:gd name="T46" fmla="*/ 2147483647 w 318"/>
                <a:gd name="T47" fmla="*/ 2147483647 h 484"/>
                <a:gd name="T48" fmla="*/ 2147483647 w 318"/>
                <a:gd name="T49" fmla="*/ 2147483647 h 484"/>
                <a:gd name="T50" fmla="*/ 2147483647 w 318"/>
                <a:gd name="T51" fmla="*/ 2147483647 h 484"/>
                <a:gd name="T52" fmla="*/ 2147483647 w 318"/>
                <a:gd name="T53" fmla="*/ 2147483647 h 484"/>
                <a:gd name="T54" fmla="*/ 2147483647 w 318"/>
                <a:gd name="T55" fmla="*/ 2147483647 h 484"/>
                <a:gd name="T56" fmla="*/ 2147483647 w 318"/>
                <a:gd name="T57" fmla="*/ 2147483647 h 484"/>
                <a:gd name="T58" fmla="*/ 2147483647 w 318"/>
                <a:gd name="T59" fmla="*/ 2147483647 h 484"/>
                <a:gd name="T60" fmla="*/ 2147483647 w 318"/>
                <a:gd name="T61" fmla="*/ 2147483647 h 484"/>
                <a:gd name="T62" fmla="*/ 2147483647 w 318"/>
                <a:gd name="T63" fmla="*/ 2147483647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18"/>
                <a:gd name="T97" fmla="*/ 0 h 484"/>
                <a:gd name="T98" fmla="*/ 318 w 318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18" h="484">
                  <a:moveTo>
                    <a:pt x="138" y="484"/>
                  </a:moveTo>
                  <a:lnTo>
                    <a:pt x="121" y="482"/>
                  </a:lnTo>
                  <a:lnTo>
                    <a:pt x="104" y="478"/>
                  </a:lnTo>
                  <a:lnTo>
                    <a:pt x="90" y="471"/>
                  </a:lnTo>
                  <a:lnTo>
                    <a:pt x="77" y="463"/>
                  </a:lnTo>
                  <a:lnTo>
                    <a:pt x="65" y="454"/>
                  </a:lnTo>
                  <a:lnTo>
                    <a:pt x="53" y="443"/>
                  </a:lnTo>
                  <a:lnTo>
                    <a:pt x="43" y="431"/>
                  </a:lnTo>
                  <a:lnTo>
                    <a:pt x="34" y="418"/>
                  </a:lnTo>
                  <a:lnTo>
                    <a:pt x="26" y="403"/>
                  </a:lnTo>
                  <a:lnTo>
                    <a:pt x="20" y="387"/>
                  </a:lnTo>
                  <a:lnTo>
                    <a:pt x="14" y="371"/>
                  </a:lnTo>
                  <a:lnTo>
                    <a:pt x="9" y="353"/>
                  </a:lnTo>
                  <a:lnTo>
                    <a:pt x="5" y="335"/>
                  </a:lnTo>
                  <a:lnTo>
                    <a:pt x="3" y="316"/>
                  </a:lnTo>
                  <a:lnTo>
                    <a:pt x="1" y="297"/>
                  </a:lnTo>
                  <a:lnTo>
                    <a:pt x="0" y="277"/>
                  </a:lnTo>
                  <a:lnTo>
                    <a:pt x="0" y="258"/>
                  </a:lnTo>
                  <a:lnTo>
                    <a:pt x="1" y="238"/>
                  </a:lnTo>
                  <a:lnTo>
                    <a:pt x="3" y="218"/>
                  </a:lnTo>
                  <a:lnTo>
                    <a:pt x="6" y="199"/>
                  </a:lnTo>
                  <a:lnTo>
                    <a:pt x="9" y="179"/>
                  </a:lnTo>
                  <a:lnTo>
                    <a:pt x="14" y="161"/>
                  </a:lnTo>
                  <a:lnTo>
                    <a:pt x="19" y="143"/>
                  </a:lnTo>
                  <a:lnTo>
                    <a:pt x="25" y="125"/>
                  </a:lnTo>
                  <a:lnTo>
                    <a:pt x="32" y="108"/>
                  </a:lnTo>
                  <a:lnTo>
                    <a:pt x="39" y="92"/>
                  </a:lnTo>
                  <a:lnTo>
                    <a:pt x="48" y="78"/>
                  </a:lnTo>
                  <a:lnTo>
                    <a:pt x="58" y="63"/>
                  </a:lnTo>
                  <a:lnTo>
                    <a:pt x="68" y="51"/>
                  </a:lnTo>
                  <a:lnTo>
                    <a:pt x="78" y="40"/>
                  </a:lnTo>
                  <a:lnTo>
                    <a:pt x="89" y="30"/>
                  </a:lnTo>
                  <a:lnTo>
                    <a:pt x="101" y="22"/>
                  </a:lnTo>
                  <a:lnTo>
                    <a:pt x="125" y="10"/>
                  </a:lnTo>
                  <a:lnTo>
                    <a:pt x="147" y="3"/>
                  </a:lnTo>
                  <a:lnTo>
                    <a:pt x="168" y="0"/>
                  </a:lnTo>
                  <a:lnTo>
                    <a:pt x="188" y="0"/>
                  </a:lnTo>
                  <a:lnTo>
                    <a:pt x="206" y="4"/>
                  </a:lnTo>
                  <a:lnTo>
                    <a:pt x="224" y="11"/>
                  </a:lnTo>
                  <a:lnTo>
                    <a:pt x="239" y="22"/>
                  </a:lnTo>
                  <a:lnTo>
                    <a:pt x="253" y="34"/>
                  </a:lnTo>
                  <a:lnTo>
                    <a:pt x="266" y="49"/>
                  </a:lnTo>
                  <a:lnTo>
                    <a:pt x="277" y="66"/>
                  </a:lnTo>
                  <a:lnTo>
                    <a:pt x="288" y="86"/>
                  </a:lnTo>
                  <a:lnTo>
                    <a:pt x="297" y="107"/>
                  </a:lnTo>
                  <a:lnTo>
                    <a:pt x="304" y="130"/>
                  </a:lnTo>
                  <a:lnTo>
                    <a:pt x="310" y="153"/>
                  </a:lnTo>
                  <a:lnTo>
                    <a:pt x="314" y="177"/>
                  </a:lnTo>
                  <a:lnTo>
                    <a:pt x="317" y="203"/>
                  </a:lnTo>
                  <a:lnTo>
                    <a:pt x="318" y="228"/>
                  </a:lnTo>
                  <a:lnTo>
                    <a:pt x="318" y="255"/>
                  </a:lnTo>
                  <a:lnTo>
                    <a:pt x="316" y="280"/>
                  </a:lnTo>
                  <a:lnTo>
                    <a:pt x="312" y="306"/>
                  </a:lnTo>
                  <a:lnTo>
                    <a:pt x="307" y="330"/>
                  </a:lnTo>
                  <a:lnTo>
                    <a:pt x="300" y="353"/>
                  </a:lnTo>
                  <a:lnTo>
                    <a:pt x="292" y="376"/>
                  </a:lnTo>
                  <a:lnTo>
                    <a:pt x="282" y="397"/>
                  </a:lnTo>
                  <a:lnTo>
                    <a:pt x="270" y="417"/>
                  </a:lnTo>
                  <a:lnTo>
                    <a:pt x="256" y="434"/>
                  </a:lnTo>
                  <a:lnTo>
                    <a:pt x="241" y="449"/>
                  </a:lnTo>
                  <a:lnTo>
                    <a:pt x="224" y="462"/>
                  </a:lnTo>
                  <a:lnTo>
                    <a:pt x="205" y="471"/>
                  </a:lnTo>
                  <a:lnTo>
                    <a:pt x="185" y="479"/>
                  </a:lnTo>
                  <a:lnTo>
                    <a:pt x="162" y="483"/>
                  </a:lnTo>
                  <a:lnTo>
                    <a:pt x="138" y="484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2" name="Freeform 201"/>
            <p:cNvSpPr>
              <a:spLocks/>
            </p:cNvSpPr>
            <p:nvPr/>
          </p:nvSpPr>
          <p:spPr bwMode="auto">
            <a:xfrm>
              <a:off x="2562226" y="450850"/>
              <a:ext cx="33338" cy="49213"/>
            </a:xfrm>
            <a:custGeom>
              <a:avLst/>
              <a:gdLst>
                <a:gd name="T0" fmla="*/ 2147483647 w 318"/>
                <a:gd name="T1" fmla="*/ 2147483647 h 479"/>
                <a:gd name="T2" fmla="*/ 2147483647 w 318"/>
                <a:gd name="T3" fmla="*/ 2147483647 h 479"/>
                <a:gd name="T4" fmla="*/ 2147483647 w 318"/>
                <a:gd name="T5" fmla="*/ 2147483647 h 479"/>
                <a:gd name="T6" fmla="*/ 2147483647 w 318"/>
                <a:gd name="T7" fmla="*/ 2147483647 h 479"/>
                <a:gd name="T8" fmla="*/ 2147483647 w 318"/>
                <a:gd name="T9" fmla="*/ 2147483647 h 479"/>
                <a:gd name="T10" fmla="*/ 2147483647 w 318"/>
                <a:gd name="T11" fmla="*/ 2147483647 h 479"/>
                <a:gd name="T12" fmla="*/ 2147483647 w 318"/>
                <a:gd name="T13" fmla="*/ 2147483647 h 479"/>
                <a:gd name="T14" fmla="*/ 2147483647 w 318"/>
                <a:gd name="T15" fmla="*/ 2147483647 h 479"/>
                <a:gd name="T16" fmla="*/ 2147483647 w 318"/>
                <a:gd name="T17" fmla="*/ 2147483647 h 479"/>
                <a:gd name="T18" fmla="*/ 2147483647 w 318"/>
                <a:gd name="T19" fmla="*/ 2147483647 h 479"/>
                <a:gd name="T20" fmla="*/ 2147483647 w 318"/>
                <a:gd name="T21" fmla="*/ 2147483647 h 479"/>
                <a:gd name="T22" fmla="*/ 2147483647 w 318"/>
                <a:gd name="T23" fmla="*/ 2147483647 h 479"/>
                <a:gd name="T24" fmla="*/ 2147483647 w 318"/>
                <a:gd name="T25" fmla="*/ 2147483647 h 479"/>
                <a:gd name="T26" fmla="*/ 2147483647 w 318"/>
                <a:gd name="T27" fmla="*/ 2147483647 h 479"/>
                <a:gd name="T28" fmla="*/ 2147483647 w 318"/>
                <a:gd name="T29" fmla="*/ 2147483647 h 479"/>
                <a:gd name="T30" fmla="*/ 2147483647 w 318"/>
                <a:gd name="T31" fmla="*/ 2147483647 h 479"/>
                <a:gd name="T32" fmla="*/ 2147483647 w 318"/>
                <a:gd name="T33" fmla="*/ 2147483647 h 479"/>
                <a:gd name="T34" fmla="*/ 2147483647 w 318"/>
                <a:gd name="T35" fmla="*/ 2147483647 h 479"/>
                <a:gd name="T36" fmla="*/ 2147483647 w 318"/>
                <a:gd name="T37" fmla="*/ 2147483647 h 479"/>
                <a:gd name="T38" fmla="*/ 2147483647 w 318"/>
                <a:gd name="T39" fmla="*/ 2147483647 h 479"/>
                <a:gd name="T40" fmla="*/ 2147483647 w 318"/>
                <a:gd name="T41" fmla="*/ 2147483647 h 479"/>
                <a:gd name="T42" fmla="*/ 2147483647 w 318"/>
                <a:gd name="T43" fmla="*/ 2147483647 h 479"/>
                <a:gd name="T44" fmla="*/ 2147483647 w 318"/>
                <a:gd name="T45" fmla="*/ 2147483647 h 479"/>
                <a:gd name="T46" fmla="*/ 2147483647 w 318"/>
                <a:gd name="T47" fmla="*/ 2147483647 h 479"/>
                <a:gd name="T48" fmla="*/ 2147483647 w 318"/>
                <a:gd name="T49" fmla="*/ 2147483647 h 479"/>
                <a:gd name="T50" fmla="*/ 2147483647 w 318"/>
                <a:gd name="T51" fmla="*/ 2147483647 h 479"/>
                <a:gd name="T52" fmla="*/ 2147483647 w 318"/>
                <a:gd name="T53" fmla="*/ 2147483647 h 479"/>
                <a:gd name="T54" fmla="*/ 2147483647 w 318"/>
                <a:gd name="T55" fmla="*/ 2147483647 h 479"/>
                <a:gd name="T56" fmla="*/ 2147483647 w 318"/>
                <a:gd name="T57" fmla="*/ 2147483647 h 479"/>
                <a:gd name="T58" fmla="*/ 2147483647 w 318"/>
                <a:gd name="T59" fmla="*/ 2147483647 h 479"/>
                <a:gd name="T60" fmla="*/ 2147483647 w 318"/>
                <a:gd name="T61" fmla="*/ 2147483647 h 479"/>
                <a:gd name="T62" fmla="*/ 2147483647 w 318"/>
                <a:gd name="T63" fmla="*/ 2147483647 h 479"/>
                <a:gd name="T64" fmla="*/ 2147483647 w 318"/>
                <a:gd name="T65" fmla="*/ 2147483647 h 479"/>
                <a:gd name="T66" fmla="*/ 2147483647 w 318"/>
                <a:gd name="T67" fmla="*/ 2147483647 h 479"/>
                <a:gd name="T68" fmla="*/ 2147483647 w 318"/>
                <a:gd name="T69" fmla="*/ 2147483647 h 479"/>
                <a:gd name="T70" fmla="*/ 2147483647 w 318"/>
                <a:gd name="T71" fmla="*/ 2147483647 h 479"/>
                <a:gd name="T72" fmla="*/ 2147483647 w 318"/>
                <a:gd name="T73" fmla="*/ 2147483647 h 479"/>
                <a:gd name="T74" fmla="*/ 2147483647 w 318"/>
                <a:gd name="T75" fmla="*/ 2147483647 h 479"/>
                <a:gd name="T76" fmla="*/ 2147483647 w 318"/>
                <a:gd name="T77" fmla="*/ 2147483647 h 479"/>
                <a:gd name="T78" fmla="*/ 2147483647 w 318"/>
                <a:gd name="T79" fmla="*/ 2147483647 h 479"/>
                <a:gd name="T80" fmla="*/ 2147483647 w 318"/>
                <a:gd name="T81" fmla="*/ 2147483647 h 479"/>
                <a:gd name="T82" fmla="*/ 2147483647 w 318"/>
                <a:gd name="T83" fmla="*/ 2147483647 h 479"/>
                <a:gd name="T84" fmla="*/ 2147483647 w 318"/>
                <a:gd name="T85" fmla="*/ 2147483647 h 479"/>
                <a:gd name="T86" fmla="*/ 2147483647 w 318"/>
                <a:gd name="T87" fmla="*/ 2147483647 h 479"/>
                <a:gd name="T88" fmla="*/ 2147483647 w 318"/>
                <a:gd name="T89" fmla="*/ 2147483647 h 479"/>
                <a:gd name="T90" fmla="*/ 2147483647 w 318"/>
                <a:gd name="T91" fmla="*/ 2147483647 h 479"/>
                <a:gd name="T92" fmla="*/ 2147483647 w 318"/>
                <a:gd name="T93" fmla="*/ 2147483647 h 479"/>
                <a:gd name="T94" fmla="*/ 2147483647 w 318"/>
                <a:gd name="T95" fmla="*/ 2147483647 h 479"/>
                <a:gd name="T96" fmla="*/ 2147483647 w 318"/>
                <a:gd name="T97" fmla="*/ 2147483647 h 479"/>
                <a:gd name="T98" fmla="*/ 2147483647 w 318"/>
                <a:gd name="T99" fmla="*/ 2147483647 h 479"/>
                <a:gd name="T100" fmla="*/ 2147483647 w 318"/>
                <a:gd name="T101" fmla="*/ 2147483647 h 4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18"/>
                <a:gd name="T154" fmla="*/ 0 h 479"/>
                <a:gd name="T155" fmla="*/ 318 w 318"/>
                <a:gd name="T156" fmla="*/ 479 h 47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18" h="479">
                  <a:moveTo>
                    <a:pt x="209" y="0"/>
                  </a:moveTo>
                  <a:lnTo>
                    <a:pt x="217" y="14"/>
                  </a:lnTo>
                  <a:lnTo>
                    <a:pt x="226" y="26"/>
                  </a:lnTo>
                  <a:lnTo>
                    <a:pt x="232" y="39"/>
                  </a:lnTo>
                  <a:lnTo>
                    <a:pt x="238" y="52"/>
                  </a:lnTo>
                  <a:lnTo>
                    <a:pt x="244" y="65"/>
                  </a:lnTo>
                  <a:lnTo>
                    <a:pt x="249" y="79"/>
                  </a:lnTo>
                  <a:lnTo>
                    <a:pt x="253" y="92"/>
                  </a:lnTo>
                  <a:lnTo>
                    <a:pt x="256" y="105"/>
                  </a:lnTo>
                  <a:lnTo>
                    <a:pt x="259" y="118"/>
                  </a:lnTo>
                  <a:lnTo>
                    <a:pt x="262" y="132"/>
                  </a:lnTo>
                  <a:lnTo>
                    <a:pt x="264" y="145"/>
                  </a:lnTo>
                  <a:lnTo>
                    <a:pt x="265" y="158"/>
                  </a:lnTo>
                  <a:lnTo>
                    <a:pt x="266" y="171"/>
                  </a:lnTo>
                  <a:lnTo>
                    <a:pt x="266" y="184"/>
                  </a:lnTo>
                  <a:lnTo>
                    <a:pt x="265" y="197"/>
                  </a:lnTo>
                  <a:lnTo>
                    <a:pt x="264" y="209"/>
                  </a:lnTo>
                  <a:lnTo>
                    <a:pt x="263" y="221"/>
                  </a:lnTo>
                  <a:lnTo>
                    <a:pt x="261" y="233"/>
                  </a:lnTo>
                  <a:lnTo>
                    <a:pt x="258" y="245"/>
                  </a:lnTo>
                  <a:lnTo>
                    <a:pt x="255" y="256"/>
                  </a:lnTo>
                  <a:lnTo>
                    <a:pt x="251" y="267"/>
                  </a:lnTo>
                  <a:lnTo>
                    <a:pt x="247" y="277"/>
                  </a:lnTo>
                  <a:lnTo>
                    <a:pt x="242" y="287"/>
                  </a:lnTo>
                  <a:lnTo>
                    <a:pt x="237" y="298"/>
                  </a:lnTo>
                  <a:lnTo>
                    <a:pt x="231" y="307"/>
                  </a:lnTo>
                  <a:lnTo>
                    <a:pt x="225" y="315"/>
                  </a:lnTo>
                  <a:lnTo>
                    <a:pt x="217" y="324"/>
                  </a:lnTo>
                  <a:lnTo>
                    <a:pt x="210" y="331"/>
                  </a:lnTo>
                  <a:lnTo>
                    <a:pt x="203" y="338"/>
                  </a:lnTo>
                  <a:lnTo>
                    <a:pt x="194" y="344"/>
                  </a:lnTo>
                  <a:lnTo>
                    <a:pt x="186" y="350"/>
                  </a:lnTo>
                  <a:lnTo>
                    <a:pt x="177" y="356"/>
                  </a:lnTo>
                  <a:lnTo>
                    <a:pt x="159" y="361"/>
                  </a:lnTo>
                  <a:lnTo>
                    <a:pt x="142" y="364"/>
                  </a:lnTo>
                  <a:lnTo>
                    <a:pt x="127" y="366"/>
                  </a:lnTo>
                  <a:lnTo>
                    <a:pt x="113" y="366"/>
                  </a:lnTo>
                  <a:lnTo>
                    <a:pt x="99" y="364"/>
                  </a:lnTo>
                  <a:lnTo>
                    <a:pt x="87" y="361"/>
                  </a:lnTo>
                  <a:lnTo>
                    <a:pt x="75" y="356"/>
                  </a:lnTo>
                  <a:lnTo>
                    <a:pt x="65" y="350"/>
                  </a:lnTo>
                  <a:lnTo>
                    <a:pt x="55" y="343"/>
                  </a:lnTo>
                  <a:lnTo>
                    <a:pt x="44" y="334"/>
                  </a:lnTo>
                  <a:lnTo>
                    <a:pt x="36" y="325"/>
                  </a:lnTo>
                  <a:lnTo>
                    <a:pt x="28" y="314"/>
                  </a:lnTo>
                  <a:lnTo>
                    <a:pt x="20" y="303"/>
                  </a:lnTo>
                  <a:lnTo>
                    <a:pt x="13" y="289"/>
                  </a:lnTo>
                  <a:lnTo>
                    <a:pt x="6" y="276"/>
                  </a:lnTo>
                  <a:lnTo>
                    <a:pt x="0" y="262"/>
                  </a:lnTo>
                  <a:lnTo>
                    <a:pt x="1" y="282"/>
                  </a:lnTo>
                  <a:lnTo>
                    <a:pt x="2" y="303"/>
                  </a:lnTo>
                  <a:lnTo>
                    <a:pt x="4" y="322"/>
                  </a:lnTo>
                  <a:lnTo>
                    <a:pt x="8" y="341"/>
                  </a:lnTo>
                  <a:lnTo>
                    <a:pt x="12" y="360"/>
                  </a:lnTo>
                  <a:lnTo>
                    <a:pt x="18" y="377"/>
                  </a:lnTo>
                  <a:lnTo>
                    <a:pt x="24" y="393"/>
                  </a:lnTo>
                  <a:lnTo>
                    <a:pt x="32" y="408"/>
                  </a:lnTo>
                  <a:lnTo>
                    <a:pt x="41" y="423"/>
                  </a:lnTo>
                  <a:lnTo>
                    <a:pt x="51" y="436"/>
                  </a:lnTo>
                  <a:lnTo>
                    <a:pt x="57" y="442"/>
                  </a:lnTo>
                  <a:lnTo>
                    <a:pt x="63" y="447"/>
                  </a:lnTo>
                  <a:lnTo>
                    <a:pt x="69" y="453"/>
                  </a:lnTo>
                  <a:lnTo>
                    <a:pt x="75" y="457"/>
                  </a:lnTo>
                  <a:lnTo>
                    <a:pt x="82" y="461"/>
                  </a:lnTo>
                  <a:lnTo>
                    <a:pt x="89" y="465"/>
                  </a:lnTo>
                  <a:lnTo>
                    <a:pt x="96" y="470"/>
                  </a:lnTo>
                  <a:lnTo>
                    <a:pt x="104" y="472"/>
                  </a:lnTo>
                  <a:lnTo>
                    <a:pt x="112" y="475"/>
                  </a:lnTo>
                  <a:lnTo>
                    <a:pt x="120" y="477"/>
                  </a:lnTo>
                  <a:lnTo>
                    <a:pt x="129" y="478"/>
                  </a:lnTo>
                  <a:lnTo>
                    <a:pt x="138" y="479"/>
                  </a:lnTo>
                  <a:lnTo>
                    <a:pt x="158" y="479"/>
                  </a:lnTo>
                  <a:lnTo>
                    <a:pt x="178" y="476"/>
                  </a:lnTo>
                  <a:lnTo>
                    <a:pt x="195" y="471"/>
                  </a:lnTo>
                  <a:lnTo>
                    <a:pt x="212" y="463"/>
                  </a:lnTo>
                  <a:lnTo>
                    <a:pt x="228" y="454"/>
                  </a:lnTo>
                  <a:lnTo>
                    <a:pt x="242" y="444"/>
                  </a:lnTo>
                  <a:lnTo>
                    <a:pt x="254" y="431"/>
                  </a:lnTo>
                  <a:lnTo>
                    <a:pt x="266" y="417"/>
                  </a:lnTo>
                  <a:lnTo>
                    <a:pt x="276" y="401"/>
                  </a:lnTo>
                  <a:lnTo>
                    <a:pt x="286" y="384"/>
                  </a:lnTo>
                  <a:lnTo>
                    <a:pt x="294" y="367"/>
                  </a:lnTo>
                  <a:lnTo>
                    <a:pt x="301" y="347"/>
                  </a:lnTo>
                  <a:lnTo>
                    <a:pt x="306" y="328"/>
                  </a:lnTo>
                  <a:lnTo>
                    <a:pt x="311" y="308"/>
                  </a:lnTo>
                  <a:lnTo>
                    <a:pt x="314" y="286"/>
                  </a:lnTo>
                  <a:lnTo>
                    <a:pt x="317" y="265"/>
                  </a:lnTo>
                  <a:lnTo>
                    <a:pt x="318" y="244"/>
                  </a:lnTo>
                  <a:lnTo>
                    <a:pt x="318" y="222"/>
                  </a:lnTo>
                  <a:lnTo>
                    <a:pt x="317" y="201"/>
                  </a:lnTo>
                  <a:lnTo>
                    <a:pt x="315" y="179"/>
                  </a:lnTo>
                  <a:lnTo>
                    <a:pt x="312" y="159"/>
                  </a:lnTo>
                  <a:lnTo>
                    <a:pt x="307" y="139"/>
                  </a:lnTo>
                  <a:lnTo>
                    <a:pt x="302" y="119"/>
                  </a:lnTo>
                  <a:lnTo>
                    <a:pt x="296" y="100"/>
                  </a:lnTo>
                  <a:lnTo>
                    <a:pt x="289" y="83"/>
                  </a:lnTo>
                  <a:lnTo>
                    <a:pt x="281" y="66"/>
                  </a:lnTo>
                  <a:lnTo>
                    <a:pt x="271" y="51"/>
                  </a:lnTo>
                  <a:lnTo>
                    <a:pt x="260" y="38"/>
                  </a:lnTo>
                  <a:lnTo>
                    <a:pt x="249" y="26"/>
                  </a:lnTo>
                  <a:lnTo>
                    <a:pt x="237" y="16"/>
                  </a:lnTo>
                  <a:lnTo>
                    <a:pt x="224" y="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3" name="Freeform 202"/>
            <p:cNvSpPr>
              <a:spLocks/>
            </p:cNvSpPr>
            <p:nvPr/>
          </p:nvSpPr>
          <p:spPr bwMode="auto">
            <a:xfrm>
              <a:off x="2551113" y="409575"/>
              <a:ext cx="20638" cy="146050"/>
            </a:xfrm>
            <a:custGeom>
              <a:avLst/>
              <a:gdLst>
                <a:gd name="T0" fmla="*/ 2147483647 w 189"/>
                <a:gd name="T1" fmla="*/ 2147483647 h 1381"/>
                <a:gd name="T2" fmla="*/ 0 w 189"/>
                <a:gd name="T3" fmla="*/ 2147483647 h 1381"/>
                <a:gd name="T4" fmla="*/ 2147483647 w 189"/>
                <a:gd name="T5" fmla="*/ 2147483647 h 1381"/>
                <a:gd name="T6" fmla="*/ 2147483647 w 189"/>
                <a:gd name="T7" fmla="*/ 2147483647 h 1381"/>
                <a:gd name="T8" fmla="*/ 2147483647 w 189"/>
                <a:gd name="T9" fmla="*/ 2147483647 h 1381"/>
                <a:gd name="T10" fmla="*/ 2147483647 w 189"/>
                <a:gd name="T11" fmla="*/ 2147483647 h 1381"/>
                <a:gd name="T12" fmla="*/ 2147483647 w 189"/>
                <a:gd name="T13" fmla="*/ 2147483647 h 1381"/>
                <a:gd name="T14" fmla="*/ 2147483647 w 189"/>
                <a:gd name="T15" fmla="*/ 2147483647 h 1381"/>
                <a:gd name="T16" fmla="*/ 2147483647 w 189"/>
                <a:gd name="T17" fmla="*/ 2147483647 h 1381"/>
                <a:gd name="T18" fmla="*/ 2147483647 w 189"/>
                <a:gd name="T19" fmla="*/ 2147483647 h 1381"/>
                <a:gd name="T20" fmla="*/ 2147483647 w 189"/>
                <a:gd name="T21" fmla="*/ 2147483647 h 1381"/>
                <a:gd name="T22" fmla="*/ 2147483647 w 189"/>
                <a:gd name="T23" fmla="*/ 2147483647 h 1381"/>
                <a:gd name="T24" fmla="*/ 2147483647 w 189"/>
                <a:gd name="T25" fmla="*/ 0 h 1381"/>
                <a:gd name="T26" fmla="*/ 2147483647 w 189"/>
                <a:gd name="T27" fmla="*/ 0 h 1381"/>
                <a:gd name="T28" fmla="*/ 2147483647 w 189"/>
                <a:gd name="T29" fmla="*/ 2147483647 h 1381"/>
                <a:gd name="T30" fmla="*/ 2147483647 w 189"/>
                <a:gd name="T31" fmla="*/ 2147483647 h 1381"/>
                <a:gd name="T32" fmla="*/ 2147483647 w 189"/>
                <a:gd name="T33" fmla="*/ 2147483647 h 1381"/>
                <a:gd name="T34" fmla="*/ 2147483647 w 189"/>
                <a:gd name="T35" fmla="*/ 2147483647 h 1381"/>
                <a:gd name="T36" fmla="*/ 2147483647 w 189"/>
                <a:gd name="T37" fmla="*/ 2147483647 h 1381"/>
                <a:gd name="T38" fmla="*/ 2147483647 w 189"/>
                <a:gd name="T39" fmla="*/ 2147483647 h 1381"/>
                <a:gd name="T40" fmla="*/ 2147483647 w 189"/>
                <a:gd name="T41" fmla="*/ 2147483647 h 1381"/>
                <a:gd name="T42" fmla="*/ 2147483647 w 189"/>
                <a:gd name="T43" fmla="*/ 2147483647 h 1381"/>
                <a:gd name="T44" fmla="*/ 2147483647 w 189"/>
                <a:gd name="T45" fmla="*/ 2147483647 h 1381"/>
                <a:gd name="T46" fmla="*/ 2147483647 w 189"/>
                <a:gd name="T47" fmla="*/ 2147483647 h 13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9"/>
                <a:gd name="T73" fmla="*/ 0 h 1381"/>
                <a:gd name="T74" fmla="*/ 189 w 189"/>
                <a:gd name="T75" fmla="*/ 1381 h 13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9" h="1381">
                  <a:moveTo>
                    <a:pt x="55" y="57"/>
                  </a:moveTo>
                  <a:lnTo>
                    <a:pt x="0" y="1363"/>
                  </a:lnTo>
                  <a:lnTo>
                    <a:pt x="109" y="1381"/>
                  </a:lnTo>
                  <a:lnTo>
                    <a:pt x="189" y="68"/>
                  </a:lnTo>
                  <a:lnTo>
                    <a:pt x="184" y="62"/>
                  </a:lnTo>
                  <a:lnTo>
                    <a:pt x="172" y="47"/>
                  </a:lnTo>
                  <a:lnTo>
                    <a:pt x="163" y="38"/>
                  </a:lnTo>
                  <a:lnTo>
                    <a:pt x="154" y="29"/>
                  </a:lnTo>
                  <a:lnTo>
                    <a:pt x="143" y="20"/>
                  </a:lnTo>
                  <a:lnTo>
                    <a:pt x="132" y="12"/>
                  </a:lnTo>
                  <a:lnTo>
                    <a:pt x="120" y="6"/>
                  </a:lnTo>
                  <a:lnTo>
                    <a:pt x="109" y="2"/>
                  </a:lnTo>
                  <a:lnTo>
                    <a:pt x="104" y="0"/>
                  </a:lnTo>
                  <a:lnTo>
                    <a:pt x="98" y="0"/>
                  </a:lnTo>
                  <a:lnTo>
                    <a:pt x="92" y="1"/>
                  </a:lnTo>
                  <a:lnTo>
                    <a:pt x="87" y="2"/>
                  </a:lnTo>
                  <a:lnTo>
                    <a:pt x="82" y="5"/>
                  </a:lnTo>
                  <a:lnTo>
                    <a:pt x="77" y="8"/>
                  </a:lnTo>
                  <a:lnTo>
                    <a:pt x="72" y="13"/>
                  </a:lnTo>
                  <a:lnTo>
                    <a:pt x="68" y="19"/>
                  </a:lnTo>
                  <a:lnTo>
                    <a:pt x="64" y="26"/>
                  </a:lnTo>
                  <a:lnTo>
                    <a:pt x="61" y="34"/>
                  </a:lnTo>
                  <a:lnTo>
                    <a:pt x="58" y="44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rgbClr val="7368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4" name="Freeform 203"/>
            <p:cNvSpPr>
              <a:spLocks/>
            </p:cNvSpPr>
            <p:nvPr/>
          </p:nvSpPr>
          <p:spPr bwMode="auto">
            <a:xfrm>
              <a:off x="2474913" y="500063"/>
              <a:ext cx="198438" cy="38100"/>
            </a:xfrm>
            <a:custGeom>
              <a:avLst/>
              <a:gdLst>
                <a:gd name="T0" fmla="*/ 2147483647 w 1880"/>
                <a:gd name="T1" fmla="*/ 2147483647 h 348"/>
                <a:gd name="T2" fmla="*/ 2147483647 w 1880"/>
                <a:gd name="T3" fmla="*/ 0 h 348"/>
                <a:gd name="T4" fmla="*/ 2147483647 w 1880"/>
                <a:gd name="T5" fmla="*/ 2147483647 h 348"/>
                <a:gd name="T6" fmla="*/ 0 w 1880"/>
                <a:gd name="T7" fmla="*/ 2147483647 h 348"/>
                <a:gd name="T8" fmla="*/ 2147483647 w 1880"/>
                <a:gd name="T9" fmla="*/ 2147483647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80"/>
                <a:gd name="T16" fmla="*/ 0 h 348"/>
                <a:gd name="T17" fmla="*/ 1880 w 1880"/>
                <a:gd name="T18" fmla="*/ 348 h 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80" h="348">
                  <a:moveTo>
                    <a:pt x="27" y="165"/>
                  </a:moveTo>
                  <a:lnTo>
                    <a:pt x="1880" y="0"/>
                  </a:lnTo>
                  <a:lnTo>
                    <a:pt x="1850" y="241"/>
                  </a:lnTo>
                  <a:lnTo>
                    <a:pt x="0" y="348"/>
                  </a:lnTo>
                  <a:lnTo>
                    <a:pt x="27" y="165"/>
                  </a:lnTo>
                  <a:close/>
                </a:path>
              </a:pathLst>
            </a:custGeom>
            <a:solidFill>
              <a:srgbClr val="B9CA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5" name="Freeform 204"/>
            <p:cNvSpPr>
              <a:spLocks/>
            </p:cNvSpPr>
            <p:nvPr/>
          </p:nvSpPr>
          <p:spPr bwMode="auto">
            <a:xfrm>
              <a:off x="2468563" y="517525"/>
              <a:ext cx="301625" cy="219075"/>
            </a:xfrm>
            <a:custGeom>
              <a:avLst/>
              <a:gdLst>
                <a:gd name="T0" fmla="*/ 0 w 2842"/>
                <a:gd name="T1" fmla="*/ 2147483647 h 2068"/>
                <a:gd name="T2" fmla="*/ 2147483647 w 2842"/>
                <a:gd name="T3" fmla="*/ 0 h 2068"/>
                <a:gd name="T4" fmla="*/ 2147483647 w 2842"/>
                <a:gd name="T5" fmla="*/ 2147483647 h 2068"/>
                <a:gd name="T6" fmla="*/ 2147483647 w 2842"/>
                <a:gd name="T7" fmla="*/ 2147483647 h 2068"/>
                <a:gd name="T8" fmla="*/ 0 w 2842"/>
                <a:gd name="T9" fmla="*/ 2147483647 h 20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2"/>
                <a:gd name="T16" fmla="*/ 0 h 2068"/>
                <a:gd name="T17" fmla="*/ 2842 w 2842"/>
                <a:gd name="T18" fmla="*/ 2068 h 20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2" h="2068">
                  <a:moveTo>
                    <a:pt x="0" y="138"/>
                  </a:moveTo>
                  <a:lnTo>
                    <a:pt x="1933" y="0"/>
                  </a:lnTo>
                  <a:lnTo>
                    <a:pt x="2842" y="2013"/>
                  </a:lnTo>
                  <a:lnTo>
                    <a:pt x="908" y="206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6" name="Freeform 205"/>
            <p:cNvSpPr>
              <a:spLocks/>
            </p:cNvSpPr>
            <p:nvPr/>
          </p:nvSpPr>
          <p:spPr bwMode="auto">
            <a:xfrm>
              <a:off x="2638426" y="530225"/>
              <a:ext cx="112713" cy="166688"/>
            </a:xfrm>
            <a:custGeom>
              <a:avLst/>
              <a:gdLst>
                <a:gd name="T0" fmla="*/ 2147483647 w 1076"/>
                <a:gd name="T1" fmla="*/ 2147483647 h 1577"/>
                <a:gd name="T2" fmla="*/ 2147483647 w 1076"/>
                <a:gd name="T3" fmla="*/ 2147483647 h 1577"/>
                <a:gd name="T4" fmla="*/ 2147483647 w 1076"/>
                <a:gd name="T5" fmla="*/ 2147483647 h 1577"/>
                <a:gd name="T6" fmla="*/ 2147483647 w 1076"/>
                <a:gd name="T7" fmla="*/ 2147483647 h 1577"/>
                <a:gd name="T8" fmla="*/ 2147483647 w 1076"/>
                <a:gd name="T9" fmla="*/ 2147483647 h 1577"/>
                <a:gd name="T10" fmla="*/ 2147483647 w 1076"/>
                <a:gd name="T11" fmla="*/ 2147483647 h 1577"/>
                <a:gd name="T12" fmla="*/ 2147483647 w 1076"/>
                <a:gd name="T13" fmla="*/ 2147483647 h 1577"/>
                <a:gd name="T14" fmla="*/ 2147483647 w 1076"/>
                <a:gd name="T15" fmla="*/ 2147483647 h 1577"/>
                <a:gd name="T16" fmla="*/ 2147483647 w 1076"/>
                <a:gd name="T17" fmla="*/ 2147483647 h 1577"/>
                <a:gd name="T18" fmla="*/ 2147483647 w 1076"/>
                <a:gd name="T19" fmla="*/ 2147483647 h 1577"/>
                <a:gd name="T20" fmla="*/ 2147483647 w 1076"/>
                <a:gd name="T21" fmla="*/ 2147483647 h 1577"/>
                <a:gd name="T22" fmla="*/ 2147483647 w 1076"/>
                <a:gd name="T23" fmla="*/ 2147483647 h 1577"/>
                <a:gd name="T24" fmla="*/ 2147483647 w 1076"/>
                <a:gd name="T25" fmla="*/ 2147483647 h 1577"/>
                <a:gd name="T26" fmla="*/ 2147483647 w 1076"/>
                <a:gd name="T27" fmla="*/ 2147483647 h 1577"/>
                <a:gd name="T28" fmla="*/ 2147483647 w 1076"/>
                <a:gd name="T29" fmla="*/ 2147483647 h 1577"/>
                <a:gd name="T30" fmla="*/ 2147483647 w 1076"/>
                <a:gd name="T31" fmla="*/ 2147483647 h 1577"/>
                <a:gd name="T32" fmla="*/ 2147483647 w 1076"/>
                <a:gd name="T33" fmla="*/ 2147483647 h 1577"/>
                <a:gd name="T34" fmla="*/ 2147483647 w 1076"/>
                <a:gd name="T35" fmla="*/ 2147483647 h 1577"/>
                <a:gd name="T36" fmla="*/ 2147483647 w 1076"/>
                <a:gd name="T37" fmla="*/ 2147483647 h 1577"/>
                <a:gd name="T38" fmla="*/ 0 w 1076"/>
                <a:gd name="T39" fmla="*/ 2147483647 h 1577"/>
                <a:gd name="T40" fmla="*/ 2147483647 w 1076"/>
                <a:gd name="T41" fmla="*/ 2147483647 h 1577"/>
                <a:gd name="T42" fmla="*/ 2147483647 w 1076"/>
                <a:gd name="T43" fmla="*/ 2147483647 h 1577"/>
                <a:gd name="T44" fmla="*/ 2147483647 w 1076"/>
                <a:gd name="T45" fmla="*/ 2147483647 h 1577"/>
                <a:gd name="T46" fmla="*/ 2147483647 w 1076"/>
                <a:gd name="T47" fmla="*/ 2147483647 h 1577"/>
                <a:gd name="T48" fmla="*/ 2147483647 w 1076"/>
                <a:gd name="T49" fmla="*/ 2147483647 h 1577"/>
                <a:gd name="T50" fmla="*/ 2147483647 w 1076"/>
                <a:gd name="T51" fmla="*/ 2147483647 h 1577"/>
                <a:gd name="T52" fmla="*/ 2147483647 w 1076"/>
                <a:gd name="T53" fmla="*/ 2147483647 h 1577"/>
                <a:gd name="T54" fmla="*/ 2147483647 w 1076"/>
                <a:gd name="T55" fmla="*/ 2147483647 h 1577"/>
                <a:gd name="T56" fmla="*/ 2147483647 w 1076"/>
                <a:gd name="T57" fmla="*/ 2147483647 h 1577"/>
                <a:gd name="T58" fmla="*/ 2147483647 w 1076"/>
                <a:gd name="T59" fmla="*/ 2147483647 h 1577"/>
                <a:gd name="T60" fmla="*/ 2147483647 w 1076"/>
                <a:gd name="T61" fmla="*/ 2147483647 h 1577"/>
                <a:gd name="T62" fmla="*/ 2147483647 w 1076"/>
                <a:gd name="T63" fmla="*/ 2147483647 h 1577"/>
                <a:gd name="T64" fmla="*/ 2147483647 w 1076"/>
                <a:gd name="T65" fmla="*/ 2147483647 h 1577"/>
                <a:gd name="T66" fmla="*/ 2147483647 w 1076"/>
                <a:gd name="T67" fmla="*/ 2147483647 h 1577"/>
                <a:gd name="T68" fmla="*/ 2147483647 w 1076"/>
                <a:gd name="T69" fmla="*/ 2147483647 h 1577"/>
                <a:gd name="T70" fmla="*/ 2147483647 w 1076"/>
                <a:gd name="T71" fmla="*/ 2147483647 h 1577"/>
                <a:gd name="T72" fmla="*/ 2147483647 w 1076"/>
                <a:gd name="T73" fmla="*/ 2147483647 h 1577"/>
                <a:gd name="T74" fmla="*/ 2147483647 w 1076"/>
                <a:gd name="T75" fmla="*/ 2147483647 h 1577"/>
                <a:gd name="T76" fmla="*/ 2147483647 w 1076"/>
                <a:gd name="T77" fmla="*/ 2147483647 h 1577"/>
                <a:gd name="T78" fmla="*/ 2147483647 w 1076"/>
                <a:gd name="T79" fmla="*/ 2147483647 h 1577"/>
                <a:gd name="T80" fmla="*/ 2147483647 w 1076"/>
                <a:gd name="T81" fmla="*/ 2147483647 h 1577"/>
                <a:gd name="T82" fmla="*/ 2147483647 w 1076"/>
                <a:gd name="T83" fmla="*/ 2147483647 h 1577"/>
                <a:gd name="T84" fmla="*/ 2147483647 w 1076"/>
                <a:gd name="T85" fmla="*/ 2147483647 h 1577"/>
                <a:gd name="T86" fmla="*/ 2147483647 w 1076"/>
                <a:gd name="T87" fmla="*/ 2147483647 h 1577"/>
                <a:gd name="T88" fmla="*/ 2147483647 w 1076"/>
                <a:gd name="T89" fmla="*/ 2147483647 h 1577"/>
                <a:gd name="T90" fmla="*/ 2147483647 w 1076"/>
                <a:gd name="T91" fmla="*/ 2147483647 h 1577"/>
                <a:gd name="T92" fmla="*/ 2147483647 w 1076"/>
                <a:gd name="T93" fmla="*/ 2147483647 h 1577"/>
                <a:gd name="T94" fmla="*/ 2147483647 w 1076"/>
                <a:gd name="T95" fmla="*/ 2147483647 h 1577"/>
                <a:gd name="T96" fmla="*/ 2147483647 w 1076"/>
                <a:gd name="T97" fmla="*/ 2147483647 h 1577"/>
                <a:gd name="T98" fmla="*/ 2147483647 w 1076"/>
                <a:gd name="T99" fmla="*/ 2147483647 h 1577"/>
                <a:gd name="T100" fmla="*/ 2147483647 w 1076"/>
                <a:gd name="T101" fmla="*/ 2147483647 h 1577"/>
                <a:gd name="T102" fmla="*/ 2147483647 w 1076"/>
                <a:gd name="T103" fmla="*/ 2147483647 h 1577"/>
                <a:gd name="T104" fmla="*/ 2147483647 w 1076"/>
                <a:gd name="T105" fmla="*/ 2147483647 h 1577"/>
                <a:gd name="T106" fmla="*/ 2147483647 w 1076"/>
                <a:gd name="T107" fmla="*/ 2147483647 h 1577"/>
                <a:gd name="T108" fmla="*/ 2147483647 w 1076"/>
                <a:gd name="T109" fmla="*/ 2147483647 h 1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76"/>
                <a:gd name="T166" fmla="*/ 0 h 1577"/>
                <a:gd name="T167" fmla="*/ 1076 w 1076"/>
                <a:gd name="T168" fmla="*/ 1577 h 1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76" h="1577">
                  <a:moveTo>
                    <a:pt x="341" y="82"/>
                  </a:moveTo>
                  <a:lnTo>
                    <a:pt x="334" y="91"/>
                  </a:lnTo>
                  <a:lnTo>
                    <a:pt x="329" y="100"/>
                  </a:lnTo>
                  <a:lnTo>
                    <a:pt x="326" y="110"/>
                  </a:lnTo>
                  <a:lnTo>
                    <a:pt x="325" y="122"/>
                  </a:lnTo>
                  <a:lnTo>
                    <a:pt x="325" y="134"/>
                  </a:lnTo>
                  <a:lnTo>
                    <a:pt x="326" y="147"/>
                  </a:lnTo>
                  <a:lnTo>
                    <a:pt x="328" y="160"/>
                  </a:lnTo>
                  <a:lnTo>
                    <a:pt x="332" y="174"/>
                  </a:lnTo>
                  <a:lnTo>
                    <a:pt x="352" y="233"/>
                  </a:lnTo>
                  <a:lnTo>
                    <a:pt x="375" y="295"/>
                  </a:lnTo>
                  <a:lnTo>
                    <a:pt x="380" y="310"/>
                  </a:lnTo>
                  <a:lnTo>
                    <a:pt x="385" y="325"/>
                  </a:lnTo>
                  <a:lnTo>
                    <a:pt x="389" y="340"/>
                  </a:lnTo>
                  <a:lnTo>
                    <a:pt x="392" y="356"/>
                  </a:lnTo>
                  <a:lnTo>
                    <a:pt x="394" y="371"/>
                  </a:lnTo>
                  <a:lnTo>
                    <a:pt x="394" y="385"/>
                  </a:lnTo>
                  <a:lnTo>
                    <a:pt x="394" y="399"/>
                  </a:lnTo>
                  <a:lnTo>
                    <a:pt x="392" y="413"/>
                  </a:lnTo>
                  <a:lnTo>
                    <a:pt x="389" y="425"/>
                  </a:lnTo>
                  <a:lnTo>
                    <a:pt x="383" y="438"/>
                  </a:lnTo>
                  <a:lnTo>
                    <a:pt x="376" y="449"/>
                  </a:lnTo>
                  <a:lnTo>
                    <a:pt x="367" y="461"/>
                  </a:lnTo>
                  <a:lnTo>
                    <a:pt x="356" y="471"/>
                  </a:lnTo>
                  <a:lnTo>
                    <a:pt x="341" y="480"/>
                  </a:lnTo>
                  <a:lnTo>
                    <a:pt x="325" y="488"/>
                  </a:lnTo>
                  <a:lnTo>
                    <a:pt x="306" y="495"/>
                  </a:lnTo>
                  <a:lnTo>
                    <a:pt x="295" y="498"/>
                  </a:lnTo>
                  <a:lnTo>
                    <a:pt x="282" y="501"/>
                  </a:lnTo>
                  <a:lnTo>
                    <a:pt x="269" y="503"/>
                  </a:lnTo>
                  <a:lnTo>
                    <a:pt x="256" y="505"/>
                  </a:lnTo>
                  <a:lnTo>
                    <a:pt x="227" y="508"/>
                  </a:lnTo>
                  <a:lnTo>
                    <a:pt x="198" y="511"/>
                  </a:lnTo>
                  <a:lnTo>
                    <a:pt x="167" y="513"/>
                  </a:lnTo>
                  <a:lnTo>
                    <a:pt x="138" y="516"/>
                  </a:lnTo>
                  <a:lnTo>
                    <a:pt x="108" y="520"/>
                  </a:lnTo>
                  <a:lnTo>
                    <a:pt x="82" y="525"/>
                  </a:lnTo>
                  <a:lnTo>
                    <a:pt x="69" y="528"/>
                  </a:lnTo>
                  <a:lnTo>
                    <a:pt x="57" y="532"/>
                  </a:lnTo>
                  <a:lnTo>
                    <a:pt x="46" y="536"/>
                  </a:lnTo>
                  <a:lnTo>
                    <a:pt x="37" y="541"/>
                  </a:lnTo>
                  <a:lnTo>
                    <a:pt x="28" y="547"/>
                  </a:lnTo>
                  <a:lnTo>
                    <a:pt x="20" y="554"/>
                  </a:lnTo>
                  <a:lnTo>
                    <a:pt x="14" y="562"/>
                  </a:lnTo>
                  <a:lnTo>
                    <a:pt x="10" y="570"/>
                  </a:lnTo>
                  <a:lnTo>
                    <a:pt x="5" y="581"/>
                  </a:lnTo>
                  <a:lnTo>
                    <a:pt x="3" y="592"/>
                  </a:lnTo>
                  <a:lnTo>
                    <a:pt x="3" y="603"/>
                  </a:lnTo>
                  <a:lnTo>
                    <a:pt x="5" y="617"/>
                  </a:lnTo>
                  <a:lnTo>
                    <a:pt x="10" y="632"/>
                  </a:lnTo>
                  <a:lnTo>
                    <a:pt x="15" y="648"/>
                  </a:lnTo>
                  <a:lnTo>
                    <a:pt x="23" y="665"/>
                  </a:lnTo>
                  <a:lnTo>
                    <a:pt x="33" y="684"/>
                  </a:lnTo>
                  <a:lnTo>
                    <a:pt x="39" y="694"/>
                  </a:lnTo>
                  <a:lnTo>
                    <a:pt x="45" y="703"/>
                  </a:lnTo>
                  <a:lnTo>
                    <a:pt x="53" y="711"/>
                  </a:lnTo>
                  <a:lnTo>
                    <a:pt x="61" y="718"/>
                  </a:lnTo>
                  <a:lnTo>
                    <a:pt x="71" y="725"/>
                  </a:lnTo>
                  <a:lnTo>
                    <a:pt x="81" y="732"/>
                  </a:lnTo>
                  <a:lnTo>
                    <a:pt x="92" y="737"/>
                  </a:lnTo>
                  <a:lnTo>
                    <a:pt x="103" y="744"/>
                  </a:lnTo>
                  <a:lnTo>
                    <a:pt x="114" y="749"/>
                  </a:lnTo>
                  <a:lnTo>
                    <a:pt x="127" y="753"/>
                  </a:lnTo>
                  <a:lnTo>
                    <a:pt x="140" y="758"/>
                  </a:lnTo>
                  <a:lnTo>
                    <a:pt x="152" y="761"/>
                  </a:lnTo>
                  <a:lnTo>
                    <a:pt x="180" y="768"/>
                  </a:lnTo>
                  <a:lnTo>
                    <a:pt x="208" y="773"/>
                  </a:lnTo>
                  <a:lnTo>
                    <a:pt x="236" y="778"/>
                  </a:lnTo>
                  <a:lnTo>
                    <a:pt x="265" y="782"/>
                  </a:lnTo>
                  <a:lnTo>
                    <a:pt x="293" y="785"/>
                  </a:lnTo>
                  <a:lnTo>
                    <a:pt x="320" y="788"/>
                  </a:lnTo>
                  <a:lnTo>
                    <a:pt x="347" y="791"/>
                  </a:lnTo>
                  <a:lnTo>
                    <a:pt x="372" y="793"/>
                  </a:lnTo>
                  <a:lnTo>
                    <a:pt x="394" y="797"/>
                  </a:lnTo>
                  <a:lnTo>
                    <a:pt x="415" y="801"/>
                  </a:lnTo>
                  <a:lnTo>
                    <a:pt x="409" y="810"/>
                  </a:lnTo>
                  <a:lnTo>
                    <a:pt x="401" y="818"/>
                  </a:lnTo>
                  <a:lnTo>
                    <a:pt x="390" y="826"/>
                  </a:lnTo>
                  <a:lnTo>
                    <a:pt x="380" y="834"/>
                  </a:lnTo>
                  <a:lnTo>
                    <a:pt x="368" y="841"/>
                  </a:lnTo>
                  <a:lnTo>
                    <a:pt x="356" y="848"/>
                  </a:lnTo>
                  <a:lnTo>
                    <a:pt x="341" y="854"/>
                  </a:lnTo>
                  <a:lnTo>
                    <a:pt x="327" y="861"/>
                  </a:lnTo>
                  <a:lnTo>
                    <a:pt x="296" y="873"/>
                  </a:lnTo>
                  <a:lnTo>
                    <a:pt x="262" y="884"/>
                  </a:lnTo>
                  <a:lnTo>
                    <a:pt x="227" y="895"/>
                  </a:lnTo>
                  <a:lnTo>
                    <a:pt x="193" y="905"/>
                  </a:lnTo>
                  <a:lnTo>
                    <a:pt x="158" y="917"/>
                  </a:lnTo>
                  <a:lnTo>
                    <a:pt x="126" y="928"/>
                  </a:lnTo>
                  <a:lnTo>
                    <a:pt x="94" y="939"/>
                  </a:lnTo>
                  <a:lnTo>
                    <a:pt x="67" y="952"/>
                  </a:lnTo>
                  <a:lnTo>
                    <a:pt x="54" y="958"/>
                  </a:lnTo>
                  <a:lnTo>
                    <a:pt x="42" y="965"/>
                  </a:lnTo>
                  <a:lnTo>
                    <a:pt x="32" y="974"/>
                  </a:lnTo>
                  <a:lnTo>
                    <a:pt x="24" y="981"/>
                  </a:lnTo>
                  <a:lnTo>
                    <a:pt x="16" y="989"/>
                  </a:lnTo>
                  <a:lnTo>
                    <a:pt x="10" y="998"/>
                  </a:lnTo>
                  <a:lnTo>
                    <a:pt x="5" y="1007"/>
                  </a:lnTo>
                  <a:lnTo>
                    <a:pt x="2" y="1017"/>
                  </a:lnTo>
                  <a:lnTo>
                    <a:pt x="0" y="1034"/>
                  </a:lnTo>
                  <a:lnTo>
                    <a:pt x="0" y="1050"/>
                  </a:lnTo>
                  <a:lnTo>
                    <a:pt x="2" y="1063"/>
                  </a:lnTo>
                  <a:lnTo>
                    <a:pt x="6" y="1076"/>
                  </a:lnTo>
                  <a:lnTo>
                    <a:pt x="13" y="1088"/>
                  </a:lnTo>
                  <a:lnTo>
                    <a:pt x="20" y="1098"/>
                  </a:lnTo>
                  <a:lnTo>
                    <a:pt x="29" y="1107"/>
                  </a:lnTo>
                  <a:lnTo>
                    <a:pt x="40" y="1114"/>
                  </a:lnTo>
                  <a:lnTo>
                    <a:pt x="51" y="1121"/>
                  </a:lnTo>
                  <a:lnTo>
                    <a:pt x="65" y="1126"/>
                  </a:lnTo>
                  <a:lnTo>
                    <a:pt x="79" y="1131"/>
                  </a:lnTo>
                  <a:lnTo>
                    <a:pt x="94" y="1135"/>
                  </a:lnTo>
                  <a:lnTo>
                    <a:pt x="109" y="1138"/>
                  </a:lnTo>
                  <a:lnTo>
                    <a:pt x="127" y="1140"/>
                  </a:lnTo>
                  <a:lnTo>
                    <a:pt x="144" y="1142"/>
                  </a:lnTo>
                  <a:lnTo>
                    <a:pt x="161" y="1143"/>
                  </a:lnTo>
                  <a:lnTo>
                    <a:pt x="198" y="1143"/>
                  </a:lnTo>
                  <a:lnTo>
                    <a:pt x="235" y="1142"/>
                  </a:lnTo>
                  <a:lnTo>
                    <a:pt x="271" y="1140"/>
                  </a:lnTo>
                  <a:lnTo>
                    <a:pt x="306" y="1138"/>
                  </a:lnTo>
                  <a:lnTo>
                    <a:pt x="338" y="1135"/>
                  </a:lnTo>
                  <a:lnTo>
                    <a:pt x="368" y="1133"/>
                  </a:lnTo>
                  <a:lnTo>
                    <a:pt x="392" y="1132"/>
                  </a:lnTo>
                  <a:lnTo>
                    <a:pt x="412" y="1132"/>
                  </a:lnTo>
                  <a:lnTo>
                    <a:pt x="405" y="1141"/>
                  </a:lnTo>
                  <a:lnTo>
                    <a:pt x="396" y="1151"/>
                  </a:lnTo>
                  <a:lnTo>
                    <a:pt x="388" y="1159"/>
                  </a:lnTo>
                  <a:lnTo>
                    <a:pt x="379" y="1167"/>
                  </a:lnTo>
                  <a:lnTo>
                    <a:pt x="362" y="1181"/>
                  </a:lnTo>
                  <a:lnTo>
                    <a:pt x="342" y="1195"/>
                  </a:lnTo>
                  <a:lnTo>
                    <a:pt x="304" y="1219"/>
                  </a:lnTo>
                  <a:lnTo>
                    <a:pt x="263" y="1241"/>
                  </a:lnTo>
                  <a:lnTo>
                    <a:pt x="244" y="1252"/>
                  </a:lnTo>
                  <a:lnTo>
                    <a:pt x="223" y="1265"/>
                  </a:lnTo>
                  <a:lnTo>
                    <a:pt x="205" y="1277"/>
                  </a:lnTo>
                  <a:lnTo>
                    <a:pt x="187" y="1291"/>
                  </a:lnTo>
                  <a:lnTo>
                    <a:pt x="178" y="1298"/>
                  </a:lnTo>
                  <a:lnTo>
                    <a:pt x="169" y="1306"/>
                  </a:lnTo>
                  <a:lnTo>
                    <a:pt x="161" y="1314"/>
                  </a:lnTo>
                  <a:lnTo>
                    <a:pt x="153" y="1323"/>
                  </a:lnTo>
                  <a:lnTo>
                    <a:pt x="146" y="1332"/>
                  </a:lnTo>
                  <a:lnTo>
                    <a:pt x="139" y="1342"/>
                  </a:lnTo>
                  <a:lnTo>
                    <a:pt x="132" y="1352"/>
                  </a:lnTo>
                  <a:lnTo>
                    <a:pt x="126" y="1363"/>
                  </a:lnTo>
                  <a:lnTo>
                    <a:pt x="139" y="1374"/>
                  </a:lnTo>
                  <a:lnTo>
                    <a:pt x="153" y="1383"/>
                  </a:lnTo>
                  <a:lnTo>
                    <a:pt x="167" y="1390"/>
                  </a:lnTo>
                  <a:lnTo>
                    <a:pt x="182" y="1396"/>
                  </a:lnTo>
                  <a:lnTo>
                    <a:pt x="196" y="1401"/>
                  </a:lnTo>
                  <a:lnTo>
                    <a:pt x="210" y="1405"/>
                  </a:lnTo>
                  <a:lnTo>
                    <a:pt x="224" y="1407"/>
                  </a:lnTo>
                  <a:lnTo>
                    <a:pt x="240" y="1409"/>
                  </a:lnTo>
                  <a:lnTo>
                    <a:pt x="254" y="1409"/>
                  </a:lnTo>
                  <a:lnTo>
                    <a:pt x="268" y="1408"/>
                  </a:lnTo>
                  <a:lnTo>
                    <a:pt x="283" y="1407"/>
                  </a:lnTo>
                  <a:lnTo>
                    <a:pt x="299" y="1405"/>
                  </a:lnTo>
                  <a:lnTo>
                    <a:pt x="313" y="1401"/>
                  </a:lnTo>
                  <a:lnTo>
                    <a:pt x="328" y="1398"/>
                  </a:lnTo>
                  <a:lnTo>
                    <a:pt x="342" y="1393"/>
                  </a:lnTo>
                  <a:lnTo>
                    <a:pt x="358" y="1388"/>
                  </a:lnTo>
                  <a:lnTo>
                    <a:pt x="387" y="1376"/>
                  </a:lnTo>
                  <a:lnTo>
                    <a:pt x="417" y="1362"/>
                  </a:lnTo>
                  <a:lnTo>
                    <a:pt x="445" y="1347"/>
                  </a:lnTo>
                  <a:lnTo>
                    <a:pt x="474" y="1331"/>
                  </a:lnTo>
                  <a:lnTo>
                    <a:pt x="530" y="1299"/>
                  </a:lnTo>
                  <a:lnTo>
                    <a:pt x="583" y="1270"/>
                  </a:lnTo>
                  <a:lnTo>
                    <a:pt x="583" y="1280"/>
                  </a:lnTo>
                  <a:lnTo>
                    <a:pt x="583" y="1291"/>
                  </a:lnTo>
                  <a:lnTo>
                    <a:pt x="582" y="1302"/>
                  </a:lnTo>
                  <a:lnTo>
                    <a:pt x="581" y="1314"/>
                  </a:lnTo>
                  <a:lnTo>
                    <a:pt x="577" y="1340"/>
                  </a:lnTo>
                  <a:lnTo>
                    <a:pt x="572" y="1367"/>
                  </a:lnTo>
                  <a:lnTo>
                    <a:pt x="565" y="1395"/>
                  </a:lnTo>
                  <a:lnTo>
                    <a:pt x="560" y="1422"/>
                  </a:lnTo>
                  <a:lnTo>
                    <a:pt x="556" y="1450"/>
                  </a:lnTo>
                  <a:lnTo>
                    <a:pt x="555" y="1476"/>
                  </a:lnTo>
                  <a:lnTo>
                    <a:pt x="554" y="1489"/>
                  </a:lnTo>
                  <a:lnTo>
                    <a:pt x="555" y="1501"/>
                  </a:lnTo>
                  <a:lnTo>
                    <a:pt x="557" y="1512"/>
                  </a:lnTo>
                  <a:lnTo>
                    <a:pt x="559" y="1523"/>
                  </a:lnTo>
                  <a:lnTo>
                    <a:pt x="563" y="1532"/>
                  </a:lnTo>
                  <a:lnTo>
                    <a:pt x="567" y="1541"/>
                  </a:lnTo>
                  <a:lnTo>
                    <a:pt x="574" y="1551"/>
                  </a:lnTo>
                  <a:lnTo>
                    <a:pt x="581" y="1558"/>
                  </a:lnTo>
                  <a:lnTo>
                    <a:pt x="589" y="1564"/>
                  </a:lnTo>
                  <a:lnTo>
                    <a:pt x="599" y="1569"/>
                  </a:lnTo>
                  <a:lnTo>
                    <a:pt x="611" y="1573"/>
                  </a:lnTo>
                  <a:lnTo>
                    <a:pt x="624" y="1576"/>
                  </a:lnTo>
                  <a:lnTo>
                    <a:pt x="639" y="1577"/>
                  </a:lnTo>
                  <a:lnTo>
                    <a:pt x="656" y="1577"/>
                  </a:lnTo>
                  <a:lnTo>
                    <a:pt x="675" y="1576"/>
                  </a:lnTo>
                  <a:lnTo>
                    <a:pt x="696" y="1573"/>
                  </a:lnTo>
                  <a:lnTo>
                    <a:pt x="706" y="1571"/>
                  </a:lnTo>
                  <a:lnTo>
                    <a:pt x="717" y="1566"/>
                  </a:lnTo>
                  <a:lnTo>
                    <a:pt x="727" y="1561"/>
                  </a:lnTo>
                  <a:lnTo>
                    <a:pt x="739" y="1554"/>
                  </a:lnTo>
                  <a:lnTo>
                    <a:pt x="749" y="1546"/>
                  </a:lnTo>
                  <a:lnTo>
                    <a:pt x="759" y="1536"/>
                  </a:lnTo>
                  <a:lnTo>
                    <a:pt x="769" y="1526"/>
                  </a:lnTo>
                  <a:lnTo>
                    <a:pt x="780" y="1515"/>
                  </a:lnTo>
                  <a:lnTo>
                    <a:pt x="790" y="1503"/>
                  </a:lnTo>
                  <a:lnTo>
                    <a:pt x="801" y="1490"/>
                  </a:lnTo>
                  <a:lnTo>
                    <a:pt x="811" y="1475"/>
                  </a:lnTo>
                  <a:lnTo>
                    <a:pt x="821" y="1461"/>
                  </a:lnTo>
                  <a:lnTo>
                    <a:pt x="840" y="1431"/>
                  </a:lnTo>
                  <a:lnTo>
                    <a:pt x="859" y="1399"/>
                  </a:lnTo>
                  <a:lnTo>
                    <a:pt x="877" y="1365"/>
                  </a:lnTo>
                  <a:lnTo>
                    <a:pt x="895" y="1333"/>
                  </a:lnTo>
                  <a:lnTo>
                    <a:pt x="912" y="1300"/>
                  </a:lnTo>
                  <a:lnTo>
                    <a:pt x="927" y="1269"/>
                  </a:lnTo>
                  <a:lnTo>
                    <a:pt x="954" y="1213"/>
                  </a:lnTo>
                  <a:lnTo>
                    <a:pt x="977" y="1170"/>
                  </a:lnTo>
                  <a:lnTo>
                    <a:pt x="990" y="1147"/>
                  </a:lnTo>
                  <a:lnTo>
                    <a:pt x="1001" y="1122"/>
                  </a:lnTo>
                  <a:lnTo>
                    <a:pt x="1012" y="1099"/>
                  </a:lnTo>
                  <a:lnTo>
                    <a:pt x="1023" y="1074"/>
                  </a:lnTo>
                  <a:lnTo>
                    <a:pt x="1032" y="1050"/>
                  </a:lnTo>
                  <a:lnTo>
                    <a:pt x="1041" y="1025"/>
                  </a:lnTo>
                  <a:lnTo>
                    <a:pt x="1048" y="1001"/>
                  </a:lnTo>
                  <a:lnTo>
                    <a:pt x="1055" y="976"/>
                  </a:lnTo>
                  <a:lnTo>
                    <a:pt x="1060" y="951"/>
                  </a:lnTo>
                  <a:lnTo>
                    <a:pt x="1065" y="926"/>
                  </a:lnTo>
                  <a:lnTo>
                    <a:pt x="1069" y="900"/>
                  </a:lnTo>
                  <a:lnTo>
                    <a:pt x="1072" y="876"/>
                  </a:lnTo>
                  <a:lnTo>
                    <a:pt x="1075" y="850"/>
                  </a:lnTo>
                  <a:lnTo>
                    <a:pt x="1076" y="825"/>
                  </a:lnTo>
                  <a:lnTo>
                    <a:pt x="1076" y="799"/>
                  </a:lnTo>
                  <a:lnTo>
                    <a:pt x="1075" y="774"/>
                  </a:lnTo>
                  <a:lnTo>
                    <a:pt x="1072" y="750"/>
                  </a:lnTo>
                  <a:lnTo>
                    <a:pt x="1069" y="724"/>
                  </a:lnTo>
                  <a:lnTo>
                    <a:pt x="1065" y="700"/>
                  </a:lnTo>
                  <a:lnTo>
                    <a:pt x="1060" y="674"/>
                  </a:lnTo>
                  <a:lnTo>
                    <a:pt x="1053" y="650"/>
                  </a:lnTo>
                  <a:lnTo>
                    <a:pt x="1046" y="625"/>
                  </a:lnTo>
                  <a:lnTo>
                    <a:pt x="1038" y="601"/>
                  </a:lnTo>
                  <a:lnTo>
                    <a:pt x="1029" y="578"/>
                  </a:lnTo>
                  <a:lnTo>
                    <a:pt x="1019" y="554"/>
                  </a:lnTo>
                  <a:lnTo>
                    <a:pt x="1006" y="531"/>
                  </a:lnTo>
                  <a:lnTo>
                    <a:pt x="994" y="507"/>
                  </a:lnTo>
                  <a:lnTo>
                    <a:pt x="980" y="485"/>
                  </a:lnTo>
                  <a:lnTo>
                    <a:pt x="965" y="463"/>
                  </a:lnTo>
                  <a:lnTo>
                    <a:pt x="948" y="441"/>
                  </a:lnTo>
                  <a:lnTo>
                    <a:pt x="931" y="420"/>
                  </a:lnTo>
                  <a:lnTo>
                    <a:pt x="913" y="398"/>
                  </a:lnTo>
                  <a:lnTo>
                    <a:pt x="898" y="384"/>
                  </a:lnTo>
                  <a:lnTo>
                    <a:pt x="882" y="371"/>
                  </a:lnTo>
                  <a:lnTo>
                    <a:pt x="866" y="360"/>
                  </a:lnTo>
                  <a:lnTo>
                    <a:pt x="848" y="349"/>
                  </a:lnTo>
                  <a:lnTo>
                    <a:pt x="812" y="328"/>
                  </a:lnTo>
                  <a:lnTo>
                    <a:pt x="773" y="310"/>
                  </a:lnTo>
                  <a:lnTo>
                    <a:pt x="734" y="292"/>
                  </a:lnTo>
                  <a:lnTo>
                    <a:pt x="697" y="271"/>
                  </a:lnTo>
                  <a:lnTo>
                    <a:pt x="678" y="260"/>
                  </a:lnTo>
                  <a:lnTo>
                    <a:pt x="660" y="248"/>
                  </a:lnTo>
                  <a:lnTo>
                    <a:pt x="644" y="235"/>
                  </a:lnTo>
                  <a:lnTo>
                    <a:pt x="628" y="219"/>
                  </a:lnTo>
                  <a:lnTo>
                    <a:pt x="618" y="209"/>
                  </a:lnTo>
                  <a:lnTo>
                    <a:pt x="608" y="197"/>
                  </a:lnTo>
                  <a:lnTo>
                    <a:pt x="598" y="182"/>
                  </a:lnTo>
                  <a:lnTo>
                    <a:pt x="586" y="165"/>
                  </a:lnTo>
                  <a:lnTo>
                    <a:pt x="561" y="130"/>
                  </a:lnTo>
                  <a:lnTo>
                    <a:pt x="535" y="93"/>
                  </a:lnTo>
                  <a:lnTo>
                    <a:pt x="522" y="75"/>
                  </a:lnTo>
                  <a:lnTo>
                    <a:pt x="507" y="58"/>
                  </a:lnTo>
                  <a:lnTo>
                    <a:pt x="493" y="42"/>
                  </a:lnTo>
                  <a:lnTo>
                    <a:pt x="479" y="28"/>
                  </a:lnTo>
                  <a:lnTo>
                    <a:pt x="466" y="17"/>
                  </a:lnTo>
                  <a:lnTo>
                    <a:pt x="451" y="8"/>
                  </a:lnTo>
                  <a:lnTo>
                    <a:pt x="445" y="5"/>
                  </a:lnTo>
                  <a:lnTo>
                    <a:pt x="438" y="3"/>
                  </a:lnTo>
                  <a:lnTo>
                    <a:pt x="431" y="1"/>
                  </a:lnTo>
                  <a:lnTo>
                    <a:pt x="425" y="0"/>
                  </a:lnTo>
                  <a:lnTo>
                    <a:pt x="419" y="1"/>
                  </a:lnTo>
                  <a:lnTo>
                    <a:pt x="413" y="3"/>
                  </a:lnTo>
                  <a:lnTo>
                    <a:pt x="407" y="6"/>
                  </a:lnTo>
                  <a:lnTo>
                    <a:pt x="401" y="11"/>
                  </a:lnTo>
                  <a:lnTo>
                    <a:pt x="388" y="22"/>
                  </a:lnTo>
                  <a:lnTo>
                    <a:pt x="376" y="35"/>
                  </a:lnTo>
                  <a:lnTo>
                    <a:pt x="355" y="63"/>
                  </a:lnTo>
                  <a:lnTo>
                    <a:pt x="341" y="82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7" name="Freeform 206"/>
            <p:cNvSpPr>
              <a:spLocks/>
            </p:cNvSpPr>
            <p:nvPr/>
          </p:nvSpPr>
          <p:spPr bwMode="auto">
            <a:xfrm>
              <a:off x="2640013" y="598488"/>
              <a:ext cx="49213" cy="15875"/>
            </a:xfrm>
            <a:custGeom>
              <a:avLst/>
              <a:gdLst>
                <a:gd name="T0" fmla="*/ 2147483647 w 475"/>
                <a:gd name="T1" fmla="*/ 2147483647 h 152"/>
                <a:gd name="T2" fmla="*/ 2147483647 w 475"/>
                <a:gd name="T3" fmla="*/ 2147483647 h 152"/>
                <a:gd name="T4" fmla="*/ 2147483647 w 475"/>
                <a:gd name="T5" fmla="*/ 2147483647 h 152"/>
                <a:gd name="T6" fmla="*/ 2147483647 w 475"/>
                <a:gd name="T7" fmla="*/ 2147483647 h 152"/>
                <a:gd name="T8" fmla="*/ 2147483647 w 475"/>
                <a:gd name="T9" fmla="*/ 2147483647 h 152"/>
                <a:gd name="T10" fmla="*/ 2147483647 w 475"/>
                <a:gd name="T11" fmla="*/ 2147483647 h 152"/>
                <a:gd name="T12" fmla="*/ 2147483647 w 475"/>
                <a:gd name="T13" fmla="*/ 2147483647 h 152"/>
                <a:gd name="T14" fmla="*/ 2147483647 w 475"/>
                <a:gd name="T15" fmla="*/ 2147483647 h 152"/>
                <a:gd name="T16" fmla="*/ 2147483647 w 475"/>
                <a:gd name="T17" fmla="*/ 2147483647 h 152"/>
                <a:gd name="T18" fmla="*/ 2147483647 w 475"/>
                <a:gd name="T19" fmla="*/ 2147483647 h 152"/>
                <a:gd name="T20" fmla="*/ 2147483647 w 475"/>
                <a:gd name="T21" fmla="*/ 2147483647 h 152"/>
                <a:gd name="T22" fmla="*/ 2147483647 w 475"/>
                <a:gd name="T23" fmla="*/ 2147483647 h 152"/>
                <a:gd name="T24" fmla="*/ 2147483647 w 475"/>
                <a:gd name="T25" fmla="*/ 2147483647 h 152"/>
                <a:gd name="T26" fmla="*/ 2147483647 w 475"/>
                <a:gd name="T27" fmla="*/ 2147483647 h 152"/>
                <a:gd name="T28" fmla="*/ 2147483647 w 475"/>
                <a:gd name="T29" fmla="*/ 2147483647 h 152"/>
                <a:gd name="T30" fmla="*/ 2147483647 w 475"/>
                <a:gd name="T31" fmla="*/ 2147483647 h 152"/>
                <a:gd name="T32" fmla="*/ 2147483647 w 475"/>
                <a:gd name="T33" fmla="*/ 2147483647 h 152"/>
                <a:gd name="T34" fmla="*/ 2147483647 w 475"/>
                <a:gd name="T35" fmla="*/ 2147483647 h 152"/>
                <a:gd name="T36" fmla="*/ 2147483647 w 475"/>
                <a:gd name="T37" fmla="*/ 2147483647 h 152"/>
                <a:gd name="T38" fmla="*/ 2147483647 w 475"/>
                <a:gd name="T39" fmla="*/ 2147483647 h 152"/>
                <a:gd name="T40" fmla="*/ 2147483647 w 475"/>
                <a:gd name="T41" fmla="*/ 2147483647 h 152"/>
                <a:gd name="T42" fmla="*/ 2147483647 w 475"/>
                <a:gd name="T43" fmla="*/ 2147483647 h 152"/>
                <a:gd name="T44" fmla="*/ 2147483647 w 475"/>
                <a:gd name="T45" fmla="*/ 2147483647 h 152"/>
                <a:gd name="T46" fmla="*/ 2147483647 w 475"/>
                <a:gd name="T47" fmla="*/ 2147483647 h 152"/>
                <a:gd name="T48" fmla="*/ 2147483647 w 475"/>
                <a:gd name="T49" fmla="*/ 2147483647 h 152"/>
                <a:gd name="T50" fmla="*/ 2147483647 w 475"/>
                <a:gd name="T51" fmla="*/ 2147483647 h 152"/>
                <a:gd name="T52" fmla="*/ 2147483647 w 475"/>
                <a:gd name="T53" fmla="*/ 2147483647 h 152"/>
                <a:gd name="T54" fmla="*/ 2147483647 w 475"/>
                <a:gd name="T55" fmla="*/ 2147483647 h 152"/>
                <a:gd name="T56" fmla="*/ 0 w 475"/>
                <a:gd name="T57" fmla="*/ 0 h 152"/>
                <a:gd name="T58" fmla="*/ 2147483647 w 475"/>
                <a:gd name="T59" fmla="*/ 2147483647 h 152"/>
                <a:gd name="T60" fmla="*/ 2147483647 w 475"/>
                <a:gd name="T61" fmla="*/ 2147483647 h 152"/>
                <a:gd name="T62" fmla="*/ 2147483647 w 475"/>
                <a:gd name="T63" fmla="*/ 2147483647 h 152"/>
                <a:gd name="T64" fmla="*/ 2147483647 w 475"/>
                <a:gd name="T65" fmla="*/ 2147483647 h 152"/>
                <a:gd name="T66" fmla="*/ 2147483647 w 475"/>
                <a:gd name="T67" fmla="*/ 2147483647 h 152"/>
                <a:gd name="T68" fmla="*/ 2147483647 w 475"/>
                <a:gd name="T69" fmla="*/ 2147483647 h 152"/>
                <a:gd name="T70" fmla="*/ 2147483647 w 475"/>
                <a:gd name="T71" fmla="*/ 2147483647 h 152"/>
                <a:gd name="T72" fmla="*/ 2147483647 w 475"/>
                <a:gd name="T73" fmla="*/ 2147483647 h 152"/>
                <a:gd name="T74" fmla="*/ 2147483647 w 475"/>
                <a:gd name="T75" fmla="*/ 2147483647 h 152"/>
                <a:gd name="T76" fmla="*/ 2147483647 w 475"/>
                <a:gd name="T77" fmla="*/ 2147483647 h 152"/>
                <a:gd name="T78" fmla="*/ 2147483647 w 475"/>
                <a:gd name="T79" fmla="*/ 2147483647 h 152"/>
                <a:gd name="T80" fmla="*/ 2147483647 w 475"/>
                <a:gd name="T81" fmla="*/ 2147483647 h 152"/>
                <a:gd name="T82" fmla="*/ 2147483647 w 475"/>
                <a:gd name="T83" fmla="*/ 2147483647 h 152"/>
                <a:gd name="T84" fmla="*/ 2147483647 w 475"/>
                <a:gd name="T85" fmla="*/ 2147483647 h 1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5"/>
                <a:gd name="T130" fmla="*/ 0 h 152"/>
                <a:gd name="T131" fmla="*/ 475 w 475"/>
                <a:gd name="T132" fmla="*/ 152 h 1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5" h="152">
                  <a:moveTo>
                    <a:pt x="475" y="102"/>
                  </a:moveTo>
                  <a:lnTo>
                    <a:pt x="455" y="116"/>
                  </a:lnTo>
                  <a:lnTo>
                    <a:pt x="433" y="128"/>
                  </a:lnTo>
                  <a:lnTo>
                    <a:pt x="412" y="141"/>
                  </a:lnTo>
                  <a:lnTo>
                    <a:pt x="390" y="152"/>
                  </a:lnTo>
                  <a:lnTo>
                    <a:pt x="346" y="145"/>
                  </a:lnTo>
                  <a:lnTo>
                    <a:pt x="295" y="140"/>
                  </a:lnTo>
                  <a:lnTo>
                    <a:pt x="268" y="137"/>
                  </a:lnTo>
                  <a:lnTo>
                    <a:pt x="241" y="134"/>
                  </a:lnTo>
                  <a:lnTo>
                    <a:pt x="213" y="130"/>
                  </a:lnTo>
                  <a:lnTo>
                    <a:pt x="186" y="125"/>
                  </a:lnTo>
                  <a:lnTo>
                    <a:pt x="158" y="120"/>
                  </a:lnTo>
                  <a:lnTo>
                    <a:pt x="133" y="113"/>
                  </a:lnTo>
                  <a:lnTo>
                    <a:pt x="120" y="109"/>
                  </a:lnTo>
                  <a:lnTo>
                    <a:pt x="108" y="105"/>
                  </a:lnTo>
                  <a:lnTo>
                    <a:pt x="96" y="101"/>
                  </a:lnTo>
                  <a:lnTo>
                    <a:pt x="85" y="95"/>
                  </a:lnTo>
                  <a:lnTo>
                    <a:pt x="74" y="89"/>
                  </a:lnTo>
                  <a:lnTo>
                    <a:pt x="64" y="84"/>
                  </a:lnTo>
                  <a:lnTo>
                    <a:pt x="55" y="77"/>
                  </a:lnTo>
                  <a:lnTo>
                    <a:pt x="45" y="70"/>
                  </a:lnTo>
                  <a:lnTo>
                    <a:pt x="37" y="63"/>
                  </a:lnTo>
                  <a:lnTo>
                    <a:pt x="30" y="55"/>
                  </a:lnTo>
                  <a:lnTo>
                    <a:pt x="23" y="47"/>
                  </a:lnTo>
                  <a:lnTo>
                    <a:pt x="18" y="37"/>
                  </a:lnTo>
                  <a:lnTo>
                    <a:pt x="13" y="27"/>
                  </a:lnTo>
                  <a:lnTo>
                    <a:pt x="8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34" y="15"/>
                  </a:lnTo>
                  <a:lnTo>
                    <a:pt x="69" y="27"/>
                  </a:lnTo>
                  <a:lnTo>
                    <a:pt x="103" y="40"/>
                  </a:lnTo>
                  <a:lnTo>
                    <a:pt x="138" y="50"/>
                  </a:lnTo>
                  <a:lnTo>
                    <a:pt x="173" y="59"/>
                  </a:lnTo>
                  <a:lnTo>
                    <a:pt x="206" y="67"/>
                  </a:lnTo>
                  <a:lnTo>
                    <a:pt x="240" y="74"/>
                  </a:lnTo>
                  <a:lnTo>
                    <a:pt x="272" y="80"/>
                  </a:lnTo>
                  <a:lnTo>
                    <a:pt x="304" y="86"/>
                  </a:lnTo>
                  <a:lnTo>
                    <a:pt x="335" y="90"/>
                  </a:lnTo>
                  <a:lnTo>
                    <a:pt x="363" y="94"/>
                  </a:lnTo>
                  <a:lnTo>
                    <a:pt x="390" y="97"/>
                  </a:lnTo>
                  <a:lnTo>
                    <a:pt x="437" y="101"/>
                  </a:lnTo>
                  <a:lnTo>
                    <a:pt x="475" y="10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8" name="Freeform 207"/>
            <p:cNvSpPr>
              <a:spLocks/>
            </p:cNvSpPr>
            <p:nvPr/>
          </p:nvSpPr>
          <p:spPr bwMode="auto">
            <a:xfrm>
              <a:off x="2638426" y="639763"/>
              <a:ext cx="58738" cy="12700"/>
            </a:xfrm>
            <a:custGeom>
              <a:avLst/>
              <a:gdLst>
                <a:gd name="T0" fmla="*/ 2147483647 w 559"/>
                <a:gd name="T1" fmla="*/ 2147483647 h 123"/>
                <a:gd name="T2" fmla="*/ 2147483647 w 559"/>
                <a:gd name="T3" fmla="*/ 2147483647 h 123"/>
                <a:gd name="T4" fmla="*/ 2147483647 w 559"/>
                <a:gd name="T5" fmla="*/ 2147483647 h 123"/>
                <a:gd name="T6" fmla="*/ 2147483647 w 559"/>
                <a:gd name="T7" fmla="*/ 2147483647 h 123"/>
                <a:gd name="T8" fmla="*/ 2147483647 w 559"/>
                <a:gd name="T9" fmla="*/ 2147483647 h 123"/>
                <a:gd name="T10" fmla="*/ 2147483647 w 559"/>
                <a:gd name="T11" fmla="*/ 2147483647 h 123"/>
                <a:gd name="T12" fmla="*/ 2147483647 w 559"/>
                <a:gd name="T13" fmla="*/ 2147483647 h 123"/>
                <a:gd name="T14" fmla="*/ 2147483647 w 559"/>
                <a:gd name="T15" fmla="*/ 2147483647 h 123"/>
                <a:gd name="T16" fmla="*/ 2147483647 w 559"/>
                <a:gd name="T17" fmla="*/ 2147483647 h 123"/>
                <a:gd name="T18" fmla="*/ 2147483647 w 559"/>
                <a:gd name="T19" fmla="*/ 2147483647 h 123"/>
                <a:gd name="T20" fmla="*/ 2147483647 w 559"/>
                <a:gd name="T21" fmla="*/ 2147483647 h 123"/>
                <a:gd name="T22" fmla="*/ 2147483647 w 559"/>
                <a:gd name="T23" fmla="*/ 2147483647 h 123"/>
                <a:gd name="T24" fmla="*/ 2147483647 w 559"/>
                <a:gd name="T25" fmla="*/ 2147483647 h 123"/>
                <a:gd name="T26" fmla="*/ 2147483647 w 559"/>
                <a:gd name="T27" fmla="*/ 2147483647 h 123"/>
                <a:gd name="T28" fmla="*/ 2147483647 w 559"/>
                <a:gd name="T29" fmla="*/ 2147483647 h 123"/>
                <a:gd name="T30" fmla="*/ 2147483647 w 559"/>
                <a:gd name="T31" fmla="*/ 2147483647 h 123"/>
                <a:gd name="T32" fmla="*/ 2147483647 w 559"/>
                <a:gd name="T33" fmla="*/ 2147483647 h 123"/>
                <a:gd name="T34" fmla="*/ 2147483647 w 559"/>
                <a:gd name="T35" fmla="*/ 2147483647 h 123"/>
                <a:gd name="T36" fmla="*/ 2147483647 w 559"/>
                <a:gd name="T37" fmla="*/ 2147483647 h 123"/>
                <a:gd name="T38" fmla="*/ 2147483647 w 559"/>
                <a:gd name="T39" fmla="*/ 2147483647 h 123"/>
                <a:gd name="T40" fmla="*/ 2147483647 w 559"/>
                <a:gd name="T41" fmla="*/ 2147483647 h 123"/>
                <a:gd name="T42" fmla="*/ 2147483647 w 559"/>
                <a:gd name="T43" fmla="*/ 2147483647 h 123"/>
                <a:gd name="T44" fmla="*/ 2147483647 w 559"/>
                <a:gd name="T45" fmla="*/ 2147483647 h 123"/>
                <a:gd name="T46" fmla="*/ 2147483647 w 559"/>
                <a:gd name="T47" fmla="*/ 2147483647 h 123"/>
                <a:gd name="T48" fmla="*/ 2147483647 w 559"/>
                <a:gd name="T49" fmla="*/ 2147483647 h 123"/>
                <a:gd name="T50" fmla="*/ 2147483647 w 559"/>
                <a:gd name="T51" fmla="*/ 2147483647 h 123"/>
                <a:gd name="T52" fmla="*/ 2147483647 w 559"/>
                <a:gd name="T53" fmla="*/ 2147483647 h 123"/>
                <a:gd name="T54" fmla="*/ 2147483647 w 559"/>
                <a:gd name="T55" fmla="*/ 2147483647 h 123"/>
                <a:gd name="T56" fmla="*/ 0 w 559"/>
                <a:gd name="T57" fmla="*/ 2147483647 h 123"/>
                <a:gd name="T58" fmla="*/ 2147483647 w 559"/>
                <a:gd name="T59" fmla="*/ 2147483647 h 123"/>
                <a:gd name="T60" fmla="*/ 2147483647 w 559"/>
                <a:gd name="T61" fmla="*/ 2147483647 h 123"/>
                <a:gd name="T62" fmla="*/ 2147483647 w 559"/>
                <a:gd name="T63" fmla="*/ 2147483647 h 123"/>
                <a:gd name="T64" fmla="*/ 2147483647 w 559"/>
                <a:gd name="T65" fmla="*/ 2147483647 h 123"/>
                <a:gd name="T66" fmla="*/ 2147483647 w 559"/>
                <a:gd name="T67" fmla="*/ 2147483647 h 123"/>
                <a:gd name="T68" fmla="*/ 2147483647 w 559"/>
                <a:gd name="T69" fmla="*/ 2147483647 h 123"/>
                <a:gd name="T70" fmla="*/ 2147483647 w 559"/>
                <a:gd name="T71" fmla="*/ 2147483647 h 123"/>
                <a:gd name="T72" fmla="*/ 2147483647 w 559"/>
                <a:gd name="T73" fmla="*/ 2147483647 h 123"/>
                <a:gd name="T74" fmla="*/ 2147483647 w 559"/>
                <a:gd name="T75" fmla="*/ 2147483647 h 123"/>
                <a:gd name="T76" fmla="*/ 2147483647 w 559"/>
                <a:gd name="T77" fmla="*/ 2147483647 h 123"/>
                <a:gd name="T78" fmla="*/ 2147483647 w 559"/>
                <a:gd name="T79" fmla="*/ 2147483647 h 123"/>
                <a:gd name="T80" fmla="*/ 2147483647 w 559"/>
                <a:gd name="T81" fmla="*/ 2147483647 h 123"/>
                <a:gd name="T82" fmla="*/ 2147483647 w 559"/>
                <a:gd name="T83" fmla="*/ 2147483647 h 123"/>
                <a:gd name="T84" fmla="*/ 2147483647 w 559"/>
                <a:gd name="T85" fmla="*/ 2147483647 h 123"/>
                <a:gd name="T86" fmla="*/ 2147483647 w 559"/>
                <a:gd name="T87" fmla="*/ 2147483647 h 123"/>
                <a:gd name="T88" fmla="*/ 2147483647 w 559"/>
                <a:gd name="T89" fmla="*/ 2147483647 h 123"/>
                <a:gd name="T90" fmla="*/ 2147483647 w 559"/>
                <a:gd name="T91" fmla="*/ 2147483647 h 123"/>
                <a:gd name="T92" fmla="*/ 2147483647 w 559"/>
                <a:gd name="T93" fmla="*/ 2147483647 h 123"/>
                <a:gd name="T94" fmla="*/ 2147483647 w 559"/>
                <a:gd name="T95" fmla="*/ 2147483647 h 123"/>
                <a:gd name="T96" fmla="*/ 2147483647 w 559"/>
                <a:gd name="T97" fmla="*/ 0 h 123"/>
                <a:gd name="T98" fmla="*/ 2147483647 w 559"/>
                <a:gd name="T99" fmla="*/ 2147483647 h 123"/>
                <a:gd name="T100" fmla="*/ 2147483647 w 559"/>
                <a:gd name="T101" fmla="*/ 2147483647 h 123"/>
                <a:gd name="T102" fmla="*/ 2147483647 w 559"/>
                <a:gd name="T103" fmla="*/ 2147483647 h 123"/>
                <a:gd name="T104" fmla="*/ 2147483647 w 559"/>
                <a:gd name="T105" fmla="*/ 2147483647 h 123"/>
                <a:gd name="T106" fmla="*/ 2147483647 w 559"/>
                <a:gd name="T107" fmla="*/ 2147483647 h 123"/>
                <a:gd name="T108" fmla="*/ 2147483647 w 559"/>
                <a:gd name="T109" fmla="*/ 2147483647 h 123"/>
                <a:gd name="T110" fmla="*/ 2147483647 w 559"/>
                <a:gd name="T111" fmla="*/ 2147483647 h 123"/>
                <a:gd name="T112" fmla="*/ 2147483647 w 559"/>
                <a:gd name="T113" fmla="*/ 2147483647 h 12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59"/>
                <a:gd name="T172" fmla="*/ 0 h 123"/>
                <a:gd name="T173" fmla="*/ 559 w 559"/>
                <a:gd name="T174" fmla="*/ 123 h 12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59" h="123">
                  <a:moveTo>
                    <a:pt x="383" y="123"/>
                  </a:moveTo>
                  <a:lnTo>
                    <a:pt x="390" y="115"/>
                  </a:lnTo>
                  <a:lnTo>
                    <a:pt x="398" y="108"/>
                  </a:lnTo>
                  <a:lnTo>
                    <a:pt x="406" y="99"/>
                  </a:lnTo>
                  <a:lnTo>
                    <a:pt x="412" y="91"/>
                  </a:lnTo>
                  <a:lnTo>
                    <a:pt x="394" y="90"/>
                  </a:lnTo>
                  <a:lnTo>
                    <a:pt x="371" y="92"/>
                  </a:lnTo>
                  <a:lnTo>
                    <a:pt x="345" y="94"/>
                  </a:lnTo>
                  <a:lnTo>
                    <a:pt x="315" y="96"/>
                  </a:lnTo>
                  <a:lnTo>
                    <a:pt x="282" y="99"/>
                  </a:lnTo>
                  <a:lnTo>
                    <a:pt x="249" y="101"/>
                  </a:lnTo>
                  <a:lnTo>
                    <a:pt x="214" y="102"/>
                  </a:lnTo>
                  <a:lnTo>
                    <a:pt x="180" y="102"/>
                  </a:lnTo>
                  <a:lnTo>
                    <a:pt x="162" y="102"/>
                  </a:lnTo>
                  <a:lnTo>
                    <a:pt x="146" y="101"/>
                  </a:lnTo>
                  <a:lnTo>
                    <a:pt x="130" y="100"/>
                  </a:lnTo>
                  <a:lnTo>
                    <a:pt x="113" y="97"/>
                  </a:lnTo>
                  <a:lnTo>
                    <a:pt x="99" y="95"/>
                  </a:lnTo>
                  <a:lnTo>
                    <a:pt x="84" y="91"/>
                  </a:lnTo>
                  <a:lnTo>
                    <a:pt x="71" y="87"/>
                  </a:lnTo>
                  <a:lnTo>
                    <a:pt x="57" y="83"/>
                  </a:lnTo>
                  <a:lnTo>
                    <a:pt x="46" y="77"/>
                  </a:lnTo>
                  <a:lnTo>
                    <a:pt x="35" y="70"/>
                  </a:lnTo>
                  <a:lnTo>
                    <a:pt x="26" y="63"/>
                  </a:lnTo>
                  <a:lnTo>
                    <a:pt x="18" y="54"/>
                  </a:lnTo>
                  <a:lnTo>
                    <a:pt x="12" y="44"/>
                  </a:lnTo>
                  <a:lnTo>
                    <a:pt x="6" y="33"/>
                  </a:lnTo>
                  <a:lnTo>
                    <a:pt x="2" y="22"/>
                  </a:lnTo>
                  <a:lnTo>
                    <a:pt x="0" y="9"/>
                  </a:lnTo>
                  <a:lnTo>
                    <a:pt x="16" y="17"/>
                  </a:lnTo>
                  <a:lnTo>
                    <a:pt x="32" y="25"/>
                  </a:lnTo>
                  <a:lnTo>
                    <a:pt x="47" y="31"/>
                  </a:lnTo>
                  <a:lnTo>
                    <a:pt x="64" y="37"/>
                  </a:lnTo>
                  <a:lnTo>
                    <a:pt x="80" y="42"/>
                  </a:lnTo>
                  <a:lnTo>
                    <a:pt x="96" y="47"/>
                  </a:lnTo>
                  <a:lnTo>
                    <a:pt x="112" y="51"/>
                  </a:lnTo>
                  <a:lnTo>
                    <a:pt x="129" y="53"/>
                  </a:lnTo>
                  <a:lnTo>
                    <a:pt x="145" y="55"/>
                  </a:lnTo>
                  <a:lnTo>
                    <a:pt x="162" y="57"/>
                  </a:lnTo>
                  <a:lnTo>
                    <a:pt x="179" y="57"/>
                  </a:lnTo>
                  <a:lnTo>
                    <a:pt x="196" y="58"/>
                  </a:lnTo>
                  <a:lnTo>
                    <a:pt x="230" y="57"/>
                  </a:lnTo>
                  <a:lnTo>
                    <a:pt x="265" y="54"/>
                  </a:lnTo>
                  <a:lnTo>
                    <a:pt x="301" y="49"/>
                  </a:lnTo>
                  <a:lnTo>
                    <a:pt x="336" y="43"/>
                  </a:lnTo>
                  <a:lnTo>
                    <a:pt x="372" y="36"/>
                  </a:lnTo>
                  <a:lnTo>
                    <a:pt x="409" y="29"/>
                  </a:lnTo>
                  <a:lnTo>
                    <a:pt x="483" y="14"/>
                  </a:lnTo>
                  <a:lnTo>
                    <a:pt x="559" y="0"/>
                  </a:lnTo>
                  <a:lnTo>
                    <a:pt x="542" y="17"/>
                  </a:lnTo>
                  <a:lnTo>
                    <a:pt x="521" y="35"/>
                  </a:lnTo>
                  <a:lnTo>
                    <a:pt x="498" y="53"/>
                  </a:lnTo>
                  <a:lnTo>
                    <a:pt x="474" y="70"/>
                  </a:lnTo>
                  <a:lnTo>
                    <a:pt x="449" y="87"/>
                  </a:lnTo>
                  <a:lnTo>
                    <a:pt x="425" y="101"/>
                  </a:lnTo>
                  <a:lnTo>
                    <a:pt x="403" y="114"/>
                  </a:lnTo>
                  <a:lnTo>
                    <a:pt x="383" y="12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" name="Freeform 208"/>
            <p:cNvSpPr>
              <a:spLocks/>
            </p:cNvSpPr>
            <p:nvPr/>
          </p:nvSpPr>
          <p:spPr bwMode="auto">
            <a:xfrm>
              <a:off x="2651126" y="660400"/>
              <a:ext cx="53975" cy="19050"/>
            </a:xfrm>
            <a:custGeom>
              <a:avLst/>
              <a:gdLst>
                <a:gd name="T0" fmla="*/ 0 w 504"/>
                <a:gd name="T1" fmla="*/ 2147483647 h 179"/>
                <a:gd name="T2" fmla="*/ 2147483647 w 504"/>
                <a:gd name="T3" fmla="*/ 2147483647 h 179"/>
                <a:gd name="T4" fmla="*/ 2147483647 w 504"/>
                <a:gd name="T5" fmla="*/ 2147483647 h 179"/>
                <a:gd name="T6" fmla="*/ 2147483647 w 504"/>
                <a:gd name="T7" fmla="*/ 2147483647 h 179"/>
                <a:gd name="T8" fmla="*/ 2147483647 w 504"/>
                <a:gd name="T9" fmla="*/ 2147483647 h 179"/>
                <a:gd name="T10" fmla="*/ 2147483647 w 504"/>
                <a:gd name="T11" fmla="*/ 2147483647 h 179"/>
                <a:gd name="T12" fmla="*/ 2147483647 w 504"/>
                <a:gd name="T13" fmla="*/ 2147483647 h 179"/>
                <a:gd name="T14" fmla="*/ 2147483647 w 504"/>
                <a:gd name="T15" fmla="*/ 2147483647 h 179"/>
                <a:gd name="T16" fmla="*/ 2147483647 w 504"/>
                <a:gd name="T17" fmla="*/ 2147483647 h 179"/>
                <a:gd name="T18" fmla="*/ 2147483647 w 504"/>
                <a:gd name="T19" fmla="*/ 2147483647 h 179"/>
                <a:gd name="T20" fmla="*/ 2147483647 w 504"/>
                <a:gd name="T21" fmla="*/ 2147483647 h 179"/>
                <a:gd name="T22" fmla="*/ 2147483647 w 504"/>
                <a:gd name="T23" fmla="*/ 2147483647 h 179"/>
                <a:gd name="T24" fmla="*/ 2147483647 w 504"/>
                <a:gd name="T25" fmla="*/ 2147483647 h 179"/>
                <a:gd name="T26" fmla="*/ 2147483647 w 504"/>
                <a:gd name="T27" fmla="*/ 2147483647 h 179"/>
                <a:gd name="T28" fmla="*/ 2147483647 w 504"/>
                <a:gd name="T29" fmla="*/ 2147483647 h 179"/>
                <a:gd name="T30" fmla="*/ 2147483647 w 504"/>
                <a:gd name="T31" fmla="*/ 2147483647 h 179"/>
                <a:gd name="T32" fmla="*/ 2147483647 w 504"/>
                <a:gd name="T33" fmla="*/ 2147483647 h 179"/>
                <a:gd name="T34" fmla="*/ 2147483647 w 504"/>
                <a:gd name="T35" fmla="*/ 2147483647 h 179"/>
                <a:gd name="T36" fmla="*/ 2147483647 w 504"/>
                <a:gd name="T37" fmla="*/ 2147483647 h 179"/>
                <a:gd name="T38" fmla="*/ 2147483647 w 504"/>
                <a:gd name="T39" fmla="*/ 2147483647 h 179"/>
                <a:gd name="T40" fmla="*/ 2147483647 w 504"/>
                <a:gd name="T41" fmla="*/ 2147483647 h 179"/>
                <a:gd name="T42" fmla="*/ 2147483647 w 504"/>
                <a:gd name="T43" fmla="*/ 2147483647 h 179"/>
                <a:gd name="T44" fmla="*/ 2147483647 w 504"/>
                <a:gd name="T45" fmla="*/ 0 h 179"/>
                <a:gd name="T46" fmla="*/ 2147483647 w 504"/>
                <a:gd name="T47" fmla="*/ 2147483647 h 179"/>
                <a:gd name="T48" fmla="*/ 2147483647 w 504"/>
                <a:gd name="T49" fmla="*/ 2147483647 h 179"/>
                <a:gd name="T50" fmla="*/ 2147483647 w 504"/>
                <a:gd name="T51" fmla="*/ 2147483647 h 179"/>
                <a:gd name="T52" fmla="*/ 2147483647 w 504"/>
                <a:gd name="T53" fmla="*/ 2147483647 h 179"/>
                <a:gd name="T54" fmla="*/ 2147483647 w 504"/>
                <a:gd name="T55" fmla="*/ 2147483647 h 179"/>
                <a:gd name="T56" fmla="*/ 2147483647 w 504"/>
                <a:gd name="T57" fmla="*/ 2147483647 h 179"/>
                <a:gd name="T58" fmla="*/ 2147483647 w 504"/>
                <a:gd name="T59" fmla="*/ 2147483647 h 179"/>
                <a:gd name="T60" fmla="*/ 2147483647 w 504"/>
                <a:gd name="T61" fmla="*/ 2147483647 h 179"/>
                <a:gd name="T62" fmla="*/ 2147483647 w 504"/>
                <a:gd name="T63" fmla="*/ 2147483647 h 179"/>
                <a:gd name="T64" fmla="*/ 2147483647 w 504"/>
                <a:gd name="T65" fmla="*/ 2147483647 h 179"/>
                <a:gd name="T66" fmla="*/ 2147483647 w 504"/>
                <a:gd name="T67" fmla="*/ 2147483647 h 179"/>
                <a:gd name="T68" fmla="*/ 2147483647 w 504"/>
                <a:gd name="T69" fmla="*/ 2147483647 h 179"/>
                <a:gd name="T70" fmla="*/ 2147483647 w 504"/>
                <a:gd name="T71" fmla="*/ 2147483647 h 179"/>
                <a:gd name="T72" fmla="*/ 2147483647 w 504"/>
                <a:gd name="T73" fmla="*/ 2147483647 h 179"/>
                <a:gd name="T74" fmla="*/ 2147483647 w 504"/>
                <a:gd name="T75" fmla="*/ 2147483647 h 179"/>
                <a:gd name="T76" fmla="*/ 2147483647 w 504"/>
                <a:gd name="T77" fmla="*/ 2147483647 h 179"/>
                <a:gd name="T78" fmla="*/ 2147483647 w 504"/>
                <a:gd name="T79" fmla="*/ 2147483647 h 179"/>
                <a:gd name="T80" fmla="*/ 2147483647 w 504"/>
                <a:gd name="T81" fmla="*/ 2147483647 h 179"/>
                <a:gd name="T82" fmla="*/ 2147483647 w 504"/>
                <a:gd name="T83" fmla="*/ 2147483647 h 179"/>
                <a:gd name="T84" fmla="*/ 2147483647 w 504"/>
                <a:gd name="T85" fmla="*/ 2147483647 h 179"/>
                <a:gd name="T86" fmla="*/ 2147483647 w 504"/>
                <a:gd name="T87" fmla="*/ 2147483647 h 179"/>
                <a:gd name="T88" fmla="*/ 2147483647 w 504"/>
                <a:gd name="T89" fmla="*/ 2147483647 h 179"/>
                <a:gd name="T90" fmla="*/ 2147483647 w 504"/>
                <a:gd name="T91" fmla="*/ 2147483647 h 179"/>
                <a:gd name="T92" fmla="*/ 2147483647 w 504"/>
                <a:gd name="T93" fmla="*/ 2147483647 h 179"/>
                <a:gd name="T94" fmla="*/ 2147483647 w 504"/>
                <a:gd name="T95" fmla="*/ 2147483647 h 179"/>
                <a:gd name="T96" fmla="*/ 2147483647 w 504"/>
                <a:gd name="T97" fmla="*/ 2147483647 h 179"/>
                <a:gd name="T98" fmla="*/ 2147483647 w 504"/>
                <a:gd name="T99" fmla="*/ 2147483647 h 179"/>
                <a:gd name="T100" fmla="*/ 2147483647 w 504"/>
                <a:gd name="T101" fmla="*/ 2147483647 h 179"/>
                <a:gd name="T102" fmla="*/ 2147483647 w 504"/>
                <a:gd name="T103" fmla="*/ 2147483647 h 179"/>
                <a:gd name="T104" fmla="*/ 0 w 504"/>
                <a:gd name="T105" fmla="*/ 2147483647 h 1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4"/>
                <a:gd name="T160" fmla="*/ 0 h 179"/>
                <a:gd name="T161" fmla="*/ 504 w 504"/>
                <a:gd name="T162" fmla="*/ 179 h 1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4" h="179">
                  <a:moveTo>
                    <a:pt x="0" y="133"/>
                  </a:moveTo>
                  <a:lnTo>
                    <a:pt x="5" y="126"/>
                  </a:lnTo>
                  <a:lnTo>
                    <a:pt x="10" y="119"/>
                  </a:lnTo>
                  <a:lnTo>
                    <a:pt x="23" y="126"/>
                  </a:lnTo>
                  <a:lnTo>
                    <a:pt x="36" y="131"/>
                  </a:lnTo>
                  <a:lnTo>
                    <a:pt x="51" y="136"/>
                  </a:lnTo>
                  <a:lnTo>
                    <a:pt x="65" y="139"/>
                  </a:lnTo>
                  <a:lnTo>
                    <a:pt x="79" y="141"/>
                  </a:lnTo>
                  <a:lnTo>
                    <a:pt x="93" y="141"/>
                  </a:lnTo>
                  <a:lnTo>
                    <a:pt x="109" y="141"/>
                  </a:lnTo>
                  <a:lnTo>
                    <a:pt x="124" y="140"/>
                  </a:lnTo>
                  <a:lnTo>
                    <a:pt x="139" y="138"/>
                  </a:lnTo>
                  <a:lnTo>
                    <a:pt x="155" y="135"/>
                  </a:lnTo>
                  <a:lnTo>
                    <a:pt x="171" y="132"/>
                  </a:lnTo>
                  <a:lnTo>
                    <a:pt x="187" y="128"/>
                  </a:lnTo>
                  <a:lnTo>
                    <a:pt x="220" y="117"/>
                  </a:lnTo>
                  <a:lnTo>
                    <a:pt x="252" y="105"/>
                  </a:lnTo>
                  <a:lnTo>
                    <a:pt x="317" y="76"/>
                  </a:lnTo>
                  <a:lnTo>
                    <a:pt x="382" y="47"/>
                  </a:lnTo>
                  <a:lnTo>
                    <a:pt x="414" y="33"/>
                  </a:lnTo>
                  <a:lnTo>
                    <a:pt x="445" y="20"/>
                  </a:lnTo>
                  <a:lnTo>
                    <a:pt x="474" y="9"/>
                  </a:lnTo>
                  <a:lnTo>
                    <a:pt x="504" y="0"/>
                  </a:lnTo>
                  <a:lnTo>
                    <a:pt x="487" y="13"/>
                  </a:lnTo>
                  <a:lnTo>
                    <a:pt x="465" y="34"/>
                  </a:lnTo>
                  <a:lnTo>
                    <a:pt x="450" y="46"/>
                  </a:lnTo>
                  <a:lnTo>
                    <a:pt x="429" y="59"/>
                  </a:lnTo>
                  <a:lnTo>
                    <a:pt x="418" y="65"/>
                  </a:lnTo>
                  <a:lnTo>
                    <a:pt x="405" y="72"/>
                  </a:lnTo>
                  <a:lnTo>
                    <a:pt x="391" y="78"/>
                  </a:lnTo>
                  <a:lnTo>
                    <a:pt x="375" y="86"/>
                  </a:lnTo>
                  <a:lnTo>
                    <a:pt x="329" y="112"/>
                  </a:lnTo>
                  <a:lnTo>
                    <a:pt x="282" y="135"/>
                  </a:lnTo>
                  <a:lnTo>
                    <a:pt x="258" y="147"/>
                  </a:lnTo>
                  <a:lnTo>
                    <a:pt x="235" y="157"/>
                  </a:lnTo>
                  <a:lnTo>
                    <a:pt x="210" y="165"/>
                  </a:lnTo>
                  <a:lnTo>
                    <a:pt x="186" y="171"/>
                  </a:lnTo>
                  <a:lnTo>
                    <a:pt x="175" y="174"/>
                  </a:lnTo>
                  <a:lnTo>
                    <a:pt x="163" y="176"/>
                  </a:lnTo>
                  <a:lnTo>
                    <a:pt x="150" y="178"/>
                  </a:lnTo>
                  <a:lnTo>
                    <a:pt x="138" y="179"/>
                  </a:lnTo>
                  <a:lnTo>
                    <a:pt x="127" y="179"/>
                  </a:lnTo>
                  <a:lnTo>
                    <a:pt x="115" y="179"/>
                  </a:lnTo>
                  <a:lnTo>
                    <a:pt x="102" y="178"/>
                  </a:lnTo>
                  <a:lnTo>
                    <a:pt x="91" y="176"/>
                  </a:lnTo>
                  <a:lnTo>
                    <a:pt x="79" y="174"/>
                  </a:lnTo>
                  <a:lnTo>
                    <a:pt x="68" y="171"/>
                  </a:lnTo>
                  <a:lnTo>
                    <a:pt x="56" y="167"/>
                  </a:lnTo>
                  <a:lnTo>
                    <a:pt x="44" y="162"/>
                  </a:lnTo>
                  <a:lnTo>
                    <a:pt x="33" y="156"/>
                  </a:lnTo>
                  <a:lnTo>
                    <a:pt x="22" y="150"/>
                  </a:lnTo>
                  <a:lnTo>
                    <a:pt x="11" y="14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0" name="Freeform 209"/>
            <p:cNvSpPr>
              <a:spLocks/>
            </p:cNvSpPr>
            <p:nvPr/>
          </p:nvSpPr>
          <p:spPr bwMode="auto">
            <a:xfrm>
              <a:off x="2697163" y="661988"/>
              <a:ext cx="9525" cy="1588"/>
            </a:xfrm>
            <a:custGeom>
              <a:avLst/>
              <a:gdLst>
                <a:gd name="T0" fmla="*/ 2147483647 w 96"/>
                <a:gd name="T1" fmla="*/ 2147483647 h 23"/>
                <a:gd name="T2" fmla="*/ 2147483647 w 96"/>
                <a:gd name="T3" fmla="*/ 2147483647 h 23"/>
                <a:gd name="T4" fmla="*/ 2147483647 w 96"/>
                <a:gd name="T5" fmla="*/ 2147483647 h 23"/>
                <a:gd name="T6" fmla="*/ 2147483647 w 96"/>
                <a:gd name="T7" fmla="*/ 2147483647 h 23"/>
                <a:gd name="T8" fmla="*/ 0 w 96"/>
                <a:gd name="T9" fmla="*/ 2147483647 h 23"/>
                <a:gd name="T10" fmla="*/ 2147483647 w 96"/>
                <a:gd name="T11" fmla="*/ 2147483647 h 23"/>
                <a:gd name="T12" fmla="*/ 2147483647 w 96"/>
                <a:gd name="T13" fmla="*/ 2147483647 h 23"/>
                <a:gd name="T14" fmla="*/ 2147483647 w 96"/>
                <a:gd name="T15" fmla="*/ 2147483647 h 23"/>
                <a:gd name="T16" fmla="*/ 2147483647 w 96"/>
                <a:gd name="T17" fmla="*/ 2147483647 h 23"/>
                <a:gd name="T18" fmla="*/ 2147483647 w 96"/>
                <a:gd name="T19" fmla="*/ 1567976319 h 23"/>
                <a:gd name="T20" fmla="*/ 2147483647 w 96"/>
                <a:gd name="T21" fmla="*/ 0 h 23"/>
                <a:gd name="T22" fmla="*/ 2147483647 w 96"/>
                <a:gd name="T23" fmla="*/ 1567976319 h 23"/>
                <a:gd name="T24" fmla="*/ 2147483647 w 96"/>
                <a:gd name="T25" fmla="*/ 2147483647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6"/>
                <a:gd name="T40" fmla="*/ 0 h 23"/>
                <a:gd name="T41" fmla="*/ 96 w 96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6" h="23">
                  <a:moveTo>
                    <a:pt x="96" y="2"/>
                  </a:moveTo>
                  <a:lnTo>
                    <a:pt x="72" y="6"/>
                  </a:lnTo>
                  <a:lnTo>
                    <a:pt x="47" y="12"/>
                  </a:lnTo>
                  <a:lnTo>
                    <a:pt x="24" y="18"/>
                  </a:lnTo>
                  <a:lnTo>
                    <a:pt x="0" y="23"/>
                  </a:lnTo>
                  <a:lnTo>
                    <a:pt x="10" y="17"/>
                  </a:lnTo>
                  <a:lnTo>
                    <a:pt x="22" y="12"/>
                  </a:lnTo>
                  <a:lnTo>
                    <a:pt x="32" y="7"/>
                  </a:lnTo>
                  <a:lnTo>
                    <a:pt x="44" y="4"/>
                  </a:lnTo>
                  <a:lnTo>
                    <a:pt x="56" y="1"/>
                  </a:lnTo>
                  <a:lnTo>
                    <a:pt x="68" y="0"/>
                  </a:lnTo>
                  <a:lnTo>
                    <a:pt x="82" y="1"/>
                  </a:lnTo>
                  <a:lnTo>
                    <a:pt x="96" y="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1" name="Freeform 210"/>
            <p:cNvSpPr>
              <a:spLocks/>
            </p:cNvSpPr>
            <p:nvPr/>
          </p:nvSpPr>
          <p:spPr bwMode="auto">
            <a:xfrm>
              <a:off x="2706688" y="603250"/>
              <a:ext cx="44450" cy="93663"/>
            </a:xfrm>
            <a:custGeom>
              <a:avLst/>
              <a:gdLst>
                <a:gd name="T0" fmla="*/ 2147483647 w 428"/>
                <a:gd name="T1" fmla="*/ 2147483647 h 883"/>
                <a:gd name="T2" fmla="*/ 2147483647 w 428"/>
                <a:gd name="T3" fmla="*/ 2147483647 h 883"/>
                <a:gd name="T4" fmla="*/ 2147483647 w 428"/>
                <a:gd name="T5" fmla="*/ 2147483647 h 883"/>
                <a:gd name="T6" fmla="*/ 2147483647 w 428"/>
                <a:gd name="T7" fmla="*/ 2147483647 h 883"/>
                <a:gd name="T8" fmla="*/ 2147483647 w 428"/>
                <a:gd name="T9" fmla="*/ 2147483647 h 883"/>
                <a:gd name="T10" fmla="*/ 2147483647 w 428"/>
                <a:gd name="T11" fmla="*/ 2147483647 h 883"/>
                <a:gd name="T12" fmla="*/ 2147483647 w 428"/>
                <a:gd name="T13" fmla="*/ 2147483647 h 883"/>
                <a:gd name="T14" fmla="*/ 2147483647 w 428"/>
                <a:gd name="T15" fmla="*/ 2147483647 h 883"/>
                <a:gd name="T16" fmla="*/ 2147483647 w 428"/>
                <a:gd name="T17" fmla="*/ 2147483647 h 883"/>
                <a:gd name="T18" fmla="*/ 2147483647 w 428"/>
                <a:gd name="T19" fmla="*/ 2147483647 h 883"/>
                <a:gd name="T20" fmla="*/ 2147483647 w 428"/>
                <a:gd name="T21" fmla="*/ 2147483647 h 883"/>
                <a:gd name="T22" fmla="*/ 2147483647 w 428"/>
                <a:gd name="T23" fmla="*/ 2147483647 h 883"/>
                <a:gd name="T24" fmla="*/ 2147483647 w 428"/>
                <a:gd name="T25" fmla="*/ 2147483647 h 883"/>
                <a:gd name="T26" fmla="*/ 2147483647 w 428"/>
                <a:gd name="T27" fmla="*/ 2147483647 h 883"/>
                <a:gd name="T28" fmla="*/ 2147483647 w 428"/>
                <a:gd name="T29" fmla="*/ 2147483647 h 883"/>
                <a:gd name="T30" fmla="*/ 2147483647 w 428"/>
                <a:gd name="T31" fmla="*/ 2147483647 h 883"/>
                <a:gd name="T32" fmla="*/ 2147483647 w 428"/>
                <a:gd name="T33" fmla="*/ 0 h 883"/>
                <a:gd name="T34" fmla="*/ 2147483647 w 428"/>
                <a:gd name="T35" fmla="*/ 2147483647 h 883"/>
                <a:gd name="T36" fmla="*/ 2147483647 w 428"/>
                <a:gd name="T37" fmla="*/ 2147483647 h 883"/>
                <a:gd name="T38" fmla="*/ 2147483647 w 428"/>
                <a:gd name="T39" fmla="*/ 2147483647 h 883"/>
                <a:gd name="T40" fmla="*/ 2147483647 w 428"/>
                <a:gd name="T41" fmla="*/ 2147483647 h 883"/>
                <a:gd name="T42" fmla="*/ 2147483647 w 428"/>
                <a:gd name="T43" fmla="*/ 2147483647 h 883"/>
                <a:gd name="T44" fmla="*/ 2147483647 w 428"/>
                <a:gd name="T45" fmla="*/ 2147483647 h 883"/>
                <a:gd name="T46" fmla="*/ 2147483647 w 428"/>
                <a:gd name="T47" fmla="*/ 2147483647 h 883"/>
                <a:gd name="T48" fmla="*/ 2147483647 w 428"/>
                <a:gd name="T49" fmla="*/ 2147483647 h 883"/>
                <a:gd name="T50" fmla="*/ 2147483647 w 428"/>
                <a:gd name="T51" fmla="*/ 2147483647 h 883"/>
                <a:gd name="T52" fmla="*/ 2147483647 w 428"/>
                <a:gd name="T53" fmla="*/ 2147483647 h 883"/>
                <a:gd name="T54" fmla="*/ 2147483647 w 428"/>
                <a:gd name="T55" fmla="*/ 2147483647 h 883"/>
                <a:gd name="T56" fmla="*/ 2147483647 w 428"/>
                <a:gd name="T57" fmla="*/ 2147483647 h 883"/>
                <a:gd name="T58" fmla="*/ 2147483647 w 428"/>
                <a:gd name="T59" fmla="*/ 2147483647 h 883"/>
                <a:gd name="T60" fmla="*/ 2147483647 w 428"/>
                <a:gd name="T61" fmla="*/ 2147483647 h 883"/>
                <a:gd name="T62" fmla="*/ 2147483647 w 428"/>
                <a:gd name="T63" fmla="*/ 2147483647 h 883"/>
                <a:gd name="T64" fmla="*/ 2147483647 w 428"/>
                <a:gd name="T65" fmla="*/ 2147483647 h 883"/>
                <a:gd name="T66" fmla="*/ 2147483647 w 428"/>
                <a:gd name="T67" fmla="*/ 2147483647 h 883"/>
                <a:gd name="T68" fmla="*/ 2147483647 w 428"/>
                <a:gd name="T69" fmla="*/ 2147483647 h 883"/>
                <a:gd name="T70" fmla="*/ 2147483647 w 428"/>
                <a:gd name="T71" fmla="*/ 2147483647 h 883"/>
                <a:gd name="T72" fmla="*/ 2147483647 w 428"/>
                <a:gd name="T73" fmla="*/ 2147483647 h 883"/>
                <a:gd name="T74" fmla="*/ 2147483647 w 428"/>
                <a:gd name="T75" fmla="*/ 2147483647 h 883"/>
                <a:gd name="T76" fmla="*/ 2147483647 w 428"/>
                <a:gd name="T77" fmla="*/ 2147483647 h 883"/>
                <a:gd name="T78" fmla="*/ 2147483647 w 428"/>
                <a:gd name="T79" fmla="*/ 2147483647 h 883"/>
                <a:gd name="T80" fmla="*/ 2147483647 w 428"/>
                <a:gd name="T81" fmla="*/ 2147483647 h 883"/>
                <a:gd name="T82" fmla="*/ 2147483647 w 428"/>
                <a:gd name="T83" fmla="*/ 2147483647 h 883"/>
                <a:gd name="T84" fmla="*/ 2147483647 w 428"/>
                <a:gd name="T85" fmla="*/ 2147483647 h 883"/>
                <a:gd name="T86" fmla="*/ 2147483647 w 428"/>
                <a:gd name="T87" fmla="*/ 2147483647 h 883"/>
                <a:gd name="T88" fmla="*/ 2147483647 w 428"/>
                <a:gd name="T89" fmla="*/ 2147483647 h 883"/>
                <a:gd name="T90" fmla="*/ 2147483647 w 428"/>
                <a:gd name="T91" fmla="*/ 2147483647 h 883"/>
                <a:gd name="T92" fmla="*/ 2147483647 w 428"/>
                <a:gd name="T93" fmla="*/ 2147483647 h 883"/>
                <a:gd name="T94" fmla="*/ 2147483647 w 428"/>
                <a:gd name="T95" fmla="*/ 2147483647 h 883"/>
                <a:gd name="T96" fmla="*/ 2147483647 w 428"/>
                <a:gd name="T97" fmla="*/ 2147483647 h 883"/>
                <a:gd name="T98" fmla="*/ 2147483647 w 428"/>
                <a:gd name="T99" fmla="*/ 2147483647 h 883"/>
                <a:gd name="T100" fmla="*/ 2147483647 w 428"/>
                <a:gd name="T101" fmla="*/ 2147483647 h 883"/>
                <a:gd name="T102" fmla="*/ 2147483647 w 428"/>
                <a:gd name="T103" fmla="*/ 2147483647 h 883"/>
                <a:gd name="T104" fmla="*/ 2147483647 w 428"/>
                <a:gd name="T105" fmla="*/ 2147483647 h 883"/>
                <a:gd name="T106" fmla="*/ 2147483647 w 428"/>
                <a:gd name="T107" fmla="*/ 2147483647 h 883"/>
                <a:gd name="T108" fmla="*/ 2147483647 w 428"/>
                <a:gd name="T109" fmla="*/ 2147483647 h 883"/>
                <a:gd name="T110" fmla="*/ 2147483647 w 428"/>
                <a:gd name="T111" fmla="*/ 2147483647 h 883"/>
                <a:gd name="T112" fmla="*/ 0 w 428"/>
                <a:gd name="T113" fmla="*/ 2147483647 h 883"/>
                <a:gd name="T114" fmla="*/ 2147483647 w 428"/>
                <a:gd name="T115" fmla="*/ 2147483647 h 883"/>
                <a:gd name="T116" fmla="*/ 2147483647 w 428"/>
                <a:gd name="T117" fmla="*/ 2147483647 h 883"/>
                <a:gd name="T118" fmla="*/ 2147483647 w 428"/>
                <a:gd name="T119" fmla="*/ 2147483647 h 883"/>
                <a:gd name="T120" fmla="*/ 2147483647 w 428"/>
                <a:gd name="T121" fmla="*/ 2147483647 h 883"/>
                <a:gd name="T122" fmla="*/ 2147483647 w 428"/>
                <a:gd name="T123" fmla="*/ 2147483647 h 883"/>
                <a:gd name="T124" fmla="*/ 2147483647 w 428"/>
                <a:gd name="T125" fmla="*/ 2147483647 h 8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8"/>
                <a:gd name="T190" fmla="*/ 0 h 883"/>
                <a:gd name="T191" fmla="*/ 428 w 428"/>
                <a:gd name="T192" fmla="*/ 883 h 8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8" h="883">
                  <a:moveTo>
                    <a:pt x="107" y="812"/>
                  </a:moveTo>
                  <a:lnTo>
                    <a:pt x="145" y="737"/>
                  </a:lnTo>
                  <a:lnTo>
                    <a:pt x="180" y="667"/>
                  </a:lnTo>
                  <a:lnTo>
                    <a:pt x="212" y="604"/>
                  </a:lnTo>
                  <a:lnTo>
                    <a:pt x="241" y="547"/>
                  </a:lnTo>
                  <a:lnTo>
                    <a:pt x="268" y="494"/>
                  </a:lnTo>
                  <a:lnTo>
                    <a:pt x="292" y="445"/>
                  </a:lnTo>
                  <a:lnTo>
                    <a:pt x="313" y="399"/>
                  </a:lnTo>
                  <a:lnTo>
                    <a:pt x="333" y="355"/>
                  </a:lnTo>
                  <a:lnTo>
                    <a:pt x="349" y="313"/>
                  </a:lnTo>
                  <a:lnTo>
                    <a:pt x="364" y="272"/>
                  </a:lnTo>
                  <a:lnTo>
                    <a:pt x="377" y="231"/>
                  </a:lnTo>
                  <a:lnTo>
                    <a:pt x="388" y="189"/>
                  </a:lnTo>
                  <a:lnTo>
                    <a:pt x="398" y="146"/>
                  </a:lnTo>
                  <a:lnTo>
                    <a:pt x="405" y="100"/>
                  </a:lnTo>
                  <a:lnTo>
                    <a:pt x="411" y="52"/>
                  </a:lnTo>
                  <a:lnTo>
                    <a:pt x="416" y="0"/>
                  </a:lnTo>
                  <a:lnTo>
                    <a:pt x="421" y="29"/>
                  </a:lnTo>
                  <a:lnTo>
                    <a:pt x="425" y="60"/>
                  </a:lnTo>
                  <a:lnTo>
                    <a:pt x="428" y="90"/>
                  </a:lnTo>
                  <a:lnTo>
                    <a:pt x="428" y="121"/>
                  </a:lnTo>
                  <a:lnTo>
                    <a:pt x="428" y="150"/>
                  </a:lnTo>
                  <a:lnTo>
                    <a:pt x="425" y="181"/>
                  </a:lnTo>
                  <a:lnTo>
                    <a:pt x="421" y="211"/>
                  </a:lnTo>
                  <a:lnTo>
                    <a:pt x="416" y="242"/>
                  </a:lnTo>
                  <a:lnTo>
                    <a:pt x="410" y="271"/>
                  </a:lnTo>
                  <a:lnTo>
                    <a:pt x="403" y="302"/>
                  </a:lnTo>
                  <a:lnTo>
                    <a:pt x="394" y="331"/>
                  </a:lnTo>
                  <a:lnTo>
                    <a:pt x="384" y="361"/>
                  </a:lnTo>
                  <a:lnTo>
                    <a:pt x="372" y="390"/>
                  </a:lnTo>
                  <a:lnTo>
                    <a:pt x="359" y="419"/>
                  </a:lnTo>
                  <a:lnTo>
                    <a:pt x="345" y="447"/>
                  </a:lnTo>
                  <a:lnTo>
                    <a:pt x="330" y="476"/>
                  </a:lnTo>
                  <a:lnTo>
                    <a:pt x="307" y="519"/>
                  </a:lnTo>
                  <a:lnTo>
                    <a:pt x="280" y="575"/>
                  </a:lnTo>
                  <a:lnTo>
                    <a:pt x="265" y="606"/>
                  </a:lnTo>
                  <a:lnTo>
                    <a:pt x="248" y="639"/>
                  </a:lnTo>
                  <a:lnTo>
                    <a:pt x="230" y="671"/>
                  </a:lnTo>
                  <a:lnTo>
                    <a:pt x="212" y="705"/>
                  </a:lnTo>
                  <a:lnTo>
                    <a:pt x="193" y="737"/>
                  </a:lnTo>
                  <a:lnTo>
                    <a:pt x="174" y="767"/>
                  </a:lnTo>
                  <a:lnTo>
                    <a:pt x="164" y="781"/>
                  </a:lnTo>
                  <a:lnTo>
                    <a:pt x="154" y="796"/>
                  </a:lnTo>
                  <a:lnTo>
                    <a:pt x="143" y="809"/>
                  </a:lnTo>
                  <a:lnTo>
                    <a:pt x="133" y="821"/>
                  </a:lnTo>
                  <a:lnTo>
                    <a:pt x="122" y="832"/>
                  </a:lnTo>
                  <a:lnTo>
                    <a:pt x="112" y="842"/>
                  </a:lnTo>
                  <a:lnTo>
                    <a:pt x="102" y="852"/>
                  </a:lnTo>
                  <a:lnTo>
                    <a:pt x="92" y="860"/>
                  </a:lnTo>
                  <a:lnTo>
                    <a:pt x="80" y="867"/>
                  </a:lnTo>
                  <a:lnTo>
                    <a:pt x="70" y="872"/>
                  </a:lnTo>
                  <a:lnTo>
                    <a:pt x="59" y="877"/>
                  </a:lnTo>
                  <a:lnTo>
                    <a:pt x="49" y="879"/>
                  </a:lnTo>
                  <a:lnTo>
                    <a:pt x="36" y="881"/>
                  </a:lnTo>
                  <a:lnTo>
                    <a:pt x="22" y="882"/>
                  </a:lnTo>
                  <a:lnTo>
                    <a:pt x="11" y="883"/>
                  </a:lnTo>
                  <a:lnTo>
                    <a:pt x="0" y="883"/>
                  </a:lnTo>
                  <a:lnTo>
                    <a:pt x="15" y="877"/>
                  </a:lnTo>
                  <a:lnTo>
                    <a:pt x="29" y="870"/>
                  </a:lnTo>
                  <a:lnTo>
                    <a:pt x="43" y="862"/>
                  </a:lnTo>
                  <a:lnTo>
                    <a:pt x="55" y="853"/>
                  </a:lnTo>
                  <a:lnTo>
                    <a:pt x="80" y="833"/>
                  </a:lnTo>
                  <a:lnTo>
                    <a:pt x="107" y="81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2" name="Freeform 211"/>
            <p:cNvSpPr>
              <a:spLocks/>
            </p:cNvSpPr>
            <p:nvPr/>
          </p:nvSpPr>
          <p:spPr bwMode="auto">
            <a:xfrm>
              <a:off x="2809876" y="874713"/>
              <a:ext cx="165100" cy="209550"/>
            </a:xfrm>
            <a:custGeom>
              <a:avLst/>
              <a:gdLst>
                <a:gd name="T0" fmla="*/ 2147483647 w 1562"/>
                <a:gd name="T1" fmla="*/ 2147483647 h 1979"/>
                <a:gd name="T2" fmla="*/ 2147483647 w 1562"/>
                <a:gd name="T3" fmla="*/ 2147483647 h 1979"/>
                <a:gd name="T4" fmla="*/ 2147483647 w 1562"/>
                <a:gd name="T5" fmla="*/ 2147483647 h 1979"/>
                <a:gd name="T6" fmla="*/ 2147483647 w 1562"/>
                <a:gd name="T7" fmla="*/ 2147483647 h 1979"/>
                <a:gd name="T8" fmla="*/ 2147483647 w 1562"/>
                <a:gd name="T9" fmla="*/ 2147483647 h 1979"/>
                <a:gd name="T10" fmla="*/ 2147483647 w 1562"/>
                <a:gd name="T11" fmla="*/ 2147483647 h 1979"/>
                <a:gd name="T12" fmla="*/ 2147483647 w 1562"/>
                <a:gd name="T13" fmla="*/ 2147483647 h 1979"/>
                <a:gd name="T14" fmla="*/ 2147483647 w 1562"/>
                <a:gd name="T15" fmla="*/ 2147483647 h 1979"/>
                <a:gd name="T16" fmla="*/ 2147483647 w 1562"/>
                <a:gd name="T17" fmla="*/ 2147483647 h 1979"/>
                <a:gd name="T18" fmla="*/ 2147483647 w 1562"/>
                <a:gd name="T19" fmla="*/ 2147483647 h 1979"/>
                <a:gd name="T20" fmla="*/ 2147483647 w 1562"/>
                <a:gd name="T21" fmla="*/ 2147483647 h 1979"/>
                <a:gd name="T22" fmla="*/ 2147483647 w 1562"/>
                <a:gd name="T23" fmla="*/ 2147483647 h 1979"/>
                <a:gd name="T24" fmla="*/ 2147483647 w 1562"/>
                <a:gd name="T25" fmla="*/ 2147483647 h 1979"/>
                <a:gd name="T26" fmla="*/ 2147483647 w 1562"/>
                <a:gd name="T27" fmla="*/ 2147483647 h 1979"/>
                <a:gd name="T28" fmla="*/ 2147483647 w 1562"/>
                <a:gd name="T29" fmla="*/ 2147483647 h 1979"/>
                <a:gd name="T30" fmla="*/ 2147483647 w 1562"/>
                <a:gd name="T31" fmla="*/ 2147483647 h 1979"/>
                <a:gd name="T32" fmla="*/ 2147483647 w 1562"/>
                <a:gd name="T33" fmla="*/ 2147483647 h 1979"/>
                <a:gd name="T34" fmla="*/ 2147483647 w 1562"/>
                <a:gd name="T35" fmla="*/ 2147483647 h 1979"/>
                <a:gd name="T36" fmla="*/ 2147483647 w 1562"/>
                <a:gd name="T37" fmla="*/ 2147483647 h 1979"/>
                <a:gd name="T38" fmla="*/ 2147483647 w 1562"/>
                <a:gd name="T39" fmla="*/ 2147483647 h 1979"/>
                <a:gd name="T40" fmla="*/ 2147483647 w 1562"/>
                <a:gd name="T41" fmla="*/ 2147483647 h 1979"/>
                <a:gd name="T42" fmla="*/ 2147483647 w 1562"/>
                <a:gd name="T43" fmla="*/ 2147483647 h 1979"/>
                <a:gd name="T44" fmla="*/ 2147483647 w 1562"/>
                <a:gd name="T45" fmla="*/ 2147483647 h 1979"/>
                <a:gd name="T46" fmla="*/ 2147483647 w 1562"/>
                <a:gd name="T47" fmla="*/ 2147483647 h 1979"/>
                <a:gd name="T48" fmla="*/ 2147483647 w 1562"/>
                <a:gd name="T49" fmla="*/ 2147483647 h 1979"/>
                <a:gd name="T50" fmla="*/ 2147483647 w 1562"/>
                <a:gd name="T51" fmla="*/ 2147483647 h 1979"/>
                <a:gd name="T52" fmla="*/ 2147483647 w 1562"/>
                <a:gd name="T53" fmla="*/ 2147483647 h 1979"/>
                <a:gd name="T54" fmla="*/ 2147483647 w 1562"/>
                <a:gd name="T55" fmla="*/ 2147483647 h 1979"/>
                <a:gd name="T56" fmla="*/ 2147483647 w 1562"/>
                <a:gd name="T57" fmla="*/ 2147483647 h 1979"/>
                <a:gd name="T58" fmla="*/ 2147483647 w 1562"/>
                <a:gd name="T59" fmla="*/ 2147483647 h 1979"/>
                <a:gd name="T60" fmla="*/ 2147483647 w 1562"/>
                <a:gd name="T61" fmla="*/ 2147483647 h 1979"/>
                <a:gd name="T62" fmla="*/ 2147483647 w 1562"/>
                <a:gd name="T63" fmla="*/ 2147483647 h 1979"/>
                <a:gd name="T64" fmla="*/ 2147483647 w 1562"/>
                <a:gd name="T65" fmla="*/ 2147483647 h 1979"/>
                <a:gd name="T66" fmla="*/ 2147483647 w 1562"/>
                <a:gd name="T67" fmla="*/ 2147483647 h 1979"/>
                <a:gd name="T68" fmla="*/ 2147483647 w 1562"/>
                <a:gd name="T69" fmla="*/ 2147483647 h 1979"/>
                <a:gd name="T70" fmla="*/ 2147483647 w 1562"/>
                <a:gd name="T71" fmla="*/ 2147483647 h 1979"/>
                <a:gd name="T72" fmla="*/ 2147483647 w 1562"/>
                <a:gd name="T73" fmla="*/ 2147483647 h 1979"/>
                <a:gd name="T74" fmla="*/ 2147483647 w 1562"/>
                <a:gd name="T75" fmla="*/ 2147483647 h 1979"/>
                <a:gd name="T76" fmla="*/ 2147483647 w 1562"/>
                <a:gd name="T77" fmla="*/ 2147483647 h 1979"/>
                <a:gd name="T78" fmla="*/ 2147483647 w 1562"/>
                <a:gd name="T79" fmla="*/ 2147483647 h 1979"/>
                <a:gd name="T80" fmla="*/ 2147483647 w 1562"/>
                <a:gd name="T81" fmla="*/ 2147483647 h 1979"/>
                <a:gd name="T82" fmla="*/ 2147483647 w 1562"/>
                <a:gd name="T83" fmla="*/ 2147483647 h 1979"/>
                <a:gd name="T84" fmla="*/ 2147483647 w 1562"/>
                <a:gd name="T85" fmla="*/ 2147483647 h 1979"/>
                <a:gd name="T86" fmla="*/ 2147483647 w 1562"/>
                <a:gd name="T87" fmla="*/ 2147483647 h 1979"/>
                <a:gd name="T88" fmla="*/ 2147483647 w 1562"/>
                <a:gd name="T89" fmla="*/ 2147483647 h 1979"/>
                <a:gd name="T90" fmla="*/ 2147483647 w 1562"/>
                <a:gd name="T91" fmla="*/ 2147483647 h 1979"/>
                <a:gd name="T92" fmla="*/ 2147483647 w 1562"/>
                <a:gd name="T93" fmla="*/ 2147483647 h 1979"/>
                <a:gd name="T94" fmla="*/ 2147483647 w 1562"/>
                <a:gd name="T95" fmla="*/ 2147483647 h 1979"/>
                <a:gd name="T96" fmla="*/ 2147483647 w 1562"/>
                <a:gd name="T97" fmla="*/ 2147483647 h 1979"/>
                <a:gd name="T98" fmla="*/ 2147483647 w 1562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2"/>
                <a:gd name="T151" fmla="*/ 0 h 1979"/>
                <a:gd name="T152" fmla="*/ 1562 w 1562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2" h="1979">
                  <a:moveTo>
                    <a:pt x="302" y="28"/>
                  </a:moveTo>
                  <a:lnTo>
                    <a:pt x="1294" y="0"/>
                  </a:lnTo>
                  <a:lnTo>
                    <a:pt x="1297" y="14"/>
                  </a:lnTo>
                  <a:lnTo>
                    <a:pt x="1308" y="55"/>
                  </a:lnTo>
                  <a:lnTo>
                    <a:pt x="1324" y="121"/>
                  </a:lnTo>
                  <a:lnTo>
                    <a:pt x="1344" y="206"/>
                  </a:lnTo>
                  <a:lnTo>
                    <a:pt x="1368" y="308"/>
                  </a:lnTo>
                  <a:lnTo>
                    <a:pt x="1394" y="422"/>
                  </a:lnTo>
                  <a:lnTo>
                    <a:pt x="1422" y="546"/>
                  </a:lnTo>
                  <a:lnTo>
                    <a:pt x="1449" y="675"/>
                  </a:lnTo>
                  <a:lnTo>
                    <a:pt x="1476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3" y="1127"/>
                  </a:lnTo>
                  <a:lnTo>
                    <a:pt x="1541" y="1185"/>
                  </a:lnTo>
                  <a:lnTo>
                    <a:pt x="1548" y="1241"/>
                  </a:lnTo>
                  <a:lnTo>
                    <a:pt x="1554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2" y="1424"/>
                  </a:lnTo>
                  <a:lnTo>
                    <a:pt x="1561" y="1459"/>
                  </a:lnTo>
                  <a:lnTo>
                    <a:pt x="1558" y="1489"/>
                  </a:lnTo>
                  <a:lnTo>
                    <a:pt x="1552" y="1511"/>
                  </a:lnTo>
                  <a:lnTo>
                    <a:pt x="1544" y="1536"/>
                  </a:lnTo>
                  <a:lnTo>
                    <a:pt x="1536" y="1560"/>
                  </a:lnTo>
                  <a:lnTo>
                    <a:pt x="1526" y="1583"/>
                  </a:lnTo>
                  <a:lnTo>
                    <a:pt x="1517" y="1606"/>
                  </a:lnTo>
                  <a:lnTo>
                    <a:pt x="1497" y="1649"/>
                  </a:lnTo>
                  <a:lnTo>
                    <a:pt x="1474" y="1696"/>
                  </a:lnTo>
                  <a:lnTo>
                    <a:pt x="1450" y="1746"/>
                  </a:lnTo>
                  <a:lnTo>
                    <a:pt x="1421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51" y="1840"/>
                  </a:lnTo>
                  <a:lnTo>
                    <a:pt x="1022" y="1859"/>
                  </a:lnTo>
                  <a:lnTo>
                    <a:pt x="1001" y="1871"/>
                  </a:lnTo>
                  <a:lnTo>
                    <a:pt x="977" y="1885"/>
                  </a:lnTo>
                  <a:lnTo>
                    <a:pt x="948" y="1900"/>
                  </a:lnTo>
                  <a:lnTo>
                    <a:pt x="916" y="1913"/>
                  </a:lnTo>
                  <a:lnTo>
                    <a:pt x="898" y="1920"/>
                  </a:lnTo>
                  <a:lnTo>
                    <a:pt x="879" y="1926"/>
                  </a:lnTo>
                  <a:lnTo>
                    <a:pt x="860" y="1932"/>
                  </a:lnTo>
                  <a:lnTo>
                    <a:pt x="839" y="1937"/>
                  </a:lnTo>
                  <a:lnTo>
                    <a:pt x="819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1" y="1955"/>
                  </a:lnTo>
                  <a:lnTo>
                    <a:pt x="726" y="1957"/>
                  </a:lnTo>
                  <a:lnTo>
                    <a:pt x="702" y="1959"/>
                  </a:lnTo>
                  <a:lnTo>
                    <a:pt x="676" y="1959"/>
                  </a:lnTo>
                  <a:lnTo>
                    <a:pt x="650" y="1959"/>
                  </a:lnTo>
                  <a:lnTo>
                    <a:pt x="623" y="1957"/>
                  </a:lnTo>
                  <a:lnTo>
                    <a:pt x="596" y="1954"/>
                  </a:lnTo>
                  <a:lnTo>
                    <a:pt x="567" y="1950"/>
                  </a:lnTo>
                  <a:lnTo>
                    <a:pt x="539" y="1945"/>
                  </a:lnTo>
                  <a:lnTo>
                    <a:pt x="523" y="1945"/>
                  </a:lnTo>
                  <a:lnTo>
                    <a:pt x="481" y="1947"/>
                  </a:lnTo>
                  <a:lnTo>
                    <a:pt x="452" y="1947"/>
                  </a:lnTo>
                  <a:lnTo>
                    <a:pt x="419" y="1947"/>
                  </a:lnTo>
                  <a:lnTo>
                    <a:pt x="383" y="1946"/>
                  </a:lnTo>
                  <a:lnTo>
                    <a:pt x="344" y="1945"/>
                  </a:lnTo>
                  <a:lnTo>
                    <a:pt x="305" y="1942"/>
                  </a:lnTo>
                  <a:lnTo>
                    <a:pt x="264" y="1938"/>
                  </a:lnTo>
                  <a:lnTo>
                    <a:pt x="223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6" y="1920"/>
                  </a:lnTo>
                  <a:lnTo>
                    <a:pt x="129" y="1915"/>
                  </a:lnTo>
                  <a:lnTo>
                    <a:pt x="111" y="1910"/>
                  </a:lnTo>
                  <a:lnTo>
                    <a:pt x="95" y="1905"/>
                  </a:lnTo>
                  <a:lnTo>
                    <a:pt x="81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3" y="1869"/>
                  </a:lnTo>
                  <a:lnTo>
                    <a:pt x="24" y="1862"/>
                  </a:lnTo>
                  <a:lnTo>
                    <a:pt x="18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4" y="1831"/>
                  </a:lnTo>
                  <a:lnTo>
                    <a:pt x="2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3" y="1753"/>
                  </a:lnTo>
                  <a:lnTo>
                    <a:pt x="32" y="1742"/>
                  </a:lnTo>
                  <a:lnTo>
                    <a:pt x="42" y="1732"/>
                  </a:lnTo>
                  <a:lnTo>
                    <a:pt x="51" y="1724"/>
                  </a:lnTo>
                  <a:lnTo>
                    <a:pt x="66" y="1711"/>
                  </a:lnTo>
                  <a:lnTo>
                    <a:pt x="73" y="1707"/>
                  </a:lnTo>
                  <a:lnTo>
                    <a:pt x="86" y="1709"/>
                  </a:lnTo>
                  <a:lnTo>
                    <a:pt x="125" y="1714"/>
                  </a:lnTo>
                  <a:lnTo>
                    <a:pt x="155" y="1717"/>
                  </a:lnTo>
                  <a:lnTo>
                    <a:pt x="189" y="1717"/>
                  </a:lnTo>
                  <a:lnTo>
                    <a:pt x="208" y="1716"/>
                  </a:lnTo>
                  <a:lnTo>
                    <a:pt x="228" y="1714"/>
                  </a:lnTo>
                  <a:lnTo>
                    <a:pt x="250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21" y="1703"/>
                  </a:lnTo>
                  <a:lnTo>
                    <a:pt x="346" y="1698"/>
                  </a:lnTo>
                  <a:lnTo>
                    <a:pt x="373" y="1692"/>
                  </a:lnTo>
                  <a:lnTo>
                    <a:pt x="401" y="1685"/>
                  </a:lnTo>
                  <a:lnTo>
                    <a:pt x="430" y="1677"/>
                  </a:lnTo>
                  <a:lnTo>
                    <a:pt x="459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5" y="1615"/>
                  </a:lnTo>
                  <a:lnTo>
                    <a:pt x="617" y="1598"/>
                  </a:lnTo>
                  <a:lnTo>
                    <a:pt x="651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6" y="1513"/>
                  </a:lnTo>
                  <a:lnTo>
                    <a:pt x="712" y="1457"/>
                  </a:lnTo>
                  <a:lnTo>
                    <a:pt x="672" y="1399"/>
                  </a:lnTo>
                  <a:lnTo>
                    <a:pt x="635" y="1341"/>
                  </a:lnTo>
                  <a:lnTo>
                    <a:pt x="600" y="1280"/>
                  </a:lnTo>
                  <a:lnTo>
                    <a:pt x="567" y="1220"/>
                  </a:lnTo>
                  <a:lnTo>
                    <a:pt x="538" y="1158"/>
                  </a:lnTo>
                  <a:lnTo>
                    <a:pt x="509" y="1096"/>
                  </a:lnTo>
                  <a:lnTo>
                    <a:pt x="485" y="1033"/>
                  </a:lnTo>
                  <a:lnTo>
                    <a:pt x="461" y="970"/>
                  </a:lnTo>
                  <a:lnTo>
                    <a:pt x="440" y="908"/>
                  </a:lnTo>
                  <a:lnTo>
                    <a:pt x="421" y="846"/>
                  </a:lnTo>
                  <a:lnTo>
                    <a:pt x="403" y="784"/>
                  </a:lnTo>
                  <a:lnTo>
                    <a:pt x="388" y="724"/>
                  </a:lnTo>
                  <a:lnTo>
                    <a:pt x="374" y="665"/>
                  </a:lnTo>
                  <a:lnTo>
                    <a:pt x="362" y="607"/>
                  </a:lnTo>
                  <a:lnTo>
                    <a:pt x="350" y="550"/>
                  </a:lnTo>
                  <a:lnTo>
                    <a:pt x="341" y="495"/>
                  </a:lnTo>
                  <a:lnTo>
                    <a:pt x="333" y="442"/>
                  </a:lnTo>
                  <a:lnTo>
                    <a:pt x="326" y="391"/>
                  </a:lnTo>
                  <a:lnTo>
                    <a:pt x="320" y="343"/>
                  </a:lnTo>
                  <a:lnTo>
                    <a:pt x="315" y="297"/>
                  </a:lnTo>
                  <a:lnTo>
                    <a:pt x="312" y="254"/>
                  </a:lnTo>
                  <a:lnTo>
                    <a:pt x="308" y="214"/>
                  </a:lnTo>
                  <a:lnTo>
                    <a:pt x="306" y="178"/>
                  </a:lnTo>
                  <a:lnTo>
                    <a:pt x="303" y="115"/>
                  </a:lnTo>
                  <a:lnTo>
                    <a:pt x="302" y="68"/>
                  </a:lnTo>
                  <a:lnTo>
                    <a:pt x="302" y="38"/>
                  </a:lnTo>
                  <a:lnTo>
                    <a:pt x="302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3" name="Freeform 212"/>
            <p:cNvSpPr>
              <a:spLocks/>
            </p:cNvSpPr>
            <p:nvPr/>
          </p:nvSpPr>
          <p:spPr bwMode="auto">
            <a:xfrm>
              <a:off x="2925763" y="874713"/>
              <a:ext cx="49213" cy="207963"/>
            </a:xfrm>
            <a:custGeom>
              <a:avLst/>
              <a:gdLst>
                <a:gd name="T0" fmla="*/ 2147483647 w 458"/>
                <a:gd name="T1" fmla="*/ 2147483647 h 1964"/>
                <a:gd name="T2" fmla="*/ 2147483647 w 458"/>
                <a:gd name="T3" fmla="*/ 2147483647 h 1964"/>
                <a:gd name="T4" fmla="*/ 2147483647 w 458"/>
                <a:gd name="T5" fmla="*/ 2147483647 h 1964"/>
                <a:gd name="T6" fmla="*/ 2147483647 w 458"/>
                <a:gd name="T7" fmla="*/ 2147483647 h 1964"/>
                <a:gd name="T8" fmla="*/ 2147483647 w 458"/>
                <a:gd name="T9" fmla="*/ 2147483647 h 1964"/>
                <a:gd name="T10" fmla="*/ 2147483647 w 458"/>
                <a:gd name="T11" fmla="*/ 2147483647 h 1964"/>
                <a:gd name="T12" fmla="*/ 2147483647 w 458"/>
                <a:gd name="T13" fmla="*/ 2147483647 h 1964"/>
                <a:gd name="T14" fmla="*/ 2147483647 w 458"/>
                <a:gd name="T15" fmla="*/ 2147483647 h 1964"/>
                <a:gd name="T16" fmla="*/ 2147483647 w 458"/>
                <a:gd name="T17" fmla="*/ 2147483647 h 1964"/>
                <a:gd name="T18" fmla="*/ 2147483647 w 458"/>
                <a:gd name="T19" fmla="*/ 2147483647 h 1964"/>
                <a:gd name="T20" fmla="*/ 2147483647 w 458"/>
                <a:gd name="T21" fmla="*/ 2147483647 h 1964"/>
                <a:gd name="T22" fmla="*/ 0 w 458"/>
                <a:gd name="T23" fmla="*/ 2147483647 h 1964"/>
                <a:gd name="T24" fmla="*/ 2147483647 w 458"/>
                <a:gd name="T25" fmla="*/ 2147483647 h 1964"/>
                <a:gd name="T26" fmla="*/ 2147483647 w 458"/>
                <a:gd name="T27" fmla="*/ 2147483647 h 1964"/>
                <a:gd name="T28" fmla="*/ 2147483647 w 458"/>
                <a:gd name="T29" fmla="*/ 2147483647 h 1964"/>
                <a:gd name="T30" fmla="*/ 2147483647 w 458"/>
                <a:gd name="T31" fmla="*/ 2147483647 h 1964"/>
                <a:gd name="T32" fmla="*/ 2147483647 w 458"/>
                <a:gd name="T33" fmla="*/ 2147483647 h 1964"/>
                <a:gd name="T34" fmla="*/ 2147483647 w 458"/>
                <a:gd name="T35" fmla="*/ 2147483647 h 1964"/>
                <a:gd name="T36" fmla="*/ 2147483647 w 458"/>
                <a:gd name="T37" fmla="*/ 2147483647 h 1964"/>
                <a:gd name="T38" fmla="*/ 2147483647 w 458"/>
                <a:gd name="T39" fmla="*/ 2147483647 h 1964"/>
                <a:gd name="T40" fmla="*/ 2147483647 w 458"/>
                <a:gd name="T41" fmla="*/ 2147483647 h 1964"/>
                <a:gd name="T42" fmla="*/ 2147483647 w 458"/>
                <a:gd name="T43" fmla="*/ 2147483647 h 1964"/>
                <a:gd name="T44" fmla="*/ 2147483647 w 458"/>
                <a:gd name="T45" fmla="*/ 2147483647 h 1964"/>
                <a:gd name="T46" fmla="*/ 2147483647 w 458"/>
                <a:gd name="T47" fmla="*/ 2147483647 h 1964"/>
                <a:gd name="T48" fmla="*/ 2147483647 w 458"/>
                <a:gd name="T49" fmla="*/ 2147483647 h 1964"/>
                <a:gd name="T50" fmla="*/ 2147483647 w 458"/>
                <a:gd name="T51" fmla="*/ 2147483647 h 1964"/>
                <a:gd name="T52" fmla="*/ 2147483647 w 458"/>
                <a:gd name="T53" fmla="*/ 2147483647 h 1964"/>
                <a:gd name="T54" fmla="*/ 2147483647 w 458"/>
                <a:gd name="T55" fmla="*/ 2147483647 h 1964"/>
                <a:gd name="T56" fmla="*/ 2147483647 w 458"/>
                <a:gd name="T57" fmla="*/ 2147483647 h 1964"/>
                <a:gd name="T58" fmla="*/ 2147483647 w 458"/>
                <a:gd name="T59" fmla="*/ 2147483647 h 1964"/>
                <a:gd name="T60" fmla="*/ 2147483647 w 458"/>
                <a:gd name="T61" fmla="*/ 2147483647 h 1964"/>
                <a:gd name="T62" fmla="*/ 2147483647 w 458"/>
                <a:gd name="T63" fmla="*/ 2147483647 h 1964"/>
                <a:gd name="T64" fmla="*/ 2147483647 w 458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8"/>
                <a:gd name="T100" fmla="*/ 0 h 1964"/>
                <a:gd name="T101" fmla="*/ 458 w 458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8" h="1964">
                  <a:moveTo>
                    <a:pt x="448" y="1511"/>
                  </a:moveTo>
                  <a:lnTo>
                    <a:pt x="454" y="1489"/>
                  </a:lnTo>
                  <a:lnTo>
                    <a:pt x="457" y="1459"/>
                  </a:lnTo>
                  <a:lnTo>
                    <a:pt x="458" y="1424"/>
                  </a:lnTo>
                  <a:lnTo>
                    <a:pt x="457" y="1386"/>
                  </a:lnTo>
                  <a:lnTo>
                    <a:pt x="454" y="1341"/>
                  </a:lnTo>
                  <a:lnTo>
                    <a:pt x="450" y="1293"/>
                  </a:lnTo>
                  <a:lnTo>
                    <a:pt x="444" y="1241"/>
                  </a:lnTo>
                  <a:lnTo>
                    <a:pt x="437" y="1185"/>
                  </a:lnTo>
                  <a:lnTo>
                    <a:pt x="429" y="1127"/>
                  </a:lnTo>
                  <a:lnTo>
                    <a:pt x="418" y="1066"/>
                  </a:lnTo>
                  <a:lnTo>
                    <a:pt x="408" y="1004"/>
                  </a:lnTo>
                  <a:lnTo>
                    <a:pt x="397" y="940"/>
                  </a:lnTo>
                  <a:lnTo>
                    <a:pt x="372" y="809"/>
                  </a:lnTo>
                  <a:lnTo>
                    <a:pt x="345" y="675"/>
                  </a:lnTo>
                  <a:lnTo>
                    <a:pt x="318" y="546"/>
                  </a:lnTo>
                  <a:lnTo>
                    <a:pt x="290" y="422"/>
                  </a:lnTo>
                  <a:lnTo>
                    <a:pt x="264" y="308"/>
                  </a:lnTo>
                  <a:lnTo>
                    <a:pt x="240" y="206"/>
                  </a:lnTo>
                  <a:lnTo>
                    <a:pt x="220" y="121"/>
                  </a:lnTo>
                  <a:lnTo>
                    <a:pt x="204" y="55"/>
                  </a:lnTo>
                  <a:lnTo>
                    <a:pt x="193" y="14"/>
                  </a:lnTo>
                  <a:lnTo>
                    <a:pt x="190" y="0"/>
                  </a:lnTo>
                  <a:lnTo>
                    <a:pt x="0" y="5"/>
                  </a:lnTo>
                  <a:lnTo>
                    <a:pt x="19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5" y="230"/>
                  </a:lnTo>
                  <a:lnTo>
                    <a:pt x="93" y="287"/>
                  </a:lnTo>
                  <a:lnTo>
                    <a:pt x="108" y="345"/>
                  </a:lnTo>
                  <a:lnTo>
                    <a:pt x="123" y="403"/>
                  </a:lnTo>
                  <a:lnTo>
                    <a:pt x="137" y="462"/>
                  </a:lnTo>
                  <a:lnTo>
                    <a:pt x="150" y="521"/>
                  </a:lnTo>
                  <a:lnTo>
                    <a:pt x="162" y="581"/>
                  </a:lnTo>
                  <a:lnTo>
                    <a:pt x="172" y="641"/>
                  </a:lnTo>
                  <a:lnTo>
                    <a:pt x="182" y="701"/>
                  </a:lnTo>
                  <a:lnTo>
                    <a:pt x="190" y="762"/>
                  </a:lnTo>
                  <a:lnTo>
                    <a:pt x="197" y="823"/>
                  </a:lnTo>
                  <a:lnTo>
                    <a:pt x="202" y="885"/>
                  </a:lnTo>
                  <a:lnTo>
                    <a:pt x="208" y="946"/>
                  </a:lnTo>
                  <a:lnTo>
                    <a:pt x="211" y="1008"/>
                  </a:lnTo>
                  <a:lnTo>
                    <a:pt x="213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0" y="1260"/>
                  </a:lnTo>
                  <a:lnTo>
                    <a:pt x="207" y="1323"/>
                  </a:lnTo>
                  <a:lnTo>
                    <a:pt x="200" y="1387"/>
                  </a:lnTo>
                  <a:lnTo>
                    <a:pt x="194" y="1450"/>
                  </a:lnTo>
                  <a:lnTo>
                    <a:pt x="185" y="1514"/>
                  </a:lnTo>
                  <a:lnTo>
                    <a:pt x="175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5" y="1770"/>
                  </a:lnTo>
                  <a:lnTo>
                    <a:pt x="118" y="1835"/>
                  </a:lnTo>
                  <a:lnTo>
                    <a:pt x="100" y="1899"/>
                  </a:lnTo>
                  <a:lnTo>
                    <a:pt x="79" y="1964"/>
                  </a:lnTo>
                  <a:lnTo>
                    <a:pt x="246" y="1950"/>
                  </a:lnTo>
                  <a:lnTo>
                    <a:pt x="284" y="1870"/>
                  </a:lnTo>
                  <a:lnTo>
                    <a:pt x="317" y="1804"/>
                  </a:lnTo>
                  <a:lnTo>
                    <a:pt x="346" y="1746"/>
                  </a:lnTo>
                  <a:lnTo>
                    <a:pt x="370" y="1696"/>
                  </a:lnTo>
                  <a:lnTo>
                    <a:pt x="393" y="1649"/>
                  </a:lnTo>
                  <a:lnTo>
                    <a:pt x="413" y="1606"/>
                  </a:lnTo>
                  <a:lnTo>
                    <a:pt x="422" y="1583"/>
                  </a:lnTo>
                  <a:lnTo>
                    <a:pt x="432" y="1560"/>
                  </a:lnTo>
                  <a:lnTo>
                    <a:pt x="440" y="1536"/>
                  </a:lnTo>
                  <a:lnTo>
                    <a:pt x="448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4" name="Freeform 213"/>
            <p:cNvSpPr>
              <a:spLocks/>
            </p:cNvSpPr>
            <p:nvPr/>
          </p:nvSpPr>
          <p:spPr bwMode="auto">
            <a:xfrm>
              <a:off x="2632076" y="334963"/>
              <a:ext cx="82550" cy="65088"/>
            </a:xfrm>
            <a:custGeom>
              <a:avLst/>
              <a:gdLst>
                <a:gd name="T0" fmla="*/ 2147483647 w 768"/>
                <a:gd name="T1" fmla="*/ 2147483647 h 603"/>
                <a:gd name="T2" fmla="*/ 2147483647 w 768"/>
                <a:gd name="T3" fmla="*/ 2147483647 h 603"/>
                <a:gd name="T4" fmla="*/ 2147483647 w 768"/>
                <a:gd name="T5" fmla="*/ 2147483647 h 603"/>
                <a:gd name="T6" fmla="*/ 2147483647 w 768"/>
                <a:gd name="T7" fmla="*/ 2147483647 h 603"/>
                <a:gd name="T8" fmla="*/ 2147483647 w 768"/>
                <a:gd name="T9" fmla="*/ 2147483647 h 603"/>
                <a:gd name="T10" fmla="*/ 2147483647 w 768"/>
                <a:gd name="T11" fmla="*/ 2147483647 h 603"/>
                <a:gd name="T12" fmla="*/ 2147483647 w 768"/>
                <a:gd name="T13" fmla="*/ 2147483647 h 603"/>
                <a:gd name="T14" fmla="*/ 2147483647 w 768"/>
                <a:gd name="T15" fmla="*/ 2147483647 h 603"/>
                <a:gd name="T16" fmla="*/ 2147483647 w 768"/>
                <a:gd name="T17" fmla="*/ 2147483647 h 603"/>
                <a:gd name="T18" fmla="*/ 2147483647 w 768"/>
                <a:gd name="T19" fmla="*/ 2147483647 h 603"/>
                <a:gd name="T20" fmla="*/ 2147483647 w 768"/>
                <a:gd name="T21" fmla="*/ 2147483647 h 603"/>
                <a:gd name="T22" fmla="*/ 2147483647 w 768"/>
                <a:gd name="T23" fmla="*/ 2147483647 h 603"/>
                <a:gd name="T24" fmla="*/ 2147483647 w 768"/>
                <a:gd name="T25" fmla="*/ 2147483647 h 603"/>
                <a:gd name="T26" fmla="*/ 2147483647 w 768"/>
                <a:gd name="T27" fmla="*/ 2147483647 h 603"/>
                <a:gd name="T28" fmla="*/ 2147483647 w 768"/>
                <a:gd name="T29" fmla="*/ 2147483647 h 603"/>
                <a:gd name="T30" fmla="*/ 2147483647 w 768"/>
                <a:gd name="T31" fmla="*/ 2147483647 h 603"/>
                <a:gd name="T32" fmla="*/ 2147483647 w 768"/>
                <a:gd name="T33" fmla="*/ 2147483647 h 603"/>
                <a:gd name="T34" fmla="*/ 2147483647 w 768"/>
                <a:gd name="T35" fmla="*/ 2147483647 h 603"/>
                <a:gd name="T36" fmla="*/ 2147483647 w 768"/>
                <a:gd name="T37" fmla="*/ 2147483647 h 603"/>
                <a:gd name="T38" fmla="*/ 2147483647 w 768"/>
                <a:gd name="T39" fmla="*/ 2147483647 h 603"/>
                <a:gd name="T40" fmla="*/ 2147483647 w 768"/>
                <a:gd name="T41" fmla="*/ 2147483647 h 603"/>
                <a:gd name="T42" fmla="*/ 2147483647 w 768"/>
                <a:gd name="T43" fmla="*/ 2147483647 h 603"/>
                <a:gd name="T44" fmla="*/ 2147483647 w 768"/>
                <a:gd name="T45" fmla="*/ 2147483647 h 603"/>
                <a:gd name="T46" fmla="*/ 2147483647 w 768"/>
                <a:gd name="T47" fmla="*/ 2147483647 h 603"/>
                <a:gd name="T48" fmla="*/ 2147483647 w 768"/>
                <a:gd name="T49" fmla="*/ 2147483647 h 603"/>
                <a:gd name="T50" fmla="*/ 2147483647 w 768"/>
                <a:gd name="T51" fmla="*/ 2147483647 h 603"/>
                <a:gd name="T52" fmla="*/ 2147483647 w 768"/>
                <a:gd name="T53" fmla="*/ 2147483647 h 603"/>
                <a:gd name="T54" fmla="*/ 2147483647 w 768"/>
                <a:gd name="T55" fmla="*/ 2147483647 h 603"/>
                <a:gd name="T56" fmla="*/ 2147483647 w 768"/>
                <a:gd name="T57" fmla="*/ 2147483647 h 603"/>
                <a:gd name="T58" fmla="*/ 2147483647 w 768"/>
                <a:gd name="T59" fmla="*/ 2147483647 h 603"/>
                <a:gd name="T60" fmla="*/ 2147483647 w 768"/>
                <a:gd name="T61" fmla="*/ 2147483647 h 603"/>
                <a:gd name="T62" fmla="*/ 2147483647 w 768"/>
                <a:gd name="T63" fmla="*/ 2147483647 h 603"/>
                <a:gd name="T64" fmla="*/ 2147483647 w 768"/>
                <a:gd name="T65" fmla="*/ 2147483647 h 603"/>
                <a:gd name="T66" fmla="*/ 2147483647 w 768"/>
                <a:gd name="T67" fmla="*/ 2147483647 h 603"/>
                <a:gd name="T68" fmla="*/ 2147483647 w 768"/>
                <a:gd name="T69" fmla="*/ 2147483647 h 603"/>
                <a:gd name="T70" fmla="*/ 2147483647 w 768"/>
                <a:gd name="T71" fmla="*/ 2147483647 h 603"/>
                <a:gd name="T72" fmla="*/ 2147483647 w 768"/>
                <a:gd name="T73" fmla="*/ 2147483647 h 603"/>
                <a:gd name="T74" fmla="*/ 2147483647 w 768"/>
                <a:gd name="T75" fmla="*/ 2147483647 h 6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68"/>
                <a:gd name="T115" fmla="*/ 0 h 603"/>
                <a:gd name="T116" fmla="*/ 768 w 768"/>
                <a:gd name="T117" fmla="*/ 603 h 60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68" h="603">
                  <a:moveTo>
                    <a:pt x="480" y="601"/>
                  </a:moveTo>
                  <a:lnTo>
                    <a:pt x="464" y="603"/>
                  </a:lnTo>
                  <a:lnTo>
                    <a:pt x="446" y="603"/>
                  </a:lnTo>
                  <a:lnTo>
                    <a:pt x="429" y="601"/>
                  </a:lnTo>
                  <a:lnTo>
                    <a:pt x="411" y="597"/>
                  </a:lnTo>
                  <a:lnTo>
                    <a:pt x="394" y="591"/>
                  </a:lnTo>
                  <a:lnTo>
                    <a:pt x="375" y="584"/>
                  </a:lnTo>
                  <a:lnTo>
                    <a:pt x="357" y="574"/>
                  </a:lnTo>
                  <a:lnTo>
                    <a:pt x="340" y="564"/>
                  </a:lnTo>
                  <a:lnTo>
                    <a:pt x="321" y="552"/>
                  </a:lnTo>
                  <a:lnTo>
                    <a:pt x="303" y="539"/>
                  </a:lnTo>
                  <a:lnTo>
                    <a:pt x="285" y="526"/>
                  </a:lnTo>
                  <a:lnTo>
                    <a:pt x="267" y="510"/>
                  </a:lnTo>
                  <a:lnTo>
                    <a:pt x="250" y="495"/>
                  </a:lnTo>
                  <a:lnTo>
                    <a:pt x="232" y="479"/>
                  </a:lnTo>
                  <a:lnTo>
                    <a:pt x="214" y="461"/>
                  </a:lnTo>
                  <a:lnTo>
                    <a:pt x="198" y="445"/>
                  </a:lnTo>
                  <a:lnTo>
                    <a:pt x="165" y="410"/>
                  </a:lnTo>
                  <a:lnTo>
                    <a:pt x="134" y="375"/>
                  </a:lnTo>
                  <a:lnTo>
                    <a:pt x="104" y="341"/>
                  </a:lnTo>
                  <a:lnTo>
                    <a:pt x="78" y="310"/>
                  </a:lnTo>
                  <a:lnTo>
                    <a:pt x="53" y="281"/>
                  </a:lnTo>
                  <a:lnTo>
                    <a:pt x="32" y="257"/>
                  </a:lnTo>
                  <a:lnTo>
                    <a:pt x="14" y="238"/>
                  </a:lnTo>
                  <a:lnTo>
                    <a:pt x="0" y="224"/>
                  </a:lnTo>
                  <a:lnTo>
                    <a:pt x="3" y="224"/>
                  </a:lnTo>
                  <a:lnTo>
                    <a:pt x="13" y="224"/>
                  </a:lnTo>
                  <a:lnTo>
                    <a:pt x="30" y="225"/>
                  </a:lnTo>
                  <a:lnTo>
                    <a:pt x="52" y="224"/>
                  </a:lnTo>
                  <a:lnTo>
                    <a:pt x="82" y="223"/>
                  </a:lnTo>
                  <a:lnTo>
                    <a:pt x="118" y="220"/>
                  </a:lnTo>
                  <a:lnTo>
                    <a:pt x="159" y="215"/>
                  </a:lnTo>
                  <a:lnTo>
                    <a:pt x="206" y="207"/>
                  </a:lnTo>
                  <a:lnTo>
                    <a:pt x="233" y="202"/>
                  </a:lnTo>
                  <a:lnTo>
                    <a:pt x="259" y="197"/>
                  </a:lnTo>
                  <a:lnTo>
                    <a:pt x="288" y="190"/>
                  </a:lnTo>
                  <a:lnTo>
                    <a:pt x="317" y="183"/>
                  </a:lnTo>
                  <a:lnTo>
                    <a:pt x="349" y="173"/>
                  </a:lnTo>
                  <a:lnTo>
                    <a:pt x="380" y="164"/>
                  </a:lnTo>
                  <a:lnTo>
                    <a:pt x="414" y="154"/>
                  </a:lnTo>
                  <a:lnTo>
                    <a:pt x="449" y="142"/>
                  </a:lnTo>
                  <a:lnTo>
                    <a:pt x="484" y="130"/>
                  </a:lnTo>
                  <a:lnTo>
                    <a:pt x="522" y="115"/>
                  </a:lnTo>
                  <a:lnTo>
                    <a:pt x="559" y="99"/>
                  </a:lnTo>
                  <a:lnTo>
                    <a:pt x="599" y="83"/>
                  </a:lnTo>
                  <a:lnTo>
                    <a:pt x="640" y="65"/>
                  </a:lnTo>
                  <a:lnTo>
                    <a:pt x="682" y="44"/>
                  </a:lnTo>
                  <a:lnTo>
                    <a:pt x="724" y="23"/>
                  </a:lnTo>
                  <a:lnTo>
                    <a:pt x="768" y="0"/>
                  </a:lnTo>
                  <a:lnTo>
                    <a:pt x="765" y="7"/>
                  </a:lnTo>
                  <a:lnTo>
                    <a:pt x="763" y="15"/>
                  </a:lnTo>
                  <a:lnTo>
                    <a:pt x="761" y="26"/>
                  </a:lnTo>
                  <a:lnTo>
                    <a:pt x="759" y="39"/>
                  </a:lnTo>
                  <a:lnTo>
                    <a:pt x="754" y="71"/>
                  </a:lnTo>
                  <a:lnTo>
                    <a:pt x="750" y="108"/>
                  </a:lnTo>
                  <a:lnTo>
                    <a:pt x="744" y="152"/>
                  </a:lnTo>
                  <a:lnTo>
                    <a:pt x="737" y="200"/>
                  </a:lnTo>
                  <a:lnTo>
                    <a:pt x="733" y="224"/>
                  </a:lnTo>
                  <a:lnTo>
                    <a:pt x="728" y="250"/>
                  </a:lnTo>
                  <a:lnTo>
                    <a:pt x="722" y="275"/>
                  </a:lnTo>
                  <a:lnTo>
                    <a:pt x="716" y="301"/>
                  </a:lnTo>
                  <a:lnTo>
                    <a:pt x="710" y="327"/>
                  </a:lnTo>
                  <a:lnTo>
                    <a:pt x="702" y="353"/>
                  </a:lnTo>
                  <a:lnTo>
                    <a:pt x="694" y="378"/>
                  </a:lnTo>
                  <a:lnTo>
                    <a:pt x="685" y="402"/>
                  </a:lnTo>
                  <a:lnTo>
                    <a:pt x="675" y="427"/>
                  </a:lnTo>
                  <a:lnTo>
                    <a:pt x="663" y="450"/>
                  </a:lnTo>
                  <a:lnTo>
                    <a:pt x="651" y="473"/>
                  </a:lnTo>
                  <a:lnTo>
                    <a:pt x="637" y="493"/>
                  </a:lnTo>
                  <a:lnTo>
                    <a:pt x="623" y="513"/>
                  </a:lnTo>
                  <a:lnTo>
                    <a:pt x="606" y="532"/>
                  </a:lnTo>
                  <a:lnTo>
                    <a:pt x="589" y="548"/>
                  </a:lnTo>
                  <a:lnTo>
                    <a:pt x="571" y="563"/>
                  </a:lnTo>
                  <a:lnTo>
                    <a:pt x="550" y="576"/>
                  </a:lnTo>
                  <a:lnTo>
                    <a:pt x="529" y="587"/>
                  </a:lnTo>
                  <a:lnTo>
                    <a:pt x="506" y="596"/>
                  </a:lnTo>
                  <a:lnTo>
                    <a:pt x="480" y="601"/>
                  </a:lnTo>
                  <a:close/>
                </a:path>
              </a:pathLst>
            </a:custGeom>
            <a:solidFill>
              <a:srgbClr val="B0635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5" name="Freeform 214"/>
            <p:cNvSpPr>
              <a:spLocks/>
            </p:cNvSpPr>
            <p:nvPr/>
          </p:nvSpPr>
          <p:spPr bwMode="auto">
            <a:xfrm>
              <a:off x="2660651" y="354013"/>
              <a:ext cx="50800" cy="46038"/>
            </a:xfrm>
            <a:custGeom>
              <a:avLst/>
              <a:gdLst>
                <a:gd name="T0" fmla="*/ 0 w 481"/>
                <a:gd name="T1" fmla="*/ 2147483647 h 425"/>
                <a:gd name="T2" fmla="*/ 2147483647 w 481"/>
                <a:gd name="T3" fmla="*/ 2147483647 h 425"/>
                <a:gd name="T4" fmla="*/ 2147483647 w 481"/>
                <a:gd name="T5" fmla="*/ 2147483647 h 425"/>
                <a:gd name="T6" fmla="*/ 2147483647 w 481"/>
                <a:gd name="T7" fmla="*/ 2147483647 h 425"/>
                <a:gd name="T8" fmla="*/ 2147483647 w 481"/>
                <a:gd name="T9" fmla="*/ 2147483647 h 425"/>
                <a:gd name="T10" fmla="*/ 2147483647 w 481"/>
                <a:gd name="T11" fmla="*/ 2147483647 h 425"/>
                <a:gd name="T12" fmla="*/ 2147483647 w 481"/>
                <a:gd name="T13" fmla="*/ 2147483647 h 425"/>
                <a:gd name="T14" fmla="*/ 2147483647 w 481"/>
                <a:gd name="T15" fmla="*/ 2147483647 h 425"/>
                <a:gd name="T16" fmla="*/ 2147483647 w 481"/>
                <a:gd name="T17" fmla="*/ 2147483647 h 425"/>
                <a:gd name="T18" fmla="*/ 2147483647 w 481"/>
                <a:gd name="T19" fmla="*/ 2147483647 h 425"/>
                <a:gd name="T20" fmla="*/ 2147483647 w 481"/>
                <a:gd name="T21" fmla="*/ 2147483647 h 425"/>
                <a:gd name="T22" fmla="*/ 2147483647 w 481"/>
                <a:gd name="T23" fmla="*/ 2147483647 h 425"/>
                <a:gd name="T24" fmla="*/ 2147483647 w 481"/>
                <a:gd name="T25" fmla="*/ 2147483647 h 425"/>
                <a:gd name="T26" fmla="*/ 2147483647 w 481"/>
                <a:gd name="T27" fmla="*/ 2147483647 h 425"/>
                <a:gd name="T28" fmla="*/ 2147483647 w 481"/>
                <a:gd name="T29" fmla="*/ 2147483647 h 425"/>
                <a:gd name="T30" fmla="*/ 2147483647 w 481"/>
                <a:gd name="T31" fmla="*/ 2147483647 h 425"/>
                <a:gd name="T32" fmla="*/ 2147483647 w 481"/>
                <a:gd name="T33" fmla="*/ 2147483647 h 425"/>
                <a:gd name="T34" fmla="*/ 2147483647 w 481"/>
                <a:gd name="T35" fmla="*/ 2147483647 h 425"/>
                <a:gd name="T36" fmla="*/ 2147483647 w 481"/>
                <a:gd name="T37" fmla="*/ 2147483647 h 425"/>
                <a:gd name="T38" fmla="*/ 2147483647 w 481"/>
                <a:gd name="T39" fmla="*/ 2147483647 h 425"/>
                <a:gd name="T40" fmla="*/ 2147483647 w 481"/>
                <a:gd name="T41" fmla="*/ 2147483647 h 425"/>
                <a:gd name="T42" fmla="*/ 2147483647 w 481"/>
                <a:gd name="T43" fmla="*/ 2147483647 h 425"/>
                <a:gd name="T44" fmla="*/ 2147483647 w 481"/>
                <a:gd name="T45" fmla="*/ 2147483647 h 425"/>
                <a:gd name="T46" fmla="*/ 2147483647 w 481"/>
                <a:gd name="T47" fmla="*/ 2147483647 h 425"/>
                <a:gd name="T48" fmla="*/ 2147483647 w 481"/>
                <a:gd name="T49" fmla="*/ 2147483647 h 425"/>
                <a:gd name="T50" fmla="*/ 2147483647 w 481"/>
                <a:gd name="T51" fmla="*/ 2147483647 h 425"/>
                <a:gd name="T52" fmla="*/ 2147483647 w 481"/>
                <a:gd name="T53" fmla="*/ 2147483647 h 425"/>
                <a:gd name="T54" fmla="*/ 2147483647 w 481"/>
                <a:gd name="T55" fmla="*/ 2147483647 h 425"/>
                <a:gd name="T56" fmla="*/ 2147483647 w 481"/>
                <a:gd name="T57" fmla="*/ 2147483647 h 425"/>
                <a:gd name="T58" fmla="*/ 2147483647 w 481"/>
                <a:gd name="T59" fmla="*/ 2147483647 h 425"/>
                <a:gd name="T60" fmla="*/ 2147483647 w 481"/>
                <a:gd name="T61" fmla="*/ 2147483647 h 425"/>
                <a:gd name="T62" fmla="*/ 2147483647 w 481"/>
                <a:gd name="T63" fmla="*/ 2147483647 h 425"/>
                <a:gd name="T64" fmla="*/ 2147483647 w 481"/>
                <a:gd name="T65" fmla="*/ 2147483647 h 425"/>
                <a:gd name="T66" fmla="*/ 2147483647 w 481"/>
                <a:gd name="T67" fmla="*/ 2147483647 h 425"/>
                <a:gd name="T68" fmla="*/ 2147483647 w 481"/>
                <a:gd name="T69" fmla="*/ 2147483647 h 425"/>
                <a:gd name="T70" fmla="*/ 2147483647 w 481"/>
                <a:gd name="T71" fmla="*/ 2147483647 h 425"/>
                <a:gd name="T72" fmla="*/ 2147483647 w 481"/>
                <a:gd name="T73" fmla="*/ 2147483647 h 425"/>
                <a:gd name="T74" fmla="*/ 2147483647 w 481"/>
                <a:gd name="T75" fmla="*/ 2147483647 h 425"/>
                <a:gd name="T76" fmla="*/ 2147483647 w 481"/>
                <a:gd name="T77" fmla="*/ 0 h 425"/>
                <a:gd name="T78" fmla="*/ 2147483647 w 481"/>
                <a:gd name="T79" fmla="*/ 2147483647 h 425"/>
                <a:gd name="T80" fmla="*/ 2147483647 w 481"/>
                <a:gd name="T81" fmla="*/ 2147483647 h 425"/>
                <a:gd name="T82" fmla="*/ 2147483647 w 481"/>
                <a:gd name="T83" fmla="*/ 2147483647 h 425"/>
                <a:gd name="T84" fmla="*/ 2147483647 w 481"/>
                <a:gd name="T85" fmla="*/ 2147483647 h 425"/>
                <a:gd name="T86" fmla="*/ 2147483647 w 481"/>
                <a:gd name="T87" fmla="*/ 2147483647 h 425"/>
                <a:gd name="T88" fmla="*/ 2147483647 w 481"/>
                <a:gd name="T89" fmla="*/ 2147483647 h 425"/>
                <a:gd name="T90" fmla="*/ 2147483647 w 481"/>
                <a:gd name="T91" fmla="*/ 2147483647 h 425"/>
                <a:gd name="T92" fmla="*/ 2147483647 w 481"/>
                <a:gd name="T93" fmla="*/ 2147483647 h 425"/>
                <a:gd name="T94" fmla="*/ 2147483647 w 481"/>
                <a:gd name="T95" fmla="*/ 2147483647 h 425"/>
                <a:gd name="T96" fmla="*/ 2147483647 w 481"/>
                <a:gd name="T97" fmla="*/ 2147483647 h 425"/>
                <a:gd name="T98" fmla="*/ 2147483647 w 481"/>
                <a:gd name="T99" fmla="*/ 2147483647 h 425"/>
                <a:gd name="T100" fmla="*/ 2147483647 w 481"/>
                <a:gd name="T101" fmla="*/ 2147483647 h 425"/>
                <a:gd name="T102" fmla="*/ 2147483647 w 481"/>
                <a:gd name="T103" fmla="*/ 2147483647 h 425"/>
                <a:gd name="T104" fmla="*/ 2147483647 w 481"/>
                <a:gd name="T105" fmla="*/ 2147483647 h 425"/>
                <a:gd name="T106" fmla="*/ 2147483647 w 481"/>
                <a:gd name="T107" fmla="*/ 2147483647 h 425"/>
                <a:gd name="T108" fmla="*/ 0 w 481"/>
                <a:gd name="T109" fmla="*/ 2147483647 h 4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1"/>
                <a:gd name="T166" fmla="*/ 0 h 425"/>
                <a:gd name="T167" fmla="*/ 481 w 481"/>
                <a:gd name="T168" fmla="*/ 425 h 4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1" h="425">
                  <a:moveTo>
                    <a:pt x="0" y="324"/>
                  </a:moveTo>
                  <a:lnTo>
                    <a:pt x="28" y="348"/>
                  </a:lnTo>
                  <a:lnTo>
                    <a:pt x="56" y="368"/>
                  </a:lnTo>
                  <a:lnTo>
                    <a:pt x="69" y="378"/>
                  </a:lnTo>
                  <a:lnTo>
                    <a:pt x="84" y="387"/>
                  </a:lnTo>
                  <a:lnTo>
                    <a:pt x="98" y="395"/>
                  </a:lnTo>
                  <a:lnTo>
                    <a:pt x="112" y="403"/>
                  </a:lnTo>
                  <a:lnTo>
                    <a:pt x="126" y="409"/>
                  </a:lnTo>
                  <a:lnTo>
                    <a:pt x="140" y="414"/>
                  </a:lnTo>
                  <a:lnTo>
                    <a:pt x="154" y="418"/>
                  </a:lnTo>
                  <a:lnTo>
                    <a:pt x="168" y="422"/>
                  </a:lnTo>
                  <a:lnTo>
                    <a:pt x="181" y="424"/>
                  </a:lnTo>
                  <a:lnTo>
                    <a:pt x="195" y="425"/>
                  </a:lnTo>
                  <a:lnTo>
                    <a:pt x="208" y="424"/>
                  </a:lnTo>
                  <a:lnTo>
                    <a:pt x="221" y="422"/>
                  </a:lnTo>
                  <a:lnTo>
                    <a:pt x="237" y="419"/>
                  </a:lnTo>
                  <a:lnTo>
                    <a:pt x="254" y="414"/>
                  </a:lnTo>
                  <a:lnTo>
                    <a:pt x="269" y="409"/>
                  </a:lnTo>
                  <a:lnTo>
                    <a:pt x="283" y="402"/>
                  </a:lnTo>
                  <a:lnTo>
                    <a:pt x="296" y="394"/>
                  </a:lnTo>
                  <a:lnTo>
                    <a:pt x="310" y="385"/>
                  </a:lnTo>
                  <a:lnTo>
                    <a:pt x="322" y="376"/>
                  </a:lnTo>
                  <a:lnTo>
                    <a:pt x="334" y="366"/>
                  </a:lnTo>
                  <a:lnTo>
                    <a:pt x="345" y="355"/>
                  </a:lnTo>
                  <a:lnTo>
                    <a:pt x="356" y="344"/>
                  </a:lnTo>
                  <a:lnTo>
                    <a:pt x="367" y="331"/>
                  </a:lnTo>
                  <a:lnTo>
                    <a:pt x="376" y="318"/>
                  </a:lnTo>
                  <a:lnTo>
                    <a:pt x="385" y="305"/>
                  </a:lnTo>
                  <a:lnTo>
                    <a:pt x="393" y="291"/>
                  </a:lnTo>
                  <a:lnTo>
                    <a:pt x="401" y="276"/>
                  </a:lnTo>
                  <a:lnTo>
                    <a:pt x="409" y="261"/>
                  </a:lnTo>
                  <a:lnTo>
                    <a:pt x="423" y="230"/>
                  </a:lnTo>
                  <a:lnTo>
                    <a:pt x="435" y="198"/>
                  </a:lnTo>
                  <a:lnTo>
                    <a:pt x="446" y="164"/>
                  </a:lnTo>
                  <a:lnTo>
                    <a:pt x="455" y="131"/>
                  </a:lnTo>
                  <a:lnTo>
                    <a:pt x="463" y="97"/>
                  </a:lnTo>
                  <a:lnTo>
                    <a:pt x="471" y="65"/>
                  </a:lnTo>
                  <a:lnTo>
                    <a:pt x="476" y="31"/>
                  </a:lnTo>
                  <a:lnTo>
                    <a:pt x="481" y="0"/>
                  </a:lnTo>
                  <a:lnTo>
                    <a:pt x="447" y="12"/>
                  </a:lnTo>
                  <a:lnTo>
                    <a:pt x="412" y="25"/>
                  </a:lnTo>
                  <a:lnTo>
                    <a:pt x="379" y="38"/>
                  </a:lnTo>
                  <a:lnTo>
                    <a:pt x="346" y="53"/>
                  </a:lnTo>
                  <a:lnTo>
                    <a:pt x="314" y="70"/>
                  </a:lnTo>
                  <a:lnTo>
                    <a:pt x="282" y="87"/>
                  </a:lnTo>
                  <a:lnTo>
                    <a:pt x="251" y="105"/>
                  </a:lnTo>
                  <a:lnTo>
                    <a:pt x="220" y="125"/>
                  </a:lnTo>
                  <a:lnTo>
                    <a:pt x="191" y="145"/>
                  </a:lnTo>
                  <a:lnTo>
                    <a:pt x="161" y="166"/>
                  </a:lnTo>
                  <a:lnTo>
                    <a:pt x="132" y="190"/>
                  </a:lnTo>
                  <a:lnTo>
                    <a:pt x="104" y="214"/>
                  </a:lnTo>
                  <a:lnTo>
                    <a:pt x="78" y="240"/>
                  </a:lnTo>
                  <a:lnTo>
                    <a:pt x="51" y="266"/>
                  </a:lnTo>
                  <a:lnTo>
                    <a:pt x="25" y="295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BE85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531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/>
          <p:cNvSpPr/>
          <p:nvPr/>
        </p:nvSpPr>
        <p:spPr>
          <a:xfrm>
            <a:off x="0" y="4612193"/>
            <a:ext cx="9144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517396" y="1556792"/>
            <a:ext cx="8042740" cy="86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20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한우등록 기준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50927" y="2780928"/>
            <a:ext cx="1661723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200" b="1" smtClean="0"/>
              <a:t>대상우 선정</a:t>
            </a:r>
            <a:endParaRPr lang="ko-KR" altLang="en-US" sz="2200" b="1"/>
          </a:p>
        </p:txBody>
      </p:sp>
      <p:sp>
        <p:nvSpPr>
          <p:cNvPr id="9" name="모서리가 둥근 직사각형 8"/>
          <p:cNvSpPr/>
          <p:nvPr/>
        </p:nvSpPr>
        <p:spPr>
          <a:xfrm>
            <a:off x="517396" y="908720"/>
            <a:ext cx="1595254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/>
              <a:t>기초등록</a:t>
            </a:r>
            <a:endParaRPr lang="ko-KR" altLang="en-US" sz="2400" b="1"/>
          </a:p>
        </p:txBody>
      </p:sp>
      <p:sp>
        <p:nvSpPr>
          <p:cNvPr id="24" name="TextBox 23"/>
          <p:cNvSpPr txBox="1"/>
          <p:nvPr/>
        </p:nvSpPr>
        <p:spPr>
          <a:xfrm>
            <a:off x="517396" y="1562192"/>
            <a:ext cx="7976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한우기준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한국종축개량협회 공고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2008-2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호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에 적합한 개체로서 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부모의 혈통을 알 수 없을 때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에는 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기초등록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이 된다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</p:txBody>
      </p:sp>
      <p:sp>
        <p:nvSpPr>
          <p:cNvPr id="32" name="모서리가 둥근 직사각형 31"/>
          <p:cNvSpPr/>
          <p:nvPr/>
        </p:nvSpPr>
        <p:spPr>
          <a:xfrm>
            <a:off x="2644401" y="2780928"/>
            <a:ext cx="1661723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200" b="1" smtClean="0"/>
              <a:t>외모심사</a:t>
            </a:r>
            <a:endParaRPr lang="ko-KR" altLang="en-US" sz="2200" b="1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4837876" y="2780928"/>
            <a:ext cx="1661723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200" b="1" smtClean="0"/>
              <a:t>등록신청</a:t>
            </a:r>
            <a:endParaRPr lang="ko-KR" altLang="en-US" sz="2200" b="1"/>
          </a:p>
        </p:txBody>
      </p:sp>
      <p:sp>
        <p:nvSpPr>
          <p:cNvPr id="34" name="모서리가 둥근 직사각형 33"/>
          <p:cNvSpPr/>
          <p:nvPr/>
        </p:nvSpPr>
        <p:spPr>
          <a:xfrm>
            <a:off x="7031350" y="2780928"/>
            <a:ext cx="1661723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200" b="1" smtClean="0"/>
              <a:t>기초등록</a:t>
            </a:r>
            <a:endParaRPr lang="ko-KR" altLang="en-US" sz="2200" b="1"/>
          </a:p>
        </p:txBody>
      </p:sp>
      <p:sp>
        <p:nvSpPr>
          <p:cNvPr id="35" name="오른쪽 화살표 34"/>
          <p:cNvSpPr/>
          <p:nvPr/>
        </p:nvSpPr>
        <p:spPr>
          <a:xfrm>
            <a:off x="4439062" y="2870028"/>
            <a:ext cx="332345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오른쪽 화살표 35"/>
          <p:cNvSpPr/>
          <p:nvPr/>
        </p:nvSpPr>
        <p:spPr>
          <a:xfrm>
            <a:off x="6632536" y="2870028"/>
            <a:ext cx="332345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오른쪽 화살표 38"/>
          <p:cNvSpPr/>
          <p:nvPr/>
        </p:nvSpPr>
        <p:spPr>
          <a:xfrm>
            <a:off x="2245588" y="2852936"/>
            <a:ext cx="332345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2644400" y="3502750"/>
            <a:ext cx="1783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latin typeface="+mn-ea"/>
                <a:ea typeface="+mn-ea"/>
              </a:rPr>
              <a:t>한우기준 심사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ko-KR" altLang="en-US" dirty="0" smtClean="0">
                <a:latin typeface="+mn-ea"/>
                <a:ea typeface="+mn-ea"/>
              </a:rPr>
              <a:t>연령</a:t>
            </a:r>
            <a:r>
              <a:rPr lang="en-US" altLang="ko-KR" dirty="0" smtClean="0">
                <a:latin typeface="+mn-ea"/>
                <a:ea typeface="+mn-ea"/>
              </a:rPr>
              <a:t>, </a:t>
            </a:r>
            <a:r>
              <a:rPr lang="ko-KR" altLang="en-US" dirty="0" smtClean="0">
                <a:latin typeface="+mn-ea"/>
                <a:ea typeface="+mn-ea"/>
              </a:rPr>
              <a:t>특징파악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450927" y="3502750"/>
            <a:ext cx="1672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latin typeface="+mn-ea"/>
                <a:ea typeface="+mn-ea"/>
              </a:rPr>
              <a:t>등록여부 및 인공수정 확인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7031350" y="3513782"/>
            <a:ext cx="1717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latin typeface="+mn-ea"/>
                <a:ea typeface="+mn-ea"/>
              </a:rPr>
              <a:t>등록증 발급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ko-KR" altLang="en-US" dirty="0" smtClean="0">
                <a:latin typeface="+mn-ea"/>
                <a:ea typeface="+mn-ea"/>
              </a:rPr>
              <a:t>등록회비 정산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en-US" altLang="ko-KR" dirty="0" smtClean="0">
                <a:latin typeface="+mn-ea"/>
                <a:ea typeface="+mn-ea"/>
              </a:rPr>
              <a:t>4,000</a:t>
            </a:r>
            <a:r>
              <a:rPr lang="ko-KR" altLang="en-US" dirty="0" smtClean="0">
                <a:latin typeface="+mn-ea"/>
                <a:ea typeface="+mn-ea"/>
              </a:rPr>
              <a:t>원</a:t>
            </a:r>
            <a:r>
              <a:rPr lang="en-US" altLang="ko-KR" dirty="0" smtClean="0">
                <a:latin typeface="+mn-ea"/>
                <a:ea typeface="+mn-ea"/>
              </a:rPr>
              <a:t>/</a:t>
            </a:r>
            <a:r>
              <a:rPr lang="ko-KR" altLang="en-US" dirty="0" smtClean="0">
                <a:latin typeface="+mn-ea"/>
                <a:ea typeface="+mn-ea"/>
              </a:rPr>
              <a:t>두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4837876" y="3491716"/>
            <a:ext cx="1894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+mn-ea"/>
                <a:ea typeface="+mn-ea"/>
              </a:rPr>
              <a:t>www.aiak.or.kr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0926" y="4540186"/>
            <a:ext cx="8585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>
                <a:latin typeface="+mn-ea"/>
                <a:ea typeface="+mn-ea"/>
              </a:rPr>
              <a:t> ☞ 한우기준</a:t>
            </a:r>
            <a:endParaRPr lang="en-US" altLang="ko-KR" sz="1600" b="1" dirty="0" smtClean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latin typeface="+mn-ea"/>
                <a:ea typeface="+mn-ea"/>
              </a:rPr>
              <a:t>   </a:t>
            </a:r>
            <a:r>
              <a:rPr lang="en-US" altLang="ko-KR" sz="1600" b="1" dirty="0" smtClean="0">
                <a:latin typeface="+mn-ea"/>
                <a:ea typeface="+mn-ea"/>
              </a:rPr>
              <a:t>·</a:t>
            </a:r>
            <a:r>
              <a:rPr lang="ko-KR" altLang="en-US" sz="1600" b="1" dirty="0" smtClean="0">
                <a:latin typeface="+mn-ea"/>
                <a:ea typeface="+mn-ea"/>
              </a:rPr>
              <a:t> 황갈색의 모색에 비경</a:t>
            </a:r>
            <a:r>
              <a:rPr lang="en-US" altLang="ko-KR" sz="1600" b="1" dirty="0" smtClean="0">
                <a:latin typeface="+mn-ea"/>
                <a:ea typeface="+mn-ea"/>
              </a:rPr>
              <a:t>·</a:t>
            </a:r>
            <a:r>
              <a:rPr lang="ko-KR" altLang="en-US" sz="1600" b="1" dirty="0" err="1" smtClean="0">
                <a:latin typeface="+mn-ea"/>
                <a:ea typeface="+mn-ea"/>
              </a:rPr>
              <a:t>눈주위</a:t>
            </a:r>
            <a:r>
              <a:rPr lang="en-US" altLang="ko-KR" sz="1600" b="1" dirty="0" smtClean="0">
                <a:latin typeface="+mn-ea"/>
                <a:ea typeface="+mn-ea"/>
              </a:rPr>
              <a:t>·</a:t>
            </a:r>
            <a:r>
              <a:rPr lang="ko-KR" altLang="en-US" sz="1600" b="1" dirty="0" smtClean="0">
                <a:latin typeface="+mn-ea"/>
                <a:ea typeface="+mn-ea"/>
              </a:rPr>
              <a:t>뿔</a:t>
            </a:r>
            <a:r>
              <a:rPr lang="en-US" altLang="ko-KR" sz="1600" b="1" dirty="0" smtClean="0">
                <a:latin typeface="+mn-ea"/>
                <a:ea typeface="+mn-ea"/>
              </a:rPr>
              <a:t>·</a:t>
            </a:r>
            <a:r>
              <a:rPr lang="ko-KR" altLang="en-US" sz="1600" b="1" dirty="0" smtClean="0">
                <a:latin typeface="+mn-ea"/>
                <a:ea typeface="+mn-ea"/>
              </a:rPr>
              <a:t>발굽</a:t>
            </a:r>
            <a:r>
              <a:rPr lang="en-US" altLang="ko-KR" sz="1600" b="1" dirty="0" smtClean="0">
                <a:latin typeface="+mn-ea"/>
                <a:ea typeface="+mn-ea"/>
              </a:rPr>
              <a:t>·</a:t>
            </a:r>
            <a:r>
              <a:rPr lang="ko-KR" altLang="en-US" sz="1600" b="1" dirty="0" smtClean="0">
                <a:latin typeface="+mn-ea"/>
                <a:ea typeface="+mn-ea"/>
              </a:rPr>
              <a:t>항문 등이 흑색이나 체형상 한우라고 인정되는 소</a:t>
            </a: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latin typeface="+mn-ea"/>
                <a:ea typeface="+mn-ea"/>
              </a:rPr>
              <a:t>   </a:t>
            </a:r>
            <a:r>
              <a:rPr lang="en-US" altLang="ko-KR" sz="1600" b="1" dirty="0" smtClean="0">
                <a:latin typeface="+mn-ea"/>
                <a:ea typeface="+mn-ea"/>
              </a:rPr>
              <a:t>· </a:t>
            </a:r>
            <a:r>
              <a:rPr lang="ko-KR" altLang="en-US" sz="1600" b="1" dirty="0" smtClean="0">
                <a:latin typeface="+mn-ea"/>
                <a:ea typeface="+mn-ea"/>
              </a:rPr>
              <a:t>백반이 있으나 </a:t>
            </a:r>
            <a:r>
              <a:rPr lang="en-US" altLang="ko-KR" sz="1600" b="1" dirty="0" smtClean="0">
                <a:latin typeface="+mn-ea"/>
                <a:ea typeface="+mn-ea"/>
              </a:rPr>
              <a:t>10cm </a:t>
            </a:r>
            <a:r>
              <a:rPr lang="ko-KR" altLang="en-US" sz="1600" b="1" dirty="0" smtClean="0">
                <a:latin typeface="+mn-ea"/>
                <a:ea typeface="+mn-ea"/>
              </a:rPr>
              <a:t>이내의 작은 백반</a:t>
            </a: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latin typeface="+mn-ea"/>
                <a:ea typeface="+mn-ea"/>
              </a:rPr>
              <a:t>   </a:t>
            </a:r>
            <a:r>
              <a:rPr lang="en-US" altLang="ko-KR" sz="1600" b="1" dirty="0" smtClean="0">
                <a:latin typeface="+mn-ea"/>
                <a:ea typeface="+mn-ea"/>
              </a:rPr>
              <a:t>· </a:t>
            </a:r>
            <a:r>
              <a:rPr lang="ko-KR" altLang="en-US" sz="1600" b="1" dirty="0" err="1" smtClean="0">
                <a:latin typeface="+mn-ea"/>
                <a:ea typeface="+mn-ea"/>
              </a:rPr>
              <a:t>흑모가</a:t>
            </a:r>
            <a:r>
              <a:rPr lang="ko-KR" altLang="en-US" sz="1600" b="1" dirty="0" smtClean="0">
                <a:latin typeface="+mn-ea"/>
                <a:ea typeface="+mn-ea"/>
              </a:rPr>
              <a:t> 있으나 귀속</a:t>
            </a:r>
            <a:r>
              <a:rPr lang="en-US" altLang="ko-KR" sz="1600" b="1" dirty="0" smtClean="0">
                <a:latin typeface="+mn-ea"/>
                <a:ea typeface="+mn-ea"/>
              </a:rPr>
              <a:t>·</a:t>
            </a:r>
            <a:r>
              <a:rPr lang="ko-KR" altLang="en-US" sz="1600" b="1" dirty="0" err="1" smtClean="0">
                <a:latin typeface="+mn-ea"/>
                <a:ea typeface="+mn-ea"/>
              </a:rPr>
              <a:t>귀주위</a:t>
            </a:r>
            <a:r>
              <a:rPr lang="en-US" altLang="ko-KR" sz="1600" b="1" dirty="0" smtClean="0">
                <a:latin typeface="+mn-ea"/>
                <a:ea typeface="+mn-ea"/>
              </a:rPr>
              <a:t>·</a:t>
            </a:r>
            <a:r>
              <a:rPr lang="ko-KR" altLang="en-US" sz="1600" b="1" dirty="0" err="1" smtClean="0">
                <a:latin typeface="+mn-ea"/>
                <a:ea typeface="+mn-ea"/>
              </a:rPr>
              <a:t>입주위</a:t>
            </a:r>
            <a:r>
              <a:rPr lang="en-US" altLang="ko-KR" sz="1600" b="1" dirty="0" smtClean="0">
                <a:latin typeface="+mn-ea"/>
                <a:ea typeface="+mn-ea"/>
              </a:rPr>
              <a:t>·</a:t>
            </a:r>
            <a:r>
              <a:rPr lang="ko-KR" altLang="en-US" sz="1600" b="1" dirty="0" err="1" smtClean="0">
                <a:latin typeface="+mn-ea"/>
                <a:ea typeface="+mn-ea"/>
              </a:rPr>
              <a:t>목부분</a:t>
            </a:r>
            <a:r>
              <a:rPr lang="ko-KR" altLang="en-US" sz="1600" b="1" dirty="0" smtClean="0">
                <a:latin typeface="+mn-ea"/>
                <a:ea typeface="+mn-ea"/>
              </a:rPr>
              <a:t> 등의 경미한 </a:t>
            </a:r>
            <a:r>
              <a:rPr lang="ko-KR" altLang="en-US" sz="1600" b="1" dirty="0" err="1" smtClean="0">
                <a:latin typeface="+mn-ea"/>
                <a:ea typeface="+mn-ea"/>
              </a:rPr>
              <a:t>흑모와</a:t>
            </a:r>
            <a:r>
              <a:rPr lang="ko-KR" altLang="en-US" sz="1600" b="1" dirty="0" smtClean="0">
                <a:latin typeface="+mn-ea"/>
                <a:ea typeface="+mn-ea"/>
              </a:rPr>
              <a:t> </a:t>
            </a:r>
            <a:r>
              <a:rPr lang="ko-KR" altLang="en-US" sz="1600" b="1" dirty="0" err="1" smtClean="0">
                <a:latin typeface="+mn-ea"/>
                <a:ea typeface="+mn-ea"/>
              </a:rPr>
              <a:t>흑반우</a:t>
            </a:r>
            <a:endParaRPr lang="ko-KR" altLang="en-US" sz="1600" b="1" dirty="0" smtClean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latin typeface="+mn-ea"/>
                <a:ea typeface="+mn-ea"/>
              </a:rPr>
              <a:t>   </a:t>
            </a:r>
            <a:r>
              <a:rPr lang="en-US" altLang="ko-KR" sz="1600" b="1" dirty="0" smtClean="0">
                <a:latin typeface="+mn-ea"/>
                <a:ea typeface="+mn-ea"/>
              </a:rPr>
              <a:t>· </a:t>
            </a:r>
            <a:r>
              <a:rPr lang="ko-KR" altLang="en-US" sz="1600" b="1" dirty="0" smtClean="0">
                <a:latin typeface="+mn-ea"/>
                <a:ea typeface="+mn-ea"/>
              </a:rPr>
              <a:t>백반 또는 흑반이 있으나 황갈색의 모색</a:t>
            </a:r>
            <a:r>
              <a:rPr lang="en-US" altLang="ko-KR" sz="1600" b="1" dirty="0" smtClean="0">
                <a:latin typeface="+mn-ea"/>
                <a:ea typeface="+mn-ea"/>
              </a:rPr>
              <a:t>, </a:t>
            </a:r>
            <a:r>
              <a:rPr lang="ko-KR" altLang="en-US" sz="1600" b="1" dirty="0" smtClean="0">
                <a:latin typeface="+mn-ea"/>
                <a:ea typeface="+mn-ea"/>
              </a:rPr>
              <a:t>체형이 한우라고 인정되는 소</a:t>
            </a:r>
            <a:endParaRPr lang="en-US" altLang="ko-KR" sz="1600" b="1" dirty="0" smtClean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/>
          <p:cNvSpPr/>
          <p:nvPr/>
        </p:nvSpPr>
        <p:spPr>
          <a:xfrm>
            <a:off x="517396" y="4869161"/>
            <a:ext cx="8042740" cy="14811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517396" y="1772816"/>
            <a:ext cx="8042740" cy="86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21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한우등록 기준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50927" y="2924944"/>
            <a:ext cx="1661723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000" b="1" smtClean="0"/>
              <a:t>송아지 </a:t>
            </a:r>
            <a:endParaRPr lang="en-US" altLang="ko-KR" sz="2000" b="1" smtClean="0"/>
          </a:p>
          <a:p>
            <a:pPr algn="ctr"/>
            <a:r>
              <a:rPr lang="ko-KR" altLang="en-US" sz="2000" b="1" smtClean="0"/>
              <a:t>생산신고</a:t>
            </a:r>
            <a:endParaRPr lang="ko-KR" altLang="en-US" sz="2000" b="1"/>
          </a:p>
        </p:txBody>
      </p:sp>
      <p:sp>
        <p:nvSpPr>
          <p:cNvPr id="9" name="모서리가 둥근 직사각형 8"/>
          <p:cNvSpPr/>
          <p:nvPr/>
        </p:nvSpPr>
        <p:spPr>
          <a:xfrm>
            <a:off x="517396" y="980728"/>
            <a:ext cx="1595254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/>
              <a:t>혈통등록</a:t>
            </a:r>
            <a:endParaRPr lang="ko-KR" altLang="en-US" sz="2400" b="1"/>
          </a:p>
        </p:txBody>
      </p:sp>
      <p:sp>
        <p:nvSpPr>
          <p:cNvPr id="24" name="TextBox 23"/>
          <p:cNvSpPr txBox="1"/>
          <p:nvPr/>
        </p:nvSpPr>
        <p:spPr>
          <a:xfrm>
            <a:off x="517396" y="1706207"/>
            <a:ext cx="7976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기초등록 이상의 암소</a:t>
            </a:r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가 </a:t>
            </a:r>
            <a:r>
              <a:rPr lang="ko-KR" altLang="en-US" smtClean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</a:rPr>
              <a:t>인공수정</a:t>
            </a:r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으로 생산하고 외모심사기준의 실격조건이 없는 송아지로서 생후 </a:t>
            </a:r>
            <a:r>
              <a:rPr lang="en-US" altLang="ko-KR" smtClean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mtClean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</a:rPr>
              <a:t>개월 이내</a:t>
            </a:r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에 등록신청하여야 한다</a:t>
            </a:r>
            <a:r>
              <a:rPr lang="en-US" altLang="ko-KR" smtClean="0">
                <a:latin typeface="HY견고딕" pitchFamily="18" charset="-127"/>
                <a:ea typeface="HY견고딕" pitchFamily="18" charset="-127"/>
              </a:rPr>
              <a:t>.</a:t>
            </a:r>
          </a:p>
        </p:txBody>
      </p:sp>
      <p:sp>
        <p:nvSpPr>
          <p:cNvPr id="32" name="모서리가 둥근 직사각형 31"/>
          <p:cNvSpPr/>
          <p:nvPr/>
        </p:nvSpPr>
        <p:spPr>
          <a:xfrm>
            <a:off x="2644401" y="2924944"/>
            <a:ext cx="1661723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200" b="1" smtClean="0"/>
              <a:t>생산확인</a:t>
            </a:r>
            <a:endParaRPr lang="ko-KR" altLang="en-US" sz="2200" b="1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4837876" y="2924944"/>
            <a:ext cx="1661723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200" b="1" smtClean="0"/>
              <a:t>등록신청</a:t>
            </a:r>
            <a:endParaRPr lang="ko-KR" altLang="en-US" sz="2200" b="1"/>
          </a:p>
        </p:txBody>
      </p:sp>
      <p:sp>
        <p:nvSpPr>
          <p:cNvPr id="34" name="모서리가 둥근 직사각형 33"/>
          <p:cNvSpPr/>
          <p:nvPr/>
        </p:nvSpPr>
        <p:spPr>
          <a:xfrm>
            <a:off x="7031350" y="2924944"/>
            <a:ext cx="1661723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200" b="1" smtClean="0"/>
              <a:t>혈통등록</a:t>
            </a:r>
            <a:endParaRPr lang="ko-KR" altLang="en-US" sz="2200" b="1"/>
          </a:p>
        </p:txBody>
      </p:sp>
      <p:sp>
        <p:nvSpPr>
          <p:cNvPr id="35" name="오른쪽 화살표 34"/>
          <p:cNvSpPr/>
          <p:nvPr/>
        </p:nvSpPr>
        <p:spPr>
          <a:xfrm>
            <a:off x="4439062" y="3014044"/>
            <a:ext cx="332345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오른쪽 화살표 35"/>
          <p:cNvSpPr/>
          <p:nvPr/>
        </p:nvSpPr>
        <p:spPr>
          <a:xfrm>
            <a:off x="6632536" y="3014044"/>
            <a:ext cx="332345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오른쪽 화살표 38"/>
          <p:cNvSpPr/>
          <p:nvPr/>
        </p:nvSpPr>
        <p:spPr>
          <a:xfrm>
            <a:off x="2245588" y="2996952"/>
            <a:ext cx="332345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2644400" y="3646765"/>
            <a:ext cx="17835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 smtClean="0">
                <a:latin typeface="+mn-ea"/>
                <a:ea typeface="+mn-ea"/>
              </a:rPr>
              <a:t>분만일시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ko-KR" altLang="en-US" dirty="0" smtClean="0">
                <a:latin typeface="+mn-ea"/>
                <a:ea typeface="+mn-ea"/>
              </a:rPr>
              <a:t>혈통</a:t>
            </a:r>
            <a:r>
              <a:rPr lang="en-US" altLang="ko-KR" dirty="0" smtClean="0">
                <a:latin typeface="+mn-ea"/>
                <a:ea typeface="+mn-ea"/>
              </a:rPr>
              <a:t>, </a:t>
            </a:r>
            <a:r>
              <a:rPr lang="ko-KR" altLang="en-US" dirty="0" smtClean="0">
                <a:latin typeface="+mn-ea"/>
                <a:ea typeface="+mn-ea"/>
              </a:rPr>
              <a:t>특징파악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ko-KR" altLang="en-US" dirty="0" smtClean="0">
                <a:latin typeface="+mn-ea"/>
                <a:ea typeface="+mn-ea"/>
              </a:rPr>
              <a:t>외모심사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450927" y="3646766"/>
            <a:ext cx="1744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latin typeface="+mn-ea"/>
                <a:ea typeface="+mn-ea"/>
              </a:rPr>
              <a:t>인공수정 증명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ko-KR" altLang="en-US" dirty="0" smtClean="0">
                <a:latin typeface="+mn-ea"/>
                <a:ea typeface="+mn-ea"/>
              </a:rPr>
              <a:t>서 확인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7031350" y="3657798"/>
            <a:ext cx="18611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latin typeface="+mn-ea"/>
                <a:ea typeface="+mn-ea"/>
              </a:rPr>
              <a:t>등록증 발급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ko-KR" altLang="en-US" dirty="0" smtClean="0">
                <a:latin typeface="+mn-ea"/>
                <a:ea typeface="+mn-ea"/>
              </a:rPr>
              <a:t>등록회비 정산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en-US" altLang="ko-KR" dirty="0" smtClean="0">
                <a:latin typeface="+mn-ea"/>
                <a:ea typeface="+mn-ea"/>
              </a:rPr>
              <a:t>6,000</a:t>
            </a:r>
            <a:r>
              <a:rPr lang="ko-KR" altLang="en-US" dirty="0" smtClean="0">
                <a:latin typeface="+mn-ea"/>
                <a:ea typeface="+mn-ea"/>
              </a:rPr>
              <a:t>원</a:t>
            </a:r>
            <a:r>
              <a:rPr lang="en-US" altLang="ko-KR" dirty="0" smtClean="0">
                <a:latin typeface="+mn-ea"/>
                <a:ea typeface="+mn-ea"/>
              </a:rPr>
              <a:t>/</a:t>
            </a:r>
            <a:r>
              <a:rPr lang="ko-KR" altLang="en-US" dirty="0" smtClean="0">
                <a:latin typeface="+mn-ea"/>
                <a:ea typeface="+mn-ea"/>
              </a:rPr>
              <a:t>두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4837876" y="3635732"/>
            <a:ext cx="2182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+mn-ea"/>
                <a:ea typeface="+mn-ea"/>
              </a:rPr>
              <a:t>2</a:t>
            </a:r>
            <a:r>
              <a:rPr lang="ko-KR" altLang="en-US" dirty="0" smtClean="0">
                <a:latin typeface="+mn-ea"/>
                <a:ea typeface="+mn-ea"/>
              </a:rPr>
              <a:t>개월 이내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en-US" altLang="ko-KR" dirty="0" smtClean="0">
                <a:latin typeface="+mn-ea"/>
                <a:ea typeface="+mn-ea"/>
              </a:rPr>
              <a:t>1</a:t>
            </a:r>
            <a:r>
              <a:rPr lang="ko-KR" altLang="en-US" dirty="0" smtClean="0">
                <a:latin typeface="+mn-ea"/>
                <a:ea typeface="+mn-ea"/>
              </a:rPr>
              <a:t>개월 단위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ko-KR" altLang="en-US" dirty="0" smtClean="0">
                <a:latin typeface="+mn-ea"/>
                <a:ea typeface="+mn-ea"/>
              </a:rPr>
              <a:t>혈통</a:t>
            </a:r>
            <a:r>
              <a:rPr lang="en-US" altLang="ko-KR" dirty="0" smtClean="0">
                <a:latin typeface="+mn-ea"/>
                <a:ea typeface="+mn-ea"/>
              </a:rPr>
              <a:t>, </a:t>
            </a:r>
            <a:r>
              <a:rPr lang="ko-KR" altLang="en-US" dirty="0" smtClean="0">
                <a:latin typeface="+mn-ea"/>
                <a:ea typeface="+mn-ea"/>
              </a:rPr>
              <a:t>특징</a:t>
            </a:r>
            <a:r>
              <a:rPr lang="en-US" altLang="ko-KR" dirty="0" smtClean="0">
                <a:latin typeface="+mn-ea"/>
                <a:ea typeface="+mn-ea"/>
              </a:rPr>
              <a:t>, </a:t>
            </a:r>
            <a:r>
              <a:rPr lang="ko-KR" altLang="en-US" dirty="0" smtClean="0">
                <a:latin typeface="+mn-ea"/>
                <a:ea typeface="+mn-ea"/>
              </a:rPr>
              <a:t>소유자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9513" y="4982112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>
                <a:latin typeface="+mn-ea"/>
                <a:ea typeface="+mn-ea"/>
              </a:rPr>
              <a:t> </a:t>
            </a:r>
            <a:r>
              <a:rPr lang="en-US" altLang="ko-KR" sz="1600" b="1" dirty="0" smtClean="0">
                <a:latin typeface="+mn-ea"/>
                <a:ea typeface="+mn-ea"/>
              </a:rPr>
              <a:t>※ </a:t>
            </a:r>
            <a:r>
              <a:rPr lang="ko-KR" altLang="en-US" sz="1600" b="1" dirty="0" err="1" smtClean="0">
                <a:latin typeface="+mn-ea"/>
                <a:ea typeface="+mn-ea"/>
              </a:rPr>
              <a:t>혈통등록우는</a:t>
            </a:r>
            <a:r>
              <a:rPr lang="ko-KR" altLang="en-US" sz="1600" b="1" dirty="0" smtClean="0">
                <a:latin typeface="+mn-ea"/>
                <a:ea typeface="+mn-ea"/>
              </a:rPr>
              <a:t> 장차 </a:t>
            </a:r>
            <a:r>
              <a:rPr lang="ko-KR" altLang="en-US" sz="1600" b="1" dirty="0" smtClean="0">
                <a:solidFill>
                  <a:srgbClr val="FF3300"/>
                </a:solidFill>
                <a:latin typeface="+mn-ea"/>
                <a:ea typeface="+mn-ea"/>
              </a:rPr>
              <a:t>고등등록 대상</a:t>
            </a:r>
            <a:r>
              <a:rPr lang="ko-KR" altLang="en-US" sz="1600" b="1" dirty="0" smtClean="0">
                <a:latin typeface="+mn-ea"/>
                <a:ea typeface="+mn-ea"/>
              </a:rPr>
              <a:t>이 되며</a:t>
            </a:r>
            <a:r>
              <a:rPr lang="en-US" altLang="ko-KR" sz="1600" b="1" dirty="0" smtClean="0">
                <a:latin typeface="+mn-ea"/>
                <a:ea typeface="+mn-ea"/>
              </a:rPr>
              <a:t>, </a:t>
            </a:r>
            <a:r>
              <a:rPr lang="ko-KR" altLang="en-US" sz="1600" b="1" dirty="0" smtClean="0">
                <a:latin typeface="+mn-ea"/>
                <a:ea typeface="+mn-ea"/>
              </a:rPr>
              <a:t>특히 수송아지는 </a:t>
            </a:r>
            <a:r>
              <a:rPr lang="ko-KR" altLang="en-US" sz="1600" b="1" dirty="0" err="1" smtClean="0">
                <a:latin typeface="+mn-ea"/>
                <a:ea typeface="+mn-ea"/>
              </a:rPr>
              <a:t>당대검정</a:t>
            </a:r>
            <a:r>
              <a:rPr lang="ko-KR" altLang="en-US" sz="1600" b="1" dirty="0" smtClean="0">
                <a:latin typeface="+mn-ea"/>
                <a:ea typeface="+mn-ea"/>
              </a:rPr>
              <a:t> </a:t>
            </a:r>
            <a:r>
              <a:rPr lang="ko-KR" altLang="en-US" sz="1600" b="1" dirty="0" err="1" smtClean="0">
                <a:latin typeface="+mn-ea"/>
                <a:ea typeface="+mn-ea"/>
              </a:rPr>
              <a:t>대상우로</a:t>
            </a:r>
            <a:r>
              <a:rPr lang="ko-KR" altLang="en-US" sz="1600" b="1" dirty="0" smtClean="0">
                <a:latin typeface="+mn-ea"/>
                <a:ea typeface="+mn-ea"/>
              </a:rPr>
              <a:t> 선발될 수</a:t>
            </a:r>
            <a:endParaRPr lang="en-US" altLang="ko-KR" sz="1600" b="1" dirty="0" smtClean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 smtClean="0">
                <a:latin typeface="+mn-ea"/>
                <a:ea typeface="+mn-ea"/>
              </a:rPr>
              <a:t>  </a:t>
            </a:r>
            <a:r>
              <a:rPr lang="ko-KR" altLang="en-US" sz="1600" b="1" dirty="0" smtClean="0">
                <a:latin typeface="+mn-ea"/>
                <a:ea typeface="+mn-ea"/>
              </a:rPr>
              <a:t>  있으며 또한 비육출하 시에는 도체성적의 평가로 부계</a:t>
            </a:r>
            <a:r>
              <a:rPr lang="en-US" altLang="ko-KR" sz="1600" b="1" dirty="0" smtClean="0">
                <a:latin typeface="+mn-ea"/>
                <a:ea typeface="+mn-ea"/>
              </a:rPr>
              <a:t>(</a:t>
            </a:r>
            <a:r>
              <a:rPr lang="ko-KR" altLang="en-US" sz="1600" b="1" dirty="0" err="1" smtClean="0">
                <a:latin typeface="+mn-ea"/>
                <a:ea typeface="+mn-ea"/>
              </a:rPr>
              <a:t>씨수소</a:t>
            </a:r>
            <a:r>
              <a:rPr lang="en-US" altLang="ko-KR" sz="1600" b="1" dirty="0" smtClean="0">
                <a:latin typeface="+mn-ea"/>
                <a:ea typeface="+mn-ea"/>
              </a:rPr>
              <a:t>)</a:t>
            </a:r>
            <a:r>
              <a:rPr lang="ko-KR" altLang="en-US" sz="1600" b="1" dirty="0" smtClean="0">
                <a:latin typeface="+mn-ea"/>
                <a:ea typeface="+mn-ea"/>
              </a:rPr>
              <a:t>의 능력을 파악할 수 있어 </a:t>
            </a:r>
            <a:endParaRPr lang="en-US" altLang="ko-KR" sz="1600" b="1" dirty="0" smtClean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 smtClean="0">
                <a:latin typeface="+mn-ea"/>
                <a:ea typeface="+mn-ea"/>
              </a:rPr>
              <a:t>    </a:t>
            </a:r>
            <a:r>
              <a:rPr lang="ko-KR" altLang="en-US" sz="1600" b="1" dirty="0" smtClean="0">
                <a:latin typeface="+mn-ea"/>
                <a:ea typeface="+mn-ea"/>
              </a:rPr>
              <a:t>장차 한우개량의 계통조성에 중요한 자료로 활용된다</a:t>
            </a:r>
            <a:r>
              <a:rPr lang="en-US" altLang="ko-KR" sz="1600" b="1" dirty="0" smtClean="0">
                <a:latin typeface="+mn-ea"/>
                <a:ea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/>
          <p:cNvSpPr/>
          <p:nvPr/>
        </p:nvSpPr>
        <p:spPr>
          <a:xfrm>
            <a:off x="517396" y="1623401"/>
            <a:ext cx="8042740" cy="2309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22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한우등록 기준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50927" y="4365104"/>
            <a:ext cx="1661723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000" b="1" smtClean="0"/>
              <a:t>등록대상우</a:t>
            </a:r>
            <a:endParaRPr lang="en-US" altLang="ko-KR" sz="2000" b="1" smtClean="0"/>
          </a:p>
          <a:p>
            <a:pPr algn="ctr"/>
            <a:r>
              <a:rPr lang="ko-KR" altLang="en-US" sz="2000" b="1" smtClean="0"/>
              <a:t>통보</a:t>
            </a:r>
            <a:endParaRPr lang="ko-KR" altLang="en-US" sz="2000" b="1"/>
          </a:p>
        </p:txBody>
      </p:sp>
      <p:sp>
        <p:nvSpPr>
          <p:cNvPr id="9" name="모서리가 둥근 직사각형 8"/>
          <p:cNvSpPr/>
          <p:nvPr/>
        </p:nvSpPr>
        <p:spPr>
          <a:xfrm>
            <a:off x="517396" y="836712"/>
            <a:ext cx="1595254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/>
              <a:t>고등등록</a:t>
            </a:r>
            <a:endParaRPr lang="ko-KR" altLang="en-US" sz="2400" b="1"/>
          </a:p>
        </p:txBody>
      </p:sp>
      <p:sp>
        <p:nvSpPr>
          <p:cNvPr id="24" name="TextBox 23"/>
          <p:cNvSpPr txBox="1"/>
          <p:nvPr/>
        </p:nvSpPr>
        <p:spPr>
          <a:xfrm>
            <a:off x="179512" y="1691224"/>
            <a:ext cx="87129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부모가 </a:t>
            </a:r>
            <a:r>
              <a:rPr lang="ko-KR" altLang="en-US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혈통등록우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이상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으로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24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개월령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이상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48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개월령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이내에서 선형심사를 필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   한  개체 중 외모심사결과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80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점 이상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수소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82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점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인 것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번식능력이 양호하고 유전적 불량형질이나 비경의 흑색이 나타나지 아니한 것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3.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개체의 유전능력평가 결과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개 형질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냉도체중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배최장근단면적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등지방두께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근내지방도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중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개 이상이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B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등급 이상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인 것</a:t>
            </a:r>
          </a:p>
        </p:txBody>
      </p:sp>
      <p:sp>
        <p:nvSpPr>
          <p:cNvPr id="32" name="모서리가 둥근 직사각형 31"/>
          <p:cNvSpPr/>
          <p:nvPr/>
        </p:nvSpPr>
        <p:spPr>
          <a:xfrm>
            <a:off x="2644401" y="4365104"/>
            <a:ext cx="1783583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200" b="1" dirty="0" err="1" smtClean="0"/>
              <a:t>대상우</a:t>
            </a:r>
            <a:r>
              <a:rPr lang="ko-KR" altLang="en-US" sz="2200" b="1" dirty="0" smtClean="0"/>
              <a:t> 파악</a:t>
            </a:r>
            <a:endParaRPr lang="ko-KR" altLang="en-US" sz="2200" b="1" dirty="0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4837876" y="4365104"/>
            <a:ext cx="1661723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200" b="1" smtClean="0"/>
              <a:t>선형심사</a:t>
            </a:r>
            <a:endParaRPr lang="ko-KR" altLang="en-US" sz="2200" b="1"/>
          </a:p>
        </p:txBody>
      </p:sp>
      <p:sp>
        <p:nvSpPr>
          <p:cNvPr id="34" name="모서리가 둥근 직사각형 33"/>
          <p:cNvSpPr/>
          <p:nvPr/>
        </p:nvSpPr>
        <p:spPr>
          <a:xfrm>
            <a:off x="7031350" y="4365104"/>
            <a:ext cx="1661723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200" b="1" smtClean="0"/>
              <a:t>고등등록</a:t>
            </a:r>
            <a:endParaRPr lang="ko-KR" altLang="en-US" sz="2200" b="1"/>
          </a:p>
        </p:txBody>
      </p:sp>
      <p:sp>
        <p:nvSpPr>
          <p:cNvPr id="35" name="오른쪽 화살표 34"/>
          <p:cNvSpPr/>
          <p:nvPr/>
        </p:nvSpPr>
        <p:spPr>
          <a:xfrm>
            <a:off x="4439062" y="4454204"/>
            <a:ext cx="332345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오른쪽 화살표 35"/>
          <p:cNvSpPr/>
          <p:nvPr/>
        </p:nvSpPr>
        <p:spPr>
          <a:xfrm>
            <a:off x="6632536" y="4454204"/>
            <a:ext cx="332345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오른쪽 화살표 38"/>
          <p:cNvSpPr/>
          <p:nvPr/>
        </p:nvSpPr>
        <p:spPr>
          <a:xfrm>
            <a:off x="2245588" y="4437112"/>
            <a:ext cx="332345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2644400" y="5086926"/>
            <a:ext cx="1927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latin typeface="+mn-ea"/>
                <a:ea typeface="+mn-ea"/>
              </a:rPr>
              <a:t>이동 및 도태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ko-KR" altLang="en-US" dirty="0" smtClean="0">
                <a:latin typeface="+mn-ea"/>
                <a:ea typeface="+mn-ea"/>
              </a:rPr>
              <a:t>파악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323528" y="5086925"/>
            <a:ext cx="18722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latin typeface="+mn-ea"/>
                <a:ea typeface="+mn-ea"/>
              </a:rPr>
              <a:t>유전능력평가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ko-KR" altLang="en-US" dirty="0" smtClean="0">
                <a:latin typeface="+mn-ea"/>
                <a:ea typeface="+mn-ea"/>
              </a:rPr>
              <a:t>기준에 적합한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ko-KR" altLang="en-US" dirty="0" smtClean="0">
                <a:latin typeface="+mn-ea"/>
                <a:ea typeface="+mn-ea"/>
              </a:rPr>
              <a:t>개체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7031350" y="5097958"/>
            <a:ext cx="18611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latin typeface="+mn-ea"/>
                <a:ea typeface="+mn-ea"/>
              </a:rPr>
              <a:t>등록증 발급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ko-KR" altLang="en-US" dirty="0" smtClean="0">
                <a:latin typeface="+mn-ea"/>
                <a:ea typeface="+mn-ea"/>
              </a:rPr>
              <a:t>등록회비 정산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en-US" altLang="ko-KR" dirty="0" smtClean="0">
                <a:latin typeface="+mn-ea"/>
                <a:ea typeface="+mn-ea"/>
              </a:rPr>
              <a:t>8,000</a:t>
            </a:r>
            <a:r>
              <a:rPr lang="ko-KR" altLang="en-US" dirty="0" smtClean="0">
                <a:latin typeface="+mn-ea"/>
                <a:ea typeface="+mn-ea"/>
              </a:rPr>
              <a:t>원</a:t>
            </a:r>
            <a:r>
              <a:rPr lang="en-US" altLang="ko-KR" dirty="0" smtClean="0">
                <a:latin typeface="+mn-ea"/>
                <a:ea typeface="+mn-ea"/>
              </a:rPr>
              <a:t>/</a:t>
            </a:r>
            <a:r>
              <a:rPr lang="ko-KR" altLang="en-US" dirty="0" smtClean="0">
                <a:latin typeface="+mn-ea"/>
                <a:ea typeface="+mn-ea"/>
              </a:rPr>
              <a:t>두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4837876" y="5075893"/>
            <a:ext cx="1927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mtClean="0">
                <a:latin typeface="+mn-ea"/>
                <a:ea typeface="+mn-ea"/>
              </a:rPr>
              <a:t>선형심사 및</a:t>
            </a:r>
            <a:endParaRPr lang="en-US" altLang="ko-KR" smtClean="0">
              <a:latin typeface="+mn-ea"/>
              <a:ea typeface="+mn-ea"/>
            </a:endParaRPr>
          </a:p>
          <a:p>
            <a:r>
              <a:rPr lang="ko-KR" altLang="en-US" smtClean="0">
                <a:latin typeface="+mn-ea"/>
                <a:ea typeface="+mn-ea"/>
              </a:rPr>
              <a:t>실격요건 심사</a:t>
            </a:r>
            <a:endParaRPr lang="ko-KR" altLang="en-US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>
          <a:xfrm>
            <a:off x="3499338" y="6602420"/>
            <a:ext cx="2133600" cy="173037"/>
          </a:xfrm>
        </p:spPr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23</a:t>
            </a:fld>
            <a:endParaRPr lang="ko-KR" altLang="en-US" dirty="0"/>
          </a:p>
        </p:txBody>
      </p:sp>
      <p:sp>
        <p:nvSpPr>
          <p:cNvPr id="7" name="AutoShape 35"/>
          <p:cNvSpPr>
            <a:spLocks noChangeArrowheads="1"/>
          </p:cNvSpPr>
          <p:nvPr/>
        </p:nvSpPr>
        <p:spPr bwMode="auto">
          <a:xfrm>
            <a:off x="450927" y="836712"/>
            <a:ext cx="8242146" cy="5544616"/>
          </a:xfrm>
          <a:prstGeom prst="roundRect">
            <a:avLst>
              <a:gd name="adj" fmla="val 3329"/>
            </a:avLst>
          </a:prstGeom>
          <a:gradFill rotWithShape="1">
            <a:gsLst>
              <a:gs pos="0">
                <a:srgbClr val="FFFFFF"/>
              </a:gs>
              <a:gs pos="100000">
                <a:srgbClr val="DBE7ED"/>
              </a:gs>
            </a:gsLst>
            <a:lin ang="5400000" scaled="1"/>
          </a:gradFill>
          <a:ln w="28575" algn="ctr">
            <a:solidFill>
              <a:srgbClr val="003399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sz="2400" kern="0" dirty="0">
              <a:solidFill>
                <a:sysClr val="windowText" lastClr="000000"/>
              </a:solidFill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95536" y="908719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  <a:effectLst/>
                <a:latin typeface="+mn-ea"/>
                <a:ea typeface="+mn-ea"/>
              </a:rPr>
              <a:t>수정란 이식</a:t>
            </a:r>
            <a:r>
              <a:rPr lang="en-US" altLang="ko-KR" sz="2400" b="1" dirty="0" smtClean="0">
                <a:solidFill>
                  <a:srgbClr val="FF0000"/>
                </a:solidFill>
                <a:effectLst/>
                <a:latin typeface="+mn-ea"/>
                <a:ea typeface="+mn-ea"/>
              </a:rPr>
              <a:t>(E.T)</a:t>
            </a:r>
            <a:r>
              <a:rPr lang="ko-KR" altLang="en-US" sz="2400" b="1" dirty="0" smtClean="0">
                <a:solidFill>
                  <a:srgbClr val="FF0000"/>
                </a:solidFill>
                <a:effectLst/>
                <a:latin typeface="+mn-ea"/>
                <a:ea typeface="+mn-ea"/>
              </a:rPr>
              <a:t>의 경우</a:t>
            </a:r>
            <a:endParaRPr lang="en-US" altLang="ko-KR" sz="2400" b="1" dirty="0" smtClean="0">
              <a:solidFill>
                <a:srgbClr val="FF0000"/>
              </a:solidFill>
              <a:effectLst/>
              <a:latin typeface="+mn-ea"/>
              <a:ea typeface="+mn-ea"/>
            </a:endParaRPr>
          </a:p>
          <a:p>
            <a:pPr algn="l">
              <a:lnSpc>
                <a:spcPct val="150000"/>
              </a:lnSpc>
            </a:pPr>
            <a:r>
              <a:rPr lang="ko-KR" altLang="en-US" sz="2000" dirty="0" smtClean="0">
                <a:effectLst/>
                <a:latin typeface="+mn-ea"/>
                <a:ea typeface="+mn-ea"/>
              </a:rPr>
              <a:t>한우수정란 이식에 의해 태어난 송아지로서 혈통등록을 실시할 경우 다음과 같은 조건이 성립되어야 혈통등록이 가능하다</a:t>
            </a:r>
            <a:r>
              <a:rPr lang="en-US" altLang="ko-KR" sz="2000" dirty="0" smtClean="0">
                <a:effectLst/>
                <a:latin typeface="+mn-ea"/>
                <a:ea typeface="+mn-ea"/>
              </a:rPr>
              <a:t>.</a:t>
            </a:r>
            <a:endParaRPr lang="ko-KR" altLang="en-US" sz="2000" dirty="0" smtClean="0">
              <a:effectLst/>
              <a:latin typeface="+mn-ea"/>
              <a:ea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ko-KR" sz="2000" dirty="0" smtClean="0">
                <a:effectLst/>
                <a:latin typeface="+mn-ea"/>
                <a:ea typeface="+mn-ea"/>
              </a:rPr>
              <a:t>• </a:t>
            </a:r>
            <a:r>
              <a:rPr lang="ko-KR" altLang="en-US" sz="2000" dirty="0" smtClean="0">
                <a:effectLst/>
                <a:latin typeface="+mn-ea"/>
                <a:ea typeface="+mn-ea"/>
              </a:rPr>
              <a:t>축산법 제</a:t>
            </a:r>
            <a:r>
              <a:rPr lang="en-US" altLang="ko-KR" sz="2000" dirty="0" smtClean="0">
                <a:effectLst/>
                <a:latin typeface="+mn-ea"/>
                <a:ea typeface="+mn-ea"/>
              </a:rPr>
              <a:t>18</a:t>
            </a:r>
            <a:r>
              <a:rPr lang="ko-KR" altLang="en-US" sz="2000" dirty="0" smtClean="0">
                <a:effectLst/>
                <a:latin typeface="+mn-ea"/>
                <a:ea typeface="+mn-ea"/>
              </a:rPr>
              <a:t>조 제</a:t>
            </a:r>
            <a:r>
              <a:rPr lang="en-US" altLang="ko-KR" sz="2000" dirty="0" smtClean="0">
                <a:effectLst/>
                <a:latin typeface="+mn-ea"/>
                <a:ea typeface="+mn-ea"/>
              </a:rPr>
              <a:t>1</a:t>
            </a:r>
            <a:r>
              <a:rPr lang="ko-KR" altLang="en-US" sz="2000" dirty="0" smtClean="0">
                <a:effectLst/>
                <a:latin typeface="+mn-ea"/>
                <a:ea typeface="+mn-ea"/>
              </a:rPr>
              <a:t>항 관련 시행규칙에 의거 정액처리업체가 한국종축개량협회에 수정란</a:t>
            </a:r>
            <a:r>
              <a:rPr lang="en-US" altLang="ko-KR" sz="2000" dirty="0" smtClean="0">
                <a:effectLst/>
                <a:latin typeface="+mn-ea"/>
                <a:ea typeface="+mn-ea"/>
              </a:rPr>
              <a:t>(</a:t>
            </a:r>
            <a:r>
              <a:rPr lang="ko-KR" altLang="en-US" sz="2000" dirty="0" smtClean="0">
                <a:effectLst/>
                <a:latin typeface="+mn-ea"/>
                <a:ea typeface="+mn-ea"/>
              </a:rPr>
              <a:t>난자</a:t>
            </a:r>
            <a:r>
              <a:rPr lang="en-US" altLang="ko-KR" sz="2000" dirty="0" smtClean="0">
                <a:effectLst/>
                <a:latin typeface="+mn-ea"/>
                <a:ea typeface="+mn-ea"/>
              </a:rPr>
              <a:t>)</a:t>
            </a:r>
            <a:r>
              <a:rPr lang="ko-KR" altLang="en-US" sz="2000" dirty="0" smtClean="0">
                <a:effectLst/>
                <a:latin typeface="+mn-ea"/>
                <a:ea typeface="+mn-ea"/>
              </a:rPr>
              <a:t>혈통 및 이식증명 발급신청</a:t>
            </a:r>
            <a:r>
              <a:rPr lang="en-US" altLang="ko-KR" sz="2000" dirty="0" smtClean="0">
                <a:effectLst/>
                <a:latin typeface="+mn-ea"/>
                <a:ea typeface="+mn-ea"/>
              </a:rPr>
              <a:t>(</a:t>
            </a:r>
            <a:r>
              <a:rPr lang="ko-KR" altLang="en-US" sz="2000" dirty="0" smtClean="0">
                <a:effectLst/>
                <a:latin typeface="+mn-ea"/>
                <a:ea typeface="+mn-ea"/>
              </a:rPr>
              <a:t>수정란 채란 확인서</a:t>
            </a:r>
            <a:r>
              <a:rPr lang="en-US" altLang="ko-KR" sz="2000" dirty="0" smtClean="0">
                <a:effectLst/>
                <a:latin typeface="+mn-ea"/>
                <a:ea typeface="+mn-ea"/>
              </a:rPr>
              <a:t>)</a:t>
            </a:r>
            <a:r>
              <a:rPr lang="ko-KR" altLang="en-US" sz="2000" dirty="0" smtClean="0">
                <a:effectLst/>
                <a:latin typeface="+mn-ea"/>
                <a:ea typeface="+mn-ea"/>
              </a:rPr>
              <a:t>을 하면 한국종축개량협회는 신청서를 검토한 후 </a:t>
            </a:r>
            <a:r>
              <a:rPr lang="ko-KR" altLang="en-US" sz="2000" b="1" dirty="0" smtClean="0">
                <a:solidFill>
                  <a:srgbClr val="FF0000"/>
                </a:solidFill>
                <a:effectLst/>
                <a:latin typeface="+mn-ea"/>
                <a:ea typeface="+mn-ea"/>
              </a:rPr>
              <a:t>부모대 이상이 </a:t>
            </a:r>
            <a:r>
              <a:rPr lang="ko-KR" altLang="en-US" sz="2000" b="1" dirty="0" err="1" smtClean="0">
                <a:solidFill>
                  <a:srgbClr val="FF0000"/>
                </a:solidFill>
                <a:effectLst/>
                <a:latin typeface="+mn-ea"/>
                <a:ea typeface="+mn-ea"/>
              </a:rPr>
              <a:t>혈통등록된</a:t>
            </a:r>
            <a:r>
              <a:rPr lang="ko-KR" altLang="en-US" sz="2000" b="1" dirty="0" smtClean="0">
                <a:solidFill>
                  <a:srgbClr val="FF0000"/>
                </a:solidFill>
                <a:effectLst/>
                <a:latin typeface="+mn-ea"/>
                <a:ea typeface="+mn-ea"/>
              </a:rPr>
              <a:t> </a:t>
            </a:r>
            <a:r>
              <a:rPr lang="ko-KR" altLang="en-US" sz="2000" b="1" dirty="0" err="1" smtClean="0">
                <a:solidFill>
                  <a:srgbClr val="FF0000"/>
                </a:solidFill>
                <a:effectLst/>
                <a:latin typeface="+mn-ea"/>
                <a:ea typeface="+mn-ea"/>
              </a:rPr>
              <a:t>씨암소를</a:t>
            </a:r>
            <a:r>
              <a:rPr lang="ko-KR" altLang="en-US" sz="2000" b="1" dirty="0" smtClean="0">
                <a:solidFill>
                  <a:srgbClr val="FF0000"/>
                </a:solidFill>
                <a:effectLst/>
                <a:latin typeface="+mn-ea"/>
                <a:ea typeface="+mn-ea"/>
              </a:rPr>
              <a:t> 이용</a:t>
            </a:r>
            <a:r>
              <a:rPr lang="ko-KR" altLang="en-US" sz="2000" dirty="0" smtClean="0">
                <a:effectLst/>
                <a:latin typeface="+mn-ea"/>
                <a:ea typeface="+mn-ea"/>
              </a:rPr>
              <a:t>하고 정액은 검정기준에 의해서 선발된 </a:t>
            </a:r>
            <a:r>
              <a:rPr lang="ko-KR" altLang="en-US" sz="2000" dirty="0" err="1" smtClean="0">
                <a:effectLst/>
                <a:latin typeface="+mn-ea"/>
                <a:ea typeface="+mn-ea"/>
              </a:rPr>
              <a:t>보증씨수소로부터</a:t>
            </a:r>
            <a:r>
              <a:rPr lang="ko-KR" altLang="en-US" sz="2000" dirty="0" smtClean="0">
                <a:effectLst/>
                <a:latin typeface="+mn-ea"/>
                <a:ea typeface="+mn-ea"/>
              </a:rPr>
              <a:t> 생산된 것을 검토하여 수정란 혈통 및 이식 증명서를 발급하고 있다</a:t>
            </a:r>
            <a:r>
              <a:rPr lang="en-US" altLang="ko-KR" sz="2000" dirty="0" smtClean="0">
                <a:effectLst/>
                <a:latin typeface="+mn-ea"/>
                <a:ea typeface="+mn-ea"/>
              </a:rPr>
              <a:t>.</a:t>
            </a:r>
            <a:endParaRPr lang="ko-KR" altLang="en-US" sz="2000" dirty="0" smtClean="0">
              <a:effectLst/>
              <a:latin typeface="+mn-ea"/>
              <a:ea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ko-KR" sz="2000" dirty="0" smtClean="0">
                <a:effectLst/>
                <a:latin typeface="+mn-ea"/>
                <a:ea typeface="+mn-ea"/>
              </a:rPr>
              <a:t>• </a:t>
            </a:r>
            <a:r>
              <a:rPr lang="ko-KR" altLang="en-US" sz="2000" dirty="0" smtClean="0">
                <a:effectLst/>
                <a:latin typeface="+mn-ea"/>
                <a:ea typeface="+mn-ea"/>
              </a:rPr>
              <a:t>혈통등록은 한국종축개량협회에서 발급한 수정란 혈통 및 이식증명서가 첨부되었을 경우에만 등록이 가능하므로 농가는 필히 수정란 이식증명서를 </a:t>
            </a:r>
            <a:r>
              <a:rPr lang="ko-KR" altLang="en-US" sz="2000" dirty="0" err="1" smtClean="0">
                <a:effectLst/>
                <a:latin typeface="+mn-ea"/>
                <a:ea typeface="+mn-ea"/>
              </a:rPr>
              <a:t>받아야하고</a:t>
            </a:r>
            <a:r>
              <a:rPr lang="ko-KR" altLang="en-US" sz="2000" dirty="0" smtClean="0">
                <a:effectLst/>
                <a:latin typeface="+mn-ea"/>
                <a:ea typeface="+mn-ea"/>
              </a:rPr>
              <a:t> 혈통등록 신청 시 반드시 첨부하여야 한다</a:t>
            </a:r>
            <a:r>
              <a:rPr lang="en-US" altLang="ko-KR" sz="2000" dirty="0" smtClean="0">
                <a:effectLst/>
                <a:latin typeface="+mn-ea"/>
                <a:ea typeface="+mn-ea"/>
              </a:rPr>
              <a:t>.</a:t>
            </a:r>
            <a:endParaRPr lang="ko-KR" altLang="en-US" sz="2000" dirty="0">
              <a:effectLst/>
              <a:latin typeface="+mn-ea"/>
              <a:ea typeface="+mn-ea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한우등록 기준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>
          <a:xfrm>
            <a:off x="3499338" y="6602420"/>
            <a:ext cx="2133600" cy="173037"/>
          </a:xfrm>
        </p:spPr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24</a:t>
            </a:fld>
            <a:endParaRPr lang="ko-KR" altLang="en-US" dirty="0"/>
          </a:p>
        </p:txBody>
      </p:sp>
      <p:sp>
        <p:nvSpPr>
          <p:cNvPr id="20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4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11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연도별 한우 등록현황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graphicFrame>
        <p:nvGraphicFramePr>
          <p:cNvPr id="32" name="표 31"/>
          <p:cNvGraphicFramePr>
            <a:graphicFrameLocks noGrp="1"/>
          </p:cNvGraphicFramePr>
          <p:nvPr/>
        </p:nvGraphicFramePr>
        <p:xfrm>
          <a:off x="107505" y="836713"/>
          <a:ext cx="9036494" cy="580699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86575"/>
                <a:gridCol w="1019414"/>
                <a:gridCol w="1438409"/>
                <a:gridCol w="1438409"/>
                <a:gridCol w="1209474"/>
                <a:gridCol w="1105804"/>
                <a:gridCol w="1438409"/>
              </a:tblGrid>
              <a:tr h="334282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u="none" strike="noStrike" dirty="0">
                          <a:latin typeface="+mn-lt"/>
                        </a:rPr>
                        <a:t>구 분</a:t>
                      </a:r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u="none" strike="noStrike">
                          <a:latin typeface="+mn-lt"/>
                        </a:rPr>
                        <a:t>예 비 </a:t>
                      </a:r>
                      <a:endParaRPr lang="ko-KR" altLang="en-US" sz="1600" b="1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u="none" strike="noStrike">
                          <a:latin typeface="+mn-lt"/>
                        </a:rPr>
                        <a:t>기 초 </a:t>
                      </a:r>
                      <a:endParaRPr lang="ko-KR" altLang="en-US" sz="1600" b="1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u="none" strike="noStrike">
                          <a:latin typeface="+mn-lt"/>
                        </a:rPr>
                        <a:t>혈 통 </a:t>
                      </a:r>
                      <a:endParaRPr lang="ko-KR" altLang="en-US" sz="1600" b="1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u="none" strike="noStrike">
                          <a:latin typeface="+mn-lt"/>
                        </a:rPr>
                        <a:t>고 등 </a:t>
                      </a:r>
                      <a:endParaRPr lang="ko-KR" altLang="en-US" sz="1600" b="1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u="none" strike="noStrike">
                          <a:latin typeface="+mn-lt"/>
                        </a:rPr>
                        <a:t>육종우 </a:t>
                      </a:r>
                      <a:endParaRPr lang="ko-KR" altLang="en-US" sz="1600" b="1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u="none" strike="noStrike">
                          <a:latin typeface="+mn-lt"/>
                        </a:rPr>
                        <a:t>소계 </a:t>
                      </a:r>
                      <a:endParaRPr lang="ko-KR" altLang="en-US" sz="1600" b="1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 </a:t>
                      </a:r>
                      <a:r>
                        <a:rPr lang="en-US" altLang="ko-KR" sz="1200" b="0" u="none" strike="noStrike">
                          <a:latin typeface="+mn-lt"/>
                        </a:rPr>
                        <a:t>1970</a:t>
                      </a:r>
                      <a:r>
                        <a:rPr lang="ko-KR" altLang="en-US" sz="1200" b="0" u="none" strike="noStrike">
                          <a:latin typeface="+mn-lt"/>
                        </a:rPr>
                        <a:t>년대 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8,673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8,673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 </a:t>
                      </a:r>
                      <a:r>
                        <a:rPr lang="en-US" altLang="ko-KR" sz="1200" b="0" u="none" strike="noStrike">
                          <a:latin typeface="+mn-lt"/>
                        </a:rPr>
                        <a:t>1980</a:t>
                      </a:r>
                      <a:r>
                        <a:rPr lang="ko-KR" altLang="en-US" sz="1200" b="0" u="none" strike="noStrike">
                          <a:latin typeface="+mn-lt"/>
                        </a:rPr>
                        <a:t>년대 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 dirty="0">
                          <a:latin typeface="+mn-lt"/>
                        </a:rPr>
                        <a:t>　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191,885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33,516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3,856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229,257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 </a:t>
                      </a:r>
                      <a:r>
                        <a:rPr lang="en-US" altLang="ko-KR" sz="1200" b="0" u="none" strike="noStrike">
                          <a:latin typeface="+mn-lt"/>
                        </a:rPr>
                        <a:t>1990</a:t>
                      </a:r>
                      <a:r>
                        <a:rPr lang="ko-KR" altLang="en-US" sz="1200" b="0" u="none" strike="noStrike">
                          <a:latin typeface="+mn-lt"/>
                        </a:rPr>
                        <a:t>년대 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211,082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377,801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74,287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68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663,238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2000</a:t>
                      </a:r>
                      <a:r>
                        <a:rPr lang="ko-KR" altLang="en-US" sz="1200" b="0" u="none" strike="noStrike">
                          <a:latin typeface="+mn-lt"/>
                        </a:rPr>
                        <a:t>년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24,955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52,128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10,714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87,797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2001</a:t>
                      </a:r>
                      <a:r>
                        <a:rPr lang="ko-KR" altLang="en-US" sz="1200" b="0" u="none" strike="noStrike">
                          <a:latin typeface="+mn-lt"/>
                        </a:rPr>
                        <a:t>년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1,361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157,546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55,353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10,420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224,680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2002</a:t>
                      </a:r>
                      <a:r>
                        <a:rPr lang="ko-KR" altLang="en-US" sz="1200" b="0" u="none" strike="noStrike">
                          <a:latin typeface="+mn-lt"/>
                        </a:rPr>
                        <a:t>년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altLang="ko-KR" sz="1200" b="0" u="none" strike="noStrike">
                          <a:latin typeface="+mn-lt"/>
                        </a:rPr>
                        <a:t>254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altLang="ko-KR" sz="1200" b="0" u="none" strike="noStrike">
                          <a:latin typeface="+mn-lt"/>
                        </a:rPr>
                        <a:t>107,448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altLang="ko-KR" sz="1200" b="0" u="none" strike="noStrike" dirty="0">
                          <a:latin typeface="+mn-lt"/>
                        </a:rPr>
                        <a:t>106,208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altLang="ko-KR" sz="1200" b="0" u="none" strike="noStrike">
                          <a:latin typeface="+mn-lt"/>
                        </a:rPr>
                        <a:t>16,594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ko-KR" altLang="en-US" sz="1200" b="0" u="none" strike="noStrike">
                          <a:latin typeface="+mn-lt"/>
                        </a:rPr>
                        <a:t>　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230,504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2003</a:t>
                      </a:r>
                      <a:r>
                        <a:rPr lang="ko-KR" altLang="en-US" sz="1200" b="0" u="none" strike="noStrike">
                          <a:latin typeface="+mn-lt"/>
                        </a:rPr>
                        <a:t>년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altLang="ko-KR" sz="1200" b="0" u="none" strike="noStrike">
                          <a:latin typeface="+mn-lt"/>
                        </a:rPr>
                        <a:t>98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altLang="ko-KR" sz="1200" b="0" u="none" strike="noStrike">
                          <a:latin typeface="+mn-lt"/>
                        </a:rPr>
                        <a:t>93,701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altLang="ko-KR" sz="1200" b="0" u="none" strike="noStrike" dirty="0">
                          <a:latin typeface="+mn-lt"/>
                        </a:rPr>
                        <a:t>142,084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altLang="ko-KR" sz="1200" b="0" u="none" strike="noStrike">
                          <a:latin typeface="+mn-lt"/>
                        </a:rPr>
                        <a:t>17,406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ko-KR" altLang="en-US" sz="1200" b="0" u="none" strike="noStrike">
                          <a:latin typeface="+mn-lt"/>
                        </a:rPr>
                        <a:t>　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253,289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2004</a:t>
                      </a:r>
                      <a:r>
                        <a:rPr lang="ko-KR" altLang="en-US" sz="1200" b="0" u="none" strike="noStrike">
                          <a:latin typeface="+mn-lt"/>
                        </a:rPr>
                        <a:t>년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101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80,013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 dirty="0">
                          <a:latin typeface="+mn-lt"/>
                        </a:rPr>
                        <a:t>160,752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 dirty="0">
                          <a:latin typeface="+mn-lt"/>
                        </a:rPr>
                        <a:t>25,810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266,676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2005</a:t>
                      </a:r>
                      <a:r>
                        <a:rPr lang="ko-KR" altLang="en-US" sz="1200" b="0" u="none" strike="noStrike">
                          <a:latin typeface="+mn-lt"/>
                        </a:rPr>
                        <a:t>년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107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89,460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199,080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 dirty="0">
                          <a:latin typeface="+mn-lt"/>
                        </a:rPr>
                        <a:t>34,687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323,334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2006</a:t>
                      </a:r>
                      <a:r>
                        <a:rPr lang="ko-KR" altLang="en-US" sz="1200" b="0" u="none" strike="noStrike">
                          <a:latin typeface="+mn-lt"/>
                        </a:rPr>
                        <a:t>년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138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85,651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235,722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40,863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362,374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2007</a:t>
                      </a:r>
                      <a:r>
                        <a:rPr lang="ko-KR" altLang="en-US" sz="1200" b="0" u="none" strike="noStrike">
                          <a:latin typeface="+mn-lt"/>
                        </a:rPr>
                        <a:t>년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272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123,442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290,097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47,684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461,495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2008</a:t>
                      </a:r>
                      <a:r>
                        <a:rPr lang="ko-KR" altLang="en-US" sz="1200" b="0" u="none" strike="noStrike">
                          <a:latin typeface="+mn-lt"/>
                        </a:rPr>
                        <a:t>년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102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122,079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395,337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61,408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 dirty="0">
                          <a:latin typeface="+mn-lt"/>
                        </a:rPr>
                        <a:t>　 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578,926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2009</a:t>
                      </a:r>
                      <a:r>
                        <a:rPr lang="ko-KR" altLang="en-US" sz="1200" b="0" u="none" strike="noStrike">
                          <a:latin typeface="+mn-lt"/>
                        </a:rPr>
                        <a:t>년 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253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164,429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463,532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66,791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 dirty="0">
                          <a:latin typeface="+mn-lt"/>
                        </a:rPr>
                        <a:t>　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695,005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2010</a:t>
                      </a:r>
                      <a:r>
                        <a:rPr lang="ko-KR" altLang="en-US" sz="1200" b="0" u="none" strike="noStrike">
                          <a:latin typeface="+mn-lt"/>
                        </a:rPr>
                        <a:t>년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187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131,060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532,904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72,128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736,279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2011</a:t>
                      </a:r>
                      <a:r>
                        <a:rPr lang="ko-KR" altLang="en-US" sz="1200" b="0" u="none" strike="noStrike">
                          <a:latin typeface="+mn-lt"/>
                        </a:rPr>
                        <a:t>년 </a:t>
                      </a:r>
                      <a:endParaRPr lang="ko-KR" altLang="en-US" sz="1200" b="0" i="0" u="none" strike="noStrike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4</a:t>
                      </a:r>
                      <a:endParaRPr lang="en-US" altLang="ko-KR" sz="1200" b="0" i="0" u="none" strike="noStrike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122,750</a:t>
                      </a:r>
                      <a:endParaRPr lang="en-US" altLang="ko-KR" sz="1200" b="0" i="0" u="none" strike="noStrike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591,720</a:t>
                      </a:r>
                      <a:endParaRPr lang="en-US" altLang="ko-KR" sz="1200" b="0" i="0" u="none" strike="noStrike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83,769</a:t>
                      </a:r>
                      <a:endParaRPr lang="en-US" altLang="ko-KR" sz="1200" b="0" i="0" u="none" strike="noStrike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</a:t>
                      </a:r>
                      <a:endParaRPr lang="ko-KR" altLang="en-US" sz="1200" b="0" i="0" u="none" strike="noStrike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798,243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2012</a:t>
                      </a:r>
                      <a:r>
                        <a:rPr lang="ko-KR" altLang="en-US" sz="1200" b="0" u="none" strike="noStrike">
                          <a:latin typeface="+mn-lt"/>
                        </a:rPr>
                        <a:t>년</a:t>
                      </a:r>
                      <a:endParaRPr lang="ko-KR" altLang="en-US" sz="1200" b="0" i="0" u="none" strike="noStrike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</a:t>
                      </a:r>
                      <a:endParaRPr lang="ko-KR" altLang="en-US" sz="1200" b="0" i="0" u="none" strike="noStrike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 dirty="0">
                          <a:latin typeface="+mn-lt"/>
                        </a:rPr>
                        <a:t>117,833</a:t>
                      </a:r>
                      <a:endParaRPr lang="en-US" altLang="ko-KR" sz="1200" b="0" i="0" u="none" strike="noStrike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600,341</a:t>
                      </a:r>
                      <a:endParaRPr lang="en-US" altLang="ko-KR" sz="1200" b="0" i="0" u="none" strike="noStrike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latin typeface="+mn-lt"/>
                        </a:rPr>
                        <a:t>24,335</a:t>
                      </a:r>
                      <a:endParaRPr lang="en-US" altLang="ko-KR" sz="1200" b="0" i="0" u="none" strike="noStrike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latin typeface="+mn-lt"/>
                        </a:rPr>
                        <a:t>　</a:t>
                      </a:r>
                      <a:endParaRPr lang="ko-KR" altLang="en-US" sz="1200" b="0" i="0" u="none" strike="noStrike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742,509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2013</a:t>
                      </a:r>
                      <a:r>
                        <a:rPr lang="ko-KR" altLang="en-US" sz="1200" b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년</a:t>
                      </a:r>
                      <a:endParaRPr lang="ko-KR" altLang="en-US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　</a:t>
                      </a:r>
                      <a:endParaRPr lang="ko-KR" altLang="en-US" sz="1200" b="0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161,378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580,006</a:t>
                      </a:r>
                      <a:endParaRPr lang="en-US" altLang="ko-KR" sz="1200" b="0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27,042</a:t>
                      </a:r>
                      <a:endParaRPr lang="en-US" altLang="ko-KR" sz="1200" b="0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　</a:t>
                      </a:r>
                      <a:endParaRPr lang="ko-KR" altLang="en-US" sz="1200" b="0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768,426</a:t>
                      </a: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2014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년</a:t>
                      </a:r>
                      <a:endParaRPr lang="ko-KR" altLang="en-US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165,388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551,382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33,205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749,975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792" marR="8792" marT="9525" marB="0" anchor="ctr"/>
                </a:tc>
              </a:tr>
              <a:tr h="2567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2015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년</a:t>
                      </a:r>
                      <a:endParaRPr lang="ko-KR" altLang="en-US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1200" b="0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116,738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583,885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36,696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1200" b="0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737,319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792" marR="8792" marT="9525" marB="0" anchor="ctr"/>
                </a:tc>
              </a:tr>
              <a:tr h="2974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2016</a:t>
                      </a:r>
                      <a:r>
                        <a:rPr lang="ko-KR" altLang="en-US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년</a:t>
                      </a:r>
                      <a:endParaRPr lang="ko-KR" alt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89,107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615,736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34,014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738,857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792" marR="8792" marT="9525" marB="0" anchor="ctr"/>
                </a:tc>
              </a:tr>
              <a:tr h="297403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u="none" strike="noStrike">
                          <a:effectLst/>
                          <a:latin typeface="+mn-lt"/>
                        </a:rPr>
                        <a:t>계 </a:t>
                      </a:r>
                      <a:endParaRPr lang="ko-KR" alt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170" marR="6170" marT="668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2,877</a:t>
                      </a: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2,364,618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6,567,584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721,709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9,656,856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792" marR="8792" marT="9525" marB="0"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>
          <a:xfrm>
            <a:off x="3499338" y="6602420"/>
            <a:ext cx="2133600" cy="173037"/>
          </a:xfrm>
        </p:spPr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25</a:t>
            </a:fld>
            <a:endParaRPr lang="ko-KR" altLang="en-US" dirty="0"/>
          </a:p>
        </p:txBody>
      </p:sp>
      <p:sp>
        <p:nvSpPr>
          <p:cNvPr id="20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5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11" name="Text Box 9"/>
          <p:cNvSpPr txBox="1">
            <a:spLocks noChangeArrowheads="1"/>
          </p:cNvSpPr>
          <p:nvPr/>
        </p:nvSpPr>
        <p:spPr bwMode="auto">
          <a:xfrm>
            <a:off x="783271" y="60014"/>
            <a:ext cx="8360729" cy="57629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2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혈통등록과 미등록우의 </a:t>
            </a:r>
            <a:r>
              <a:rPr kumimoji="0" lang="ko-KR" altLang="en-US" sz="2800" b="1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거세우</a:t>
            </a:r>
            <a:r>
              <a:rPr kumimoji="0" lang="ko-KR" altLang="en-US" sz="2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도축성적 비교</a:t>
            </a:r>
            <a:r>
              <a:rPr kumimoji="0" lang="en-US" altLang="ko-KR" sz="2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(’15</a:t>
            </a:r>
            <a:r>
              <a:rPr kumimoji="0" lang="ko-KR" altLang="en-US" sz="2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년</a:t>
            </a:r>
            <a:r>
              <a:rPr kumimoji="0" lang="en-US" altLang="ko-KR" sz="2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)</a:t>
            </a:r>
            <a:endParaRPr kumimoji="0" lang="ko-KR" altLang="en-US" sz="28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35496" y="857218"/>
          <a:ext cx="9001000" cy="5643616"/>
        </p:xfrm>
        <a:graphic>
          <a:graphicData uri="http://schemas.openxmlformats.org/drawingml/2006/table">
            <a:tbl>
              <a:tblPr/>
              <a:tblGrid>
                <a:gridCol w="1816174"/>
                <a:gridCol w="1670970"/>
                <a:gridCol w="1013313"/>
                <a:gridCol w="890609"/>
                <a:gridCol w="886650"/>
                <a:gridCol w="823318"/>
                <a:gridCol w="949983"/>
                <a:gridCol w="949983"/>
              </a:tblGrid>
              <a:tr h="2565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등록구분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도축두수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도체중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배최장근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등지방두께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근내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경락가격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65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단면적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지방도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565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전국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271,469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433.4±50.9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91.8±11.5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13.5±5.1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5.6±1.9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17,018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2565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미등록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174,313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423.5±52.5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90.2±11.7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13.4±5.2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5.4±1.9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16,625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2565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경기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35,236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428.4±50.9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90.8±11.4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13.4±5.1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5.8±1.9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17,406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미등록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12,676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416.5±54.4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88.8±12.0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13.4±5.3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5.5±2.0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16,926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강원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28,524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439.5±53.3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92.3±10.8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13.0±4.8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5.6±1.8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16,905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미등록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3,719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421.4±57.3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89.0±11.7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12.6±4.9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5.2±1.9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16,439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충북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14,771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428.8±50.2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92.1±11.4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13.5±5.0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5.5±1.9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17,121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미등록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9,734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420.8±53.3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90.4±11.6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13.2±5.1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5.3±1.9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16,897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충남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18,222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428.1±51.5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91.4±11.4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13.6±5.0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5.6±1.8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17,189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미등록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25,710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420.4±52.4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90.2±11.5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13.5±5.1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5.5±1.9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16,781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전북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28,747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428.4±50.5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92.0±11.6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13.5±5.1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5.6±1.9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17,011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미등록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22,484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419.8±50.6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90.4±11.4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13.0±5.0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5.3±1.9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16,592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전남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24,285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432.4±49.7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92.7±11.9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14.2±5.4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5.6±1.9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16,675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미등록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36,082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424.9±51.9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90.8±11.6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13.8±5.3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5.4±1.9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16,440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경북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75,574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436.8±49.0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92.0±11.4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13.4±5.2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5.6±1.9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17,018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미등록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44,402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428.6±50.8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90.3±11.7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13.2±5.4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5.4±1.9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16,483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경남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28,878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436.5±52.3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91.4±11.8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13.4±5.3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5.6±2.0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16,770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미등록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10,589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427.5±55.0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90.2±12.3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13.6±5.5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5.4±2.0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16,581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제주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292929"/>
                          </a:solidFill>
                          <a:latin typeface="+mn-ea"/>
                          <a:ea typeface="+mn-ea"/>
                        </a:rPr>
                        <a:t>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3,659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405.8±44.7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86.4±10.1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13.2±4.6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5.8±1.8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15,215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미등록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1,221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395.1±52.1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82.6±11.7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13.2±5.4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5.2±2.0 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15,368</a:t>
                      </a:r>
                    </a:p>
                  </a:txBody>
                  <a:tcPr marL="2812" marR="2812" marT="3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26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1245095" y="2276872"/>
            <a:ext cx="6713361" cy="1368152"/>
          </a:xfrm>
          <a:prstGeom prst="rect">
            <a:avLst/>
          </a:prstGeom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4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한우등록 신청방법</a:t>
            </a:r>
            <a:endParaRPr lang="ko-KR" alt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그룹 35"/>
          <p:cNvGrpSpPr/>
          <p:nvPr/>
        </p:nvGrpSpPr>
        <p:grpSpPr>
          <a:xfrm>
            <a:off x="982678" y="116632"/>
            <a:ext cx="2326412" cy="1916832"/>
            <a:chOff x="6300192" y="1988840"/>
            <a:chExt cx="1759211" cy="1403761"/>
          </a:xfrm>
        </p:grpSpPr>
        <p:pic>
          <p:nvPicPr>
            <p:cNvPr id="6" name="Picture 15" descr="C:\Users\이기환\AppData\Local\Microsoft\Windows\Temporary Internet Files\Content.IE5\ZA0LVTZM\MC900434845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00192" y="1988840"/>
              <a:ext cx="1282452" cy="1282452"/>
            </a:xfrm>
            <a:prstGeom prst="rect">
              <a:avLst/>
            </a:prstGeom>
            <a:noFill/>
          </p:spPr>
        </p:pic>
        <p:pic>
          <p:nvPicPr>
            <p:cNvPr id="7" name="Picture 12" descr="C:\Users\이기환\AppData\Local\Microsoft\Windows\Temporary Internet Files\Content.IE5\FM8JFMA4\MC900353980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4248" y="2348880"/>
              <a:ext cx="1255155" cy="1043721"/>
            </a:xfrm>
            <a:prstGeom prst="rect">
              <a:avLst/>
            </a:prstGeom>
            <a:noFill/>
          </p:spPr>
        </p:pic>
      </p:grpSp>
      <p:pic>
        <p:nvPicPr>
          <p:cNvPr id="8" name="Picture 26" descr="C:\Users\kihhwani\AppData\Local\Microsoft\Windows\Temporary Internet Files\Content.IE5\9TKTV2RT\MC90035613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778" y="4725144"/>
            <a:ext cx="202857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그룹 29"/>
          <p:cNvGrpSpPr>
            <a:grpSpLocks/>
          </p:cNvGrpSpPr>
          <p:nvPr/>
        </p:nvGrpSpPr>
        <p:grpSpPr bwMode="auto">
          <a:xfrm>
            <a:off x="7385896" y="4288040"/>
            <a:ext cx="775426" cy="1733249"/>
            <a:chOff x="2468563" y="0"/>
            <a:chExt cx="584200" cy="1141413"/>
          </a:xfrm>
        </p:grpSpPr>
        <p:sp>
          <p:nvSpPr>
            <p:cNvPr id="10" name="Freeform 123"/>
            <p:cNvSpPr>
              <a:spLocks/>
            </p:cNvSpPr>
            <p:nvPr/>
          </p:nvSpPr>
          <p:spPr bwMode="auto">
            <a:xfrm>
              <a:off x="2592388" y="995363"/>
              <a:ext cx="460375" cy="146050"/>
            </a:xfrm>
            <a:custGeom>
              <a:avLst/>
              <a:gdLst>
                <a:gd name="T0" fmla="*/ 2147483647 w 4346"/>
                <a:gd name="T1" fmla="*/ 2147483647 h 1389"/>
                <a:gd name="T2" fmla="*/ 2147483647 w 4346"/>
                <a:gd name="T3" fmla="*/ 2147483647 h 1389"/>
                <a:gd name="T4" fmla="*/ 2147483647 w 4346"/>
                <a:gd name="T5" fmla="*/ 2147483647 h 1389"/>
                <a:gd name="T6" fmla="*/ 2147483647 w 4346"/>
                <a:gd name="T7" fmla="*/ 2147483647 h 1389"/>
                <a:gd name="T8" fmla="*/ 2147483647 w 4346"/>
                <a:gd name="T9" fmla="*/ 2147483647 h 1389"/>
                <a:gd name="T10" fmla="*/ 2147483647 w 4346"/>
                <a:gd name="T11" fmla="*/ 2147483647 h 1389"/>
                <a:gd name="T12" fmla="*/ 2147483647 w 4346"/>
                <a:gd name="T13" fmla="*/ 2147483647 h 1389"/>
                <a:gd name="T14" fmla="*/ 2147483647 w 4346"/>
                <a:gd name="T15" fmla="*/ 2147483647 h 1389"/>
                <a:gd name="T16" fmla="*/ 2147483647 w 4346"/>
                <a:gd name="T17" fmla="*/ 2147483647 h 1389"/>
                <a:gd name="T18" fmla="*/ 2147483647 w 4346"/>
                <a:gd name="T19" fmla="*/ 2147483647 h 1389"/>
                <a:gd name="T20" fmla="*/ 2147483647 w 4346"/>
                <a:gd name="T21" fmla="*/ 2147483647 h 1389"/>
                <a:gd name="T22" fmla="*/ 2147483647 w 4346"/>
                <a:gd name="T23" fmla="*/ 2147483647 h 1389"/>
                <a:gd name="T24" fmla="*/ 2147483647 w 4346"/>
                <a:gd name="T25" fmla="*/ 2147483647 h 1389"/>
                <a:gd name="T26" fmla="*/ 2147483647 w 4346"/>
                <a:gd name="T27" fmla="*/ 2147483647 h 1389"/>
                <a:gd name="T28" fmla="*/ 2147483647 w 4346"/>
                <a:gd name="T29" fmla="*/ 2147483647 h 1389"/>
                <a:gd name="T30" fmla="*/ 2147483647 w 4346"/>
                <a:gd name="T31" fmla="*/ 2147483647 h 1389"/>
                <a:gd name="T32" fmla="*/ 2147483647 w 4346"/>
                <a:gd name="T33" fmla="*/ 2147483647 h 1389"/>
                <a:gd name="T34" fmla="*/ 2147483647 w 4346"/>
                <a:gd name="T35" fmla="*/ 2147483647 h 1389"/>
                <a:gd name="T36" fmla="*/ 2147483647 w 4346"/>
                <a:gd name="T37" fmla="*/ 2147483647 h 1389"/>
                <a:gd name="T38" fmla="*/ 2147483647 w 4346"/>
                <a:gd name="T39" fmla="*/ 2147483647 h 1389"/>
                <a:gd name="T40" fmla="*/ 2147483647 w 4346"/>
                <a:gd name="T41" fmla="*/ 2147483647 h 1389"/>
                <a:gd name="T42" fmla="*/ 2147483647 w 4346"/>
                <a:gd name="T43" fmla="*/ 2147483647 h 1389"/>
                <a:gd name="T44" fmla="*/ 2147483647 w 4346"/>
                <a:gd name="T45" fmla="*/ 2147483647 h 1389"/>
                <a:gd name="T46" fmla="*/ 2147483647 w 4346"/>
                <a:gd name="T47" fmla="*/ 2147483647 h 1389"/>
                <a:gd name="T48" fmla="*/ 2147483647 w 4346"/>
                <a:gd name="T49" fmla="*/ 2147483647 h 1389"/>
                <a:gd name="T50" fmla="*/ 2147483647 w 4346"/>
                <a:gd name="T51" fmla="*/ 2147483647 h 1389"/>
                <a:gd name="T52" fmla="*/ 2147483647 w 4346"/>
                <a:gd name="T53" fmla="*/ 2147483647 h 1389"/>
                <a:gd name="T54" fmla="*/ 2147483647 w 4346"/>
                <a:gd name="T55" fmla="*/ 2147483647 h 1389"/>
                <a:gd name="T56" fmla="*/ 2147483647 w 4346"/>
                <a:gd name="T57" fmla="*/ 2147483647 h 1389"/>
                <a:gd name="T58" fmla="*/ 2147483647 w 4346"/>
                <a:gd name="T59" fmla="*/ 2147483647 h 1389"/>
                <a:gd name="T60" fmla="*/ 2147483647 w 4346"/>
                <a:gd name="T61" fmla="*/ 2147483647 h 1389"/>
                <a:gd name="T62" fmla="*/ 2147483647 w 4346"/>
                <a:gd name="T63" fmla="*/ 2147483647 h 1389"/>
                <a:gd name="T64" fmla="*/ 2147483647 w 4346"/>
                <a:gd name="T65" fmla="*/ 2147483647 h 1389"/>
                <a:gd name="T66" fmla="*/ 2147483647 w 4346"/>
                <a:gd name="T67" fmla="*/ 2147483647 h 1389"/>
                <a:gd name="T68" fmla="*/ 2147483647 w 4346"/>
                <a:gd name="T69" fmla="*/ 2147483647 h 1389"/>
                <a:gd name="T70" fmla="*/ 2147483647 w 4346"/>
                <a:gd name="T71" fmla="*/ 2147483647 h 1389"/>
                <a:gd name="T72" fmla="*/ 2147483647 w 4346"/>
                <a:gd name="T73" fmla="*/ 2147483647 h 1389"/>
                <a:gd name="T74" fmla="*/ 2147483647 w 4346"/>
                <a:gd name="T75" fmla="*/ 2147483647 h 1389"/>
                <a:gd name="T76" fmla="*/ 2147483647 w 4346"/>
                <a:gd name="T77" fmla="*/ 2147483647 h 1389"/>
                <a:gd name="T78" fmla="*/ 2147483647 w 4346"/>
                <a:gd name="T79" fmla="*/ 2147483647 h 1389"/>
                <a:gd name="T80" fmla="*/ 2147483647 w 4346"/>
                <a:gd name="T81" fmla="*/ 2147483647 h 1389"/>
                <a:gd name="T82" fmla="*/ 2147483647 w 4346"/>
                <a:gd name="T83" fmla="*/ 2147483647 h 1389"/>
                <a:gd name="T84" fmla="*/ 2147483647 w 4346"/>
                <a:gd name="T85" fmla="*/ 2147483647 h 1389"/>
                <a:gd name="T86" fmla="*/ 2147483647 w 4346"/>
                <a:gd name="T87" fmla="*/ 2147483647 h 1389"/>
                <a:gd name="T88" fmla="*/ 2147483647 w 4346"/>
                <a:gd name="T89" fmla="*/ 2147483647 h 1389"/>
                <a:gd name="T90" fmla="*/ 2147483647 w 4346"/>
                <a:gd name="T91" fmla="*/ 2147483647 h 1389"/>
                <a:gd name="T92" fmla="*/ 2147483647 w 4346"/>
                <a:gd name="T93" fmla="*/ 2147483647 h 1389"/>
                <a:gd name="T94" fmla="*/ 2147483647 w 4346"/>
                <a:gd name="T95" fmla="*/ 2147483647 h 1389"/>
                <a:gd name="T96" fmla="*/ 2147483647 w 4346"/>
                <a:gd name="T97" fmla="*/ 2147483647 h 1389"/>
                <a:gd name="T98" fmla="*/ 2147483647 w 4346"/>
                <a:gd name="T99" fmla="*/ 2147483647 h 1389"/>
                <a:gd name="T100" fmla="*/ 2147483647 w 4346"/>
                <a:gd name="T101" fmla="*/ 2147483647 h 1389"/>
                <a:gd name="T102" fmla="*/ 2147483647 w 4346"/>
                <a:gd name="T103" fmla="*/ 2147483647 h 1389"/>
                <a:gd name="T104" fmla="*/ 2147483647 w 4346"/>
                <a:gd name="T105" fmla="*/ 2147483647 h 1389"/>
                <a:gd name="T106" fmla="*/ 2147483647 w 4346"/>
                <a:gd name="T107" fmla="*/ 2147483647 h 1389"/>
                <a:gd name="T108" fmla="*/ 2147483647 w 4346"/>
                <a:gd name="T109" fmla="*/ 2147483647 h 1389"/>
                <a:gd name="T110" fmla="*/ 2147483647 w 4346"/>
                <a:gd name="T111" fmla="*/ 2147483647 h 1389"/>
                <a:gd name="T112" fmla="*/ 2147483647 w 4346"/>
                <a:gd name="T113" fmla="*/ 2147483647 h 1389"/>
                <a:gd name="T114" fmla="*/ 2147483647 w 4346"/>
                <a:gd name="T115" fmla="*/ 2147483647 h 1389"/>
                <a:gd name="T116" fmla="*/ 2147483647 w 4346"/>
                <a:gd name="T117" fmla="*/ 2147483647 h 13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346"/>
                <a:gd name="T178" fmla="*/ 0 h 1389"/>
                <a:gd name="T179" fmla="*/ 4346 w 4346"/>
                <a:gd name="T180" fmla="*/ 1389 h 13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346" h="1389">
                  <a:moveTo>
                    <a:pt x="3881" y="1289"/>
                  </a:moveTo>
                  <a:lnTo>
                    <a:pt x="3850" y="1297"/>
                  </a:lnTo>
                  <a:lnTo>
                    <a:pt x="3821" y="1305"/>
                  </a:lnTo>
                  <a:lnTo>
                    <a:pt x="3790" y="1313"/>
                  </a:lnTo>
                  <a:lnTo>
                    <a:pt x="3760" y="1320"/>
                  </a:lnTo>
                  <a:lnTo>
                    <a:pt x="3730" y="1327"/>
                  </a:lnTo>
                  <a:lnTo>
                    <a:pt x="3700" y="1332"/>
                  </a:lnTo>
                  <a:lnTo>
                    <a:pt x="3669" y="1337"/>
                  </a:lnTo>
                  <a:lnTo>
                    <a:pt x="3638" y="1342"/>
                  </a:lnTo>
                  <a:lnTo>
                    <a:pt x="3578" y="1349"/>
                  </a:lnTo>
                  <a:lnTo>
                    <a:pt x="3518" y="1355"/>
                  </a:lnTo>
                  <a:lnTo>
                    <a:pt x="3457" y="1359"/>
                  </a:lnTo>
                  <a:lnTo>
                    <a:pt x="3397" y="1363"/>
                  </a:lnTo>
                  <a:lnTo>
                    <a:pt x="3336" y="1365"/>
                  </a:lnTo>
                  <a:lnTo>
                    <a:pt x="3275" y="1367"/>
                  </a:lnTo>
                  <a:lnTo>
                    <a:pt x="3215" y="1368"/>
                  </a:lnTo>
                  <a:lnTo>
                    <a:pt x="3154" y="1369"/>
                  </a:lnTo>
                  <a:lnTo>
                    <a:pt x="3093" y="1370"/>
                  </a:lnTo>
                  <a:lnTo>
                    <a:pt x="3032" y="1372"/>
                  </a:lnTo>
                  <a:lnTo>
                    <a:pt x="2970" y="1375"/>
                  </a:lnTo>
                  <a:lnTo>
                    <a:pt x="2908" y="1378"/>
                  </a:lnTo>
                  <a:lnTo>
                    <a:pt x="2841" y="1383"/>
                  </a:lnTo>
                  <a:lnTo>
                    <a:pt x="2774" y="1386"/>
                  </a:lnTo>
                  <a:lnTo>
                    <a:pt x="2707" y="1388"/>
                  </a:lnTo>
                  <a:lnTo>
                    <a:pt x="2640" y="1389"/>
                  </a:lnTo>
                  <a:lnTo>
                    <a:pt x="2573" y="1389"/>
                  </a:lnTo>
                  <a:lnTo>
                    <a:pt x="2506" y="1388"/>
                  </a:lnTo>
                  <a:lnTo>
                    <a:pt x="2439" y="1386"/>
                  </a:lnTo>
                  <a:lnTo>
                    <a:pt x="2372" y="1384"/>
                  </a:lnTo>
                  <a:lnTo>
                    <a:pt x="2305" y="1380"/>
                  </a:lnTo>
                  <a:lnTo>
                    <a:pt x="2238" y="1376"/>
                  </a:lnTo>
                  <a:lnTo>
                    <a:pt x="2170" y="1371"/>
                  </a:lnTo>
                  <a:lnTo>
                    <a:pt x="2104" y="1366"/>
                  </a:lnTo>
                  <a:lnTo>
                    <a:pt x="2037" y="1360"/>
                  </a:lnTo>
                  <a:lnTo>
                    <a:pt x="1970" y="1353"/>
                  </a:lnTo>
                  <a:lnTo>
                    <a:pt x="1904" y="1346"/>
                  </a:lnTo>
                  <a:lnTo>
                    <a:pt x="1836" y="1338"/>
                  </a:lnTo>
                  <a:lnTo>
                    <a:pt x="1758" y="1329"/>
                  </a:lnTo>
                  <a:lnTo>
                    <a:pt x="1679" y="1320"/>
                  </a:lnTo>
                  <a:lnTo>
                    <a:pt x="1600" y="1312"/>
                  </a:lnTo>
                  <a:lnTo>
                    <a:pt x="1522" y="1305"/>
                  </a:lnTo>
                  <a:lnTo>
                    <a:pt x="1442" y="1298"/>
                  </a:lnTo>
                  <a:lnTo>
                    <a:pt x="1364" y="1291"/>
                  </a:lnTo>
                  <a:lnTo>
                    <a:pt x="1286" y="1284"/>
                  </a:lnTo>
                  <a:lnTo>
                    <a:pt x="1207" y="1277"/>
                  </a:lnTo>
                  <a:lnTo>
                    <a:pt x="1129" y="1269"/>
                  </a:lnTo>
                  <a:lnTo>
                    <a:pt x="1049" y="1259"/>
                  </a:lnTo>
                  <a:lnTo>
                    <a:pt x="971" y="1250"/>
                  </a:lnTo>
                  <a:lnTo>
                    <a:pt x="893" y="1239"/>
                  </a:lnTo>
                  <a:lnTo>
                    <a:pt x="813" y="1228"/>
                  </a:lnTo>
                  <a:lnTo>
                    <a:pt x="735" y="1214"/>
                  </a:lnTo>
                  <a:lnTo>
                    <a:pt x="655" y="1199"/>
                  </a:lnTo>
                  <a:lnTo>
                    <a:pt x="576" y="1182"/>
                  </a:lnTo>
                  <a:lnTo>
                    <a:pt x="547" y="1177"/>
                  </a:lnTo>
                  <a:lnTo>
                    <a:pt x="518" y="1171"/>
                  </a:lnTo>
                  <a:lnTo>
                    <a:pt x="489" y="1165"/>
                  </a:lnTo>
                  <a:lnTo>
                    <a:pt x="460" y="1158"/>
                  </a:lnTo>
                  <a:lnTo>
                    <a:pt x="431" y="1150"/>
                  </a:lnTo>
                  <a:lnTo>
                    <a:pt x="403" y="1141"/>
                  </a:lnTo>
                  <a:lnTo>
                    <a:pt x="375" y="1133"/>
                  </a:lnTo>
                  <a:lnTo>
                    <a:pt x="347" y="1124"/>
                  </a:lnTo>
                  <a:lnTo>
                    <a:pt x="319" y="1114"/>
                  </a:lnTo>
                  <a:lnTo>
                    <a:pt x="292" y="1103"/>
                  </a:lnTo>
                  <a:lnTo>
                    <a:pt x="264" y="1091"/>
                  </a:lnTo>
                  <a:lnTo>
                    <a:pt x="238" y="1080"/>
                  </a:lnTo>
                  <a:lnTo>
                    <a:pt x="211" y="1067"/>
                  </a:lnTo>
                  <a:lnTo>
                    <a:pt x="184" y="1054"/>
                  </a:lnTo>
                  <a:lnTo>
                    <a:pt x="158" y="1041"/>
                  </a:lnTo>
                  <a:lnTo>
                    <a:pt x="132" y="1026"/>
                  </a:lnTo>
                  <a:lnTo>
                    <a:pt x="122" y="1018"/>
                  </a:lnTo>
                  <a:lnTo>
                    <a:pt x="113" y="1009"/>
                  </a:lnTo>
                  <a:lnTo>
                    <a:pt x="104" y="1000"/>
                  </a:lnTo>
                  <a:lnTo>
                    <a:pt x="95" y="990"/>
                  </a:lnTo>
                  <a:lnTo>
                    <a:pt x="87" y="979"/>
                  </a:lnTo>
                  <a:lnTo>
                    <a:pt x="80" y="969"/>
                  </a:lnTo>
                  <a:lnTo>
                    <a:pt x="74" y="959"/>
                  </a:lnTo>
                  <a:lnTo>
                    <a:pt x="68" y="948"/>
                  </a:lnTo>
                  <a:lnTo>
                    <a:pt x="57" y="926"/>
                  </a:lnTo>
                  <a:lnTo>
                    <a:pt x="48" y="902"/>
                  </a:lnTo>
                  <a:lnTo>
                    <a:pt x="39" y="878"/>
                  </a:lnTo>
                  <a:lnTo>
                    <a:pt x="33" y="852"/>
                  </a:lnTo>
                  <a:lnTo>
                    <a:pt x="28" y="828"/>
                  </a:lnTo>
                  <a:lnTo>
                    <a:pt x="23" y="801"/>
                  </a:lnTo>
                  <a:lnTo>
                    <a:pt x="20" y="776"/>
                  </a:lnTo>
                  <a:lnTo>
                    <a:pt x="17" y="750"/>
                  </a:lnTo>
                  <a:lnTo>
                    <a:pt x="12" y="700"/>
                  </a:lnTo>
                  <a:lnTo>
                    <a:pt x="7" y="650"/>
                  </a:lnTo>
                  <a:lnTo>
                    <a:pt x="3" y="624"/>
                  </a:lnTo>
                  <a:lnTo>
                    <a:pt x="1" y="600"/>
                  </a:lnTo>
                  <a:lnTo>
                    <a:pt x="0" y="576"/>
                  </a:lnTo>
                  <a:lnTo>
                    <a:pt x="1" y="555"/>
                  </a:lnTo>
                  <a:lnTo>
                    <a:pt x="2" y="544"/>
                  </a:lnTo>
                  <a:lnTo>
                    <a:pt x="4" y="533"/>
                  </a:lnTo>
                  <a:lnTo>
                    <a:pt x="6" y="521"/>
                  </a:lnTo>
                  <a:lnTo>
                    <a:pt x="9" y="511"/>
                  </a:lnTo>
                  <a:lnTo>
                    <a:pt x="13" y="500"/>
                  </a:lnTo>
                  <a:lnTo>
                    <a:pt x="18" y="489"/>
                  </a:lnTo>
                  <a:lnTo>
                    <a:pt x="24" y="477"/>
                  </a:lnTo>
                  <a:lnTo>
                    <a:pt x="31" y="465"/>
                  </a:lnTo>
                  <a:lnTo>
                    <a:pt x="39" y="453"/>
                  </a:lnTo>
                  <a:lnTo>
                    <a:pt x="49" y="442"/>
                  </a:lnTo>
                  <a:lnTo>
                    <a:pt x="58" y="431"/>
                  </a:lnTo>
                  <a:lnTo>
                    <a:pt x="68" y="421"/>
                  </a:lnTo>
                  <a:lnTo>
                    <a:pt x="79" y="412"/>
                  </a:lnTo>
                  <a:lnTo>
                    <a:pt x="90" y="401"/>
                  </a:lnTo>
                  <a:lnTo>
                    <a:pt x="102" y="393"/>
                  </a:lnTo>
                  <a:lnTo>
                    <a:pt x="114" y="384"/>
                  </a:lnTo>
                  <a:lnTo>
                    <a:pt x="127" y="376"/>
                  </a:lnTo>
                  <a:lnTo>
                    <a:pt x="140" y="369"/>
                  </a:lnTo>
                  <a:lnTo>
                    <a:pt x="153" y="362"/>
                  </a:lnTo>
                  <a:lnTo>
                    <a:pt x="167" y="355"/>
                  </a:lnTo>
                  <a:lnTo>
                    <a:pt x="195" y="342"/>
                  </a:lnTo>
                  <a:lnTo>
                    <a:pt x="225" y="331"/>
                  </a:lnTo>
                  <a:lnTo>
                    <a:pt x="255" y="321"/>
                  </a:lnTo>
                  <a:lnTo>
                    <a:pt x="285" y="313"/>
                  </a:lnTo>
                  <a:lnTo>
                    <a:pt x="315" y="305"/>
                  </a:lnTo>
                  <a:lnTo>
                    <a:pt x="346" y="298"/>
                  </a:lnTo>
                  <a:lnTo>
                    <a:pt x="404" y="286"/>
                  </a:lnTo>
                  <a:lnTo>
                    <a:pt x="458" y="277"/>
                  </a:lnTo>
                  <a:lnTo>
                    <a:pt x="514" y="268"/>
                  </a:lnTo>
                  <a:lnTo>
                    <a:pt x="570" y="261"/>
                  </a:lnTo>
                  <a:lnTo>
                    <a:pt x="625" y="254"/>
                  </a:lnTo>
                  <a:lnTo>
                    <a:pt x="680" y="249"/>
                  </a:lnTo>
                  <a:lnTo>
                    <a:pt x="735" y="244"/>
                  </a:lnTo>
                  <a:lnTo>
                    <a:pt x="789" y="240"/>
                  </a:lnTo>
                  <a:lnTo>
                    <a:pt x="843" y="234"/>
                  </a:lnTo>
                  <a:lnTo>
                    <a:pt x="897" y="229"/>
                  </a:lnTo>
                  <a:lnTo>
                    <a:pt x="951" y="224"/>
                  </a:lnTo>
                  <a:lnTo>
                    <a:pt x="1005" y="218"/>
                  </a:lnTo>
                  <a:lnTo>
                    <a:pt x="1059" y="210"/>
                  </a:lnTo>
                  <a:lnTo>
                    <a:pt x="1113" y="201"/>
                  </a:lnTo>
                  <a:lnTo>
                    <a:pt x="1139" y="196"/>
                  </a:lnTo>
                  <a:lnTo>
                    <a:pt x="1165" y="191"/>
                  </a:lnTo>
                  <a:lnTo>
                    <a:pt x="1193" y="185"/>
                  </a:lnTo>
                  <a:lnTo>
                    <a:pt x="1219" y="177"/>
                  </a:lnTo>
                  <a:lnTo>
                    <a:pt x="1247" y="170"/>
                  </a:lnTo>
                  <a:lnTo>
                    <a:pt x="1273" y="162"/>
                  </a:lnTo>
                  <a:lnTo>
                    <a:pt x="1301" y="153"/>
                  </a:lnTo>
                  <a:lnTo>
                    <a:pt x="1328" y="144"/>
                  </a:lnTo>
                  <a:lnTo>
                    <a:pt x="1360" y="133"/>
                  </a:lnTo>
                  <a:lnTo>
                    <a:pt x="1391" y="122"/>
                  </a:lnTo>
                  <a:lnTo>
                    <a:pt x="1423" y="113"/>
                  </a:lnTo>
                  <a:lnTo>
                    <a:pt x="1456" y="104"/>
                  </a:lnTo>
                  <a:lnTo>
                    <a:pt x="1488" y="96"/>
                  </a:lnTo>
                  <a:lnTo>
                    <a:pt x="1522" y="88"/>
                  </a:lnTo>
                  <a:lnTo>
                    <a:pt x="1554" y="81"/>
                  </a:lnTo>
                  <a:lnTo>
                    <a:pt x="1588" y="74"/>
                  </a:lnTo>
                  <a:lnTo>
                    <a:pt x="1655" y="61"/>
                  </a:lnTo>
                  <a:lnTo>
                    <a:pt x="1723" y="51"/>
                  </a:lnTo>
                  <a:lnTo>
                    <a:pt x="1793" y="42"/>
                  </a:lnTo>
                  <a:lnTo>
                    <a:pt x="1861" y="35"/>
                  </a:lnTo>
                  <a:lnTo>
                    <a:pt x="1930" y="29"/>
                  </a:lnTo>
                  <a:lnTo>
                    <a:pt x="1999" y="23"/>
                  </a:lnTo>
                  <a:lnTo>
                    <a:pt x="2069" y="19"/>
                  </a:lnTo>
                  <a:lnTo>
                    <a:pt x="2138" y="16"/>
                  </a:lnTo>
                  <a:lnTo>
                    <a:pt x="2206" y="12"/>
                  </a:lnTo>
                  <a:lnTo>
                    <a:pt x="2273" y="10"/>
                  </a:lnTo>
                  <a:lnTo>
                    <a:pt x="2340" y="6"/>
                  </a:lnTo>
                  <a:lnTo>
                    <a:pt x="2408" y="3"/>
                  </a:lnTo>
                  <a:lnTo>
                    <a:pt x="2471" y="1"/>
                  </a:lnTo>
                  <a:lnTo>
                    <a:pt x="2534" y="0"/>
                  </a:lnTo>
                  <a:lnTo>
                    <a:pt x="2596" y="1"/>
                  </a:lnTo>
                  <a:lnTo>
                    <a:pt x="2659" y="2"/>
                  </a:lnTo>
                  <a:lnTo>
                    <a:pt x="2722" y="5"/>
                  </a:lnTo>
                  <a:lnTo>
                    <a:pt x="2784" y="8"/>
                  </a:lnTo>
                  <a:lnTo>
                    <a:pt x="2846" y="14"/>
                  </a:lnTo>
                  <a:lnTo>
                    <a:pt x="2910" y="19"/>
                  </a:lnTo>
                  <a:lnTo>
                    <a:pt x="2972" y="26"/>
                  </a:lnTo>
                  <a:lnTo>
                    <a:pt x="3034" y="33"/>
                  </a:lnTo>
                  <a:lnTo>
                    <a:pt x="3096" y="41"/>
                  </a:lnTo>
                  <a:lnTo>
                    <a:pt x="3158" y="49"/>
                  </a:lnTo>
                  <a:lnTo>
                    <a:pt x="3220" y="58"/>
                  </a:lnTo>
                  <a:lnTo>
                    <a:pt x="3282" y="69"/>
                  </a:lnTo>
                  <a:lnTo>
                    <a:pt x="3344" y="80"/>
                  </a:lnTo>
                  <a:lnTo>
                    <a:pt x="3406" y="90"/>
                  </a:lnTo>
                  <a:lnTo>
                    <a:pt x="3477" y="102"/>
                  </a:lnTo>
                  <a:lnTo>
                    <a:pt x="3547" y="114"/>
                  </a:lnTo>
                  <a:lnTo>
                    <a:pt x="3582" y="121"/>
                  </a:lnTo>
                  <a:lnTo>
                    <a:pt x="3618" y="129"/>
                  </a:lnTo>
                  <a:lnTo>
                    <a:pt x="3654" y="136"/>
                  </a:lnTo>
                  <a:lnTo>
                    <a:pt x="3688" y="144"/>
                  </a:lnTo>
                  <a:lnTo>
                    <a:pt x="3724" y="153"/>
                  </a:lnTo>
                  <a:lnTo>
                    <a:pt x="3759" y="163"/>
                  </a:lnTo>
                  <a:lnTo>
                    <a:pt x="3792" y="175"/>
                  </a:lnTo>
                  <a:lnTo>
                    <a:pt x="3826" y="188"/>
                  </a:lnTo>
                  <a:lnTo>
                    <a:pt x="3858" y="202"/>
                  </a:lnTo>
                  <a:lnTo>
                    <a:pt x="3891" y="217"/>
                  </a:lnTo>
                  <a:lnTo>
                    <a:pt x="3923" y="234"/>
                  </a:lnTo>
                  <a:lnTo>
                    <a:pt x="3953" y="254"/>
                  </a:lnTo>
                  <a:lnTo>
                    <a:pt x="3983" y="276"/>
                  </a:lnTo>
                  <a:lnTo>
                    <a:pt x="4013" y="300"/>
                  </a:lnTo>
                  <a:lnTo>
                    <a:pt x="4043" y="327"/>
                  </a:lnTo>
                  <a:lnTo>
                    <a:pt x="4073" y="356"/>
                  </a:lnTo>
                  <a:lnTo>
                    <a:pt x="4102" y="386"/>
                  </a:lnTo>
                  <a:lnTo>
                    <a:pt x="4131" y="419"/>
                  </a:lnTo>
                  <a:lnTo>
                    <a:pt x="4159" y="452"/>
                  </a:lnTo>
                  <a:lnTo>
                    <a:pt x="4185" y="488"/>
                  </a:lnTo>
                  <a:lnTo>
                    <a:pt x="4211" y="523"/>
                  </a:lnTo>
                  <a:lnTo>
                    <a:pt x="4234" y="560"/>
                  </a:lnTo>
                  <a:lnTo>
                    <a:pt x="4256" y="597"/>
                  </a:lnTo>
                  <a:lnTo>
                    <a:pt x="4277" y="634"/>
                  </a:lnTo>
                  <a:lnTo>
                    <a:pt x="4295" y="672"/>
                  </a:lnTo>
                  <a:lnTo>
                    <a:pt x="4310" y="709"/>
                  </a:lnTo>
                  <a:lnTo>
                    <a:pt x="4318" y="727"/>
                  </a:lnTo>
                  <a:lnTo>
                    <a:pt x="4324" y="745"/>
                  </a:lnTo>
                  <a:lnTo>
                    <a:pt x="4330" y="764"/>
                  </a:lnTo>
                  <a:lnTo>
                    <a:pt x="4335" y="781"/>
                  </a:lnTo>
                  <a:lnTo>
                    <a:pt x="4340" y="807"/>
                  </a:lnTo>
                  <a:lnTo>
                    <a:pt x="4344" y="834"/>
                  </a:lnTo>
                  <a:lnTo>
                    <a:pt x="4346" y="858"/>
                  </a:lnTo>
                  <a:lnTo>
                    <a:pt x="4345" y="883"/>
                  </a:lnTo>
                  <a:lnTo>
                    <a:pt x="4343" y="906"/>
                  </a:lnTo>
                  <a:lnTo>
                    <a:pt x="4339" y="929"/>
                  </a:lnTo>
                  <a:lnTo>
                    <a:pt x="4333" y="951"/>
                  </a:lnTo>
                  <a:lnTo>
                    <a:pt x="4326" y="972"/>
                  </a:lnTo>
                  <a:lnTo>
                    <a:pt x="4317" y="993"/>
                  </a:lnTo>
                  <a:lnTo>
                    <a:pt x="4306" y="1012"/>
                  </a:lnTo>
                  <a:lnTo>
                    <a:pt x="4294" y="1031"/>
                  </a:lnTo>
                  <a:lnTo>
                    <a:pt x="4282" y="1050"/>
                  </a:lnTo>
                  <a:lnTo>
                    <a:pt x="4267" y="1068"/>
                  </a:lnTo>
                  <a:lnTo>
                    <a:pt x="4251" y="1084"/>
                  </a:lnTo>
                  <a:lnTo>
                    <a:pt x="4235" y="1101"/>
                  </a:lnTo>
                  <a:lnTo>
                    <a:pt x="4218" y="1117"/>
                  </a:lnTo>
                  <a:lnTo>
                    <a:pt x="4199" y="1132"/>
                  </a:lnTo>
                  <a:lnTo>
                    <a:pt x="4181" y="1146"/>
                  </a:lnTo>
                  <a:lnTo>
                    <a:pt x="4161" y="1161"/>
                  </a:lnTo>
                  <a:lnTo>
                    <a:pt x="4140" y="1174"/>
                  </a:lnTo>
                  <a:lnTo>
                    <a:pt x="4120" y="1186"/>
                  </a:lnTo>
                  <a:lnTo>
                    <a:pt x="4099" y="1198"/>
                  </a:lnTo>
                  <a:lnTo>
                    <a:pt x="4077" y="1211"/>
                  </a:lnTo>
                  <a:lnTo>
                    <a:pt x="4055" y="1221"/>
                  </a:lnTo>
                  <a:lnTo>
                    <a:pt x="4033" y="1231"/>
                  </a:lnTo>
                  <a:lnTo>
                    <a:pt x="4011" y="1241"/>
                  </a:lnTo>
                  <a:lnTo>
                    <a:pt x="3989" y="1250"/>
                  </a:lnTo>
                  <a:lnTo>
                    <a:pt x="3966" y="1259"/>
                  </a:lnTo>
                  <a:lnTo>
                    <a:pt x="3924" y="1275"/>
                  </a:lnTo>
                  <a:lnTo>
                    <a:pt x="3881" y="1289"/>
                  </a:lnTo>
                  <a:close/>
                </a:path>
              </a:pathLst>
            </a:custGeom>
            <a:solidFill>
              <a:srgbClr val="9D85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" name="Freeform 160"/>
            <p:cNvSpPr>
              <a:spLocks/>
            </p:cNvSpPr>
            <p:nvPr/>
          </p:nvSpPr>
          <p:spPr bwMode="auto">
            <a:xfrm>
              <a:off x="2532063" y="381000"/>
              <a:ext cx="227013" cy="239713"/>
            </a:xfrm>
            <a:custGeom>
              <a:avLst/>
              <a:gdLst>
                <a:gd name="T0" fmla="*/ 2147483647 w 2146"/>
                <a:gd name="T1" fmla="*/ 2147483647 h 2262"/>
                <a:gd name="T2" fmla="*/ 2147483647 w 2146"/>
                <a:gd name="T3" fmla="*/ 2147483647 h 2262"/>
                <a:gd name="T4" fmla="*/ 2147483647 w 2146"/>
                <a:gd name="T5" fmla="*/ 2147483647 h 2262"/>
                <a:gd name="T6" fmla="*/ 2147483647 w 2146"/>
                <a:gd name="T7" fmla="*/ 2147483647 h 2262"/>
                <a:gd name="T8" fmla="*/ 2147483647 w 2146"/>
                <a:gd name="T9" fmla="*/ 2147483647 h 2262"/>
                <a:gd name="T10" fmla="*/ 2147483647 w 2146"/>
                <a:gd name="T11" fmla="*/ 2147483647 h 2262"/>
                <a:gd name="T12" fmla="*/ 2147483647 w 2146"/>
                <a:gd name="T13" fmla="*/ 2147483647 h 2262"/>
                <a:gd name="T14" fmla="*/ 2147483647 w 2146"/>
                <a:gd name="T15" fmla="*/ 2147483647 h 2262"/>
                <a:gd name="T16" fmla="*/ 2147483647 w 2146"/>
                <a:gd name="T17" fmla="*/ 2147483647 h 2262"/>
                <a:gd name="T18" fmla="*/ 2147483647 w 2146"/>
                <a:gd name="T19" fmla="*/ 2147483647 h 2262"/>
                <a:gd name="T20" fmla="*/ 2147483647 w 2146"/>
                <a:gd name="T21" fmla="*/ 2147483647 h 2262"/>
                <a:gd name="T22" fmla="*/ 2147483647 w 2146"/>
                <a:gd name="T23" fmla="*/ 2147483647 h 2262"/>
                <a:gd name="T24" fmla="*/ 2147483647 w 2146"/>
                <a:gd name="T25" fmla="*/ 2147483647 h 2262"/>
                <a:gd name="T26" fmla="*/ 2147483647 w 2146"/>
                <a:gd name="T27" fmla="*/ 2147483647 h 2262"/>
                <a:gd name="T28" fmla="*/ 2147483647 w 2146"/>
                <a:gd name="T29" fmla="*/ 2147483647 h 2262"/>
                <a:gd name="T30" fmla="*/ 2147483647 w 2146"/>
                <a:gd name="T31" fmla="*/ 2147483647 h 2262"/>
                <a:gd name="T32" fmla="*/ 2147483647 w 2146"/>
                <a:gd name="T33" fmla="*/ 2147483647 h 2262"/>
                <a:gd name="T34" fmla="*/ 2147483647 w 2146"/>
                <a:gd name="T35" fmla="*/ 2147483647 h 2262"/>
                <a:gd name="T36" fmla="*/ 2147483647 w 2146"/>
                <a:gd name="T37" fmla="*/ 2147483647 h 2262"/>
                <a:gd name="T38" fmla="*/ 2147483647 w 2146"/>
                <a:gd name="T39" fmla="*/ 2147483647 h 2262"/>
                <a:gd name="T40" fmla="*/ 2147483647 w 2146"/>
                <a:gd name="T41" fmla="*/ 2147483647 h 2262"/>
                <a:gd name="T42" fmla="*/ 2147483647 w 2146"/>
                <a:gd name="T43" fmla="*/ 2147483647 h 2262"/>
                <a:gd name="T44" fmla="*/ 2147483647 w 2146"/>
                <a:gd name="T45" fmla="*/ 2147483647 h 2262"/>
                <a:gd name="T46" fmla="*/ 2147483647 w 2146"/>
                <a:gd name="T47" fmla="*/ 2147483647 h 2262"/>
                <a:gd name="T48" fmla="*/ 2147483647 w 2146"/>
                <a:gd name="T49" fmla="*/ 2147483647 h 2262"/>
                <a:gd name="T50" fmla="*/ 2147483647 w 2146"/>
                <a:gd name="T51" fmla="*/ 2147483647 h 2262"/>
                <a:gd name="T52" fmla="*/ 2147483647 w 2146"/>
                <a:gd name="T53" fmla="*/ 2147483647 h 2262"/>
                <a:gd name="T54" fmla="*/ 2147483647 w 2146"/>
                <a:gd name="T55" fmla="*/ 2147483647 h 2262"/>
                <a:gd name="T56" fmla="*/ 2147483647 w 2146"/>
                <a:gd name="T57" fmla="*/ 2147483647 h 2262"/>
                <a:gd name="T58" fmla="*/ 2147483647 w 2146"/>
                <a:gd name="T59" fmla="*/ 2147483647 h 2262"/>
                <a:gd name="T60" fmla="*/ 2147483647 w 2146"/>
                <a:gd name="T61" fmla="*/ 2147483647 h 2262"/>
                <a:gd name="T62" fmla="*/ 2147483647 w 2146"/>
                <a:gd name="T63" fmla="*/ 2147483647 h 2262"/>
                <a:gd name="T64" fmla="*/ 2147483647 w 2146"/>
                <a:gd name="T65" fmla="*/ 2147483647 h 2262"/>
                <a:gd name="T66" fmla="*/ 2147483647 w 2146"/>
                <a:gd name="T67" fmla="*/ 2147483647 h 2262"/>
                <a:gd name="T68" fmla="*/ 2147483647 w 2146"/>
                <a:gd name="T69" fmla="*/ 2147483647 h 2262"/>
                <a:gd name="T70" fmla="*/ 2147483647 w 2146"/>
                <a:gd name="T71" fmla="*/ 2147483647 h 2262"/>
                <a:gd name="T72" fmla="*/ 2147483647 w 2146"/>
                <a:gd name="T73" fmla="*/ 2147483647 h 2262"/>
                <a:gd name="T74" fmla="*/ 2147483647 w 2146"/>
                <a:gd name="T75" fmla="*/ 2147483647 h 2262"/>
                <a:gd name="T76" fmla="*/ 2147483647 w 2146"/>
                <a:gd name="T77" fmla="*/ 2147483647 h 2262"/>
                <a:gd name="T78" fmla="*/ 2147483647 w 2146"/>
                <a:gd name="T79" fmla="*/ 2147483647 h 2262"/>
                <a:gd name="T80" fmla="*/ 2147483647 w 2146"/>
                <a:gd name="T81" fmla="*/ 2147483647 h 2262"/>
                <a:gd name="T82" fmla="*/ 2147483647 w 2146"/>
                <a:gd name="T83" fmla="*/ 2147483647 h 2262"/>
                <a:gd name="T84" fmla="*/ 2147483647 w 2146"/>
                <a:gd name="T85" fmla="*/ 0 h 2262"/>
                <a:gd name="T86" fmla="*/ 2147483647 w 2146"/>
                <a:gd name="T87" fmla="*/ 2147483647 h 22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46"/>
                <a:gd name="T133" fmla="*/ 0 h 2262"/>
                <a:gd name="T134" fmla="*/ 2146 w 2146"/>
                <a:gd name="T135" fmla="*/ 2262 h 22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46" h="2262">
                  <a:moveTo>
                    <a:pt x="1690" y="82"/>
                  </a:moveTo>
                  <a:lnTo>
                    <a:pt x="1686" y="92"/>
                  </a:lnTo>
                  <a:lnTo>
                    <a:pt x="1677" y="116"/>
                  </a:lnTo>
                  <a:lnTo>
                    <a:pt x="1662" y="157"/>
                  </a:lnTo>
                  <a:lnTo>
                    <a:pt x="1643" y="210"/>
                  </a:lnTo>
                  <a:lnTo>
                    <a:pt x="1617" y="274"/>
                  </a:lnTo>
                  <a:lnTo>
                    <a:pt x="1588" y="348"/>
                  </a:lnTo>
                  <a:lnTo>
                    <a:pt x="1553" y="429"/>
                  </a:lnTo>
                  <a:lnTo>
                    <a:pt x="1515" y="518"/>
                  </a:lnTo>
                  <a:lnTo>
                    <a:pt x="1473" y="611"/>
                  </a:lnTo>
                  <a:lnTo>
                    <a:pt x="1428" y="705"/>
                  </a:lnTo>
                  <a:lnTo>
                    <a:pt x="1403" y="753"/>
                  </a:lnTo>
                  <a:lnTo>
                    <a:pt x="1379" y="801"/>
                  </a:lnTo>
                  <a:lnTo>
                    <a:pt x="1354" y="849"/>
                  </a:lnTo>
                  <a:lnTo>
                    <a:pt x="1327" y="897"/>
                  </a:lnTo>
                  <a:lnTo>
                    <a:pt x="1301" y="943"/>
                  </a:lnTo>
                  <a:lnTo>
                    <a:pt x="1273" y="989"/>
                  </a:lnTo>
                  <a:lnTo>
                    <a:pt x="1246" y="1034"/>
                  </a:lnTo>
                  <a:lnTo>
                    <a:pt x="1217" y="1078"/>
                  </a:lnTo>
                  <a:lnTo>
                    <a:pt x="1189" y="1120"/>
                  </a:lnTo>
                  <a:lnTo>
                    <a:pt x="1159" y="1160"/>
                  </a:lnTo>
                  <a:lnTo>
                    <a:pt x="1130" y="1198"/>
                  </a:lnTo>
                  <a:lnTo>
                    <a:pt x="1100" y="1235"/>
                  </a:lnTo>
                  <a:lnTo>
                    <a:pt x="1068" y="1267"/>
                  </a:lnTo>
                  <a:lnTo>
                    <a:pt x="1036" y="1297"/>
                  </a:lnTo>
                  <a:lnTo>
                    <a:pt x="1001" y="1321"/>
                  </a:lnTo>
                  <a:lnTo>
                    <a:pt x="966" y="1341"/>
                  </a:lnTo>
                  <a:lnTo>
                    <a:pt x="929" y="1358"/>
                  </a:lnTo>
                  <a:lnTo>
                    <a:pt x="891" y="1372"/>
                  </a:lnTo>
                  <a:lnTo>
                    <a:pt x="853" y="1382"/>
                  </a:lnTo>
                  <a:lnTo>
                    <a:pt x="813" y="1388"/>
                  </a:lnTo>
                  <a:lnTo>
                    <a:pt x="773" y="1393"/>
                  </a:lnTo>
                  <a:lnTo>
                    <a:pt x="734" y="1394"/>
                  </a:lnTo>
                  <a:lnTo>
                    <a:pt x="693" y="1394"/>
                  </a:lnTo>
                  <a:lnTo>
                    <a:pt x="653" y="1391"/>
                  </a:lnTo>
                  <a:lnTo>
                    <a:pt x="612" y="1386"/>
                  </a:lnTo>
                  <a:lnTo>
                    <a:pt x="574" y="1380"/>
                  </a:lnTo>
                  <a:lnTo>
                    <a:pt x="534" y="1371"/>
                  </a:lnTo>
                  <a:lnTo>
                    <a:pt x="496" y="1362"/>
                  </a:lnTo>
                  <a:lnTo>
                    <a:pt x="459" y="1352"/>
                  </a:lnTo>
                  <a:lnTo>
                    <a:pt x="423" y="1340"/>
                  </a:lnTo>
                  <a:lnTo>
                    <a:pt x="388" y="1328"/>
                  </a:lnTo>
                  <a:lnTo>
                    <a:pt x="355" y="1315"/>
                  </a:lnTo>
                  <a:lnTo>
                    <a:pt x="323" y="1303"/>
                  </a:lnTo>
                  <a:lnTo>
                    <a:pt x="294" y="1290"/>
                  </a:lnTo>
                  <a:lnTo>
                    <a:pt x="265" y="1277"/>
                  </a:lnTo>
                  <a:lnTo>
                    <a:pt x="240" y="1265"/>
                  </a:lnTo>
                  <a:lnTo>
                    <a:pt x="196" y="1243"/>
                  </a:lnTo>
                  <a:lnTo>
                    <a:pt x="162" y="1224"/>
                  </a:lnTo>
                  <a:lnTo>
                    <a:pt x="142" y="1212"/>
                  </a:lnTo>
                  <a:lnTo>
                    <a:pt x="134" y="1208"/>
                  </a:lnTo>
                  <a:lnTo>
                    <a:pt x="0" y="1932"/>
                  </a:lnTo>
                  <a:lnTo>
                    <a:pt x="11" y="1938"/>
                  </a:lnTo>
                  <a:lnTo>
                    <a:pt x="39" y="1954"/>
                  </a:lnTo>
                  <a:lnTo>
                    <a:pt x="85" y="1979"/>
                  </a:lnTo>
                  <a:lnTo>
                    <a:pt x="147" y="2010"/>
                  </a:lnTo>
                  <a:lnTo>
                    <a:pt x="183" y="2028"/>
                  </a:lnTo>
                  <a:lnTo>
                    <a:pt x="221" y="2047"/>
                  </a:lnTo>
                  <a:lnTo>
                    <a:pt x="264" y="2066"/>
                  </a:lnTo>
                  <a:lnTo>
                    <a:pt x="309" y="2085"/>
                  </a:lnTo>
                  <a:lnTo>
                    <a:pt x="356" y="2105"/>
                  </a:lnTo>
                  <a:lnTo>
                    <a:pt x="405" y="2125"/>
                  </a:lnTo>
                  <a:lnTo>
                    <a:pt x="457" y="2144"/>
                  </a:lnTo>
                  <a:lnTo>
                    <a:pt x="510" y="2163"/>
                  </a:lnTo>
                  <a:lnTo>
                    <a:pt x="565" y="2180"/>
                  </a:lnTo>
                  <a:lnTo>
                    <a:pt x="621" y="2197"/>
                  </a:lnTo>
                  <a:lnTo>
                    <a:pt x="678" y="2213"/>
                  </a:lnTo>
                  <a:lnTo>
                    <a:pt x="737" y="2226"/>
                  </a:lnTo>
                  <a:lnTo>
                    <a:pt x="795" y="2238"/>
                  </a:lnTo>
                  <a:lnTo>
                    <a:pt x="854" y="2247"/>
                  </a:lnTo>
                  <a:lnTo>
                    <a:pt x="914" y="2254"/>
                  </a:lnTo>
                  <a:lnTo>
                    <a:pt x="973" y="2259"/>
                  </a:lnTo>
                  <a:lnTo>
                    <a:pt x="1032" y="2262"/>
                  </a:lnTo>
                  <a:lnTo>
                    <a:pt x="1091" y="2259"/>
                  </a:lnTo>
                  <a:lnTo>
                    <a:pt x="1149" y="2255"/>
                  </a:lnTo>
                  <a:lnTo>
                    <a:pt x="1206" y="2247"/>
                  </a:lnTo>
                  <a:lnTo>
                    <a:pt x="1262" y="2235"/>
                  </a:lnTo>
                  <a:lnTo>
                    <a:pt x="1317" y="2219"/>
                  </a:lnTo>
                  <a:lnTo>
                    <a:pt x="1370" y="2197"/>
                  </a:lnTo>
                  <a:lnTo>
                    <a:pt x="1422" y="2173"/>
                  </a:lnTo>
                  <a:lnTo>
                    <a:pt x="1471" y="2142"/>
                  </a:lnTo>
                  <a:lnTo>
                    <a:pt x="1517" y="2106"/>
                  </a:lnTo>
                  <a:lnTo>
                    <a:pt x="1563" y="2065"/>
                  </a:lnTo>
                  <a:lnTo>
                    <a:pt x="1606" y="2020"/>
                  </a:lnTo>
                  <a:lnTo>
                    <a:pt x="1648" y="1970"/>
                  </a:lnTo>
                  <a:lnTo>
                    <a:pt x="1688" y="1917"/>
                  </a:lnTo>
                  <a:lnTo>
                    <a:pt x="1725" y="1860"/>
                  </a:lnTo>
                  <a:lnTo>
                    <a:pt x="1761" y="1801"/>
                  </a:lnTo>
                  <a:lnTo>
                    <a:pt x="1794" y="1739"/>
                  </a:lnTo>
                  <a:lnTo>
                    <a:pt x="1827" y="1675"/>
                  </a:lnTo>
                  <a:lnTo>
                    <a:pt x="1858" y="1610"/>
                  </a:lnTo>
                  <a:lnTo>
                    <a:pt x="1886" y="1543"/>
                  </a:lnTo>
                  <a:lnTo>
                    <a:pt x="1913" y="1475"/>
                  </a:lnTo>
                  <a:lnTo>
                    <a:pt x="1938" y="1408"/>
                  </a:lnTo>
                  <a:lnTo>
                    <a:pt x="1962" y="1339"/>
                  </a:lnTo>
                  <a:lnTo>
                    <a:pt x="1984" y="1271"/>
                  </a:lnTo>
                  <a:lnTo>
                    <a:pt x="2005" y="1205"/>
                  </a:lnTo>
                  <a:lnTo>
                    <a:pt x="2023" y="1140"/>
                  </a:lnTo>
                  <a:lnTo>
                    <a:pt x="2042" y="1076"/>
                  </a:lnTo>
                  <a:lnTo>
                    <a:pt x="2057" y="1014"/>
                  </a:lnTo>
                  <a:lnTo>
                    <a:pt x="2072" y="955"/>
                  </a:lnTo>
                  <a:lnTo>
                    <a:pt x="2086" y="899"/>
                  </a:lnTo>
                  <a:lnTo>
                    <a:pt x="2097" y="846"/>
                  </a:lnTo>
                  <a:lnTo>
                    <a:pt x="2107" y="797"/>
                  </a:lnTo>
                  <a:lnTo>
                    <a:pt x="2124" y="712"/>
                  </a:lnTo>
                  <a:lnTo>
                    <a:pt x="2137" y="647"/>
                  </a:lnTo>
                  <a:lnTo>
                    <a:pt x="2143" y="606"/>
                  </a:lnTo>
                  <a:lnTo>
                    <a:pt x="2146" y="591"/>
                  </a:lnTo>
                  <a:lnTo>
                    <a:pt x="2143" y="582"/>
                  </a:lnTo>
                  <a:lnTo>
                    <a:pt x="2135" y="556"/>
                  </a:lnTo>
                  <a:lnTo>
                    <a:pt x="2123" y="515"/>
                  </a:lnTo>
                  <a:lnTo>
                    <a:pt x="2108" y="463"/>
                  </a:lnTo>
                  <a:lnTo>
                    <a:pt x="2088" y="403"/>
                  </a:lnTo>
                  <a:lnTo>
                    <a:pt x="2064" y="339"/>
                  </a:lnTo>
                  <a:lnTo>
                    <a:pt x="2051" y="305"/>
                  </a:lnTo>
                  <a:lnTo>
                    <a:pt x="2038" y="272"/>
                  </a:lnTo>
                  <a:lnTo>
                    <a:pt x="2023" y="239"/>
                  </a:lnTo>
                  <a:lnTo>
                    <a:pt x="2007" y="207"/>
                  </a:lnTo>
                  <a:lnTo>
                    <a:pt x="1992" y="175"/>
                  </a:lnTo>
                  <a:lnTo>
                    <a:pt x="1975" y="144"/>
                  </a:lnTo>
                  <a:lnTo>
                    <a:pt x="1957" y="116"/>
                  </a:lnTo>
                  <a:lnTo>
                    <a:pt x="1940" y="91"/>
                  </a:lnTo>
                  <a:lnTo>
                    <a:pt x="1921" y="67"/>
                  </a:lnTo>
                  <a:lnTo>
                    <a:pt x="1902" y="46"/>
                  </a:lnTo>
                  <a:lnTo>
                    <a:pt x="1882" y="28"/>
                  </a:lnTo>
                  <a:lnTo>
                    <a:pt x="1863" y="15"/>
                  </a:lnTo>
                  <a:lnTo>
                    <a:pt x="1842" y="5"/>
                  </a:lnTo>
                  <a:lnTo>
                    <a:pt x="1821" y="0"/>
                  </a:lnTo>
                  <a:lnTo>
                    <a:pt x="1800" y="0"/>
                  </a:lnTo>
                  <a:lnTo>
                    <a:pt x="1778" y="4"/>
                  </a:lnTo>
                  <a:lnTo>
                    <a:pt x="1757" y="14"/>
                  </a:lnTo>
                  <a:lnTo>
                    <a:pt x="1734" y="31"/>
                  </a:lnTo>
                  <a:lnTo>
                    <a:pt x="1712" y="53"/>
                  </a:lnTo>
                  <a:lnTo>
                    <a:pt x="1690" y="82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2" name="Freeform 161"/>
            <p:cNvSpPr>
              <a:spLocks/>
            </p:cNvSpPr>
            <p:nvPr/>
          </p:nvSpPr>
          <p:spPr bwMode="auto">
            <a:xfrm>
              <a:off x="2843213" y="661988"/>
              <a:ext cx="139700" cy="373063"/>
            </a:xfrm>
            <a:custGeom>
              <a:avLst/>
              <a:gdLst>
                <a:gd name="T0" fmla="*/ 2147483647 w 1316"/>
                <a:gd name="T1" fmla="*/ 2147483647 h 3528"/>
                <a:gd name="T2" fmla="*/ 2147483647 w 1316"/>
                <a:gd name="T3" fmla="*/ 2147483647 h 3528"/>
                <a:gd name="T4" fmla="*/ 2147483647 w 1316"/>
                <a:gd name="T5" fmla="*/ 2147483647 h 3528"/>
                <a:gd name="T6" fmla="*/ 2147483647 w 1316"/>
                <a:gd name="T7" fmla="*/ 2147483647 h 3528"/>
                <a:gd name="T8" fmla="*/ 2147483647 w 1316"/>
                <a:gd name="T9" fmla="*/ 2147483647 h 3528"/>
                <a:gd name="T10" fmla="*/ 0 w 1316"/>
                <a:gd name="T11" fmla="*/ 2147483647 h 3528"/>
                <a:gd name="T12" fmla="*/ 2147483647 w 1316"/>
                <a:gd name="T13" fmla="*/ 2147483647 h 3528"/>
                <a:gd name="T14" fmla="*/ 2147483647 w 1316"/>
                <a:gd name="T15" fmla="*/ 2147483647 h 3528"/>
                <a:gd name="T16" fmla="*/ 2147483647 w 1316"/>
                <a:gd name="T17" fmla="*/ 2147483647 h 3528"/>
                <a:gd name="T18" fmla="*/ 2147483647 w 1316"/>
                <a:gd name="T19" fmla="*/ 2147483647 h 3528"/>
                <a:gd name="T20" fmla="*/ 2147483647 w 1316"/>
                <a:gd name="T21" fmla="*/ 2147483647 h 3528"/>
                <a:gd name="T22" fmla="*/ 2147483647 w 1316"/>
                <a:gd name="T23" fmla="*/ 2147483647 h 3528"/>
                <a:gd name="T24" fmla="*/ 2147483647 w 1316"/>
                <a:gd name="T25" fmla="*/ 2147483647 h 3528"/>
                <a:gd name="T26" fmla="*/ 2147483647 w 1316"/>
                <a:gd name="T27" fmla="*/ 2147483647 h 3528"/>
                <a:gd name="T28" fmla="*/ 2147483647 w 1316"/>
                <a:gd name="T29" fmla="*/ 2147483647 h 3528"/>
                <a:gd name="T30" fmla="*/ 2147483647 w 1316"/>
                <a:gd name="T31" fmla="*/ 2147483647 h 3528"/>
                <a:gd name="T32" fmla="*/ 2147483647 w 1316"/>
                <a:gd name="T33" fmla="*/ 2147483647 h 3528"/>
                <a:gd name="T34" fmla="*/ 2147483647 w 1316"/>
                <a:gd name="T35" fmla="*/ 2147483647 h 3528"/>
                <a:gd name="T36" fmla="*/ 2147483647 w 1316"/>
                <a:gd name="T37" fmla="*/ 2147483647 h 3528"/>
                <a:gd name="T38" fmla="*/ 2147483647 w 1316"/>
                <a:gd name="T39" fmla="*/ 2147483647 h 3528"/>
                <a:gd name="T40" fmla="*/ 2147483647 w 1316"/>
                <a:gd name="T41" fmla="*/ 2147483647 h 3528"/>
                <a:gd name="T42" fmla="*/ 2147483647 w 1316"/>
                <a:gd name="T43" fmla="*/ 2147483647 h 3528"/>
                <a:gd name="T44" fmla="*/ 2147483647 w 1316"/>
                <a:gd name="T45" fmla="*/ 2147483647 h 3528"/>
                <a:gd name="T46" fmla="*/ 2147483647 w 1316"/>
                <a:gd name="T47" fmla="*/ 2147483647 h 3528"/>
                <a:gd name="T48" fmla="*/ 2147483647 w 1316"/>
                <a:gd name="T49" fmla="*/ 2147483647 h 3528"/>
                <a:gd name="T50" fmla="*/ 2147483647 w 1316"/>
                <a:gd name="T51" fmla="*/ 2147483647 h 3528"/>
                <a:gd name="T52" fmla="*/ 2147483647 w 1316"/>
                <a:gd name="T53" fmla="*/ 2147483647 h 3528"/>
                <a:gd name="T54" fmla="*/ 2147483647 w 1316"/>
                <a:gd name="T55" fmla="*/ 2147483647 h 3528"/>
                <a:gd name="T56" fmla="*/ 2147483647 w 1316"/>
                <a:gd name="T57" fmla="*/ 2147483647 h 3528"/>
                <a:gd name="T58" fmla="*/ 2147483647 w 1316"/>
                <a:gd name="T59" fmla="*/ 2147483647 h 3528"/>
                <a:gd name="T60" fmla="*/ 2147483647 w 1316"/>
                <a:gd name="T61" fmla="*/ 2147483647 h 3528"/>
                <a:gd name="T62" fmla="*/ 2147483647 w 1316"/>
                <a:gd name="T63" fmla="*/ 2147483647 h 3528"/>
                <a:gd name="T64" fmla="*/ 2147483647 w 1316"/>
                <a:gd name="T65" fmla="*/ 2147483647 h 3528"/>
                <a:gd name="T66" fmla="*/ 2147483647 w 1316"/>
                <a:gd name="T67" fmla="*/ 2147483647 h 3528"/>
                <a:gd name="T68" fmla="*/ 2147483647 w 1316"/>
                <a:gd name="T69" fmla="*/ 2147483647 h 3528"/>
                <a:gd name="T70" fmla="*/ 2147483647 w 1316"/>
                <a:gd name="T71" fmla="*/ 2147483647 h 3528"/>
                <a:gd name="T72" fmla="*/ 2147483647 w 1316"/>
                <a:gd name="T73" fmla="*/ 2147483647 h 3528"/>
                <a:gd name="T74" fmla="*/ 2147483647 w 1316"/>
                <a:gd name="T75" fmla="*/ 2147483647 h 3528"/>
                <a:gd name="T76" fmla="*/ 2147483647 w 1316"/>
                <a:gd name="T77" fmla="*/ 2147483647 h 3528"/>
                <a:gd name="T78" fmla="*/ 2147483647 w 1316"/>
                <a:gd name="T79" fmla="*/ 2147483647 h 3528"/>
                <a:gd name="T80" fmla="*/ 2147483647 w 1316"/>
                <a:gd name="T81" fmla="*/ 2147483647 h 3528"/>
                <a:gd name="T82" fmla="*/ 2147483647 w 1316"/>
                <a:gd name="T83" fmla="*/ 0 h 3528"/>
                <a:gd name="T84" fmla="*/ 2147483647 w 1316"/>
                <a:gd name="T85" fmla="*/ 2147483647 h 3528"/>
                <a:gd name="T86" fmla="*/ 2147483647 w 1316"/>
                <a:gd name="T87" fmla="*/ 2147483647 h 3528"/>
                <a:gd name="T88" fmla="*/ 2147483647 w 1316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6"/>
                <a:gd name="T136" fmla="*/ 0 h 3528"/>
                <a:gd name="T137" fmla="*/ 1316 w 1316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6" h="3528">
                  <a:moveTo>
                    <a:pt x="85" y="40"/>
                  </a:moveTo>
                  <a:lnTo>
                    <a:pt x="84" y="54"/>
                  </a:lnTo>
                  <a:lnTo>
                    <a:pt x="81" y="93"/>
                  </a:lnTo>
                  <a:lnTo>
                    <a:pt x="78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3" y="457"/>
                  </a:lnTo>
                  <a:lnTo>
                    <a:pt x="57" y="589"/>
                  </a:lnTo>
                  <a:lnTo>
                    <a:pt x="50" y="731"/>
                  </a:lnTo>
                  <a:lnTo>
                    <a:pt x="44" y="882"/>
                  </a:lnTo>
                  <a:lnTo>
                    <a:pt x="37" y="1039"/>
                  </a:lnTo>
                  <a:lnTo>
                    <a:pt x="30" y="1200"/>
                  </a:lnTo>
                  <a:lnTo>
                    <a:pt x="22" y="1363"/>
                  </a:lnTo>
                  <a:lnTo>
                    <a:pt x="16" y="1525"/>
                  </a:lnTo>
                  <a:lnTo>
                    <a:pt x="10" y="1684"/>
                  </a:lnTo>
                  <a:lnTo>
                    <a:pt x="5" y="1836"/>
                  </a:lnTo>
                  <a:lnTo>
                    <a:pt x="0" y="1981"/>
                  </a:lnTo>
                  <a:lnTo>
                    <a:pt x="0" y="2051"/>
                  </a:lnTo>
                  <a:lnTo>
                    <a:pt x="1" y="2120"/>
                  </a:lnTo>
                  <a:lnTo>
                    <a:pt x="5" y="2190"/>
                  </a:lnTo>
                  <a:lnTo>
                    <a:pt x="11" y="2258"/>
                  </a:lnTo>
                  <a:lnTo>
                    <a:pt x="18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5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6" y="2941"/>
                  </a:lnTo>
                  <a:lnTo>
                    <a:pt x="184" y="2993"/>
                  </a:lnTo>
                  <a:lnTo>
                    <a:pt x="204" y="3042"/>
                  </a:lnTo>
                  <a:lnTo>
                    <a:pt x="222" y="3090"/>
                  </a:lnTo>
                  <a:lnTo>
                    <a:pt x="239" y="3135"/>
                  </a:lnTo>
                  <a:lnTo>
                    <a:pt x="258" y="3178"/>
                  </a:lnTo>
                  <a:lnTo>
                    <a:pt x="291" y="3255"/>
                  </a:lnTo>
                  <a:lnTo>
                    <a:pt x="322" y="3320"/>
                  </a:lnTo>
                  <a:lnTo>
                    <a:pt x="347" y="3373"/>
                  </a:lnTo>
                  <a:lnTo>
                    <a:pt x="368" y="3412"/>
                  </a:lnTo>
                  <a:lnTo>
                    <a:pt x="381" y="3435"/>
                  </a:lnTo>
                  <a:lnTo>
                    <a:pt x="385" y="3443"/>
                  </a:lnTo>
                  <a:lnTo>
                    <a:pt x="393" y="3446"/>
                  </a:lnTo>
                  <a:lnTo>
                    <a:pt x="415" y="3455"/>
                  </a:lnTo>
                  <a:lnTo>
                    <a:pt x="450" y="3467"/>
                  </a:lnTo>
                  <a:lnTo>
                    <a:pt x="496" y="3481"/>
                  </a:lnTo>
                  <a:lnTo>
                    <a:pt x="521" y="3488"/>
                  </a:lnTo>
                  <a:lnTo>
                    <a:pt x="550" y="3495"/>
                  </a:lnTo>
                  <a:lnTo>
                    <a:pt x="579" y="3502"/>
                  </a:lnTo>
                  <a:lnTo>
                    <a:pt x="610" y="3509"/>
                  </a:lnTo>
                  <a:lnTo>
                    <a:pt x="642" y="3515"/>
                  </a:lnTo>
                  <a:lnTo>
                    <a:pt x="675" y="3520"/>
                  </a:lnTo>
                  <a:lnTo>
                    <a:pt x="709" y="3524"/>
                  </a:lnTo>
                  <a:lnTo>
                    <a:pt x="743" y="3527"/>
                  </a:lnTo>
                  <a:lnTo>
                    <a:pt x="778" y="3528"/>
                  </a:lnTo>
                  <a:lnTo>
                    <a:pt x="811" y="3528"/>
                  </a:lnTo>
                  <a:lnTo>
                    <a:pt x="845" y="3526"/>
                  </a:lnTo>
                  <a:lnTo>
                    <a:pt x="879" y="3522"/>
                  </a:lnTo>
                  <a:lnTo>
                    <a:pt x="911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8" y="3466"/>
                  </a:lnTo>
                  <a:lnTo>
                    <a:pt x="1053" y="3446"/>
                  </a:lnTo>
                  <a:lnTo>
                    <a:pt x="1075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7" y="3294"/>
                  </a:lnTo>
                  <a:lnTo>
                    <a:pt x="1145" y="3251"/>
                  </a:lnTo>
                  <a:lnTo>
                    <a:pt x="1142" y="3243"/>
                  </a:lnTo>
                  <a:lnTo>
                    <a:pt x="1136" y="3220"/>
                  </a:lnTo>
                  <a:lnTo>
                    <a:pt x="1125" y="3181"/>
                  </a:lnTo>
                  <a:lnTo>
                    <a:pt x="1112" y="3131"/>
                  </a:lnTo>
                  <a:lnTo>
                    <a:pt x="1095" y="3069"/>
                  </a:lnTo>
                  <a:lnTo>
                    <a:pt x="1076" y="2997"/>
                  </a:lnTo>
                  <a:lnTo>
                    <a:pt x="1057" y="2916"/>
                  </a:lnTo>
                  <a:lnTo>
                    <a:pt x="1035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4" y="2534"/>
                  </a:lnTo>
                  <a:lnTo>
                    <a:pt x="956" y="2430"/>
                  </a:lnTo>
                  <a:lnTo>
                    <a:pt x="948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7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2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30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8" y="1420"/>
                  </a:lnTo>
                  <a:lnTo>
                    <a:pt x="995" y="1339"/>
                  </a:lnTo>
                  <a:lnTo>
                    <a:pt x="1011" y="1256"/>
                  </a:lnTo>
                  <a:lnTo>
                    <a:pt x="1029" y="1173"/>
                  </a:lnTo>
                  <a:lnTo>
                    <a:pt x="1048" y="1089"/>
                  </a:lnTo>
                  <a:lnTo>
                    <a:pt x="1066" y="1006"/>
                  </a:lnTo>
                  <a:lnTo>
                    <a:pt x="1085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2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8" y="179"/>
                  </a:lnTo>
                  <a:lnTo>
                    <a:pt x="1298" y="105"/>
                  </a:lnTo>
                  <a:lnTo>
                    <a:pt x="1312" y="57"/>
                  </a:lnTo>
                  <a:lnTo>
                    <a:pt x="1316" y="40"/>
                  </a:lnTo>
                  <a:lnTo>
                    <a:pt x="1306" y="39"/>
                  </a:lnTo>
                  <a:lnTo>
                    <a:pt x="1276" y="37"/>
                  </a:lnTo>
                  <a:lnTo>
                    <a:pt x="1229" y="33"/>
                  </a:lnTo>
                  <a:lnTo>
                    <a:pt x="1166" y="28"/>
                  </a:lnTo>
                  <a:lnTo>
                    <a:pt x="1090" y="23"/>
                  </a:lnTo>
                  <a:lnTo>
                    <a:pt x="1005" y="17"/>
                  </a:lnTo>
                  <a:lnTo>
                    <a:pt x="911" y="11"/>
                  </a:lnTo>
                  <a:lnTo>
                    <a:pt x="811" y="6"/>
                  </a:lnTo>
                  <a:lnTo>
                    <a:pt x="709" y="3"/>
                  </a:lnTo>
                  <a:lnTo>
                    <a:pt x="605" y="1"/>
                  </a:lnTo>
                  <a:lnTo>
                    <a:pt x="553" y="0"/>
                  </a:lnTo>
                  <a:lnTo>
                    <a:pt x="501" y="0"/>
                  </a:lnTo>
                  <a:lnTo>
                    <a:pt x="451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2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5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Freeform 162"/>
            <p:cNvSpPr>
              <a:spLocks/>
            </p:cNvSpPr>
            <p:nvPr/>
          </p:nvSpPr>
          <p:spPr bwMode="auto">
            <a:xfrm>
              <a:off x="2851151" y="655638"/>
              <a:ext cx="133350" cy="242888"/>
            </a:xfrm>
            <a:custGeom>
              <a:avLst/>
              <a:gdLst>
                <a:gd name="T0" fmla="*/ 2147483647 w 1268"/>
                <a:gd name="T1" fmla="*/ 0 h 2298"/>
                <a:gd name="T2" fmla="*/ 2147483647 w 1268"/>
                <a:gd name="T3" fmla="*/ 2147483647 h 2298"/>
                <a:gd name="T4" fmla="*/ 2147483647 w 1268"/>
                <a:gd name="T5" fmla="*/ 2147483647 h 2298"/>
                <a:gd name="T6" fmla="*/ 2147483647 w 1268"/>
                <a:gd name="T7" fmla="*/ 2147483647 h 2298"/>
                <a:gd name="T8" fmla="*/ 2147483647 w 1268"/>
                <a:gd name="T9" fmla="*/ 2147483647 h 2298"/>
                <a:gd name="T10" fmla="*/ 2147483647 w 1268"/>
                <a:gd name="T11" fmla="*/ 2147483647 h 2298"/>
                <a:gd name="T12" fmla="*/ 2147483647 w 1268"/>
                <a:gd name="T13" fmla="*/ 2147483647 h 2298"/>
                <a:gd name="T14" fmla="*/ 2147483647 w 1268"/>
                <a:gd name="T15" fmla="*/ 2147483647 h 2298"/>
                <a:gd name="T16" fmla="*/ 2147483647 w 1268"/>
                <a:gd name="T17" fmla="*/ 2147483647 h 2298"/>
                <a:gd name="T18" fmla="*/ 2147483647 w 1268"/>
                <a:gd name="T19" fmla="*/ 2147483647 h 2298"/>
                <a:gd name="T20" fmla="*/ 2147483647 w 1268"/>
                <a:gd name="T21" fmla="*/ 2147483647 h 2298"/>
                <a:gd name="T22" fmla="*/ 2147483647 w 1268"/>
                <a:gd name="T23" fmla="*/ 2147483647 h 2298"/>
                <a:gd name="T24" fmla="*/ 2147483647 w 1268"/>
                <a:gd name="T25" fmla="*/ 2147483647 h 2298"/>
                <a:gd name="T26" fmla="*/ 2147483647 w 1268"/>
                <a:gd name="T27" fmla="*/ 2147483647 h 2298"/>
                <a:gd name="T28" fmla="*/ 2147483647 w 1268"/>
                <a:gd name="T29" fmla="*/ 2147483647 h 2298"/>
                <a:gd name="T30" fmla="*/ 2147483647 w 1268"/>
                <a:gd name="T31" fmla="*/ 2147483647 h 2298"/>
                <a:gd name="T32" fmla="*/ 2147483647 w 1268"/>
                <a:gd name="T33" fmla="*/ 2147483647 h 2298"/>
                <a:gd name="T34" fmla="*/ 2147483647 w 1268"/>
                <a:gd name="T35" fmla="*/ 2147483647 h 2298"/>
                <a:gd name="T36" fmla="*/ 2147483647 w 1268"/>
                <a:gd name="T37" fmla="*/ 2147483647 h 2298"/>
                <a:gd name="T38" fmla="*/ 2147483647 w 1268"/>
                <a:gd name="T39" fmla="*/ 2147483647 h 2298"/>
                <a:gd name="T40" fmla="*/ 2147483647 w 1268"/>
                <a:gd name="T41" fmla="*/ 2147483647 h 2298"/>
                <a:gd name="T42" fmla="*/ 2147483647 w 1268"/>
                <a:gd name="T43" fmla="*/ 2147483647 h 2298"/>
                <a:gd name="T44" fmla="*/ 2147483647 w 1268"/>
                <a:gd name="T45" fmla="*/ 2147483647 h 2298"/>
                <a:gd name="T46" fmla="*/ 2147483647 w 1268"/>
                <a:gd name="T47" fmla="*/ 2147483647 h 2298"/>
                <a:gd name="T48" fmla="*/ 2147483647 w 1268"/>
                <a:gd name="T49" fmla="*/ 2147483647 h 2298"/>
                <a:gd name="T50" fmla="*/ 2147483647 w 1268"/>
                <a:gd name="T51" fmla="*/ 2147483647 h 2298"/>
                <a:gd name="T52" fmla="*/ 2147483647 w 1268"/>
                <a:gd name="T53" fmla="*/ 2147483647 h 2298"/>
                <a:gd name="T54" fmla="*/ 2147483647 w 1268"/>
                <a:gd name="T55" fmla="*/ 2147483647 h 2298"/>
                <a:gd name="T56" fmla="*/ 2147483647 w 1268"/>
                <a:gd name="T57" fmla="*/ 2147483647 h 2298"/>
                <a:gd name="T58" fmla="*/ 2147483647 w 1268"/>
                <a:gd name="T59" fmla="*/ 2147483647 h 2298"/>
                <a:gd name="T60" fmla="*/ 2147483647 w 1268"/>
                <a:gd name="T61" fmla="*/ 2147483647 h 2298"/>
                <a:gd name="T62" fmla="*/ 2147483647 w 1268"/>
                <a:gd name="T63" fmla="*/ 2147483647 h 2298"/>
                <a:gd name="T64" fmla="*/ 2147483647 w 1268"/>
                <a:gd name="T65" fmla="*/ 2147483647 h 2298"/>
                <a:gd name="T66" fmla="*/ 2147483647 w 1268"/>
                <a:gd name="T67" fmla="*/ 2147483647 h 2298"/>
                <a:gd name="T68" fmla="*/ 2147483647 w 1268"/>
                <a:gd name="T69" fmla="*/ 2147483647 h 2298"/>
                <a:gd name="T70" fmla="*/ 2147483647 w 1268"/>
                <a:gd name="T71" fmla="*/ 2147483647 h 2298"/>
                <a:gd name="T72" fmla="*/ 2147483647 w 1268"/>
                <a:gd name="T73" fmla="*/ 2147483647 h 2298"/>
                <a:gd name="T74" fmla="*/ 2147483647 w 1268"/>
                <a:gd name="T75" fmla="*/ 2147483647 h 2298"/>
                <a:gd name="T76" fmla="*/ 2147483647 w 1268"/>
                <a:gd name="T77" fmla="*/ 2147483647 h 2298"/>
                <a:gd name="T78" fmla="*/ 2147483647 w 1268"/>
                <a:gd name="T79" fmla="*/ 2147483647 h 2298"/>
                <a:gd name="T80" fmla="*/ 2147483647 w 1268"/>
                <a:gd name="T81" fmla="*/ 2147483647 h 2298"/>
                <a:gd name="T82" fmla="*/ 2147483647 w 1268"/>
                <a:gd name="T83" fmla="*/ 2147483647 h 2298"/>
                <a:gd name="T84" fmla="*/ 2147483647 w 1268"/>
                <a:gd name="T85" fmla="*/ 2147483647 h 2298"/>
                <a:gd name="T86" fmla="*/ 2147483647 w 1268"/>
                <a:gd name="T87" fmla="*/ 2147483647 h 2298"/>
                <a:gd name="T88" fmla="*/ 2147483647 w 1268"/>
                <a:gd name="T89" fmla="*/ 2147483647 h 2298"/>
                <a:gd name="T90" fmla="*/ 2147483647 w 1268"/>
                <a:gd name="T91" fmla="*/ 2147483647 h 2298"/>
                <a:gd name="T92" fmla="*/ 2147483647 w 1268"/>
                <a:gd name="T93" fmla="*/ 2147483647 h 2298"/>
                <a:gd name="T94" fmla="*/ 2147483647 w 1268"/>
                <a:gd name="T95" fmla="*/ 2147483647 h 2298"/>
                <a:gd name="T96" fmla="*/ 2147483647 w 1268"/>
                <a:gd name="T97" fmla="*/ 2147483647 h 2298"/>
                <a:gd name="T98" fmla="*/ 2147483647 w 1268"/>
                <a:gd name="T99" fmla="*/ 2147483647 h 2298"/>
                <a:gd name="T100" fmla="*/ 2147483647 w 1268"/>
                <a:gd name="T101" fmla="*/ 2147483647 h 2298"/>
                <a:gd name="T102" fmla="*/ 2147483647 w 1268"/>
                <a:gd name="T103" fmla="*/ 2147483647 h 2298"/>
                <a:gd name="T104" fmla="*/ 2147483647 w 1268"/>
                <a:gd name="T105" fmla="*/ 2147483647 h 2298"/>
                <a:gd name="T106" fmla="*/ 2147483647 w 1268"/>
                <a:gd name="T107" fmla="*/ 2147483647 h 2298"/>
                <a:gd name="T108" fmla="*/ 2147483647 w 1268"/>
                <a:gd name="T109" fmla="*/ 2147483647 h 2298"/>
                <a:gd name="T110" fmla="*/ 2147483647 w 1268"/>
                <a:gd name="T111" fmla="*/ 2147483647 h 2298"/>
                <a:gd name="T112" fmla="*/ 2147483647 w 1268"/>
                <a:gd name="T113" fmla="*/ 2147483647 h 2298"/>
                <a:gd name="T114" fmla="*/ 2147483647 w 1268"/>
                <a:gd name="T115" fmla="*/ 2147483647 h 2298"/>
                <a:gd name="T116" fmla="*/ 2147483647 w 1268"/>
                <a:gd name="T117" fmla="*/ 2147483647 h 2298"/>
                <a:gd name="T118" fmla="*/ 2147483647 w 1268"/>
                <a:gd name="T119" fmla="*/ 2147483647 h 2298"/>
                <a:gd name="T120" fmla="*/ 2147483647 w 1268"/>
                <a:gd name="T121" fmla="*/ 2147483647 h 22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68"/>
                <a:gd name="T184" fmla="*/ 0 h 2298"/>
                <a:gd name="T185" fmla="*/ 1268 w 1268"/>
                <a:gd name="T186" fmla="*/ 2298 h 22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68" h="2298">
                  <a:moveTo>
                    <a:pt x="1268" y="0"/>
                  </a:moveTo>
                  <a:lnTo>
                    <a:pt x="1257" y="0"/>
                  </a:lnTo>
                  <a:lnTo>
                    <a:pt x="1226" y="0"/>
                  </a:lnTo>
                  <a:lnTo>
                    <a:pt x="1178" y="1"/>
                  </a:lnTo>
                  <a:lnTo>
                    <a:pt x="1115" y="2"/>
                  </a:lnTo>
                  <a:lnTo>
                    <a:pt x="1038" y="3"/>
                  </a:lnTo>
                  <a:lnTo>
                    <a:pt x="951" y="5"/>
                  </a:lnTo>
                  <a:lnTo>
                    <a:pt x="856" y="8"/>
                  </a:lnTo>
                  <a:lnTo>
                    <a:pt x="756" y="13"/>
                  </a:lnTo>
                  <a:lnTo>
                    <a:pt x="651" y="18"/>
                  </a:lnTo>
                  <a:lnTo>
                    <a:pt x="545" y="23"/>
                  </a:lnTo>
                  <a:lnTo>
                    <a:pt x="441" y="31"/>
                  </a:lnTo>
                  <a:lnTo>
                    <a:pt x="340" y="39"/>
                  </a:lnTo>
                  <a:lnTo>
                    <a:pt x="291" y="44"/>
                  </a:lnTo>
                  <a:lnTo>
                    <a:pt x="246" y="49"/>
                  </a:lnTo>
                  <a:lnTo>
                    <a:pt x="201" y="55"/>
                  </a:lnTo>
                  <a:lnTo>
                    <a:pt x="159" y="61"/>
                  </a:lnTo>
                  <a:lnTo>
                    <a:pt x="119" y="69"/>
                  </a:lnTo>
                  <a:lnTo>
                    <a:pt x="83" y="76"/>
                  </a:lnTo>
                  <a:lnTo>
                    <a:pt x="50" y="83"/>
                  </a:lnTo>
                  <a:lnTo>
                    <a:pt x="21" y="91"/>
                  </a:lnTo>
                  <a:lnTo>
                    <a:pt x="20" y="99"/>
                  </a:lnTo>
                  <a:lnTo>
                    <a:pt x="19" y="120"/>
                  </a:lnTo>
                  <a:lnTo>
                    <a:pt x="16" y="155"/>
                  </a:lnTo>
                  <a:lnTo>
                    <a:pt x="14" y="202"/>
                  </a:lnTo>
                  <a:lnTo>
                    <a:pt x="11" y="260"/>
                  </a:lnTo>
                  <a:lnTo>
                    <a:pt x="8" y="328"/>
                  </a:lnTo>
                  <a:lnTo>
                    <a:pt x="4" y="405"/>
                  </a:lnTo>
                  <a:lnTo>
                    <a:pt x="0" y="491"/>
                  </a:lnTo>
                  <a:lnTo>
                    <a:pt x="19" y="486"/>
                  </a:lnTo>
                  <a:lnTo>
                    <a:pt x="38" y="482"/>
                  </a:lnTo>
                  <a:lnTo>
                    <a:pt x="57" y="479"/>
                  </a:lnTo>
                  <a:lnTo>
                    <a:pt x="77" y="479"/>
                  </a:lnTo>
                  <a:lnTo>
                    <a:pt x="96" y="480"/>
                  </a:lnTo>
                  <a:lnTo>
                    <a:pt x="116" y="482"/>
                  </a:lnTo>
                  <a:lnTo>
                    <a:pt x="138" y="486"/>
                  </a:lnTo>
                  <a:lnTo>
                    <a:pt x="158" y="490"/>
                  </a:lnTo>
                  <a:lnTo>
                    <a:pt x="202" y="502"/>
                  </a:lnTo>
                  <a:lnTo>
                    <a:pt x="247" y="517"/>
                  </a:lnTo>
                  <a:lnTo>
                    <a:pt x="294" y="534"/>
                  </a:lnTo>
                  <a:lnTo>
                    <a:pt x="344" y="550"/>
                  </a:lnTo>
                  <a:lnTo>
                    <a:pt x="370" y="558"/>
                  </a:lnTo>
                  <a:lnTo>
                    <a:pt x="396" y="566"/>
                  </a:lnTo>
                  <a:lnTo>
                    <a:pt x="423" y="573"/>
                  </a:lnTo>
                  <a:lnTo>
                    <a:pt x="450" y="580"/>
                  </a:lnTo>
                  <a:lnTo>
                    <a:pt x="479" y="587"/>
                  </a:lnTo>
                  <a:lnTo>
                    <a:pt x="508" y="591"/>
                  </a:lnTo>
                  <a:lnTo>
                    <a:pt x="538" y="595"/>
                  </a:lnTo>
                  <a:lnTo>
                    <a:pt x="568" y="598"/>
                  </a:lnTo>
                  <a:lnTo>
                    <a:pt x="599" y="599"/>
                  </a:lnTo>
                  <a:lnTo>
                    <a:pt x="631" y="599"/>
                  </a:lnTo>
                  <a:lnTo>
                    <a:pt x="664" y="597"/>
                  </a:lnTo>
                  <a:lnTo>
                    <a:pt x="698" y="594"/>
                  </a:lnTo>
                  <a:lnTo>
                    <a:pt x="732" y="589"/>
                  </a:lnTo>
                  <a:lnTo>
                    <a:pt x="767" y="580"/>
                  </a:lnTo>
                  <a:lnTo>
                    <a:pt x="803" y="571"/>
                  </a:lnTo>
                  <a:lnTo>
                    <a:pt x="840" y="559"/>
                  </a:lnTo>
                  <a:lnTo>
                    <a:pt x="814" y="615"/>
                  </a:lnTo>
                  <a:lnTo>
                    <a:pt x="791" y="675"/>
                  </a:lnTo>
                  <a:lnTo>
                    <a:pt x="771" y="738"/>
                  </a:lnTo>
                  <a:lnTo>
                    <a:pt x="753" y="804"/>
                  </a:lnTo>
                  <a:lnTo>
                    <a:pt x="737" y="874"/>
                  </a:lnTo>
                  <a:lnTo>
                    <a:pt x="724" y="945"/>
                  </a:lnTo>
                  <a:lnTo>
                    <a:pt x="713" y="1018"/>
                  </a:lnTo>
                  <a:lnTo>
                    <a:pt x="705" y="1092"/>
                  </a:lnTo>
                  <a:lnTo>
                    <a:pt x="698" y="1168"/>
                  </a:lnTo>
                  <a:lnTo>
                    <a:pt x="691" y="1244"/>
                  </a:lnTo>
                  <a:lnTo>
                    <a:pt x="687" y="1320"/>
                  </a:lnTo>
                  <a:lnTo>
                    <a:pt x="685" y="1397"/>
                  </a:lnTo>
                  <a:lnTo>
                    <a:pt x="684" y="1472"/>
                  </a:lnTo>
                  <a:lnTo>
                    <a:pt x="683" y="1546"/>
                  </a:lnTo>
                  <a:lnTo>
                    <a:pt x="684" y="1621"/>
                  </a:lnTo>
                  <a:lnTo>
                    <a:pt x="685" y="1692"/>
                  </a:lnTo>
                  <a:lnTo>
                    <a:pt x="689" y="1828"/>
                  </a:lnTo>
                  <a:lnTo>
                    <a:pt x="696" y="1955"/>
                  </a:lnTo>
                  <a:lnTo>
                    <a:pt x="701" y="2064"/>
                  </a:lnTo>
                  <a:lnTo>
                    <a:pt x="706" y="2157"/>
                  </a:lnTo>
                  <a:lnTo>
                    <a:pt x="707" y="2196"/>
                  </a:lnTo>
                  <a:lnTo>
                    <a:pt x="707" y="2229"/>
                  </a:lnTo>
                  <a:lnTo>
                    <a:pt x="707" y="2257"/>
                  </a:lnTo>
                  <a:lnTo>
                    <a:pt x="705" y="2277"/>
                  </a:lnTo>
                  <a:lnTo>
                    <a:pt x="703" y="2291"/>
                  </a:lnTo>
                  <a:lnTo>
                    <a:pt x="699" y="2298"/>
                  </a:lnTo>
                  <a:lnTo>
                    <a:pt x="693" y="2296"/>
                  </a:lnTo>
                  <a:lnTo>
                    <a:pt x="685" y="2287"/>
                  </a:lnTo>
                  <a:lnTo>
                    <a:pt x="685" y="2284"/>
                  </a:lnTo>
                  <a:lnTo>
                    <a:pt x="686" y="2280"/>
                  </a:lnTo>
                  <a:lnTo>
                    <a:pt x="688" y="2275"/>
                  </a:lnTo>
                  <a:lnTo>
                    <a:pt x="691" y="2270"/>
                  </a:lnTo>
                  <a:lnTo>
                    <a:pt x="699" y="2258"/>
                  </a:lnTo>
                  <a:lnTo>
                    <a:pt x="709" y="2244"/>
                  </a:lnTo>
                  <a:lnTo>
                    <a:pt x="735" y="2213"/>
                  </a:lnTo>
                  <a:lnTo>
                    <a:pt x="765" y="2180"/>
                  </a:lnTo>
                  <a:lnTo>
                    <a:pt x="795" y="2148"/>
                  </a:lnTo>
                  <a:lnTo>
                    <a:pt x="821" y="2117"/>
                  </a:lnTo>
                  <a:lnTo>
                    <a:pt x="831" y="2104"/>
                  </a:lnTo>
                  <a:lnTo>
                    <a:pt x="839" y="2092"/>
                  </a:lnTo>
                  <a:lnTo>
                    <a:pt x="842" y="2087"/>
                  </a:lnTo>
                  <a:lnTo>
                    <a:pt x="844" y="2083"/>
                  </a:lnTo>
                  <a:lnTo>
                    <a:pt x="845" y="2078"/>
                  </a:lnTo>
                  <a:lnTo>
                    <a:pt x="846" y="2075"/>
                  </a:lnTo>
                  <a:lnTo>
                    <a:pt x="845" y="2024"/>
                  </a:lnTo>
                  <a:lnTo>
                    <a:pt x="847" y="1968"/>
                  </a:lnTo>
                  <a:lnTo>
                    <a:pt x="851" y="1906"/>
                  </a:lnTo>
                  <a:lnTo>
                    <a:pt x="857" y="1839"/>
                  </a:lnTo>
                  <a:lnTo>
                    <a:pt x="867" y="1769"/>
                  </a:lnTo>
                  <a:lnTo>
                    <a:pt x="877" y="1695"/>
                  </a:lnTo>
                  <a:lnTo>
                    <a:pt x="889" y="1617"/>
                  </a:lnTo>
                  <a:lnTo>
                    <a:pt x="902" y="1536"/>
                  </a:lnTo>
                  <a:lnTo>
                    <a:pt x="918" y="1454"/>
                  </a:lnTo>
                  <a:lnTo>
                    <a:pt x="934" y="1368"/>
                  </a:lnTo>
                  <a:lnTo>
                    <a:pt x="951" y="1283"/>
                  </a:lnTo>
                  <a:lnTo>
                    <a:pt x="969" y="1195"/>
                  </a:lnTo>
                  <a:lnTo>
                    <a:pt x="1008" y="1020"/>
                  </a:lnTo>
                  <a:lnTo>
                    <a:pt x="1049" y="847"/>
                  </a:lnTo>
                  <a:lnTo>
                    <a:pt x="1089" y="680"/>
                  </a:lnTo>
                  <a:lnTo>
                    <a:pt x="1128" y="523"/>
                  </a:lnTo>
                  <a:lnTo>
                    <a:pt x="1165" y="379"/>
                  </a:lnTo>
                  <a:lnTo>
                    <a:pt x="1199" y="254"/>
                  </a:lnTo>
                  <a:lnTo>
                    <a:pt x="1227" y="149"/>
                  </a:lnTo>
                  <a:lnTo>
                    <a:pt x="1248" y="69"/>
                  </a:lnTo>
                  <a:lnTo>
                    <a:pt x="1263" y="19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Freeform 163"/>
            <p:cNvSpPr>
              <a:spLocks/>
            </p:cNvSpPr>
            <p:nvPr/>
          </p:nvSpPr>
          <p:spPr bwMode="auto">
            <a:xfrm>
              <a:off x="2733676" y="661988"/>
              <a:ext cx="139700" cy="373063"/>
            </a:xfrm>
            <a:custGeom>
              <a:avLst/>
              <a:gdLst>
                <a:gd name="T0" fmla="*/ 2147483647 w 1317"/>
                <a:gd name="T1" fmla="*/ 2147483647 h 3528"/>
                <a:gd name="T2" fmla="*/ 2147483647 w 1317"/>
                <a:gd name="T3" fmla="*/ 2147483647 h 3528"/>
                <a:gd name="T4" fmla="*/ 2147483647 w 1317"/>
                <a:gd name="T5" fmla="*/ 2147483647 h 3528"/>
                <a:gd name="T6" fmla="*/ 2147483647 w 1317"/>
                <a:gd name="T7" fmla="*/ 2147483647 h 3528"/>
                <a:gd name="T8" fmla="*/ 2147483647 w 1317"/>
                <a:gd name="T9" fmla="*/ 2147483647 h 3528"/>
                <a:gd name="T10" fmla="*/ 0 w 1317"/>
                <a:gd name="T11" fmla="*/ 2147483647 h 3528"/>
                <a:gd name="T12" fmla="*/ 2147483647 w 1317"/>
                <a:gd name="T13" fmla="*/ 2147483647 h 3528"/>
                <a:gd name="T14" fmla="*/ 2147483647 w 1317"/>
                <a:gd name="T15" fmla="*/ 2147483647 h 3528"/>
                <a:gd name="T16" fmla="*/ 2147483647 w 1317"/>
                <a:gd name="T17" fmla="*/ 2147483647 h 3528"/>
                <a:gd name="T18" fmla="*/ 2147483647 w 1317"/>
                <a:gd name="T19" fmla="*/ 2147483647 h 3528"/>
                <a:gd name="T20" fmla="*/ 2147483647 w 1317"/>
                <a:gd name="T21" fmla="*/ 2147483647 h 3528"/>
                <a:gd name="T22" fmla="*/ 2147483647 w 1317"/>
                <a:gd name="T23" fmla="*/ 2147483647 h 3528"/>
                <a:gd name="T24" fmla="*/ 2147483647 w 1317"/>
                <a:gd name="T25" fmla="*/ 2147483647 h 3528"/>
                <a:gd name="T26" fmla="*/ 2147483647 w 1317"/>
                <a:gd name="T27" fmla="*/ 2147483647 h 3528"/>
                <a:gd name="T28" fmla="*/ 2147483647 w 1317"/>
                <a:gd name="T29" fmla="*/ 2147483647 h 3528"/>
                <a:gd name="T30" fmla="*/ 2147483647 w 1317"/>
                <a:gd name="T31" fmla="*/ 2147483647 h 3528"/>
                <a:gd name="T32" fmla="*/ 2147483647 w 1317"/>
                <a:gd name="T33" fmla="*/ 2147483647 h 3528"/>
                <a:gd name="T34" fmla="*/ 2147483647 w 1317"/>
                <a:gd name="T35" fmla="*/ 2147483647 h 3528"/>
                <a:gd name="T36" fmla="*/ 2147483647 w 1317"/>
                <a:gd name="T37" fmla="*/ 2147483647 h 3528"/>
                <a:gd name="T38" fmla="*/ 2147483647 w 1317"/>
                <a:gd name="T39" fmla="*/ 2147483647 h 3528"/>
                <a:gd name="T40" fmla="*/ 2147483647 w 1317"/>
                <a:gd name="T41" fmla="*/ 2147483647 h 3528"/>
                <a:gd name="T42" fmla="*/ 2147483647 w 1317"/>
                <a:gd name="T43" fmla="*/ 2147483647 h 3528"/>
                <a:gd name="T44" fmla="*/ 2147483647 w 1317"/>
                <a:gd name="T45" fmla="*/ 2147483647 h 3528"/>
                <a:gd name="T46" fmla="*/ 2147483647 w 1317"/>
                <a:gd name="T47" fmla="*/ 2147483647 h 3528"/>
                <a:gd name="T48" fmla="*/ 2147483647 w 1317"/>
                <a:gd name="T49" fmla="*/ 2147483647 h 3528"/>
                <a:gd name="T50" fmla="*/ 2147483647 w 1317"/>
                <a:gd name="T51" fmla="*/ 2147483647 h 3528"/>
                <a:gd name="T52" fmla="*/ 2147483647 w 1317"/>
                <a:gd name="T53" fmla="*/ 2147483647 h 3528"/>
                <a:gd name="T54" fmla="*/ 2147483647 w 1317"/>
                <a:gd name="T55" fmla="*/ 2147483647 h 3528"/>
                <a:gd name="T56" fmla="*/ 2147483647 w 1317"/>
                <a:gd name="T57" fmla="*/ 2147483647 h 3528"/>
                <a:gd name="T58" fmla="*/ 2147483647 w 1317"/>
                <a:gd name="T59" fmla="*/ 2147483647 h 3528"/>
                <a:gd name="T60" fmla="*/ 2147483647 w 1317"/>
                <a:gd name="T61" fmla="*/ 2147483647 h 3528"/>
                <a:gd name="T62" fmla="*/ 2147483647 w 1317"/>
                <a:gd name="T63" fmla="*/ 2147483647 h 3528"/>
                <a:gd name="T64" fmla="*/ 2147483647 w 1317"/>
                <a:gd name="T65" fmla="*/ 2147483647 h 3528"/>
                <a:gd name="T66" fmla="*/ 2147483647 w 1317"/>
                <a:gd name="T67" fmla="*/ 2147483647 h 3528"/>
                <a:gd name="T68" fmla="*/ 2147483647 w 1317"/>
                <a:gd name="T69" fmla="*/ 2147483647 h 3528"/>
                <a:gd name="T70" fmla="*/ 2147483647 w 1317"/>
                <a:gd name="T71" fmla="*/ 2147483647 h 3528"/>
                <a:gd name="T72" fmla="*/ 2147483647 w 1317"/>
                <a:gd name="T73" fmla="*/ 2147483647 h 3528"/>
                <a:gd name="T74" fmla="*/ 2147483647 w 1317"/>
                <a:gd name="T75" fmla="*/ 2147483647 h 3528"/>
                <a:gd name="T76" fmla="*/ 2147483647 w 1317"/>
                <a:gd name="T77" fmla="*/ 2147483647 h 3528"/>
                <a:gd name="T78" fmla="*/ 2147483647 w 1317"/>
                <a:gd name="T79" fmla="*/ 2147483647 h 3528"/>
                <a:gd name="T80" fmla="*/ 2147483647 w 1317"/>
                <a:gd name="T81" fmla="*/ 2147483647 h 3528"/>
                <a:gd name="T82" fmla="*/ 2147483647 w 1317"/>
                <a:gd name="T83" fmla="*/ 0 h 3528"/>
                <a:gd name="T84" fmla="*/ 2147483647 w 1317"/>
                <a:gd name="T85" fmla="*/ 2147483647 h 3528"/>
                <a:gd name="T86" fmla="*/ 2147483647 w 1317"/>
                <a:gd name="T87" fmla="*/ 2147483647 h 3528"/>
                <a:gd name="T88" fmla="*/ 2147483647 w 1317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7"/>
                <a:gd name="T136" fmla="*/ 0 h 3528"/>
                <a:gd name="T137" fmla="*/ 1317 w 1317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7" h="3528">
                  <a:moveTo>
                    <a:pt x="84" y="40"/>
                  </a:moveTo>
                  <a:lnTo>
                    <a:pt x="84" y="54"/>
                  </a:lnTo>
                  <a:lnTo>
                    <a:pt x="82" y="93"/>
                  </a:lnTo>
                  <a:lnTo>
                    <a:pt x="79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4" y="457"/>
                  </a:lnTo>
                  <a:lnTo>
                    <a:pt x="58" y="589"/>
                  </a:lnTo>
                  <a:lnTo>
                    <a:pt x="50" y="731"/>
                  </a:lnTo>
                  <a:lnTo>
                    <a:pt x="43" y="882"/>
                  </a:lnTo>
                  <a:lnTo>
                    <a:pt x="36" y="1039"/>
                  </a:lnTo>
                  <a:lnTo>
                    <a:pt x="30" y="1200"/>
                  </a:lnTo>
                  <a:lnTo>
                    <a:pt x="23" y="1363"/>
                  </a:lnTo>
                  <a:lnTo>
                    <a:pt x="17" y="1525"/>
                  </a:lnTo>
                  <a:lnTo>
                    <a:pt x="11" y="1684"/>
                  </a:lnTo>
                  <a:lnTo>
                    <a:pt x="6" y="1836"/>
                  </a:lnTo>
                  <a:lnTo>
                    <a:pt x="1" y="1981"/>
                  </a:lnTo>
                  <a:lnTo>
                    <a:pt x="0" y="2051"/>
                  </a:lnTo>
                  <a:lnTo>
                    <a:pt x="2" y="2120"/>
                  </a:lnTo>
                  <a:lnTo>
                    <a:pt x="6" y="2190"/>
                  </a:lnTo>
                  <a:lnTo>
                    <a:pt x="11" y="2258"/>
                  </a:lnTo>
                  <a:lnTo>
                    <a:pt x="19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6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7" y="2941"/>
                  </a:lnTo>
                  <a:lnTo>
                    <a:pt x="185" y="2993"/>
                  </a:lnTo>
                  <a:lnTo>
                    <a:pt x="203" y="3042"/>
                  </a:lnTo>
                  <a:lnTo>
                    <a:pt x="222" y="3090"/>
                  </a:lnTo>
                  <a:lnTo>
                    <a:pt x="240" y="3135"/>
                  </a:lnTo>
                  <a:lnTo>
                    <a:pt x="258" y="3178"/>
                  </a:lnTo>
                  <a:lnTo>
                    <a:pt x="292" y="3255"/>
                  </a:lnTo>
                  <a:lnTo>
                    <a:pt x="322" y="3320"/>
                  </a:lnTo>
                  <a:lnTo>
                    <a:pt x="348" y="3373"/>
                  </a:lnTo>
                  <a:lnTo>
                    <a:pt x="368" y="3412"/>
                  </a:lnTo>
                  <a:lnTo>
                    <a:pt x="380" y="3435"/>
                  </a:lnTo>
                  <a:lnTo>
                    <a:pt x="385" y="3443"/>
                  </a:lnTo>
                  <a:lnTo>
                    <a:pt x="394" y="3446"/>
                  </a:lnTo>
                  <a:lnTo>
                    <a:pt x="416" y="3455"/>
                  </a:lnTo>
                  <a:lnTo>
                    <a:pt x="451" y="3467"/>
                  </a:lnTo>
                  <a:lnTo>
                    <a:pt x="495" y="3481"/>
                  </a:lnTo>
                  <a:lnTo>
                    <a:pt x="522" y="3488"/>
                  </a:lnTo>
                  <a:lnTo>
                    <a:pt x="549" y="3495"/>
                  </a:lnTo>
                  <a:lnTo>
                    <a:pt x="580" y="3502"/>
                  </a:lnTo>
                  <a:lnTo>
                    <a:pt x="610" y="3509"/>
                  </a:lnTo>
                  <a:lnTo>
                    <a:pt x="643" y="3515"/>
                  </a:lnTo>
                  <a:lnTo>
                    <a:pt x="676" y="3520"/>
                  </a:lnTo>
                  <a:lnTo>
                    <a:pt x="709" y="3524"/>
                  </a:lnTo>
                  <a:lnTo>
                    <a:pt x="744" y="3527"/>
                  </a:lnTo>
                  <a:lnTo>
                    <a:pt x="777" y="3528"/>
                  </a:lnTo>
                  <a:lnTo>
                    <a:pt x="812" y="3528"/>
                  </a:lnTo>
                  <a:lnTo>
                    <a:pt x="846" y="3526"/>
                  </a:lnTo>
                  <a:lnTo>
                    <a:pt x="879" y="3522"/>
                  </a:lnTo>
                  <a:lnTo>
                    <a:pt x="912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9" y="3466"/>
                  </a:lnTo>
                  <a:lnTo>
                    <a:pt x="1053" y="3446"/>
                  </a:lnTo>
                  <a:lnTo>
                    <a:pt x="1076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8" y="3294"/>
                  </a:lnTo>
                  <a:lnTo>
                    <a:pt x="1145" y="3251"/>
                  </a:lnTo>
                  <a:lnTo>
                    <a:pt x="1143" y="3243"/>
                  </a:lnTo>
                  <a:lnTo>
                    <a:pt x="1136" y="3220"/>
                  </a:lnTo>
                  <a:lnTo>
                    <a:pt x="1126" y="3181"/>
                  </a:lnTo>
                  <a:lnTo>
                    <a:pt x="1111" y="3131"/>
                  </a:lnTo>
                  <a:lnTo>
                    <a:pt x="1095" y="3069"/>
                  </a:lnTo>
                  <a:lnTo>
                    <a:pt x="1077" y="2997"/>
                  </a:lnTo>
                  <a:lnTo>
                    <a:pt x="1056" y="2916"/>
                  </a:lnTo>
                  <a:lnTo>
                    <a:pt x="1036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5" y="2534"/>
                  </a:lnTo>
                  <a:lnTo>
                    <a:pt x="957" y="2430"/>
                  </a:lnTo>
                  <a:lnTo>
                    <a:pt x="947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6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3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29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9" y="1420"/>
                  </a:lnTo>
                  <a:lnTo>
                    <a:pt x="994" y="1339"/>
                  </a:lnTo>
                  <a:lnTo>
                    <a:pt x="1012" y="1256"/>
                  </a:lnTo>
                  <a:lnTo>
                    <a:pt x="1029" y="1173"/>
                  </a:lnTo>
                  <a:lnTo>
                    <a:pt x="1047" y="1089"/>
                  </a:lnTo>
                  <a:lnTo>
                    <a:pt x="1067" y="1006"/>
                  </a:lnTo>
                  <a:lnTo>
                    <a:pt x="1086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3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7" y="179"/>
                  </a:lnTo>
                  <a:lnTo>
                    <a:pt x="1299" y="105"/>
                  </a:lnTo>
                  <a:lnTo>
                    <a:pt x="1312" y="57"/>
                  </a:lnTo>
                  <a:lnTo>
                    <a:pt x="1317" y="40"/>
                  </a:lnTo>
                  <a:lnTo>
                    <a:pt x="1307" y="39"/>
                  </a:lnTo>
                  <a:lnTo>
                    <a:pt x="1276" y="37"/>
                  </a:lnTo>
                  <a:lnTo>
                    <a:pt x="1228" y="33"/>
                  </a:lnTo>
                  <a:lnTo>
                    <a:pt x="1166" y="28"/>
                  </a:lnTo>
                  <a:lnTo>
                    <a:pt x="1091" y="23"/>
                  </a:lnTo>
                  <a:lnTo>
                    <a:pt x="1005" y="17"/>
                  </a:lnTo>
                  <a:lnTo>
                    <a:pt x="912" y="11"/>
                  </a:lnTo>
                  <a:lnTo>
                    <a:pt x="812" y="6"/>
                  </a:lnTo>
                  <a:lnTo>
                    <a:pt x="709" y="3"/>
                  </a:lnTo>
                  <a:lnTo>
                    <a:pt x="604" y="1"/>
                  </a:lnTo>
                  <a:lnTo>
                    <a:pt x="552" y="0"/>
                  </a:lnTo>
                  <a:lnTo>
                    <a:pt x="502" y="0"/>
                  </a:lnTo>
                  <a:lnTo>
                    <a:pt x="452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3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4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" name="Freeform 164"/>
            <p:cNvSpPr>
              <a:spLocks/>
            </p:cNvSpPr>
            <p:nvPr/>
          </p:nvSpPr>
          <p:spPr bwMode="auto">
            <a:xfrm>
              <a:off x="2741613" y="661988"/>
              <a:ext cx="131763" cy="236538"/>
            </a:xfrm>
            <a:custGeom>
              <a:avLst/>
              <a:gdLst>
                <a:gd name="T0" fmla="*/ 2147483647 w 1252"/>
                <a:gd name="T1" fmla="*/ 2147483647 h 2247"/>
                <a:gd name="T2" fmla="*/ 2147483647 w 1252"/>
                <a:gd name="T3" fmla="*/ 2147483647 h 2247"/>
                <a:gd name="T4" fmla="*/ 2147483647 w 1252"/>
                <a:gd name="T5" fmla="*/ 2147483647 h 2247"/>
                <a:gd name="T6" fmla="*/ 2147483647 w 1252"/>
                <a:gd name="T7" fmla="*/ 2147483647 h 2247"/>
                <a:gd name="T8" fmla="*/ 2147483647 w 1252"/>
                <a:gd name="T9" fmla="*/ 2147483647 h 2247"/>
                <a:gd name="T10" fmla="*/ 2147483647 w 1252"/>
                <a:gd name="T11" fmla="*/ 0 h 2247"/>
                <a:gd name="T12" fmla="*/ 2147483647 w 1252"/>
                <a:gd name="T13" fmla="*/ 2147483647 h 2247"/>
                <a:gd name="T14" fmla="*/ 2147483647 w 1252"/>
                <a:gd name="T15" fmla="*/ 2147483647 h 2247"/>
                <a:gd name="T16" fmla="*/ 2147483647 w 1252"/>
                <a:gd name="T17" fmla="*/ 2147483647 h 2247"/>
                <a:gd name="T18" fmla="*/ 2147483647 w 1252"/>
                <a:gd name="T19" fmla="*/ 2147483647 h 2247"/>
                <a:gd name="T20" fmla="*/ 2147483647 w 1252"/>
                <a:gd name="T21" fmla="*/ 2147483647 h 2247"/>
                <a:gd name="T22" fmla="*/ 2147483647 w 1252"/>
                <a:gd name="T23" fmla="*/ 2147483647 h 2247"/>
                <a:gd name="T24" fmla="*/ 2147483647 w 1252"/>
                <a:gd name="T25" fmla="*/ 2147483647 h 2247"/>
                <a:gd name="T26" fmla="*/ 2147483647 w 1252"/>
                <a:gd name="T27" fmla="*/ 2147483647 h 2247"/>
                <a:gd name="T28" fmla="*/ 2147483647 w 1252"/>
                <a:gd name="T29" fmla="*/ 2147483647 h 2247"/>
                <a:gd name="T30" fmla="*/ 2147483647 w 1252"/>
                <a:gd name="T31" fmla="*/ 2147483647 h 2247"/>
                <a:gd name="T32" fmla="*/ 2147483647 w 1252"/>
                <a:gd name="T33" fmla="*/ 2147483647 h 2247"/>
                <a:gd name="T34" fmla="*/ 2147483647 w 1252"/>
                <a:gd name="T35" fmla="*/ 2147483647 h 2247"/>
                <a:gd name="T36" fmla="*/ 2147483647 w 1252"/>
                <a:gd name="T37" fmla="*/ 2147483647 h 2247"/>
                <a:gd name="T38" fmla="*/ 2147483647 w 1252"/>
                <a:gd name="T39" fmla="*/ 2147483647 h 2247"/>
                <a:gd name="T40" fmla="*/ 2147483647 w 1252"/>
                <a:gd name="T41" fmla="*/ 2147483647 h 2247"/>
                <a:gd name="T42" fmla="*/ 2147483647 w 1252"/>
                <a:gd name="T43" fmla="*/ 2147483647 h 2247"/>
                <a:gd name="T44" fmla="*/ 2147483647 w 1252"/>
                <a:gd name="T45" fmla="*/ 2147483647 h 2247"/>
                <a:gd name="T46" fmla="*/ 2147483647 w 1252"/>
                <a:gd name="T47" fmla="*/ 2147483647 h 2247"/>
                <a:gd name="T48" fmla="*/ 2147483647 w 1252"/>
                <a:gd name="T49" fmla="*/ 2147483647 h 2247"/>
                <a:gd name="T50" fmla="*/ 2147483647 w 1252"/>
                <a:gd name="T51" fmla="*/ 2147483647 h 2247"/>
                <a:gd name="T52" fmla="*/ 2147483647 w 1252"/>
                <a:gd name="T53" fmla="*/ 2147483647 h 2247"/>
                <a:gd name="T54" fmla="*/ 2147483647 w 1252"/>
                <a:gd name="T55" fmla="*/ 2147483647 h 2247"/>
                <a:gd name="T56" fmla="*/ 2147483647 w 1252"/>
                <a:gd name="T57" fmla="*/ 2147483647 h 2247"/>
                <a:gd name="T58" fmla="*/ 2147483647 w 1252"/>
                <a:gd name="T59" fmla="*/ 2147483647 h 2247"/>
                <a:gd name="T60" fmla="*/ 2147483647 w 1252"/>
                <a:gd name="T61" fmla="*/ 2147483647 h 2247"/>
                <a:gd name="T62" fmla="*/ 2147483647 w 1252"/>
                <a:gd name="T63" fmla="*/ 2147483647 h 2247"/>
                <a:gd name="T64" fmla="*/ 2147483647 w 1252"/>
                <a:gd name="T65" fmla="*/ 2147483647 h 2247"/>
                <a:gd name="T66" fmla="*/ 2147483647 w 1252"/>
                <a:gd name="T67" fmla="*/ 2147483647 h 2247"/>
                <a:gd name="T68" fmla="*/ 2147483647 w 1252"/>
                <a:gd name="T69" fmla="*/ 2147483647 h 2247"/>
                <a:gd name="T70" fmla="*/ 2147483647 w 1252"/>
                <a:gd name="T71" fmla="*/ 2147483647 h 2247"/>
                <a:gd name="T72" fmla="*/ 2147483647 w 1252"/>
                <a:gd name="T73" fmla="*/ 2147483647 h 2247"/>
                <a:gd name="T74" fmla="*/ 2147483647 w 1252"/>
                <a:gd name="T75" fmla="*/ 2147483647 h 2247"/>
                <a:gd name="T76" fmla="*/ 2147483647 w 1252"/>
                <a:gd name="T77" fmla="*/ 2147483647 h 2247"/>
                <a:gd name="T78" fmla="*/ 2147483647 w 1252"/>
                <a:gd name="T79" fmla="*/ 2147483647 h 2247"/>
                <a:gd name="T80" fmla="*/ 2147483647 w 1252"/>
                <a:gd name="T81" fmla="*/ 2147483647 h 2247"/>
                <a:gd name="T82" fmla="*/ 2147483647 w 1252"/>
                <a:gd name="T83" fmla="*/ 2147483647 h 2247"/>
                <a:gd name="T84" fmla="*/ 2147483647 w 1252"/>
                <a:gd name="T85" fmla="*/ 2147483647 h 2247"/>
                <a:gd name="T86" fmla="*/ 2147483647 w 1252"/>
                <a:gd name="T87" fmla="*/ 2147483647 h 2247"/>
                <a:gd name="T88" fmla="*/ 2147483647 w 1252"/>
                <a:gd name="T89" fmla="*/ 2147483647 h 2247"/>
                <a:gd name="T90" fmla="*/ 2147483647 w 1252"/>
                <a:gd name="T91" fmla="*/ 2147483647 h 2247"/>
                <a:gd name="T92" fmla="*/ 2147483647 w 1252"/>
                <a:gd name="T93" fmla="*/ 2147483647 h 2247"/>
                <a:gd name="T94" fmla="*/ 2147483647 w 1252"/>
                <a:gd name="T95" fmla="*/ 2147483647 h 2247"/>
                <a:gd name="T96" fmla="*/ 2147483647 w 1252"/>
                <a:gd name="T97" fmla="*/ 2147483647 h 2247"/>
                <a:gd name="T98" fmla="*/ 2147483647 w 1252"/>
                <a:gd name="T99" fmla="*/ 2147483647 h 2247"/>
                <a:gd name="T100" fmla="*/ 2147483647 w 1252"/>
                <a:gd name="T101" fmla="*/ 2147483647 h 2247"/>
                <a:gd name="T102" fmla="*/ 2147483647 w 1252"/>
                <a:gd name="T103" fmla="*/ 2147483647 h 2247"/>
                <a:gd name="T104" fmla="*/ 2147483647 w 1252"/>
                <a:gd name="T105" fmla="*/ 2147483647 h 2247"/>
                <a:gd name="T106" fmla="*/ 2147483647 w 1252"/>
                <a:gd name="T107" fmla="*/ 2147483647 h 2247"/>
                <a:gd name="T108" fmla="*/ 2147483647 w 1252"/>
                <a:gd name="T109" fmla="*/ 2147483647 h 2247"/>
                <a:gd name="T110" fmla="*/ 2147483647 w 1252"/>
                <a:gd name="T111" fmla="*/ 2147483647 h 2247"/>
                <a:gd name="T112" fmla="*/ 2147483647 w 1252"/>
                <a:gd name="T113" fmla="*/ 2147483647 h 2247"/>
                <a:gd name="T114" fmla="*/ 2147483647 w 1252"/>
                <a:gd name="T115" fmla="*/ 2147483647 h 2247"/>
                <a:gd name="T116" fmla="*/ 2147483647 w 1252"/>
                <a:gd name="T117" fmla="*/ 2147483647 h 2247"/>
                <a:gd name="T118" fmla="*/ 2147483647 w 1252"/>
                <a:gd name="T119" fmla="*/ 2147483647 h 2247"/>
                <a:gd name="T120" fmla="*/ 2147483647 w 1252"/>
                <a:gd name="T121" fmla="*/ 2147483647 h 2247"/>
                <a:gd name="T122" fmla="*/ 2147483647 w 1252"/>
                <a:gd name="T123" fmla="*/ 2147483647 h 2247"/>
                <a:gd name="T124" fmla="*/ 2147483647 w 1252"/>
                <a:gd name="T125" fmla="*/ 2147483647 h 22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52"/>
                <a:gd name="T190" fmla="*/ 0 h 2247"/>
                <a:gd name="T191" fmla="*/ 1252 w 1252"/>
                <a:gd name="T192" fmla="*/ 2247 h 224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52" h="2247">
                  <a:moveTo>
                    <a:pt x="1252" y="40"/>
                  </a:moveTo>
                  <a:lnTo>
                    <a:pt x="1242" y="39"/>
                  </a:lnTo>
                  <a:lnTo>
                    <a:pt x="1211" y="37"/>
                  </a:lnTo>
                  <a:lnTo>
                    <a:pt x="1163" y="33"/>
                  </a:lnTo>
                  <a:lnTo>
                    <a:pt x="1101" y="28"/>
                  </a:lnTo>
                  <a:lnTo>
                    <a:pt x="1026" y="23"/>
                  </a:lnTo>
                  <a:lnTo>
                    <a:pt x="940" y="17"/>
                  </a:lnTo>
                  <a:lnTo>
                    <a:pt x="847" y="11"/>
                  </a:lnTo>
                  <a:lnTo>
                    <a:pt x="747" y="6"/>
                  </a:lnTo>
                  <a:lnTo>
                    <a:pt x="644" y="3"/>
                  </a:lnTo>
                  <a:lnTo>
                    <a:pt x="539" y="1"/>
                  </a:lnTo>
                  <a:lnTo>
                    <a:pt x="487" y="0"/>
                  </a:lnTo>
                  <a:lnTo>
                    <a:pt x="437" y="0"/>
                  </a:lnTo>
                  <a:lnTo>
                    <a:pt x="387" y="1"/>
                  </a:lnTo>
                  <a:lnTo>
                    <a:pt x="337" y="2"/>
                  </a:lnTo>
                  <a:lnTo>
                    <a:pt x="289" y="4"/>
                  </a:lnTo>
                  <a:lnTo>
                    <a:pt x="243" y="7"/>
                  </a:lnTo>
                  <a:lnTo>
                    <a:pt x="199" y="10"/>
                  </a:lnTo>
                  <a:lnTo>
                    <a:pt x="158" y="14"/>
                  </a:lnTo>
                  <a:lnTo>
                    <a:pt x="118" y="20"/>
                  </a:lnTo>
                  <a:lnTo>
                    <a:pt x="82" y="26"/>
                  </a:lnTo>
                  <a:lnTo>
                    <a:pt x="49" y="33"/>
                  </a:lnTo>
                  <a:lnTo>
                    <a:pt x="19" y="40"/>
                  </a:lnTo>
                  <a:lnTo>
                    <a:pt x="19" y="48"/>
                  </a:lnTo>
                  <a:lnTo>
                    <a:pt x="18" y="69"/>
                  </a:lnTo>
                  <a:lnTo>
                    <a:pt x="16" y="104"/>
                  </a:lnTo>
                  <a:lnTo>
                    <a:pt x="14" y="151"/>
                  </a:lnTo>
                  <a:lnTo>
                    <a:pt x="11" y="209"/>
                  </a:lnTo>
                  <a:lnTo>
                    <a:pt x="8" y="277"/>
                  </a:lnTo>
                  <a:lnTo>
                    <a:pt x="4" y="354"/>
                  </a:lnTo>
                  <a:lnTo>
                    <a:pt x="0" y="440"/>
                  </a:lnTo>
                  <a:lnTo>
                    <a:pt x="18" y="435"/>
                  </a:lnTo>
                  <a:lnTo>
                    <a:pt x="37" y="431"/>
                  </a:lnTo>
                  <a:lnTo>
                    <a:pt x="56" y="428"/>
                  </a:lnTo>
                  <a:lnTo>
                    <a:pt x="76" y="428"/>
                  </a:lnTo>
                  <a:lnTo>
                    <a:pt x="95" y="429"/>
                  </a:lnTo>
                  <a:lnTo>
                    <a:pt x="116" y="431"/>
                  </a:lnTo>
                  <a:lnTo>
                    <a:pt x="136" y="435"/>
                  </a:lnTo>
                  <a:lnTo>
                    <a:pt x="158" y="439"/>
                  </a:lnTo>
                  <a:lnTo>
                    <a:pt x="201" y="451"/>
                  </a:lnTo>
                  <a:lnTo>
                    <a:pt x="246" y="466"/>
                  </a:lnTo>
                  <a:lnTo>
                    <a:pt x="294" y="483"/>
                  </a:lnTo>
                  <a:lnTo>
                    <a:pt x="343" y="499"/>
                  </a:lnTo>
                  <a:lnTo>
                    <a:pt x="369" y="507"/>
                  </a:lnTo>
                  <a:lnTo>
                    <a:pt x="395" y="515"/>
                  </a:lnTo>
                  <a:lnTo>
                    <a:pt x="422" y="522"/>
                  </a:lnTo>
                  <a:lnTo>
                    <a:pt x="450" y="529"/>
                  </a:lnTo>
                  <a:lnTo>
                    <a:pt x="478" y="536"/>
                  </a:lnTo>
                  <a:lnTo>
                    <a:pt x="507" y="540"/>
                  </a:lnTo>
                  <a:lnTo>
                    <a:pt x="536" y="544"/>
                  </a:lnTo>
                  <a:lnTo>
                    <a:pt x="567" y="547"/>
                  </a:lnTo>
                  <a:lnTo>
                    <a:pt x="598" y="548"/>
                  </a:lnTo>
                  <a:lnTo>
                    <a:pt x="630" y="548"/>
                  </a:lnTo>
                  <a:lnTo>
                    <a:pt x="664" y="546"/>
                  </a:lnTo>
                  <a:lnTo>
                    <a:pt x="697" y="543"/>
                  </a:lnTo>
                  <a:lnTo>
                    <a:pt x="731" y="538"/>
                  </a:lnTo>
                  <a:lnTo>
                    <a:pt x="766" y="529"/>
                  </a:lnTo>
                  <a:lnTo>
                    <a:pt x="802" y="520"/>
                  </a:lnTo>
                  <a:lnTo>
                    <a:pt x="840" y="508"/>
                  </a:lnTo>
                  <a:lnTo>
                    <a:pt x="813" y="564"/>
                  </a:lnTo>
                  <a:lnTo>
                    <a:pt x="791" y="624"/>
                  </a:lnTo>
                  <a:lnTo>
                    <a:pt x="769" y="687"/>
                  </a:lnTo>
                  <a:lnTo>
                    <a:pt x="752" y="753"/>
                  </a:lnTo>
                  <a:lnTo>
                    <a:pt x="737" y="823"/>
                  </a:lnTo>
                  <a:lnTo>
                    <a:pt x="724" y="894"/>
                  </a:lnTo>
                  <a:lnTo>
                    <a:pt x="712" y="967"/>
                  </a:lnTo>
                  <a:lnTo>
                    <a:pt x="703" y="1041"/>
                  </a:lnTo>
                  <a:lnTo>
                    <a:pt x="696" y="1117"/>
                  </a:lnTo>
                  <a:lnTo>
                    <a:pt x="691" y="1193"/>
                  </a:lnTo>
                  <a:lnTo>
                    <a:pt x="687" y="1269"/>
                  </a:lnTo>
                  <a:lnTo>
                    <a:pt x="685" y="1346"/>
                  </a:lnTo>
                  <a:lnTo>
                    <a:pt x="683" y="1421"/>
                  </a:lnTo>
                  <a:lnTo>
                    <a:pt x="683" y="1495"/>
                  </a:lnTo>
                  <a:lnTo>
                    <a:pt x="684" y="1570"/>
                  </a:lnTo>
                  <a:lnTo>
                    <a:pt x="685" y="1641"/>
                  </a:lnTo>
                  <a:lnTo>
                    <a:pt x="689" y="1777"/>
                  </a:lnTo>
                  <a:lnTo>
                    <a:pt x="695" y="1904"/>
                  </a:lnTo>
                  <a:lnTo>
                    <a:pt x="700" y="2013"/>
                  </a:lnTo>
                  <a:lnTo>
                    <a:pt x="704" y="2106"/>
                  </a:lnTo>
                  <a:lnTo>
                    <a:pt x="705" y="2145"/>
                  </a:lnTo>
                  <a:lnTo>
                    <a:pt x="706" y="2178"/>
                  </a:lnTo>
                  <a:lnTo>
                    <a:pt x="705" y="2206"/>
                  </a:lnTo>
                  <a:lnTo>
                    <a:pt x="704" y="2226"/>
                  </a:lnTo>
                  <a:lnTo>
                    <a:pt x="701" y="2240"/>
                  </a:lnTo>
                  <a:lnTo>
                    <a:pt x="697" y="2247"/>
                  </a:lnTo>
                  <a:lnTo>
                    <a:pt x="692" y="2245"/>
                  </a:lnTo>
                  <a:lnTo>
                    <a:pt x="684" y="2236"/>
                  </a:lnTo>
                  <a:lnTo>
                    <a:pt x="685" y="2233"/>
                  </a:lnTo>
                  <a:lnTo>
                    <a:pt x="686" y="2229"/>
                  </a:lnTo>
                  <a:lnTo>
                    <a:pt x="688" y="2224"/>
                  </a:lnTo>
                  <a:lnTo>
                    <a:pt x="690" y="2219"/>
                  </a:lnTo>
                  <a:lnTo>
                    <a:pt x="698" y="2207"/>
                  </a:lnTo>
                  <a:lnTo>
                    <a:pt x="708" y="2193"/>
                  </a:lnTo>
                  <a:lnTo>
                    <a:pt x="734" y="2162"/>
                  </a:lnTo>
                  <a:lnTo>
                    <a:pt x="764" y="2129"/>
                  </a:lnTo>
                  <a:lnTo>
                    <a:pt x="794" y="2097"/>
                  </a:lnTo>
                  <a:lnTo>
                    <a:pt x="820" y="2066"/>
                  </a:lnTo>
                  <a:lnTo>
                    <a:pt x="831" y="2053"/>
                  </a:lnTo>
                  <a:lnTo>
                    <a:pt x="839" y="2041"/>
                  </a:lnTo>
                  <a:lnTo>
                    <a:pt x="842" y="2036"/>
                  </a:lnTo>
                  <a:lnTo>
                    <a:pt x="844" y="2032"/>
                  </a:lnTo>
                  <a:lnTo>
                    <a:pt x="845" y="2027"/>
                  </a:lnTo>
                  <a:lnTo>
                    <a:pt x="845" y="2024"/>
                  </a:lnTo>
                  <a:lnTo>
                    <a:pt x="844" y="1973"/>
                  </a:lnTo>
                  <a:lnTo>
                    <a:pt x="846" y="1918"/>
                  </a:lnTo>
                  <a:lnTo>
                    <a:pt x="850" y="1858"/>
                  </a:lnTo>
                  <a:lnTo>
                    <a:pt x="856" y="1793"/>
                  </a:lnTo>
                  <a:lnTo>
                    <a:pt x="864" y="1724"/>
                  </a:lnTo>
                  <a:lnTo>
                    <a:pt x="874" y="1652"/>
                  </a:lnTo>
                  <a:lnTo>
                    <a:pt x="886" y="1577"/>
                  </a:lnTo>
                  <a:lnTo>
                    <a:pt x="899" y="1499"/>
                  </a:lnTo>
                  <a:lnTo>
                    <a:pt x="914" y="1420"/>
                  </a:lnTo>
                  <a:lnTo>
                    <a:pt x="929" y="1339"/>
                  </a:lnTo>
                  <a:lnTo>
                    <a:pt x="947" y="1256"/>
                  </a:lnTo>
                  <a:lnTo>
                    <a:pt x="964" y="1173"/>
                  </a:lnTo>
                  <a:lnTo>
                    <a:pt x="982" y="1089"/>
                  </a:lnTo>
                  <a:lnTo>
                    <a:pt x="1002" y="1006"/>
                  </a:lnTo>
                  <a:lnTo>
                    <a:pt x="1021" y="923"/>
                  </a:lnTo>
                  <a:lnTo>
                    <a:pt x="1040" y="842"/>
                  </a:lnTo>
                  <a:lnTo>
                    <a:pt x="1079" y="683"/>
                  </a:lnTo>
                  <a:lnTo>
                    <a:pt x="1118" y="534"/>
                  </a:lnTo>
                  <a:lnTo>
                    <a:pt x="1153" y="398"/>
                  </a:lnTo>
                  <a:lnTo>
                    <a:pt x="1185" y="279"/>
                  </a:lnTo>
                  <a:lnTo>
                    <a:pt x="1212" y="179"/>
                  </a:lnTo>
                  <a:lnTo>
                    <a:pt x="1234" y="105"/>
                  </a:lnTo>
                  <a:lnTo>
                    <a:pt x="1247" y="57"/>
                  </a:lnTo>
                  <a:lnTo>
                    <a:pt x="1252" y="4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Freeform 165"/>
            <p:cNvSpPr>
              <a:spLocks/>
            </p:cNvSpPr>
            <p:nvPr/>
          </p:nvSpPr>
          <p:spPr bwMode="auto">
            <a:xfrm>
              <a:off x="2700338" y="874713"/>
              <a:ext cx="165100" cy="209550"/>
            </a:xfrm>
            <a:custGeom>
              <a:avLst/>
              <a:gdLst>
                <a:gd name="T0" fmla="*/ 2147483647 w 1561"/>
                <a:gd name="T1" fmla="*/ 2147483647 h 1979"/>
                <a:gd name="T2" fmla="*/ 2147483647 w 1561"/>
                <a:gd name="T3" fmla="*/ 2147483647 h 1979"/>
                <a:gd name="T4" fmla="*/ 2147483647 w 1561"/>
                <a:gd name="T5" fmla="*/ 2147483647 h 1979"/>
                <a:gd name="T6" fmla="*/ 2147483647 w 1561"/>
                <a:gd name="T7" fmla="*/ 2147483647 h 1979"/>
                <a:gd name="T8" fmla="*/ 2147483647 w 1561"/>
                <a:gd name="T9" fmla="*/ 2147483647 h 1979"/>
                <a:gd name="T10" fmla="*/ 2147483647 w 1561"/>
                <a:gd name="T11" fmla="*/ 2147483647 h 1979"/>
                <a:gd name="T12" fmla="*/ 2147483647 w 1561"/>
                <a:gd name="T13" fmla="*/ 2147483647 h 1979"/>
                <a:gd name="T14" fmla="*/ 2147483647 w 1561"/>
                <a:gd name="T15" fmla="*/ 2147483647 h 1979"/>
                <a:gd name="T16" fmla="*/ 2147483647 w 1561"/>
                <a:gd name="T17" fmla="*/ 2147483647 h 1979"/>
                <a:gd name="T18" fmla="*/ 2147483647 w 1561"/>
                <a:gd name="T19" fmla="*/ 2147483647 h 1979"/>
                <a:gd name="T20" fmla="*/ 2147483647 w 1561"/>
                <a:gd name="T21" fmla="*/ 2147483647 h 1979"/>
                <a:gd name="T22" fmla="*/ 2147483647 w 1561"/>
                <a:gd name="T23" fmla="*/ 2147483647 h 1979"/>
                <a:gd name="T24" fmla="*/ 2147483647 w 1561"/>
                <a:gd name="T25" fmla="*/ 2147483647 h 1979"/>
                <a:gd name="T26" fmla="*/ 2147483647 w 1561"/>
                <a:gd name="T27" fmla="*/ 2147483647 h 1979"/>
                <a:gd name="T28" fmla="*/ 2147483647 w 1561"/>
                <a:gd name="T29" fmla="*/ 2147483647 h 1979"/>
                <a:gd name="T30" fmla="*/ 2147483647 w 1561"/>
                <a:gd name="T31" fmla="*/ 2147483647 h 1979"/>
                <a:gd name="T32" fmla="*/ 2147483647 w 1561"/>
                <a:gd name="T33" fmla="*/ 2147483647 h 1979"/>
                <a:gd name="T34" fmla="*/ 2147483647 w 1561"/>
                <a:gd name="T35" fmla="*/ 2147483647 h 1979"/>
                <a:gd name="T36" fmla="*/ 2147483647 w 1561"/>
                <a:gd name="T37" fmla="*/ 2147483647 h 1979"/>
                <a:gd name="T38" fmla="*/ 2147483647 w 1561"/>
                <a:gd name="T39" fmla="*/ 2147483647 h 1979"/>
                <a:gd name="T40" fmla="*/ 2147483647 w 1561"/>
                <a:gd name="T41" fmla="*/ 2147483647 h 1979"/>
                <a:gd name="T42" fmla="*/ 2147483647 w 1561"/>
                <a:gd name="T43" fmla="*/ 2147483647 h 1979"/>
                <a:gd name="T44" fmla="*/ 2147483647 w 1561"/>
                <a:gd name="T45" fmla="*/ 2147483647 h 1979"/>
                <a:gd name="T46" fmla="*/ 2147483647 w 1561"/>
                <a:gd name="T47" fmla="*/ 2147483647 h 1979"/>
                <a:gd name="T48" fmla="*/ 2147483647 w 1561"/>
                <a:gd name="T49" fmla="*/ 2147483647 h 1979"/>
                <a:gd name="T50" fmla="*/ 2147483647 w 1561"/>
                <a:gd name="T51" fmla="*/ 2147483647 h 1979"/>
                <a:gd name="T52" fmla="*/ 2147483647 w 1561"/>
                <a:gd name="T53" fmla="*/ 2147483647 h 1979"/>
                <a:gd name="T54" fmla="*/ 2147483647 w 1561"/>
                <a:gd name="T55" fmla="*/ 2147483647 h 1979"/>
                <a:gd name="T56" fmla="*/ 2147483647 w 1561"/>
                <a:gd name="T57" fmla="*/ 2147483647 h 1979"/>
                <a:gd name="T58" fmla="*/ 2147483647 w 1561"/>
                <a:gd name="T59" fmla="*/ 2147483647 h 1979"/>
                <a:gd name="T60" fmla="*/ 2147483647 w 1561"/>
                <a:gd name="T61" fmla="*/ 2147483647 h 1979"/>
                <a:gd name="T62" fmla="*/ 2147483647 w 1561"/>
                <a:gd name="T63" fmla="*/ 2147483647 h 1979"/>
                <a:gd name="T64" fmla="*/ 2147483647 w 1561"/>
                <a:gd name="T65" fmla="*/ 2147483647 h 1979"/>
                <a:gd name="T66" fmla="*/ 2147483647 w 1561"/>
                <a:gd name="T67" fmla="*/ 2147483647 h 1979"/>
                <a:gd name="T68" fmla="*/ 2147483647 w 1561"/>
                <a:gd name="T69" fmla="*/ 2147483647 h 1979"/>
                <a:gd name="T70" fmla="*/ 2147483647 w 1561"/>
                <a:gd name="T71" fmla="*/ 2147483647 h 1979"/>
                <a:gd name="T72" fmla="*/ 2147483647 w 1561"/>
                <a:gd name="T73" fmla="*/ 2147483647 h 1979"/>
                <a:gd name="T74" fmla="*/ 2147483647 w 1561"/>
                <a:gd name="T75" fmla="*/ 2147483647 h 1979"/>
                <a:gd name="T76" fmla="*/ 2147483647 w 1561"/>
                <a:gd name="T77" fmla="*/ 2147483647 h 1979"/>
                <a:gd name="T78" fmla="*/ 2147483647 w 1561"/>
                <a:gd name="T79" fmla="*/ 2147483647 h 1979"/>
                <a:gd name="T80" fmla="*/ 2147483647 w 1561"/>
                <a:gd name="T81" fmla="*/ 2147483647 h 1979"/>
                <a:gd name="T82" fmla="*/ 2147483647 w 1561"/>
                <a:gd name="T83" fmla="*/ 2147483647 h 1979"/>
                <a:gd name="T84" fmla="*/ 2147483647 w 1561"/>
                <a:gd name="T85" fmla="*/ 2147483647 h 1979"/>
                <a:gd name="T86" fmla="*/ 2147483647 w 1561"/>
                <a:gd name="T87" fmla="*/ 2147483647 h 1979"/>
                <a:gd name="T88" fmla="*/ 2147483647 w 1561"/>
                <a:gd name="T89" fmla="*/ 2147483647 h 1979"/>
                <a:gd name="T90" fmla="*/ 2147483647 w 1561"/>
                <a:gd name="T91" fmla="*/ 2147483647 h 1979"/>
                <a:gd name="T92" fmla="*/ 2147483647 w 1561"/>
                <a:gd name="T93" fmla="*/ 2147483647 h 1979"/>
                <a:gd name="T94" fmla="*/ 2147483647 w 1561"/>
                <a:gd name="T95" fmla="*/ 2147483647 h 1979"/>
                <a:gd name="T96" fmla="*/ 2147483647 w 1561"/>
                <a:gd name="T97" fmla="*/ 2147483647 h 1979"/>
                <a:gd name="T98" fmla="*/ 2147483647 w 1561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1"/>
                <a:gd name="T151" fmla="*/ 0 h 1979"/>
                <a:gd name="T152" fmla="*/ 1561 w 1561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1" h="1979">
                  <a:moveTo>
                    <a:pt x="301" y="28"/>
                  </a:moveTo>
                  <a:lnTo>
                    <a:pt x="1293" y="0"/>
                  </a:lnTo>
                  <a:lnTo>
                    <a:pt x="1297" y="14"/>
                  </a:lnTo>
                  <a:lnTo>
                    <a:pt x="1307" y="55"/>
                  </a:lnTo>
                  <a:lnTo>
                    <a:pt x="1323" y="121"/>
                  </a:lnTo>
                  <a:lnTo>
                    <a:pt x="1344" y="206"/>
                  </a:lnTo>
                  <a:lnTo>
                    <a:pt x="1367" y="308"/>
                  </a:lnTo>
                  <a:lnTo>
                    <a:pt x="1394" y="422"/>
                  </a:lnTo>
                  <a:lnTo>
                    <a:pt x="1420" y="546"/>
                  </a:lnTo>
                  <a:lnTo>
                    <a:pt x="1449" y="675"/>
                  </a:lnTo>
                  <a:lnTo>
                    <a:pt x="1475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2" y="1127"/>
                  </a:lnTo>
                  <a:lnTo>
                    <a:pt x="1540" y="1185"/>
                  </a:lnTo>
                  <a:lnTo>
                    <a:pt x="1547" y="1241"/>
                  </a:lnTo>
                  <a:lnTo>
                    <a:pt x="1553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1" y="1424"/>
                  </a:lnTo>
                  <a:lnTo>
                    <a:pt x="1560" y="1459"/>
                  </a:lnTo>
                  <a:lnTo>
                    <a:pt x="1557" y="1489"/>
                  </a:lnTo>
                  <a:lnTo>
                    <a:pt x="1551" y="1511"/>
                  </a:lnTo>
                  <a:lnTo>
                    <a:pt x="1543" y="1536"/>
                  </a:lnTo>
                  <a:lnTo>
                    <a:pt x="1534" y="1560"/>
                  </a:lnTo>
                  <a:lnTo>
                    <a:pt x="1526" y="1583"/>
                  </a:lnTo>
                  <a:lnTo>
                    <a:pt x="1516" y="1606"/>
                  </a:lnTo>
                  <a:lnTo>
                    <a:pt x="1496" y="1649"/>
                  </a:lnTo>
                  <a:lnTo>
                    <a:pt x="1474" y="1696"/>
                  </a:lnTo>
                  <a:lnTo>
                    <a:pt x="1449" y="1746"/>
                  </a:lnTo>
                  <a:lnTo>
                    <a:pt x="1420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49" y="1840"/>
                  </a:lnTo>
                  <a:lnTo>
                    <a:pt x="1021" y="1859"/>
                  </a:lnTo>
                  <a:lnTo>
                    <a:pt x="1001" y="1871"/>
                  </a:lnTo>
                  <a:lnTo>
                    <a:pt x="976" y="1885"/>
                  </a:lnTo>
                  <a:lnTo>
                    <a:pt x="947" y="1900"/>
                  </a:lnTo>
                  <a:lnTo>
                    <a:pt x="915" y="1913"/>
                  </a:lnTo>
                  <a:lnTo>
                    <a:pt x="897" y="1920"/>
                  </a:lnTo>
                  <a:lnTo>
                    <a:pt x="878" y="1926"/>
                  </a:lnTo>
                  <a:lnTo>
                    <a:pt x="859" y="1932"/>
                  </a:lnTo>
                  <a:lnTo>
                    <a:pt x="839" y="1937"/>
                  </a:lnTo>
                  <a:lnTo>
                    <a:pt x="817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0" y="1955"/>
                  </a:lnTo>
                  <a:lnTo>
                    <a:pt x="726" y="1957"/>
                  </a:lnTo>
                  <a:lnTo>
                    <a:pt x="701" y="1959"/>
                  </a:lnTo>
                  <a:lnTo>
                    <a:pt x="675" y="1959"/>
                  </a:lnTo>
                  <a:lnTo>
                    <a:pt x="649" y="1959"/>
                  </a:lnTo>
                  <a:lnTo>
                    <a:pt x="622" y="1957"/>
                  </a:lnTo>
                  <a:lnTo>
                    <a:pt x="594" y="1954"/>
                  </a:lnTo>
                  <a:lnTo>
                    <a:pt x="567" y="1950"/>
                  </a:lnTo>
                  <a:lnTo>
                    <a:pt x="537" y="1945"/>
                  </a:lnTo>
                  <a:lnTo>
                    <a:pt x="522" y="1945"/>
                  </a:lnTo>
                  <a:lnTo>
                    <a:pt x="480" y="1947"/>
                  </a:lnTo>
                  <a:lnTo>
                    <a:pt x="451" y="1947"/>
                  </a:lnTo>
                  <a:lnTo>
                    <a:pt x="418" y="1947"/>
                  </a:lnTo>
                  <a:lnTo>
                    <a:pt x="382" y="1946"/>
                  </a:lnTo>
                  <a:lnTo>
                    <a:pt x="344" y="1945"/>
                  </a:lnTo>
                  <a:lnTo>
                    <a:pt x="303" y="1942"/>
                  </a:lnTo>
                  <a:lnTo>
                    <a:pt x="262" y="1938"/>
                  </a:lnTo>
                  <a:lnTo>
                    <a:pt x="222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5" y="1920"/>
                  </a:lnTo>
                  <a:lnTo>
                    <a:pt x="127" y="1915"/>
                  </a:lnTo>
                  <a:lnTo>
                    <a:pt x="111" y="1910"/>
                  </a:lnTo>
                  <a:lnTo>
                    <a:pt x="94" y="1905"/>
                  </a:lnTo>
                  <a:lnTo>
                    <a:pt x="79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1" y="1869"/>
                  </a:lnTo>
                  <a:lnTo>
                    <a:pt x="23" y="1862"/>
                  </a:lnTo>
                  <a:lnTo>
                    <a:pt x="16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3" y="1831"/>
                  </a:lnTo>
                  <a:lnTo>
                    <a:pt x="1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2" y="1753"/>
                  </a:lnTo>
                  <a:lnTo>
                    <a:pt x="31" y="1742"/>
                  </a:lnTo>
                  <a:lnTo>
                    <a:pt x="41" y="1732"/>
                  </a:lnTo>
                  <a:lnTo>
                    <a:pt x="50" y="1724"/>
                  </a:lnTo>
                  <a:lnTo>
                    <a:pt x="65" y="1711"/>
                  </a:lnTo>
                  <a:lnTo>
                    <a:pt x="71" y="1707"/>
                  </a:lnTo>
                  <a:lnTo>
                    <a:pt x="85" y="1709"/>
                  </a:lnTo>
                  <a:lnTo>
                    <a:pt x="125" y="1714"/>
                  </a:lnTo>
                  <a:lnTo>
                    <a:pt x="154" y="1717"/>
                  </a:lnTo>
                  <a:lnTo>
                    <a:pt x="188" y="1717"/>
                  </a:lnTo>
                  <a:lnTo>
                    <a:pt x="206" y="1716"/>
                  </a:lnTo>
                  <a:lnTo>
                    <a:pt x="227" y="1714"/>
                  </a:lnTo>
                  <a:lnTo>
                    <a:pt x="248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19" y="1703"/>
                  </a:lnTo>
                  <a:lnTo>
                    <a:pt x="346" y="1698"/>
                  </a:lnTo>
                  <a:lnTo>
                    <a:pt x="372" y="1692"/>
                  </a:lnTo>
                  <a:lnTo>
                    <a:pt x="400" y="1685"/>
                  </a:lnTo>
                  <a:lnTo>
                    <a:pt x="428" y="1677"/>
                  </a:lnTo>
                  <a:lnTo>
                    <a:pt x="458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4" y="1615"/>
                  </a:lnTo>
                  <a:lnTo>
                    <a:pt x="617" y="1598"/>
                  </a:lnTo>
                  <a:lnTo>
                    <a:pt x="650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5" y="1513"/>
                  </a:lnTo>
                  <a:lnTo>
                    <a:pt x="711" y="1457"/>
                  </a:lnTo>
                  <a:lnTo>
                    <a:pt x="672" y="1399"/>
                  </a:lnTo>
                  <a:lnTo>
                    <a:pt x="634" y="1341"/>
                  </a:lnTo>
                  <a:lnTo>
                    <a:pt x="599" y="1280"/>
                  </a:lnTo>
                  <a:lnTo>
                    <a:pt x="567" y="1220"/>
                  </a:lnTo>
                  <a:lnTo>
                    <a:pt x="536" y="1158"/>
                  </a:lnTo>
                  <a:lnTo>
                    <a:pt x="509" y="1096"/>
                  </a:lnTo>
                  <a:lnTo>
                    <a:pt x="483" y="1033"/>
                  </a:lnTo>
                  <a:lnTo>
                    <a:pt x="460" y="970"/>
                  </a:lnTo>
                  <a:lnTo>
                    <a:pt x="440" y="908"/>
                  </a:lnTo>
                  <a:lnTo>
                    <a:pt x="420" y="846"/>
                  </a:lnTo>
                  <a:lnTo>
                    <a:pt x="403" y="784"/>
                  </a:lnTo>
                  <a:lnTo>
                    <a:pt x="387" y="724"/>
                  </a:lnTo>
                  <a:lnTo>
                    <a:pt x="373" y="665"/>
                  </a:lnTo>
                  <a:lnTo>
                    <a:pt x="360" y="607"/>
                  </a:lnTo>
                  <a:lnTo>
                    <a:pt x="350" y="550"/>
                  </a:lnTo>
                  <a:lnTo>
                    <a:pt x="340" y="495"/>
                  </a:lnTo>
                  <a:lnTo>
                    <a:pt x="332" y="442"/>
                  </a:lnTo>
                  <a:lnTo>
                    <a:pt x="326" y="391"/>
                  </a:lnTo>
                  <a:lnTo>
                    <a:pt x="319" y="343"/>
                  </a:lnTo>
                  <a:lnTo>
                    <a:pt x="314" y="297"/>
                  </a:lnTo>
                  <a:lnTo>
                    <a:pt x="310" y="254"/>
                  </a:lnTo>
                  <a:lnTo>
                    <a:pt x="307" y="214"/>
                  </a:lnTo>
                  <a:lnTo>
                    <a:pt x="305" y="178"/>
                  </a:lnTo>
                  <a:lnTo>
                    <a:pt x="302" y="115"/>
                  </a:lnTo>
                  <a:lnTo>
                    <a:pt x="301" y="68"/>
                  </a:lnTo>
                  <a:lnTo>
                    <a:pt x="300" y="38"/>
                  </a:lnTo>
                  <a:lnTo>
                    <a:pt x="301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Freeform 166"/>
            <p:cNvSpPr>
              <a:spLocks/>
            </p:cNvSpPr>
            <p:nvPr/>
          </p:nvSpPr>
          <p:spPr bwMode="auto">
            <a:xfrm>
              <a:off x="2816226" y="874713"/>
              <a:ext cx="49213" cy="207963"/>
            </a:xfrm>
            <a:custGeom>
              <a:avLst/>
              <a:gdLst>
                <a:gd name="T0" fmla="*/ 2147483647 w 459"/>
                <a:gd name="T1" fmla="*/ 2147483647 h 1964"/>
                <a:gd name="T2" fmla="*/ 2147483647 w 459"/>
                <a:gd name="T3" fmla="*/ 2147483647 h 1964"/>
                <a:gd name="T4" fmla="*/ 2147483647 w 459"/>
                <a:gd name="T5" fmla="*/ 2147483647 h 1964"/>
                <a:gd name="T6" fmla="*/ 2147483647 w 459"/>
                <a:gd name="T7" fmla="*/ 2147483647 h 1964"/>
                <a:gd name="T8" fmla="*/ 2147483647 w 459"/>
                <a:gd name="T9" fmla="*/ 2147483647 h 1964"/>
                <a:gd name="T10" fmla="*/ 2147483647 w 459"/>
                <a:gd name="T11" fmla="*/ 2147483647 h 1964"/>
                <a:gd name="T12" fmla="*/ 2147483647 w 459"/>
                <a:gd name="T13" fmla="*/ 2147483647 h 1964"/>
                <a:gd name="T14" fmla="*/ 2147483647 w 459"/>
                <a:gd name="T15" fmla="*/ 2147483647 h 1964"/>
                <a:gd name="T16" fmla="*/ 2147483647 w 459"/>
                <a:gd name="T17" fmla="*/ 2147483647 h 1964"/>
                <a:gd name="T18" fmla="*/ 2147483647 w 459"/>
                <a:gd name="T19" fmla="*/ 2147483647 h 1964"/>
                <a:gd name="T20" fmla="*/ 2147483647 w 459"/>
                <a:gd name="T21" fmla="*/ 2147483647 h 1964"/>
                <a:gd name="T22" fmla="*/ 0 w 459"/>
                <a:gd name="T23" fmla="*/ 2147483647 h 1964"/>
                <a:gd name="T24" fmla="*/ 2147483647 w 459"/>
                <a:gd name="T25" fmla="*/ 2147483647 h 1964"/>
                <a:gd name="T26" fmla="*/ 2147483647 w 459"/>
                <a:gd name="T27" fmla="*/ 2147483647 h 1964"/>
                <a:gd name="T28" fmla="*/ 2147483647 w 459"/>
                <a:gd name="T29" fmla="*/ 2147483647 h 1964"/>
                <a:gd name="T30" fmla="*/ 2147483647 w 459"/>
                <a:gd name="T31" fmla="*/ 2147483647 h 1964"/>
                <a:gd name="T32" fmla="*/ 2147483647 w 459"/>
                <a:gd name="T33" fmla="*/ 2147483647 h 1964"/>
                <a:gd name="T34" fmla="*/ 2147483647 w 459"/>
                <a:gd name="T35" fmla="*/ 2147483647 h 1964"/>
                <a:gd name="T36" fmla="*/ 2147483647 w 459"/>
                <a:gd name="T37" fmla="*/ 2147483647 h 1964"/>
                <a:gd name="T38" fmla="*/ 2147483647 w 459"/>
                <a:gd name="T39" fmla="*/ 2147483647 h 1964"/>
                <a:gd name="T40" fmla="*/ 2147483647 w 459"/>
                <a:gd name="T41" fmla="*/ 2147483647 h 1964"/>
                <a:gd name="T42" fmla="*/ 2147483647 w 459"/>
                <a:gd name="T43" fmla="*/ 2147483647 h 1964"/>
                <a:gd name="T44" fmla="*/ 2147483647 w 459"/>
                <a:gd name="T45" fmla="*/ 2147483647 h 1964"/>
                <a:gd name="T46" fmla="*/ 2147483647 w 459"/>
                <a:gd name="T47" fmla="*/ 2147483647 h 1964"/>
                <a:gd name="T48" fmla="*/ 2147483647 w 459"/>
                <a:gd name="T49" fmla="*/ 2147483647 h 1964"/>
                <a:gd name="T50" fmla="*/ 2147483647 w 459"/>
                <a:gd name="T51" fmla="*/ 2147483647 h 1964"/>
                <a:gd name="T52" fmla="*/ 2147483647 w 459"/>
                <a:gd name="T53" fmla="*/ 2147483647 h 1964"/>
                <a:gd name="T54" fmla="*/ 2147483647 w 459"/>
                <a:gd name="T55" fmla="*/ 2147483647 h 1964"/>
                <a:gd name="T56" fmla="*/ 2147483647 w 459"/>
                <a:gd name="T57" fmla="*/ 2147483647 h 1964"/>
                <a:gd name="T58" fmla="*/ 2147483647 w 459"/>
                <a:gd name="T59" fmla="*/ 2147483647 h 1964"/>
                <a:gd name="T60" fmla="*/ 2147483647 w 459"/>
                <a:gd name="T61" fmla="*/ 2147483647 h 1964"/>
                <a:gd name="T62" fmla="*/ 2147483647 w 459"/>
                <a:gd name="T63" fmla="*/ 2147483647 h 1964"/>
                <a:gd name="T64" fmla="*/ 2147483647 w 459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9"/>
                <a:gd name="T100" fmla="*/ 0 h 1964"/>
                <a:gd name="T101" fmla="*/ 459 w 459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9" h="1964">
                  <a:moveTo>
                    <a:pt x="449" y="1511"/>
                  </a:moveTo>
                  <a:lnTo>
                    <a:pt x="455" y="1489"/>
                  </a:lnTo>
                  <a:lnTo>
                    <a:pt x="458" y="1459"/>
                  </a:lnTo>
                  <a:lnTo>
                    <a:pt x="459" y="1424"/>
                  </a:lnTo>
                  <a:lnTo>
                    <a:pt x="459" y="1386"/>
                  </a:lnTo>
                  <a:lnTo>
                    <a:pt x="456" y="1341"/>
                  </a:lnTo>
                  <a:lnTo>
                    <a:pt x="451" y="1293"/>
                  </a:lnTo>
                  <a:lnTo>
                    <a:pt x="445" y="1241"/>
                  </a:lnTo>
                  <a:lnTo>
                    <a:pt x="438" y="1185"/>
                  </a:lnTo>
                  <a:lnTo>
                    <a:pt x="430" y="1127"/>
                  </a:lnTo>
                  <a:lnTo>
                    <a:pt x="420" y="1066"/>
                  </a:lnTo>
                  <a:lnTo>
                    <a:pt x="410" y="1004"/>
                  </a:lnTo>
                  <a:lnTo>
                    <a:pt x="399" y="940"/>
                  </a:lnTo>
                  <a:lnTo>
                    <a:pt x="373" y="809"/>
                  </a:lnTo>
                  <a:lnTo>
                    <a:pt x="347" y="675"/>
                  </a:lnTo>
                  <a:lnTo>
                    <a:pt x="318" y="546"/>
                  </a:lnTo>
                  <a:lnTo>
                    <a:pt x="292" y="422"/>
                  </a:lnTo>
                  <a:lnTo>
                    <a:pt x="265" y="308"/>
                  </a:lnTo>
                  <a:lnTo>
                    <a:pt x="242" y="206"/>
                  </a:lnTo>
                  <a:lnTo>
                    <a:pt x="221" y="121"/>
                  </a:lnTo>
                  <a:lnTo>
                    <a:pt x="205" y="55"/>
                  </a:lnTo>
                  <a:lnTo>
                    <a:pt x="195" y="14"/>
                  </a:lnTo>
                  <a:lnTo>
                    <a:pt x="191" y="0"/>
                  </a:lnTo>
                  <a:lnTo>
                    <a:pt x="0" y="5"/>
                  </a:lnTo>
                  <a:lnTo>
                    <a:pt x="21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7" y="230"/>
                  </a:lnTo>
                  <a:lnTo>
                    <a:pt x="93" y="287"/>
                  </a:lnTo>
                  <a:lnTo>
                    <a:pt x="109" y="345"/>
                  </a:lnTo>
                  <a:lnTo>
                    <a:pt x="125" y="403"/>
                  </a:lnTo>
                  <a:lnTo>
                    <a:pt x="138" y="462"/>
                  </a:lnTo>
                  <a:lnTo>
                    <a:pt x="151" y="521"/>
                  </a:lnTo>
                  <a:lnTo>
                    <a:pt x="162" y="581"/>
                  </a:lnTo>
                  <a:lnTo>
                    <a:pt x="174" y="641"/>
                  </a:lnTo>
                  <a:lnTo>
                    <a:pt x="183" y="701"/>
                  </a:lnTo>
                  <a:lnTo>
                    <a:pt x="191" y="762"/>
                  </a:lnTo>
                  <a:lnTo>
                    <a:pt x="198" y="823"/>
                  </a:lnTo>
                  <a:lnTo>
                    <a:pt x="204" y="885"/>
                  </a:lnTo>
                  <a:lnTo>
                    <a:pt x="209" y="946"/>
                  </a:lnTo>
                  <a:lnTo>
                    <a:pt x="212" y="1008"/>
                  </a:lnTo>
                  <a:lnTo>
                    <a:pt x="214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1" y="1260"/>
                  </a:lnTo>
                  <a:lnTo>
                    <a:pt x="207" y="1323"/>
                  </a:lnTo>
                  <a:lnTo>
                    <a:pt x="202" y="1387"/>
                  </a:lnTo>
                  <a:lnTo>
                    <a:pt x="195" y="1450"/>
                  </a:lnTo>
                  <a:lnTo>
                    <a:pt x="187" y="1514"/>
                  </a:lnTo>
                  <a:lnTo>
                    <a:pt x="177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6" y="1770"/>
                  </a:lnTo>
                  <a:lnTo>
                    <a:pt x="120" y="1835"/>
                  </a:lnTo>
                  <a:lnTo>
                    <a:pt x="100" y="1899"/>
                  </a:lnTo>
                  <a:lnTo>
                    <a:pt x="80" y="1964"/>
                  </a:lnTo>
                  <a:lnTo>
                    <a:pt x="248" y="1950"/>
                  </a:lnTo>
                  <a:lnTo>
                    <a:pt x="286" y="1870"/>
                  </a:lnTo>
                  <a:lnTo>
                    <a:pt x="318" y="1804"/>
                  </a:lnTo>
                  <a:lnTo>
                    <a:pt x="347" y="1746"/>
                  </a:lnTo>
                  <a:lnTo>
                    <a:pt x="372" y="1696"/>
                  </a:lnTo>
                  <a:lnTo>
                    <a:pt x="394" y="1649"/>
                  </a:lnTo>
                  <a:lnTo>
                    <a:pt x="414" y="1606"/>
                  </a:lnTo>
                  <a:lnTo>
                    <a:pt x="424" y="1583"/>
                  </a:lnTo>
                  <a:lnTo>
                    <a:pt x="432" y="1560"/>
                  </a:lnTo>
                  <a:lnTo>
                    <a:pt x="441" y="1536"/>
                  </a:lnTo>
                  <a:lnTo>
                    <a:pt x="449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Freeform 167"/>
            <p:cNvSpPr>
              <a:spLocks/>
            </p:cNvSpPr>
            <p:nvPr/>
          </p:nvSpPr>
          <p:spPr bwMode="auto">
            <a:xfrm>
              <a:off x="2679701" y="327025"/>
              <a:ext cx="307975" cy="377825"/>
            </a:xfrm>
            <a:custGeom>
              <a:avLst/>
              <a:gdLst>
                <a:gd name="T0" fmla="*/ 2147483647 w 2922"/>
                <a:gd name="T1" fmla="*/ 2147483647 h 3564"/>
                <a:gd name="T2" fmla="*/ 2147483647 w 2922"/>
                <a:gd name="T3" fmla="*/ 2147483647 h 3564"/>
                <a:gd name="T4" fmla="*/ 2147483647 w 2922"/>
                <a:gd name="T5" fmla="*/ 2147483647 h 3564"/>
                <a:gd name="T6" fmla="*/ 2147483647 w 2922"/>
                <a:gd name="T7" fmla="*/ 2147483647 h 3564"/>
                <a:gd name="T8" fmla="*/ 2147483647 w 2922"/>
                <a:gd name="T9" fmla="*/ 2147483647 h 3564"/>
                <a:gd name="T10" fmla="*/ 2147483647 w 2922"/>
                <a:gd name="T11" fmla="*/ 2147483647 h 3564"/>
                <a:gd name="T12" fmla="*/ 2147483647 w 2922"/>
                <a:gd name="T13" fmla="*/ 2147483647 h 3564"/>
                <a:gd name="T14" fmla="*/ 2147483647 w 2922"/>
                <a:gd name="T15" fmla="*/ 2147483647 h 3564"/>
                <a:gd name="T16" fmla="*/ 2147483647 w 2922"/>
                <a:gd name="T17" fmla="*/ 2147483647 h 3564"/>
                <a:gd name="T18" fmla="*/ 2147483647 w 2922"/>
                <a:gd name="T19" fmla="*/ 2147483647 h 3564"/>
                <a:gd name="T20" fmla="*/ 2147483647 w 2922"/>
                <a:gd name="T21" fmla="*/ 2147483647 h 3564"/>
                <a:gd name="T22" fmla="*/ 2147483647 w 2922"/>
                <a:gd name="T23" fmla="*/ 2147483647 h 3564"/>
                <a:gd name="T24" fmla="*/ 2147483647 w 2922"/>
                <a:gd name="T25" fmla="*/ 2147483647 h 3564"/>
                <a:gd name="T26" fmla="*/ 2147483647 w 2922"/>
                <a:gd name="T27" fmla="*/ 2147483647 h 3564"/>
                <a:gd name="T28" fmla="*/ 2147483647 w 2922"/>
                <a:gd name="T29" fmla="*/ 2147483647 h 3564"/>
                <a:gd name="T30" fmla="*/ 2147483647 w 2922"/>
                <a:gd name="T31" fmla="*/ 2147483647 h 3564"/>
                <a:gd name="T32" fmla="*/ 2147483647 w 2922"/>
                <a:gd name="T33" fmla="*/ 2147483647 h 3564"/>
                <a:gd name="T34" fmla="*/ 2147483647 w 2922"/>
                <a:gd name="T35" fmla="*/ 2147483647 h 3564"/>
                <a:gd name="T36" fmla="*/ 2147483647 w 2922"/>
                <a:gd name="T37" fmla="*/ 2147483647 h 3564"/>
                <a:gd name="T38" fmla="*/ 2147483647 w 2922"/>
                <a:gd name="T39" fmla="*/ 2147483647 h 3564"/>
                <a:gd name="T40" fmla="*/ 2147483647 w 2922"/>
                <a:gd name="T41" fmla="*/ 2147483647 h 3564"/>
                <a:gd name="T42" fmla="*/ 2147483647 w 2922"/>
                <a:gd name="T43" fmla="*/ 2147483647 h 3564"/>
                <a:gd name="T44" fmla="*/ 2147483647 w 2922"/>
                <a:gd name="T45" fmla="*/ 2147483647 h 3564"/>
                <a:gd name="T46" fmla="*/ 2147483647 w 2922"/>
                <a:gd name="T47" fmla="*/ 2147483647 h 3564"/>
                <a:gd name="T48" fmla="*/ 2147483647 w 2922"/>
                <a:gd name="T49" fmla="*/ 2147483647 h 3564"/>
                <a:gd name="T50" fmla="*/ 2147483647 w 2922"/>
                <a:gd name="T51" fmla="*/ 2147483647 h 3564"/>
                <a:gd name="T52" fmla="*/ 2147483647 w 2922"/>
                <a:gd name="T53" fmla="*/ 2147483647 h 3564"/>
                <a:gd name="T54" fmla="*/ 2147483647 w 2922"/>
                <a:gd name="T55" fmla="*/ 2147483647 h 3564"/>
                <a:gd name="T56" fmla="*/ 2147483647 w 2922"/>
                <a:gd name="T57" fmla="*/ 2147483647 h 3564"/>
                <a:gd name="T58" fmla="*/ 2147483647 w 2922"/>
                <a:gd name="T59" fmla="*/ 2147483647 h 3564"/>
                <a:gd name="T60" fmla="*/ 2147483647 w 2922"/>
                <a:gd name="T61" fmla="*/ 2147483647 h 3564"/>
                <a:gd name="T62" fmla="*/ 2147483647 w 2922"/>
                <a:gd name="T63" fmla="*/ 2147483647 h 3564"/>
                <a:gd name="T64" fmla="*/ 2147483647 w 2922"/>
                <a:gd name="T65" fmla="*/ 2147483647 h 3564"/>
                <a:gd name="T66" fmla="*/ 2147483647 w 2922"/>
                <a:gd name="T67" fmla="*/ 2147483647 h 3564"/>
                <a:gd name="T68" fmla="*/ 2147483647 w 2922"/>
                <a:gd name="T69" fmla="*/ 2147483647 h 3564"/>
                <a:gd name="T70" fmla="*/ 2147483647 w 2922"/>
                <a:gd name="T71" fmla="*/ 2147483647 h 3564"/>
                <a:gd name="T72" fmla="*/ 2147483647 w 2922"/>
                <a:gd name="T73" fmla="*/ 2147483647 h 3564"/>
                <a:gd name="T74" fmla="*/ 2147483647 w 2922"/>
                <a:gd name="T75" fmla="*/ 2147483647 h 3564"/>
                <a:gd name="T76" fmla="*/ 2147483647 w 2922"/>
                <a:gd name="T77" fmla="*/ 0 h 3564"/>
                <a:gd name="T78" fmla="*/ 2147483647 w 2922"/>
                <a:gd name="T79" fmla="*/ 2147483647 h 3564"/>
                <a:gd name="T80" fmla="*/ 2147483647 w 2922"/>
                <a:gd name="T81" fmla="*/ 2147483647 h 3564"/>
                <a:gd name="T82" fmla="*/ 2147483647 w 2922"/>
                <a:gd name="T83" fmla="*/ 2147483647 h 3564"/>
                <a:gd name="T84" fmla="*/ 2147483647 w 2922"/>
                <a:gd name="T85" fmla="*/ 2147483647 h 3564"/>
                <a:gd name="T86" fmla="*/ 2147483647 w 2922"/>
                <a:gd name="T87" fmla="*/ 2147483647 h 3564"/>
                <a:gd name="T88" fmla="*/ 2147483647 w 2922"/>
                <a:gd name="T89" fmla="*/ 2147483647 h 3564"/>
                <a:gd name="T90" fmla="*/ 2147483647 w 2922"/>
                <a:gd name="T91" fmla="*/ 2147483647 h 3564"/>
                <a:gd name="T92" fmla="*/ 2147483647 w 2922"/>
                <a:gd name="T93" fmla="*/ 2147483647 h 3564"/>
                <a:gd name="T94" fmla="*/ 2147483647 w 2922"/>
                <a:gd name="T95" fmla="*/ 2147483647 h 35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22"/>
                <a:gd name="T145" fmla="*/ 0 h 3564"/>
                <a:gd name="T146" fmla="*/ 2922 w 2922"/>
                <a:gd name="T147" fmla="*/ 3564 h 35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22" h="3564">
                  <a:moveTo>
                    <a:pt x="22" y="617"/>
                  </a:moveTo>
                  <a:lnTo>
                    <a:pt x="27" y="627"/>
                  </a:lnTo>
                  <a:lnTo>
                    <a:pt x="43" y="661"/>
                  </a:lnTo>
                  <a:lnTo>
                    <a:pt x="55" y="685"/>
                  </a:lnTo>
                  <a:lnTo>
                    <a:pt x="69" y="716"/>
                  </a:lnTo>
                  <a:lnTo>
                    <a:pt x="84" y="751"/>
                  </a:lnTo>
                  <a:lnTo>
                    <a:pt x="101" y="792"/>
                  </a:lnTo>
                  <a:lnTo>
                    <a:pt x="119" y="839"/>
                  </a:lnTo>
                  <a:lnTo>
                    <a:pt x="139" y="891"/>
                  </a:lnTo>
                  <a:lnTo>
                    <a:pt x="159" y="948"/>
                  </a:lnTo>
                  <a:lnTo>
                    <a:pt x="179" y="1011"/>
                  </a:lnTo>
                  <a:lnTo>
                    <a:pt x="201" y="1079"/>
                  </a:lnTo>
                  <a:lnTo>
                    <a:pt x="222" y="1152"/>
                  </a:lnTo>
                  <a:lnTo>
                    <a:pt x="245" y="1231"/>
                  </a:lnTo>
                  <a:lnTo>
                    <a:pt x="266" y="1315"/>
                  </a:lnTo>
                  <a:lnTo>
                    <a:pt x="286" y="1404"/>
                  </a:lnTo>
                  <a:lnTo>
                    <a:pt x="307" y="1498"/>
                  </a:lnTo>
                  <a:lnTo>
                    <a:pt x="326" y="1598"/>
                  </a:lnTo>
                  <a:lnTo>
                    <a:pt x="345" y="1703"/>
                  </a:lnTo>
                  <a:lnTo>
                    <a:pt x="362" y="1813"/>
                  </a:lnTo>
                  <a:lnTo>
                    <a:pt x="378" y="1929"/>
                  </a:lnTo>
                  <a:lnTo>
                    <a:pt x="391" y="2049"/>
                  </a:lnTo>
                  <a:lnTo>
                    <a:pt x="403" y="2175"/>
                  </a:lnTo>
                  <a:lnTo>
                    <a:pt x="414" y="2305"/>
                  </a:lnTo>
                  <a:lnTo>
                    <a:pt x="421" y="2442"/>
                  </a:lnTo>
                  <a:lnTo>
                    <a:pt x="426" y="2582"/>
                  </a:lnTo>
                  <a:lnTo>
                    <a:pt x="428" y="2729"/>
                  </a:lnTo>
                  <a:lnTo>
                    <a:pt x="427" y="2880"/>
                  </a:lnTo>
                  <a:lnTo>
                    <a:pt x="423" y="3036"/>
                  </a:lnTo>
                  <a:lnTo>
                    <a:pt x="415" y="3198"/>
                  </a:lnTo>
                  <a:lnTo>
                    <a:pt x="403" y="3364"/>
                  </a:lnTo>
                  <a:lnTo>
                    <a:pt x="424" y="3371"/>
                  </a:lnTo>
                  <a:lnTo>
                    <a:pt x="484" y="3388"/>
                  </a:lnTo>
                  <a:lnTo>
                    <a:pt x="527" y="3401"/>
                  </a:lnTo>
                  <a:lnTo>
                    <a:pt x="578" y="3415"/>
                  </a:lnTo>
                  <a:lnTo>
                    <a:pt x="636" y="3429"/>
                  </a:lnTo>
                  <a:lnTo>
                    <a:pt x="702" y="3445"/>
                  </a:lnTo>
                  <a:lnTo>
                    <a:pt x="773" y="3462"/>
                  </a:lnTo>
                  <a:lnTo>
                    <a:pt x="850" y="3478"/>
                  </a:lnTo>
                  <a:lnTo>
                    <a:pt x="934" y="3493"/>
                  </a:lnTo>
                  <a:lnTo>
                    <a:pt x="1021" y="3508"/>
                  </a:lnTo>
                  <a:lnTo>
                    <a:pt x="1113" y="3523"/>
                  </a:lnTo>
                  <a:lnTo>
                    <a:pt x="1209" y="3536"/>
                  </a:lnTo>
                  <a:lnTo>
                    <a:pt x="1308" y="3546"/>
                  </a:lnTo>
                  <a:lnTo>
                    <a:pt x="1408" y="3555"/>
                  </a:lnTo>
                  <a:lnTo>
                    <a:pt x="1512" y="3561"/>
                  </a:lnTo>
                  <a:lnTo>
                    <a:pt x="1616" y="3564"/>
                  </a:lnTo>
                  <a:lnTo>
                    <a:pt x="1722" y="3564"/>
                  </a:lnTo>
                  <a:lnTo>
                    <a:pt x="1828" y="3560"/>
                  </a:lnTo>
                  <a:lnTo>
                    <a:pt x="1933" y="3552"/>
                  </a:lnTo>
                  <a:lnTo>
                    <a:pt x="2038" y="3539"/>
                  </a:lnTo>
                  <a:lnTo>
                    <a:pt x="2141" y="3522"/>
                  </a:lnTo>
                  <a:lnTo>
                    <a:pt x="2243" y="3498"/>
                  </a:lnTo>
                  <a:lnTo>
                    <a:pt x="2342" y="3470"/>
                  </a:lnTo>
                  <a:lnTo>
                    <a:pt x="2439" y="3435"/>
                  </a:lnTo>
                  <a:lnTo>
                    <a:pt x="2531" y="3393"/>
                  </a:lnTo>
                  <a:lnTo>
                    <a:pt x="2620" y="3346"/>
                  </a:lnTo>
                  <a:lnTo>
                    <a:pt x="2703" y="3291"/>
                  </a:lnTo>
                  <a:lnTo>
                    <a:pt x="2783" y="3228"/>
                  </a:lnTo>
                  <a:lnTo>
                    <a:pt x="2856" y="3156"/>
                  </a:lnTo>
                  <a:lnTo>
                    <a:pt x="2922" y="3077"/>
                  </a:ln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Freeform 168"/>
            <p:cNvSpPr>
              <a:spLocks/>
            </p:cNvSpPr>
            <p:nvPr/>
          </p:nvSpPr>
          <p:spPr bwMode="auto">
            <a:xfrm>
              <a:off x="2679701" y="363538"/>
              <a:ext cx="53975" cy="323850"/>
            </a:xfrm>
            <a:custGeom>
              <a:avLst/>
              <a:gdLst>
                <a:gd name="T0" fmla="*/ 2147483647 w 522"/>
                <a:gd name="T1" fmla="*/ 2147483647 h 3051"/>
                <a:gd name="T2" fmla="*/ 2147483647 w 522"/>
                <a:gd name="T3" fmla="*/ 2147483647 h 3051"/>
                <a:gd name="T4" fmla="*/ 2147483647 w 522"/>
                <a:gd name="T5" fmla="*/ 2147483647 h 3051"/>
                <a:gd name="T6" fmla="*/ 2147483647 w 522"/>
                <a:gd name="T7" fmla="*/ 2147483647 h 3051"/>
                <a:gd name="T8" fmla="*/ 2147483647 w 522"/>
                <a:gd name="T9" fmla="*/ 2147483647 h 3051"/>
                <a:gd name="T10" fmla="*/ 2147483647 w 522"/>
                <a:gd name="T11" fmla="*/ 2147483647 h 3051"/>
                <a:gd name="T12" fmla="*/ 2147483647 w 522"/>
                <a:gd name="T13" fmla="*/ 2147483647 h 3051"/>
                <a:gd name="T14" fmla="*/ 0 w 522"/>
                <a:gd name="T15" fmla="*/ 2147483647 h 3051"/>
                <a:gd name="T16" fmla="*/ 0 w 522"/>
                <a:gd name="T17" fmla="*/ 2147483647 h 3051"/>
                <a:gd name="T18" fmla="*/ 2147483647 w 522"/>
                <a:gd name="T19" fmla="*/ 2147483647 h 3051"/>
                <a:gd name="T20" fmla="*/ 2147483647 w 522"/>
                <a:gd name="T21" fmla="*/ 2147483647 h 3051"/>
                <a:gd name="T22" fmla="*/ 2147483647 w 522"/>
                <a:gd name="T23" fmla="*/ 2147483647 h 3051"/>
                <a:gd name="T24" fmla="*/ 2147483647 w 522"/>
                <a:gd name="T25" fmla="*/ 2147483647 h 3051"/>
                <a:gd name="T26" fmla="*/ 2147483647 w 522"/>
                <a:gd name="T27" fmla="*/ 2147483647 h 3051"/>
                <a:gd name="T28" fmla="*/ 2147483647 w 522"/>
                <a:gd name="T29" fmla="*/ 2147483647 h 3051"/>
                <a:gd name="T30" fmla="*/ 2147483647 w 522"/>
                <a:gd name="T31" fmla="*/ 2147483647 h 3051"/>
                <a:gd name="T32" fmla="*/ 2147483647 w 522"/>
                <a:gd name="T33" fmla="*/ 2147483647 h 3051"/>
                <a:gd name="T34" fmla="*/ 2147483647 w 522"/>
                <a:gd name="T35" fmla="*/ 2147483647 h 3051"/>
                <a:gd name="T36" fmla="*/ 2147483647 w 522"/>
                <a:gd name="T37" fmla="*/ 2147483647 h 3051"/>
                <a:gd name="T38" fmla="*/ 2147483647 w 522"/>
                <a:gd name="T39" fmla="*/ 2147483647 h 3051"/>
                <a:gd name="T40" fmla="*/ 2147483647 w 522"/>
                <a:gd name="T41" fmla="*/ 2147483647 h 3051"/>
                <a:gd name="T42" fmla="*/ 2147483647 w 522"/>
                <a:gd name="T43" fmla="*/ 2147483647 h 3051"/>
                <a:gd name="T44" fmla="*/ 2147483647 w 522"/>
                <a:gd name="T45" fmla="*/ 2147483647 h 3051"/>
                <a:gd name="T46" fmla="*/ 2147483647 w 522"/>
                <a:gd name="T47" fmla="*/ 2147483647 h 3051"/>
                <a:gd name="T48" fmla="*/ 2147483647 w 522"/>
                <a:gd name="T49" fmla="*/ 2147483647 h 3051"/>
                <a:gd name="T50" fmla="*/ 2147483647 w 522"/>
                <a:gd name="T51" fmla="*/ 2147483647 h 3051"/>
                <a:gd name="T52" fmla="*/ 2147483647 w 522"/>
                <a:gd name="T53" fmla="*/ 2147483647 h 3051"/>
                <a:gd name="T54" fmla="*/ 2147483647 w 522"/>
                <a:gd name="T55" fmla="*/ 2147483647 h 3051"/>
                <a:gd name="T56" fmla="*/ 2147483647 w 522"/>
                <a:gd name="T57" fmla="*/ 2147483647 h 3051"/>
                <a:gd name="T58" fmla="*/ 2147483647 w 522"/>
                <a:gd name="T59" fmla="*/ 2147483647 h 3051"/>
                <a:gd name="T60" fmla="*/ 2147483647 w 522"/>
                <a:gd name="T61" fmla="*/ 2147483647 h 3051"/>
                <a:gd name="T62" fmla="*/ 2147483647 w 522"/>
                <a:gd name="T63" fmla="*/ 2147483647 h 3051"/>
                <a:gd name="T64" fmla="*/ 2147483647 w 522"/>
                <a:gd name="T65" fmla="*/ 2147483647 h 3051"/>
                <a:gd name="T66" fmla="*/ 2147483647 w 522"/>
                <a:gd name="T67" fmla="*/ 2147483647 h 3051"/>
                <a:gd name="T68" fmla="*/ 2147483647 w 522"/>
                <a:gd name="T69" fmla="*/ 2147483647 h 3051"/>
                <a:gd name="T70" fmla="*/ 2147483647 w 522"/>
                <a:gd name="T71" fmla="*/ 2147483647 h 3051"/>
                <a:gd name="T72" fmla="*/ 2147483647 w 522"/>
                <a:gd name="T73" fmla="*/ 2147483647 h 3051"/>
                <a:gd name="T74" fmla="*/ 2147483647 w 522"/>
                <a:gd name="T75" fmla="*/ 2147483647 h 3051"/>
                <a:gd name="T76" fmla="*/ 2147483647 w 522"/>
                <a:gd name="T77" fmla="*/ 2147483647 h 3051"/>
                <a:gd name="T78" fmla="*/ 2147483647 w 522"/>
                <a:gd name="T79" fmla="*/ 2147483647 h 3051"/>
                <a:gd name="T80" fmla="*/ 2147483647 w 522"/>
                <a:gd name="T81" fmla="*/ 2147483647 h 3051"/>
                <a:gd name="T82" fmla="*/ 2147483647 w 522"/>
                <a:gd name="T83" fmla="*/ 2147483647 h 3051"/>
                <a:gd name="T84" fmla="*/ 2147483647 w 522"/>
                <a:gd name="T85" fmla="*/ 2147483647 h 3051"/>
                <a:gd name="T86" fmla="*/ 2147483647 w 522"/>
                <a:gd name="T87" fmla="*/ 2147483647 h 3051"/>
                <a:gd name="T88" fmla="*/ 2147483647 w 522"/>
                <a:gd name="T89" fmla="*/ 2147483647 h 30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22"/>
                <a:gd name="T136" fmla="*/ 0 h 3051"/>
                <a:gd name="T137" fmla="*/ 522 w 522"/>
                <a:gd name="T138" fmla="*/ 3051 h 305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22" h="3051">
                  <a:moveTo>
                    <a:pt x="156" y="0"/>
                  </a:moveTo>
                  <a:lnTo>
                    <a:pt x="133" y="15"/>
                  </a:lnTo>
                  <a:lnTo>
                    <a:pt x="111" y="30"/>
                  </a:lnTo>
                  <a:lnTo>
                    <a:pt x="91" y="46"/>
                  </a:lnTo>
                  <a:lnTo>
                    <a:pt x="73" y="61"/>
                  </a:lnTo>
                  <a:lnTo>
                    <a:pt x="56" y="77"/>
                  </a:lnTo>
                  <a:lnTo>
                    <a:pt x="42" y="94"/>
                  </a:lnTo>
                  <a:lnTo>
                    <a:pt x="29" y="110"/>
                  </a:lnTo>
                  <a:lnTo>
                    <a:pt x="19" y="127"/>
                  </a:lnTo>
                  <a:lnTo>
                    <a:pt x="15" y="135"/>
                  </a:lnTo>
                  <a:lnTo>
                    <a:pt x="10" y="145"/>
                  </a:lnTo>
                  <a:lnTo>
                    <a:pt x="7" y="154"/>
                  </a:lnTo>
                  <a:lnTo>
                    <a:pt x="4" y="162"/>
                  </a:lnTo>
                  <a:lnTo>
                    <a:pt x="2" y="171"/>
                  </a:lnTo>
                  <a:lnTo>
                    <a:pt x="1" y="180"/>
                  </a:lnTo>
                  <a:lnTo>
                    <a:pt x="0" y="189"/>
                  </a:lnTo>
                  <a:lnTo>
                    <a:pt x="0" y="199"/>
                  </a:lnTo>
                  <a:lnTo>
                    <a:pt x="0" y="208"/>
                  </a:lnTo>
                  <a:lnTo>
                    <a:pt x="1" y="217"/>
                  </a:lnTo>
                  <a:lnTo>
                    <a:pt x="2" y="227"/>
                  </a:lnTo>
                  <a:lnTo>
                    <a:pt x="5" y="236"/>
                  </a:lnTo>
                  <a:lnTo>
                    <a:pt x="8" y="246"/>
                  </a:lnTo>
                  <a:lnTo>
                    <a:pt x="11" y="256"/>
                  </a:lnTo>
                  <a:lnTo>
                    <a:pt x="17" y="266"/>
                  </a:lnTo>
                  <a:lnTo>
                    <a:pt x="22" y="276"/>
                  </a:lnTo>
                  <a:lnTo>
                    <a:pt x="27" y="286"/>
                  </a:lnTo>
                  <a:lnTo>
                    <a:pt x="43" y="320"/>
                  </a:lnTo>
                  <a:lnTo>
                    <a:pt x="55" y="344"/>
                  </a:lnTo>
                  <a:lnTo>
                    <a:pt x="69" y="375"/>
                  </a:lnTo>
                  <a:lnTo>
                    <a:pt x="84" y="410"/>
                  </a:lnTo>
                  <a:lnTo>
                    <a:pt x="101" y="451"/>
                  </a:lnTo>
                  <a:lnTo>
                    <a:pt x="119" y="498"/>
                  </a:lnTo>
                  <a:lnTo>
                    <a:pt x="139" y="550"/>
                  </a:lnTo>
                  <a:lnTo>
                    <a:pt x="159" y="607"/>
                  </a:lnTo>
                  <a:lnTo>
                    <a:pt x="179" y="670"/>
                  </a:lnTo>
                  <a:lnTo>
                    <a:pt x="201" y="738"/>
                  </a:lnTo>
                  <a:lnTo>
                    <a:pt x="222" y="811"/>
                  </a:lnTo>
                  <a:lnTo>
                    <a:pt x="245" y="890"/>
                  </a:lnTo>
                  <a:lnTo>
                    <a:pt x="266" y="974"/>
                  </a:lnTo>
                  <a:lnTo>
                    <a:pt x="286" y="1063"/>
                  </a:lnTo>
                  <a:lnTo>
                    <a:pt x="307" y="1157"/>
                  </a:lnTo>
                  <a:lnTo>
                    <a:pt x="326" y="1257"/>
                  </a:lnTo>
                  <a:lnTo>
                    <a:pt x="345" y="1362"/>
                  </a:lnTo>
                  <a:lnTo>
                    <a:pt x="362" y="1472"/>
                  </a:lnTo>
                  <a:lnTo>
                    <a:pt x="378" y="1588"/>
                  </a:lnTo>
                  <a:lnTo>
                    <a:pt x="391" y="1708"/>
                  </a:lnTo>
                  <a:lnTo>
                    <a:pt x="403" y="1834"/>
                  </a:lnTo>
                  <a:lnTo>
                    <a:pt x="414" y="1964"/>
                  </a:lnTo>
                  <a:lnTo>
                    <a:pt x="421" y="2101"/>
                  </a:lnTo>
                  <a:lnTo>
                    <a:pt x="426" y="2241"/>
                  </a:lnTo>
                  <a:lnTo>
                    <a:pt x="428" y="2388"/>
                  </a:lnTo>
                  <a:lnTo>
                    <a:pt x="427" y="2539"/>
                  </a:lnTo>
                  <a:lnTo>
                    <a:pt x="423" y="2695"/>
                  </a:lnTo>
                  <a:lnTo>
                    <a:pt x="415" y="2857"/>
                  </a:lnTo>
                  <a:lnTo>
                    <a:pt x="403" y="3023"/>
                  </a:lnTo>
                  <a:lnTo>
                    <a:pt x="410" y="3025"/>
                  </a:lnTo>
                  <a:lnTo>
                    <a:pt x="428" y="3031"/>
                  </a:lnTo>
                  <a:lnTo>
                    <a:pt x="457" y="3040"/>
                  </a:lnTo>
                  <a:lnTo>
                    <a:pt x="498" y="3051"/>
                  </a:lnTo>
                  <a:lnTo>
                    <a:pt x="504" y="2956"/>
                  </a:lnTo>
                  <a:lnTo>
                    <a:pt x="510" y="2859"/>
                  </a:lnTo>
                  <a:lnTo>
                    <a:pt x="514" y="2762"/>
                  </a:lnTo>
                  <a:lnTo>
                    <a:pt x="519" y="2667"/>
                  </a:lnTo>
                  <a:lnTo>
                    <a:pt x="521" y="2570"/>
                  </a:lnTo>
                  <a:lnTo>
                    <a:pt x="522" y="2473"/>
                  </a:lnTo>
                  <a:lnTo>
                    <a:pt x="522" y="2377"/>
                  </a:lnTo>
                  <a:lnTo>
                    <a:pt x="521" y="2281"/>
                  </a:lnTo>
                  <a:lnTo>
                    <a:pt x="519" y="2184"/>
                  </a:lnTo>
                  <a:lnTo>
                    <a:pt x="514" y="2088"/>
                  </a:lnTo>
                  <a:lnTo>
                    <a:pt x="510" y="1992"/>
                  </a:lnTo>
                  <a:lnTo>
                    <a:pt x="504" y="1895"/>
                  </a:lnTo>
                  <a:lnTo>
                    <a:pt x="497" y="1799"/>
                  </a:lnTo>
                  <a:lnTo>
                    <a:pt x="490" y="1703"/>
                  </a:lnTo>
                  <a:lnTo>
                    <a:pt x="481" y="1607"/>
                  </a:lnTo>
                  <a:lnTo>
                    <a:pt x="471" y="1510"/>
                  </a:lnTo>
                  <a:lnTo>
                    <a:pt x="459" y="1415"/>
                  </a:lnTo>
                  <a:lnTo>
                    <a:pt x="447" y="1319"/>
                  </a:lnTo>
                  <a:lnTo>
                    <a:pt x="433" y="1223"/>
                  </a:lnTo>
                  <a:lnTo>
                    <a:pt x="419" y="1129"/>
                  </a:lnTo>
                  <a:lnTo>
                    <a:pt x="403" y="1033"/>
                  </a:lnTo>
                  <a:lnTo>
                    <a:pt x="386" y="938"/>
                  </a:lnTo>
                  <a:lnTo>
                    <a:pt x="368" y="844"/>
                  </a:lnTo>
                  <a:lnTo>
                    <a:pt x="348" y="748"/>
                  </a:lnTo>
                  <a:lnTo>
                    <a:pt x="329" y="655"/>
                  </a:lnTo>
                  <a:lnTo>
                    <a:pt x="308" y="560"/>
                  </a:lnTo>
                  <a:lnTo>
                    <a:pt x="285" y="466"/>
                  </a:lnTo>
                  <a:lnTo>
                    <a:pt x="261" y="373"/>
                  </a:lnTo>
                  <a:lnTo>
                    <a:pt x="236" y="279"/>
                  </a:lnTo>
                  <a:lnTo>
                    <a:pt x="211" y="185"/>
                  </a:lnTo>
                  <a:lnTo>
                    <a:pt x="184" y="93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Freeform 169"/>
            <p:cNvSpPr>
              <a:spLocks/>
            </p:cNvSpPr>
            <p:nvPr/>
          </p:nvSpPr>
          <p:spPr bwMode="auto">
            <a:xfrm>
              <a:off x="2679701" y="327025"/>
              <a:ext cx="307975" cy="363538"/>
            </a:xfrm>
            <a:custGeom>
              <a:avLst/>
              <a:gdLst>
                <a:gd name="T0" fmla="*/ 2147483647 w 2922"/>
                <a:gd name="T1" fmla="*/ 2147483647 h 3422"/>
                <a:gd name="T2" fmla="*/ 2147483647 w 2922"/>
                <a:gd name="T3" fmla="*/ 2147483647 h 3422"/>
                <a:gd name="T4" fmla="*/ 2147483647 w 2922"/>
                <a:gd name="T5" fmla="*/ 2147483647 h 3422"/>
                <a:gd name="T6" fmla="*/ 2147483647 w 2922"/>
                <a:gd name="T7" fmla="*/ 2147483647 h 3422"/>
                <a:gd name="T8" fmla="*/ 2147483647 w 2922"/>
                <a:gd name="T9" fmla="*/ 2147483647 h 3422"/>
                <a:gd name="T10" fmla="*/ 2147483647 w 2922"/>
                <a:gd name="T11" fmla="*/ 2147483647 h 3422"/>
                <a:gd name="T12" fmla="*/ 2147483647 w 2922"/>
                <a:gd name="T13" fmla="*/ 2147483647 h 3422"/>
                <a:gd name="T14" fmla="*/ 2147483647 w 2922"/>
                <a:gd name="T15" fmla="*/ 2147483647 h 3422"/>
                <a:gd name="T16" fmla="*/ 2147483647 w 2922"/>
                <a:gd name="T17" fmla="*/ 2147483647 h 3422"/>
                <a:gd name="T18" fmla="*/ 2147483647 w 2922"/>
                <a:gd name="T19" fmla="*/ 2147483647 h 3422"/>
                <a:gd name="T20" fmla="*/ 2147483647 w 2922"/>
                <a:gd name="T21" fmla="*/ 2147483647 h 3422"/>
                <a:gd name="T22" fmla="*/ 2147483647 w 2922"/>
                <a:gd name="T23" fmla="*/ 2147483647 h 3422"/>
                <a:gd name="T24" fmla="*/ 2147483647 w 2922"/>
                <a:gd name="T25" fmla="*/ 2147483647 h 3422"/>
                <a:gd name="T26" fmla="*/ 2147483647 w 2922"/>
                <a:gd name="T27" fmla="*/ 2147483647 h 3422"/>
                <a:gd name="T28" fmla="*/ 2147483647 w 2922"/>
                <a:gd name="T29" fmla="*/ 2147483647 h 3422"/>
                <a:gd name="T30" fmla="*/ 2147483647 w 2922"/>
                <a:gd name="T31" fmla="*/ 2147483647 h 3422"/>
                <a:gd name="T32" fmla="*/ 2147483647 w 2922"/>
                <a:gd name="T33" fmla="*/ 2147483647 h 3422"/>
                <a:gd name="T34" fmla="*/ 2147483647 w 2922"/>
                <a:gd name="T35" fmla="*/ 2147483647 h 3422"/>
                <a:gd name="T36" fmla="*/ 2147483647 w 2922"/>
                <a:gd name="T37" fmla="*/ 0 h 3422"/>
                <a:gd name="T38" fmla="*/ 2147483647 w 2922"/>
                <a:gd name="T39" fmla="*/ 2147483647 h 3422"/>
                <a:gd name="T40" fmla="*/ 2147483647 w 2922"/>
                <a:gd name="T41" fmla="*/ 2147483647 h 3422"/>
                <a:gd name="T42" fmla="*/ 2147483647 w 2922"/>
                <a:gd name="T43" fmla="*/ 2147483647 h 3422"/>
                <a:gd name="T44" fmla="*/ 2147483647 w 2922"/>
                <a:gd name="T45" fmla="*/ 2147483647 h 3422"/>
                <a:gd name="T46" fmla="*/ 2147483647 w 2922"/>
                <a:gd name="T47" fmla="*/ 2147483647 h 3422"/>
                <a:gd name="T48" fmla="*/ 2147483647 w 2922"/>
                <a:gd name="T49" fmla="*/ 2147483647 h 3422"/>
                <a:gd name="T50" fmla="*/ 2147483647 w 2922"/>
                <a:gd name="T51" fmla="*/ 2147483647 h 3422"/>
                <a:gd name="T52" fmla="*/ 2147483647 w 2922"/>
                <a:gd name="T53" fmla="*/ 2147483647 h 3422"/>
                <a:gd name="T54" fmla="*/ 2147483647 w 2922"/>
                <a:gd name="T55" fmla="*/ 2147483647 h 3422"/>
                <a:gd name="T56" fmla="*/ 2147483647 w 2922"/>
                <a:gd name="T57" fmla="*/ 2147483647 h 3422"/>
                <a:gd name="T58" fmla="*/ 2147483647 w 2922"/>
                <a:gd name="T59" fmla="*/ 2147483647 h 3422"/>
                <a:gd name="T60" fmla="*/ 2147483647 w 2922"/>
                <a:gd name="T61" fmla="*/ 2147483647 h 3422"/>
                <a:gd name="T62" fmla="*/ 2147483647 w 2922"/>
                <a:gd name="T63" fmla="*/ 2147483647 h 3422"/>
                <a:gd name="T64" fmla="*/ 2147483647 w 2922"/>
                <a:gd name="T65" fmla="*/ 2147483647 h 3422"/>
                <a:gd name="T66" fmla="*/ 2147483647 w 2922"/>
                <a:gd name="T67" fmla="*/ 2147483647 h 3422"/>
                <a:gd name="T68" fmla="*/ 2147483647 w 2922"/>
                <a:gd name="T69" fmla="*/ 2147483647 h 3422"/>
                <a:gd name="T70" fmla="*/ 2147483647 w 2922"/>
                <a:gd name="T71" fmla="*/ 2147483647 h 3422"/>
                <a:gd name="T72" fmla="*/ 2147483647 w 2922"/>
                <a:gd name="T73" fmla="*/ 2147483647 h 3422"/>
                <a:gd name="T74" fmla="*/ 2147483647 w 2922"/>
                <a:gd name="T75" fmla="*/ 2147483647 h 3422"/>
                <a:gd name="T76" fmla="*/ 2147483647 w 2922"/>
                <a:gd name="T77" fmla="*/ 2147483647 h 3422"/>
                <a:gd name="T78" fmla="*/ 2147483647 w 2922"/>
                <a:gd name="T79" fmla="*/ 2147483647 h 3422"/>
                <a:gd name="T80" fmla="*/ 2147483647 w 2922"/>
                <a:gd name="T81" fmla="*/ 2147483647 h 3422"/>
                <a:gd name="T82" fmla="*/ 2147483647 w 2922"/>
                <a:gd name="T83" fmla="*/ 2147483647 h 3422"/>
                <a:gd name="T84" fmla="*/ 2147483647 w 2922"/>
                <a:gd name="T85" fmla="*/ 2147483647 h 3422"/>
                <a:gd name="T86" fmla="*/ 2147483647 w 2922"/>
                <a:gd name="T87" fmla="*/ 2147483647 h 3422"/>
                <a:gd name="T88" fmla="*/ 2147483647 w 2922"/>
                <a:gd name="T89" fmla="*/ 2147483647 h 3422"/>
                <a:gd name="T90" fmla="*/ 2147483647 w 2922"/>
                <a:gd name="T91" fmla="*/ 2147483647 h 3422"/>
                <a:gd name="T92" fmla="*/ 2147483647 w 2922"/>
                <a:gd name="T93" fmla="*/ 2147483647 h 3422"/>
                <a:gd name="T94" fmla="*/ 2147483647 w 2922"/>
                <a:gd name="T95" fmla="*/ 2147483647 h 3422"/>
                <a:gd name="T96" fmla="*/ 2147483647 w 2922"/>
                <a:gd name="T97" fmla="*/ 2147483647 h 3422"/>
                <a:gd name="T98" fmla="*/ 2147483647 w 2922"/>
                <a:gd name="T99" fmla="*/ 2147483647 h 3422"/>
                <a:gd name="T100" fmla="*/ 2147483647 w 2922"/>
                <a:gd name="T101" fmla="*/ 2147483647 h 3422"/>
                <a:gd name="T102" fmla="*/ 2147483647 w 2922"/>
                <a:gd name="T103" fmla="*/ 2147483647 h 3422"/>
                <a:gd name="T104" fmla="*/ 2147483647 w 2922"/>
                <a:gd name="T105" fmla="*/ 2147483647 h 3422"/>
                <a:gd name="T106" fmla="*/ 2147483647 w 2922"/>
                <a:gd name="T107" fmla="*/ 2147483647 h 3422"/>
                <a:gd name="T108" fmla="*/ 2147483647 w 2922"/>
                <a:gd name="T109" fmla="*/ 2147483647 h 3422"/>
                <a:gd name="T110" fmla="*/ 2147483647 w 2922"/>
                <a:gd name="T111" fmla="*/ 2147483647 h 342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22"/>
                <a:gd name="T169" fmla="*/ 0 h 3422"/>
                <a:gd name="T170" fmla="*/ 2922 w 2922"/>
                <a:gd name="T171" fmla="*/ 3422 h 342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22" h="3422">
                  <a:moveTo>
                    <a:pt x="2922" y="3077"/>
                  </a:move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lnTo>
                    <a:pt x="23" y="620"/>
                  </a:lnTo>
                  <a:lnTo>
                    <a:pt x="29" y="631"/>
                  </a:lnTo>
                  <a:lnTo>
                    <a:pt x="38" y="649"/>
                  </a:lnTo>
                  <a:lnTo>
                    <a:pt x="50" y="676"/>
                  </a:lnTo>
                  <a:lnTo>
                    <a:pt x="65" y="708"/>
                  </a:lnTo>
                  <a:lnTo>
                    <a:pt x="83" y="749"/>
                  </a:lnTo>
                  <a:lnTo>
                    <a:pt x="103" y="797"/>
                  </a:lnTo>
                  <a:lnTo>
                    <a:pt x="124" y="852"/>
                  </a:lnTo>
                  <a:lnTo>
                    <a:pt x="174" y="861"/>
                  </a:lnTo>
                  <a:lnTo>
                    <a:pt x="225" y="867"/>
                  </a:lnTo>
                  <a:lnTo>
                    <a:pt x="277" y="873"/>
                  </a:lnTo>
                  <a:lnTo>
                    <a:pt x="329" y="877"/>
                  </a:lnTo>
                  <a:lnTo>
                    <a:pt x="382" y="881"/>
                  </a:lnTo>
                  <a:lnTo>
                    <a:pt x="435" y="883"/>
                  </a:lnTo>
                  <a:lnTo>
                    <a:pt x="488" y="883"/>
                  </a:lnTo>
                  <a:lnTo>
                    <a:pt x="542" y="883"/>
                  </a:lnTo>
                  <a:lnTo>
                    <a:pt x="595" y="883"/>
                  </a:lnTo>
                  <a:lnTo>
                    <a:pt x="649" y="881"/>
                  </a:lnTo>
                  <a:lnTo>
                    <a:pt x="702" y="879"/>
                  </a:lnTo>
                  <a:lnTo>
                    <a:pt x="756" y="876"/>
                  </a:lnTo>
                  <a:lnTo>
                    <a:pt x="862" y="871"/>
                  </a:lnTo>
                  <a:lnTo>
                    <a:pt x="966" y="866"/>
                  </a:lnTo>
                  <a:lnTo>
                    <a:pt x="1068" y="861"/>
                  </a:lnTo>
                  <a:lnTo>
                    <a:pt x="1168" y="859"/>
                  </a:lnTo>
                  <a:lnTo>
                    <a:pt x="1216" y="858"/>
                  </a:lnTo>
                  <a:lnTo>
                    <a:pt x="1263" y="858"/>
                  </a:lnTo>
                  <a:lnTo>
                    <a:pt x="1310" y="860"/>
                  </a:lnTo>
                  <a:lnTo>
                    <a:pt x="1354" y="862"/>
                  </a:lnTo>
                  <a:lnTo>
                    <a:pt x="1398" y="865"/>
                  </a:lnTo>
                  <a:lnTo>
                    <a:pt x="1441" y="870"/>
                  </a:lnTo>
                  <a:lnTo>
                    <a:pt x="1482" y="876"/>
                  </a:lnTo>
                  <a:lnTo>
                    <a:pt x="1521" y="884"/>
                  </a:lnTo>
                  <a:lnTo>
                    <a:pt x="1559" y="894"/>
                  </a:lnTo>
                  <a:lnTo>
                    <a:pt x="1596" y="904"/>
                  </a:lnTo>
                  <a:lnTo>
                    <a:pt x="1630" y="917"/>
                  </a:lnTo>
                  <a:lnTo>
                    <a:pt x="1663" y="931"/>
                  </a:lnTo>
                  <a:lnTo>
                    <a:pt x="1736" y="973"/>
                  </a:lnTo>
                  <a:lnTo>
                    <a:pt x="1806" y="1018"/>
                  </a:lnTo>
                  <a:lnTo>
                    <a:pt x="1874" y="1068"/>
                  </a:lnTo>
                  <a:lnTo>
                    <a:pt x="1938" y="1120"/>
                  </a:lnTo>
                  <a:lnTo>
                    <a:pt x="1999" y="1176"/>
                  </a:lnTo>
                  <a:lnTo>
                    <a:pt x="2057" y="1235"/>
                  </a:lnTo>
                  <a:lnTo>
                    <a:pt x="2112" y="1297"/>
                  </a:lnTo>
                  <a:lnTo>
                    <a:pt x="2164" y="1362"/>
                  </a:lnTo>
                  <a:lnTo>
                    <a:pt x="2213" y="1430"/>
                  </a:lnTo>
                  <a:lnTo>
                    <a:pt x="2257" y="1500"/>
                  </a:lnTo>
                  <a:lnTo>
                    <a:pt x="2300" y="1574"/>
                  </a:lnTo>
                  <a:lnTo>
                    <a:pt x="2340" y="1649"/>
                  </a:lnTo>
                  <a:lnTo>
                    <a:pt x="2377" y="1726"/>
                  </a:lnTo>
                  <a:lnTo>
                    <a:pt x="2409" y="1806"/>
                  </a:lnTo>
                  <a:lnTo>
                    <a:pt x="2440" y="1888"/>
                  </a:lnTo>
                  <a:lnTo>
                    <a:pt x="2467" y="1971"/>
                  </a:lnTo>
                  <a:lnTo>
                    <a:pt x="2491" y="2056"/>
                  </a:lnTo>
                  <a:lnTo>
                    <a:pt x="2511" y="2143"/>
                  </a:lnTo>
                  <a:lnTo>
                    <a:pt x="2528" y="2230"/>
                  </a:lnTo>
                  <a:lnTo>
                    <a:pt x="2544" y="2319"/>
                  </a:lnTo>
                  <a:lnTo>
                    <a:pt x="2555" y="2409"/>
                  </a:lnTo>
                  <a:lnTo>
                    <a:pt x="2563" y="2500"/>
                  </a:lnTo>
                  <a:lnTo>
                    <a:pt x="2567" y="2591"/>
                  </a:lnTo>
                  <a:lnTo>
                    <a:pt x="2569" y="2683"/>
                  </a:lnTo>
                  <a:lnTo>
                    <a:pt x="2568" y="2776"/>
                  </a:lnTo>
                  <a:lnTo>
                    <a:pt x="2563" y="2868"/>
                  </a:lnTo>
                  <a:lnTo>
                    <a:pt x="2555" y="2961"/>
                  </a:lnTo>
                  <a:lnTo>
                    <a:pt x="2544" y="3053"/>
                  </a:lnTo>
                  <a:lnTo>
                    <a:pt x="2529" y="3147"/>
                  </a:lnTo>
                  <a:lnTo>
                    <a:pt x="2512" y="3239"/>
                  </a:lnTo>
                  <a:lnTo>
                    <a:pt x="2492" y="3330"/>
                  </a:lnTo>
                  <a:lnTo>
                    <a:pt x="2467" y="3422"/>
                  </a:lnTo>
                  <a:lnTo>
                    <a:pt x="2501" y="3408"/>
                  </a:lnTo>
                  <a:lnTo>
                    <a:pt x="2533" y="3391"/>
                  </a:lnTo>
                  <a:lnTo>
                    <a:pt x="2565" y="3375"/>
                  </a:lnTo>
                  <a:lnTo>
                    <a:pt x="2597" y="3359"/>
                  </a:lnTo>
                  <a:lnTo>
                    <a:pt x="2627" y="3340"/>
                  </a:lnTo>
                  <a:lnTo>
                    <a:pt x="2658" y="3321"/>
                  </a:lnTo>
                  <a:lnTo>
                    <a:pt x="2687" y="3302"/>
                  </a:lnTo>
                  <a:lnTo>
                    <a:pt x="2717" y="3280"/>
                  </a:lnTo>
                  <a:lnTo>
                    <a:pt x="2745" y="3259"/>
                  </a:lnTo>
                  <a:lnTo>
                    <a:pt x="2773" y="3236"/>
                  </a:lnTo>
                  <a:lnTo>
                    <a:pt x="2799" y="3212"/>
                  </a:lnTo>
                  <a:lnTo>
                    <a:pt x="2826" y="3187"/>
                  </a:lnTo>
                  <a:lnTo>
                    <a:pt x="2851" y="3161"/>
                  </a:lnTo>
                  <a:lnTo>
                    <a:pt x="2875" y="3134"/>
                  </a:lnTo>
                  <a:lnTo>
                    <a:pt x="2900" y="3106"/>
                  </a:lnTo>
                  <a:lnTo>
                    <a:pt x="2922" y="3077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" name="Freeform 170"/>
            <p:cNvSpPr>
              <a:spLocks/>
            </p:cNvSpPr>
            <p:nvPr/>
          </p:nvSpPr>
          <p:spPr bwMode="auto">
            <a:xfrm>
              <a:off x="2822576" y="244475"/>
              <a:ext cx="71438" cy="93663"/>
            </a:xfrm>
            <a:custGeom>
              <a:avLst/>
              <a:gdLst>
                <a:gd name="T0" fmla="*/ 2147483647 w 671"/>
                <a:gd name="T1" fmla="*/ 2147483647 h 886"/>
                <a:gd name="T2" fmla="*/ 2147483647 w 671"/>
                <a:gd name="T3" fmla="*/ 2147483647 h 886"/>
                <a:gd name="T4" fmla="*/ 2147483647 w 671"/>
                <a:gd name="T5" fmla="*/ 2147483647 h 886"/>
                <a:gd name="T6" fmla="*/ 2147483647 w 671"/>
                <a:gd name="T7" fmla="*/ 2147483647 h 886"/>
                <a:gd name="T8" fmla="*/ 2147483647 w 671"/>
                <a:gd name="T9" fmla="*/ 2147483647 h 886"/>
                <a:gd name="T10" fmla="*/ 2147483647 w 671"/>
                <a:gd name="T11" fmla="*/ 2147483647 h 886"/>
                <a:gd name="T12" fmla="*/ 2147483647 w 671"/>
                <a:gd name="T13" fmla="*/ 2147483647 h 886"/>
                <a:gd name="T14" fmla="*/ 2147483647 w 671"/>
                <a:gd name="T15" fmla="*/ 2147483647 h 886"/>
                <a:gd name="T16" fmla="*/ 2147483647 w 671"/>
                <a:gd name="T17" fmla="*/ 2147483647 h 886"/>
                <a:gd name="T18" fmla="*/ 2147483647 w 671"/>
                <a:gd name="T19" fmla="*/ 2147483647 h 886"/>
                <a:gd name="T20" fmla="*/ 2147483647 w 671"/>
                <a:gd name="T21" fmla="*/ 0 h 886"/>
                <a:gd name="T22" fmla="*/ 2147483647 w 671"/>
                <a:gd name="T23" fmla="*/ 2147483647 h 886"/>
                <a:gd name="T24" fmla="*/ 2147483647 w 671"/>
                <a:gd name="T25" fmla="*/ 2147483647 h 886"/>
                <a:gd name="T26" fmla="*/ 2147483647 w 671"/>
                <a:gd name="T27" fmla="*/ 2147483647 h 886"/>
                <a:gd name="T28" fmla="*/ 2147483647 w 671"/>
                <a:gd name="T29" fmla="*/ 2147483647 h 886"/>
                <a:gd name="T30" fmla="*/ 2147483647 w 671"/>
                <a:gd name="T31" fmla="*/ 2147483647 h 886"/>
                <a:gd name="T32" fmla="*/ 2147483647 w 671"/>
                <a:gd name="T33" fmla="*/ 2147483647 h 886"/>
                <a:gd name="T34" fmla="*/ 2147483647 w 671"/>
                <a:gd name="T35" fmla="*/ 2147483647 h 886"/>
                <a:gd name="T36" fmla="*/ 2147483647 w 671"/>
                <a:gd name="T37" fmla="*/ 2147483647 h 886"/>
                <a:gd name="T38" fmla="*/ 2147483647 w 671"/>
                <a:gd name="T39" fmla="*/ 2147483647 h 886"/>
                <a:gd name="T40" fmla="*/ 2147483647 w 671"/>
                <a:gd name="T41" fmla="*/ 2147483647 h 886"/>
                <a:gd name="T42" fmla="*/ 2147483647 w 671"/>
                <a:gd name="T43" fmla="*/ 2147483647 h 886"/>
                <a:gd name="T44" fmla="*/ 2147483647 w 671"/>
                <a:gd name="T45" fmla="*/ 2147483647 h 886"/>
                <a:gd name="T46" fmla="*/ 2147483647 w 671"/>
                <a:gd name="T47" fmla="*/ 2147483647 h 886"/>
                <a:gd name="T48" fmla="*/ 2147483647 w 671"/>
                <a:gd name="T49" fmla="*/ 2147483647 h 886"/>
                <a:gd name="T50" fmla="*/ 2147483647 w 671"/>
                <a:gd name="T51" fmla="*/ 2147483647 h 886"/>
                <a:gd name="T52" fmla="*/ 2147483647 w 671"/>
                <a:gd name="T53" fmla="*/ 2147483647 h 886"/>
                <a:gd name="T54" fmla="*/ 2147483647 w 671"/>
                <a:gd name="T55" fmla="*/ 2147483647 h 886"/>
                <a:gd name="T56" fmla="*/ 2147483647 w 671"/>
                <a:gd name="T57" fmla="*/ 2147483647 h 886"/>
                <a:gd name="T58" fmla="*/ 2147483647 w 671"/>
                <a:gd name="T59" fmla="*/ 2147483647 h 886"/>
                <a:gd name="T60" fmla="*/ 2147483647 w 671"/>
                <a:gd name="T61" fmla="*/ 2147483647 h 886"/>
                <a:gd name="T62" fmla="*/ 2147483647 w 671"/>
                <a:gd name="T63" fmla="*/ 2147483647 h 886"/>
                <a:gd name="T64" fmla="*/ 2147483647 w 671"/>
                <a:gd name="T65" fmla="*/ 2147483647 h 886"/>
                <a:gd name="T66" fmla="*/ 2147483647 w 671"/>
                <a:gd name="T67" fmla="*/ 2147483647 h 886"/>
                <a:gd name="T68" fmla="*/ 2147483647 w 671"/>
                <a:gd name="T69" fmla="*/ 2147483647 h 886"/>
                <a:gd name="T70" fmla="*/ 2147483647 w 671"/>
                <a:gd name="T71" fmla="*/ 2147483647 h 886"/>
                <a:gd name="T72" fmla="*/ 2147483647 w 671"/>
                <a:gd name="T73" fmla="*/ 2147483647 h 886"/>
                <a:gd name="T74" fmla="*/ 2147483647 w 671"/>
                <a:gd name="T75" fmla="*/ 2147483647 h 886"/>
                <a:gd name="T76" fmla="*/ 2147483647 w 671"/>
                <a:gd name="T77" fmla="*/ 2147483647 h 886"/>
                <a:gd name="T78" fmla="*/ 2147483647 w 671"/>
                <a:gd name="T79" fmla="*/ 2147483647 h 886"/>
                <a:gd name="T80" fmla="*/ 2147483647 w 671"/>
                <a:gd name="T81" fmla="*/ 2147483647 h 886"/>
                <a:gd name="T82" fmla="*/ 2147483647 w 671"/>
                <a:gd name="T83" fmla="*/ 2147483647 h 886"/>
                <a:gd name="T84" fmla="*/ 2147483647 w 671"/>
                <a:gd name="T85" fmla="*/ 2147483647 h 886"/>
                <a:gd name="T86" fmla="*/ 2147483647 w 671"/>
                <a:gd name="T87" fmla="*/ 2147483647 h 886"/>
                <a:gd name="T88" fmla="*/ 2147483647 w 671"/>
                <a:gd name="T89" fmla="*/ 2147483647 h 886"/>
                <a:gd name="T90" fmla="*/ 2147483647 w 671"/>
                <a:gd name="T91" fmla="*/ 2147483647 h 8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71"/>
                <a:gd name="T139" fmla="*/ 0 h 886"/>
                <a:gd name="T140" fmla="*/ 671 w 671"/>
                <a:gd name="T141" fmla="*/ 886 h 8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71" h="886">
                  <a:moveTo>
                    <a:pt x="5" y="275"/>
                  </a:moveTo>
                  <a:lnTo>
                    <a:pt x="20" y="244"/>
                  </a:lnTo>
                  <a:lnTo>
                    <a:pt x="35" y="213"/>
                  </a:lnTo>
                  <a:lnTo>
                    <a:pt x="50" y="184"/>
                  </a:lnTo>
                  <a:lnTo>
                    <a:pt x="67" y="155"/>
                  </a:lnTo>
                  <a:lnTo>
                    <a:pt x="83" y="128"/>
                  </a:lnTo>
                  <a:lnTo>
                    <a:pt x="100" y="103"/>
                  </a:lnTo>
                  <a:lnTo>
                    <a:pt x="108" y="91"/>
                  </a:lnTo>
                  <a:lnTo>
                    <a:pt x="118" y="80"/>
                  </a:lnTo>
                  <a:lnTo>
                    <a:pt x="127" y="70"/>
                  </a:lnTo>
                  <a:lnTo>
                    <a:pt x="137" y="59"/>
                  </a:lnTo>
                  <a:lnTo>
                    <a:pt x="147" y="50"/>
                  </a:lnTo>
                  <a:lnTo>
                    <a:pt x="157" y="42"/>
                  </a:lnTo>
                  <a:lnTo>
                    <a:pt x="168" y="34"/>
                  </a:lnTo>
                  <a:lnTo>
                    <a:pt x="179" y="27"/>
                  </a:lnTo>
                  <a:lnTo>
                    <a:pt x="191" y="21"/>
                  </a:lnTo>
                  <a:lnTo>
                    <a:pt x="202" y="15"/>
                  </a:lnTo>
                  <a:lnTo>
                    <a:pt x="215" y="11"/>
                  </a:lnTo>
                  <a:lnTo>
                    <a:pt x="229" y="7"/>
                  </a:lnTo>
                  <a:lnTo>
                    <a:pt x="242" y="4"/>
                  </a:lnTo>
                  <a:lnTo>
                    <a:pt x="256" y="1"/>
                  </a:lnTo>
                  <a:lnTo>
                    <a:pt x="270" y="0"/>
                  </a:lnTo>
                  <a:lnTo>
                    <a:pt x="287" y="0"/>
                  </a:lnTo>
                  <a:lnTo>
                    <a:pt x="302" y="1"/>
                  </a:lnTo>
                  <a:lnTo>
                    <a:pt x="319" y="4"/>
                  </a:lnTo>
                  <a:lnTo>
                    <a:pt x="337" y="7"/>
                  </a:lnTo>
                  <a:lnTo>
                    <a:pt x="355" y="12"/>
                  </a:lnTo>
                  <a:lnTo>
                    <a:pt x="372" y="16"/>
                  </a:lnTo>
                  <a:lnTo>
                    <a:pt x="389" y="22"/>
                  </a:lnTo>
                  <a:lnTo>
                    <a:pt x="406" y="29"/>
                  </a:lnTo>
                  <a:lnTo>
                    <a:pt x="423" y="36"/>
                  </a:lnTo>
                  <a:lnTo>
                    <a:pt x="438" y="44"/>
                  </a:lnTo>
                  <a:lnTo>
                    <a:pt x="455" y="52"/>
                  </a:lnTo>
                  <a:lnTo>
                    <a:pt x="471" y="62"/>
                  </a:lnTo>
                  <a:lnTo>
                    <a:pt x="486" y="72"/>
                  </a:lnTo>
                  <a:lnTo>
                    <a:pt x="500" y="83"/>
                  </a:lnTo>
                  <a:lnTo>
                    <a:pt x="515" y="94"/>
                  </a:lnTo>
                  <a:lnTo>
                    <a:pt x="529" y="106"/>
                  </a:lnTo>
                  <a:lnTo>
                    <a:pt x="542" y="119"/>
                  </a:lnTo>
                  <a:lnTo>
                    <a:pt x="555" y="132"/>
                  </a:lnTo>
                  <a:lnTo>
                    <a:pt x="568" y="146"/>
                  </a:lnTo>
                  <a:lnTo>
                    <a:pt x="580" y="160"/>
                  </a:lnTo>
                  <a:lnTo>
                    <a:pt x="591" y="174"/>
                  </a:lnTo>
                  <a:lnTo>
                    <a:pt x="601" y="190"/>
                  </a:lnTo>
                  <a:lnTo>
                    <a:pt x="611" y="206"/>
                  </a:lnTo>
                  <a:lnTo>
                    <a:pt x="621" y="222"/>
                  </a:lnTo>
                  <a:lnTo>
                    <a:pt x="629" y="239"/>
                  </a:lnTo>
                  <a:lnTo>
                    <a:pt x="637" y="256"/>
                  </a:lnTo>
                  <a:lnTo>
                    <a:pt x="644" y="273"/>
                  </a:lnTo>
                  <a:lnTo>
                    <a:pt x="651" y="292"/>
                  </a:lnTo>
                  <a:lnTo>
                    <a:pt x="656" y="310"/>
                  </a:lnTo>
                  <a:lnTo>
                    <a:pt x="661" y="328"/>
                  </a:lnTo>
                  <a:lnTo>
                    <a:pt x="665" y="348"/>
                  </a:lnTo>
                  <a:lnTo>
                    <a:pt x="668" y="367"/>
                  </a:lnTo>
                  <a:lnTo>
                    <a:pt x="670" y="386"/>
                  </a:lnTo>
                  <a:lnTo>
                    <a:pt x="671" y="407"/>
                  </a:lnTo>
                  <a:lnTo>
                    <a:pt x="671" y="427"/>
                  </a:lnTo>
                  <a:lnTo>
                    <a:pt x="671" y="447"/>
                  </a:lnTo>
                  <a:lnTo>
                    <a:pt x="669" y="468"/>
                  </a:lnTo>
                  <a:lnTo>
                    <a:pt x="665" y="493"/>
                  </a:lnTo>
                  <a:lnTo>
                    <a:pt x="660" y="519"/>
                  </a:lnTo>
                  <a:lnTo>
                    <a:pt x="652" y="544"/>
                  </a:lnTo>
                  <a:lnTo>
                    <a:pt x="643" y="568"/>
                  </a:lnTo>
                  <a:lnTo>
                    <a:pt x="632" y="593"/>
                  </a:lnTo>
                  <a:lnTo>
                    <a:pt x="619" y="616"/>
                  </a:lnTo>
                  <a:lnTo>
                    <a:pt x="604" y="640"/>
                  </a:lnTo>
                  <a:lnTo>
                    <a:pt x="588" y="662"/>
                  </a:lnTo>
                  <a:lnTo>
                    <a:pt x="571" y="684"/>
                  </a:lnTo>
                  <a:lnTo>
                    <a:pt x="552" y="706"/>
                  </a:lnTo>
                  <a:lnTo>
                    <a:pt x="532" y="726"/>
                  </a:lnTo>
                  <a:lnTo>
                    <a:pt x="512" y="745"/>
                  </a:lnTo>
                  <a:lnTo>
                    <a:pt x="489" y="764"/>
                  </a:lnTo>
                  <a:lnTo>
                    <a:pt x="467" y="781"/>
                  </a:lnTo>
                  <a:lnTo>
                    <a:pt x="442" y="797"/>
                  </a:lnTo>
                  <a:lnTo>
                    <a:pt x="418" y="813"/>
                  </a:lnTo>
                  <a:lnTo>
                    <a:pt x="394" y="827"/>
                  </a:lnTo>
                  <a:lnTo>
                    <a:pt x="367" y="839"/>
                  </a:lnTo>
                  <a:lnTo>
                    <a:pt x="342" y="850"/>
                  </a:lnTo>
                  <a:lnTo>
                    <a:pt x="315" y="860"/>
                  </a:lnTo>
                  <a:lnTo>
                    <a:pt x="288" y="869"/>
                  </a:lnTo>
                  <a:lnTo>
                    <a:pt x="261" y="876"/>
                  </a:lnTo>
                  <a:lnTo>
                    <a:pt x="234" y="881"/>
                  </a:lnTo>
                  <a:lnTo>
                    <a:pt x="206" y="885"/>
                  </a:lnTo>
                  <a:lnTo>
                    <a:pt x="180" y="886"/>
                  </a:lnTo>
                  <a:lnTo>
                    <a:pt x="152" y="886"/>
                  </a:lnTo>
                  <a:lnTo>
                    <a:pt x="126" y="884"/>
                  </a:lnTo>
                  <a:lnTo>
                    <a:pt x="99" y="880"/>
                  </a:lnTo>
                  <a:lnTo>
                    <a:pt x="74" y="875"/>
                  </a:lnTo>
                  <a:lnTo>
                    <a:pt x="48" y="867"/>
                  </a:lnTo>
                  <a:lnTo>
                    <a:pt x="24" y="856"/>
                  </a:lnTo>
                  <a:lnTo>
                    <a:pt x="0" y="843"/>
                  </a:lnTo>
                  <a:lnTo>
                    <a:pt x="5" y="27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Freeform 171"/>
            <p:cNvSpPr>
              <a:spLocks/>
            </p:cNvSpPr>
            <p:nvPr/>
          </p:nvSpPr>
          <p:spPr bwMode="auto">
            <a:xfrm>
              <a:off x="2825751" y="282575"/>
              <a:ext cx="47625" cy="36513"/>
            </a:xfrm>
            <a:custGeom>
              <a:avLst/>
              <a:gdLst>
                <a:gd name="T0" fmla="*/ 0 w 453"/>
                <a:gd name="T1" fmla="*/ 2147483647 h 341"/>
                <a:gd name="T2" fmla="*/ 2147483647 w 453"/>
                <a:gd name="T3" fmla="*/ 2147483647 h 341"/>
                <a:gd name="T4" fmla="*/ 2147483647 w 453"/>
                <a:gd name="T5" fmla="*/ 2147483647 h 341"/>
                <a:gd name="T6" fmla="*/ 2147483647 w 453"/>
                <a:gd name="T7" fmla="*/ 2147483647 h 341"/>
                <a:gd name="T8" fmla="*/ 2147483647 w 453"/>
                <a:gd name="T9" fmla="*/ 2147483647 h 341"/>
                <a:gd name="T10" fmla="*/ 2147483647 w 453"/>
                <a:gd name="T11" fmla="*/ 2147483647 h 341"/>
                <a:gd name="T12" fmla="*/ 2147483647 w 453"/>
                <a:gd name="T13" fmla="*/ 2147483647 h 341"/>
                <a:gd name="T14" fmla="*/ 2147483647 w 453"/>
                <a:gd name="T15" fmla="*/ 2147483647 h 341"/>
                <a:gd name="T16" fmla="*/ 2147483647 w 453"/>
                <a:gd name="T17" fmla="*/ 2147483647 h 341"/>
                <a:gd name="T18" fmla="*/ 2147483647 w 453"/>
                <a:gd name="T19" fmla="*/ 2147483647 h 341"/>
                <a:gd name="T20" fmla="*/ 2147483647 w 453"/>
                <a:gd name="T21" fmla="*/ 2147483647 h 341"/>
                <a:gd name="T22" fmla="*/ 2147483647 w 453"/>
                <a:gd name="T23" fmla="*/ 2147483647 h 341"/>
                <a:gd name="T24" fmla="*/ 2147483647 w 453"/>
                <a:gd name="T25" fmla="*/ 2147483647 h 341"/>
                <a:gd name="T26" fmla="*/ 2147483647 w 453"/>
                <a:gd name="T27" fmla="*/ 2147483647 h 341"/>
                <a:gd name="T28" fmla="*/ 2147483647 w 453"/>
                <a:gd name="T29" fmla="*/ 0 h 341"/>
                <a:gd name="T30" fmla="*/ 2147483647 w 453"/>
                <a:gd name="T31" fmla="*/ 0 h 341"/>
                <a:gd name="T32" fmla="*/ 2147483647 w 453"/>
                <a:gd name="T33" fmla="*/ 2147483647 h 341"/>
                <a:gd name="T34" fmla="*/ 2147483647 w 453"/>
                <a:gd name="T35" fmla="*/ 2147483647 h 341"/>
                <a:gd name="T36" fmla="*/ 2147483647 w 453"/>
                <a:gd name="T37" fmla="*/ 2147483647 h 341"/>
                <a:gd name="T38" fmla="*/ 2147483647 w 453"/>
                <a:gd name="T39" fmla="*/ 2147483647 h 341"/>
                <a:gd name="T40" fmla="*/ 2147483647 w 453"/>
                <a:gd name="T41" fmla="*/ 2147483647 h 341"/>
                <a:gd name="T42" fmla="*/ 2147483647 w 453"/>
                <a:gd name="T43" fmla="*/ 2147483647 h 341"/>
                <a:gd name="T44" fmla="*/ 2147483647 w 453"/>
                <a:gd name="T45" fmla="*/ 2147483647 h 341"/>
                <a:gd name="T46" fmla="*/ 2147483647 w 453"/>
                <a:gd name="T47" fmla="*/ 2147483647 h 341"/>
                <a:gd name="T48" fmla="*/ 2147483647 w 453"/>
                <a:gd name="T49" fmla="*/ 2147483647 h 341"/>
                <a:gd name="T50" fmla="*/ 2147483647 w 453"/>
                <a:gd name="T51" fmla="*/ 2147483647 h 341"/>
                <a:gd name="T52" fmla="*/ 2147483647 w 453"/>
                <a:gd name="T53" fmla="*/ 2147483647 h 341"/>
                <a:gd name="T54" fmla="*/ 2147483647 w 453"/>
                <a:gd name="T55" fmla="*/ 2147483647 h 341"/>
                <a:gd name="T56" fmla="*/ 2147483647 w 453"/>
                <a:gd name="T57" fmla="*/ 2147483647 h 341"/>
                <a:gd name="T58" fmla="*/ 2147483647 w 453"/>
                <a:gd name="T59" fmla="*/ 2147483647 h 341"/>
                <a:gd name="T60" fmla="*/ 2147483647 w 453"/>
                <a:gd name="T61" fmla="*/ 2147483647 h 341"/>
                <a:gd name="T62" fmla="*/ 2147483647 w 453"/>
                <a:gd name="T63" fmla="*/ 2147483647 h 341"/>
                <a:gd name="T64" fmla="*/ 2147483647 w 453"/>
                <a:gd name="T65" fmla="*/ 2147483647 h 341"/>
                <a:gd name="T66" fmla="*/ 2147483647 w 453"/>
                <a:gd name="T67" fmla="*/ 2147483647 h 341"/>
                <a:gd name="T68" fmla="*/ 2147483647 w 453"/>
                <a:gd name="T69" fmla="*/ 2147483647 h 341"/>
                <a:gd name="T70" fmla="*/ 2147483647 w 453"/>
                <a:gd name="T71" fmla="*/ 2147483647 h 341"/>
                <a:gd name="T72" fmla="*/ 2147483647 w 453"/>
                <a:gd name="T73" fmla="*/ 2147483647 h 341"/>
                <a:gd name="T74" fmla="*/ 2147483647 w 453"/>
                <a:gd name="T75" fmla="*/ 2147483647 h 341"/>
                <a:gd name="T76" fmla="*/ 2147483647 w 453"/>
                <a:gd name="T77" fmla="*/ 2147483647 h 341"/>
                <a:gd name="T78" fmla="*/ 2147483647 w 453"/>
                <a:gd name="T79" fmla="*/ 2147483647 h 341"/>
                <a:gd name="T80" fmla="*/ 2147483647 w 453"/>
                <a:gd name="T81" fmla="*/ 2147483647 h 341"/>
                <a:gd name="T82" fmla="*/ 2147483647 w 453"/>
                <a:gd name="T83" fmla="*/ 2147483647 h 341"/>
                <a:gd name="T84" fmla="*/ 2147483647 w 453"/>
                <a:gd name="T85" fmla="*/ 2147483647 h 341"/>
                <a:gd name="T86" fmla="*/ 2147483647 w 453"/>
                <a:gd name="T87" fmla="*/ 2147483647 h 341"/>
                <a:gd name="T88" fmla="*/ 2147483647 w 453"/>
                <a:gd name="T89" fmla="*/ 2147483647 h 341"/>
                <a:gd name="T90" fmla="*/ 2147483647 w 453"/>
                <a:gd name="T91" fmla="*/ 2147483647 h 341"/>
                <a:gd name="T92" fmla="*/ 2147483647 w 453"/>
                <a:gd name="T93" fmla="*/ 2147483647 h 341"/>
                <a:gd name="T94" fmla="*/ 2147483647 w 453"/>
                <a:gd name="T95" fmla="*/ 2147483647 h 341"/>
                <a:gd name="T96" fmla="*/ 2147483647 w 453"/>
                <a:gd name="T97" fmla="*/ 2147483647 h 341"/>
                <a:gd name="T98" fmla="*/ 0 w 453"/>
                <a:gd name="T99" fmla="*/ 2147483647 h 3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53"/>
                <a:gd name="T151" fmla="*/ 0 h 341"/>
                <a:gd name="T152" fmla="*/ 453 w 453"/>
                <a:gd name="T153" fmla="*/ 341 h 3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53" h="341">
                  <a:moveTo>
                    <a:pt x="0" y="171"/>
                  </a:moveTo>
                  <a:lnTo>
                    <a:pt x="12" y="156"/>
                  </a:lnTo>
                  <a:lnTo>
                    <a:pt x="45" y="121"/>
                  </a:lnTo>
                  <a:lnTo>
                    <a:pt x="68" y="99"/>
                  </a:lnTo>
                  <a:lnTo>
                    <a:pt x="95" y="76"/>
                  </a:lnTo>
                  <a:lnTo>
                    <a:pt x="109" y="65"/>
                  </a:lnTo>
                  <a:lnTo>
                    <a:pt x="124" y="55"/>
                  </a:lnTo>
                  <a:lnTo>
                    <a:pt x="140" y="43"/>
                  </a:lnTo>
                  <a:lnTo>
                    <a:pt x="157" y="34"/>
                  </a:lnTo>
                  <a:lnTo>
                    <a:pt x="174" y="25"/>
                  </a:lnTo>
                  <a:lnTo>
                    <a:pt x="191" y="17"/>
                  </a:lnTo>
                  <a:lnTo>
                    <a:pt x="210" y="11"/>
                  </a:lnTo>
                  <a:lnTo>
                    <a:pt x="228" y="6"/>
                  </a:lnTo>
                  <a:lnTo>
                    <a:pt x="246" y="2"/>
                  </a:lnTo>
                  <a:lnTo>
                    <a:pt x="266" y="0"/>
                  </a:lnTo>
                  <a:lnTo>
                    <a:pt x="285" y="0"/>
                  </a:lnTo>
                  <a:lnTo>
                    <a:pt x="304" y="3"/>
                  </a:lnTo>
                  <a:lnTo>
                    <a:pt x="323" y="7"/>
                  </a:lnTo>
                  <a:lnTo>
                    <a:pt x="342" y="14"/>
                  </a:lnTo>
                  <a:lnTo>
                    <a:pt x="361" y="23"/>
                  </a:lnTo>
                  <a:lnTo>
                    <a:pt x="380" y="36"/>
                  </a:lnTo>
                  <a:lnTo>
                    <a:pt x="399" y="52"/>
                  </a:lnTo>
                  <a:lnTo>
                    <a:pt x="417" y="70"/>
                  </a:lnTo>
                  <a:lnTo>
                    <a:pt x="435" y="92"/>
                  </a:lnTo>
                  <a:lnTo>
                    <a:pt x="453" y="118"/>
                  </a:lnTo>
                  <a:lnTo>
                    <a:pt x="442" y="115"/>
                  </a:lnTo>
                  <a:lnTo>
                    <a:pt x="411" y="107"/>
                  </a:lnTo>
                  <a:lnTo>
                    <a:pt x="390" y="105"/>
                  </a:lnTo>
                  <a:lnTo>
                    <a:pt x="364" y="102"/>
                  </a:lnTo>
                  <a:lnTo>
                    <a:pt x="351" y="102"/>
                  </a:lnTo>
                  <a:lnTo>
                    <a:pt x="337" y="104"/>
                  </a:lnTo>
                  <a:lnTo>
                    <a:pt x="322" y="105"/>
                  </a:lnTo>
                  <a:lnTo>
                    <a:pt x="306" y="107"/>
                  </a:lnTo>
                  <a:lnTo>
                    <a:pt x="290" y="111"/>
                  </a:lnTo>
                  <a:lnTo>
                    <a:pt x="274" y="115"/>
                  </a:lnTo>
                  <a:lnTo>
                    <a:pt x="256" y="120"/>
                  </a:lnTo>
                  <a:lnTo>
                    <a:pt x="240" y="127"/>
                  </a:lnTo>
                  <a:lnTo>
                    <a:pt x="222" y="135"/>
                  </a:lnTo>
                  <a:lnTo>
                    <a:pt x="205" y="144"/>
                  </a:lnTo>
                  <a:lnTo>
                    <a:pt x="187" y="155"/>
                  </a:lnTo>
                  <a:lnTo>
                    <a:pt x="169" y="169"/>
                  </a:lnTo>
                  <a:lnTo>
                    <a:pt x="152" y="183"/>
                  </a:lnTo>
                  <a:lnTo>
                    <a:pt x="133" y="199"/>
                  </a:lnTo>
                  <a:lnTo>
                    <a:pt x="116" y="218"/>
                  </a:lnTo>
                  <a:lnTo>
                    <a:pt x="99" y="238"/>
                  </a:lnTo>
                  <a:lnTo>
                    <a:pt x="81" y="260"/>
                  </a:lnTo>
                  <a:lnTo>
                    <a:pt x="64" y="285"/>
                  </a:lnTo>
                  <a:lnTo>
                    <a:pt x="48" y="312"/>
                  </a:lnTo>
                  <a:lnTo>
                    <a:pt x="31" y="341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Freeform 172"/>
            <p:cNvSpPr>
              <a:spLocks/>
            </p:cNvSpPr>
            <p:nvPr/>
          </p:nvSpPr>
          <p:spPr bwMode="auto">
            <a:xfrm>
              <a:off x="2535238" y="28575"/>
              <a:ext cx="287338" cy="192088"/>
            </a:xfrm>
            <a:custGeom>
              <a:avLst/>
              <a:gdLst>
                <a:gd name="T0" fmla="*/ 2147483647 w 2725"/>
                <a:gd name="T1" fmla="*/ 2147483647 h 1822"/>
                <a:gd name="T2" fmla="*/ 2147483647 w 2725"/>
                <a:gd name="T3" fmla="*/ 2147483647 h 1822"/>
                <a:gd name="T4" fmla="*/ 2147483647 w 2725"/>
                <a:gd name="T5" fmla="*/ 2147483647 h 1822"/>
                <a:gd name="T6" fmla="*/ 2147483647 w 2725"/>
                <a:gd name="T7" fmla="*/ 2147483647 h 1822"/>
                <a:gd name="T8" fmla="*/ 2147483647 w 2725"/>
                <a:gd name="T9" fmla="*/ 2147483647 h 1822"/>
                <a:gd name="T10" fmla="*/ 2147483647 w 2725"/>
                <a:gd name="T11" fmla="*/ 2147483647 h 1822"/>
                <a:gd name="T12" fmla="*/ 2147483647 w 2725"/>
                <a:gd name="T13" fmla="*/ 2147483647 h 1822"/>
                <a:gd name="T14" fmla="*/ 2147483647 w 2725"/>
                <a:gd name="T15" fmla="*/ 2147483647 h 1822"/>
                <a:gd name="T16" fmla="*/ 2147483647 w 2725"/>
                <a:gd name="T17" fmla="*/ 2147483647 h 1822"/>
                <a:gd name="T18" fmla="*/ 2147483647 w 2725"/>
                <a:gd name="T19" fmla="*/ 2147483647 h 1822"/>
                <a:gd name="T20" fmla="*/ 2147483647 w 2725"/>
                <a:gd name="T21" fmla="*/ 2147483647 h 1822"/>
                <a:gd name="T22" fmla="*/ 2147483647 w 2725"/>
                <a:gd name="T23" fmla="*/ 2147483647 h 1822"/>
                <a:gd name="T24" fmla="*/ 2147483647 w 2725"/>
                <a:gd name="T25" fmla="*/ 2147483647 h 1822"/>
                <a:gd name="T26" fmla="*/ 2147483647 w 2725"/>
                <a:gd name="T27" fmla="*/ 2147483647 h 1822"/>
                <a:gd name="T28" fmla="*/ 2147483647 w 2725"/>
                <a:gd name="T29" fmla="*/ 2147483647 h 1822"/>
                <a:gd name="T30" fmla="*/ 2147483647 w 2725"/>
                <a:gd name="T31" fmla="*/ 2147483647 h 1822"/>
                <a:gd name="T32" fmla="*/ 2147483647 w 2725"/>
                <a:gd name="T33" fmla="*/ 2147483647 h 1822"/>
                <a:gd name="T34" fmla="*/ 2147483647 w 2725"/>
                <a:gd name="T35" fmla="*/ 2147483647 h 1822"/>
                <a:gd name="T36" fmla="*/ 2147483647 w 2725"/>
                <a:gd name="T37" fmla="*/ 2147483647 h 1822"/>
                <a:gd name="T38" fmla="*/ 2147483647 w 2725"/>
                <a:gd name="T39" fmla="*/ 2147483647 h 1822"/>
                <a:gd name="T40" fmla="*/ 2147483647 w 2725"/>
                <a:gd name="T41" fmla="*/ 2147483647 h 1822"/>
                <a:gd name="T42" fmla="*/ 0 w 2725"/>
                <a:gd name="T43" fmla="*/ 2147483647 h 1822"/>
                <a:gd name="T44" fmla="*/ 2147483647 w 2725"/>
                <a:gd name="T45" fmla="*/ 2147483647 h 1822"/>
                <a:gd name="T46" fmla="*/ 2147483647 w 2725"/>
                <a:gd name="T47" fmla="*/ 2147483647 h 1822"/>
                <a:gd name="T48" fmla="*/ 2147483647 w 2725"/>
                <a:gd name="T49" fmla="*/ 2147483647 h 1822"/>
                <a:gd name="T50" fmla="*/ 2147483647 w 2725"/>
                <a:gd name="T51" fmla="*/ 2147483647 h 1822"/>
                <a:gd name="T52" fmla="*/ 2147483647 w 2725"/>
                <a:gd name="T53" fmla="*/ 2147483647 h 1822"/>
                <a:gd name="T54" fmla="*/ 2147483647 w 2725"/>
                <a:gd name="T55" fmla="*/ 2147483647 h 1822"/>
                <a:gd name="T56" fmla="*/ 2147483647 w 2725"/>
                <a:gd name="T57" fmla="*/ 2147483647 h 1822"/>
                <a:gd name="T58" fmla="*/ 2147483647 w 2725"/>
                <a:gd name="T59" fmla="*/ 2147483647 h 1822"/>
                <a:gd name="T60" fmla="*/ 2147483647 w 2725"/>
                <a:gd name="T61" fmla="*/ 2147483647 h 1822"/>
                <a:gd name="T62" fmla="*/ 2147483647 w 2725"/>
                <a:gd name="T63" fmla="*/ 2147483647 h 1822"/>
                <a:gd name="T64" fmla="*/ 2147483647 w 2725"/>
                <a:gd name="T65" fmla="*/ 2147483647 h 1822"/>
                <a:gd name="T66" fmla="*/ 2147483647 w 2725"/>
                <a:gd name="T67" fmla="*/ 2147483647 h 1822"/>
                <a:gd name="T68" fmla="*/ 2147483647 w 2725"/>
                <a:gd name="T69" fmla="*/ 2147483647 h 1822"/>
                <a:gd name="T70" fmla="*/ 2147483647 w 2725"/>
                <a:gd name="T71" fmla="*/ 2147483647 h 1822"/>
                <a:gd name="T72" fmla="*/ 2147483647 w 2725"/>
                <a:gd name="T73" fmla="*/ 2147483647 h 1822"/>
                <a:gd name="T74" fmla="*/ 2147483647 w 2725"/>
                <a:gd name="T75" fmla="*/ 2147483647 h 1822"/>
                <a:gd name="T76" fmla="*/ 2147483647 w 2725"/>
                <a:gd name="T77" fmla="*/ 2147483647 h 1822"/>
                <a:gd name="T78" fmla="*/ 2147483647 w 2725"/>
                <a:gd name="T79" fmla="*/ 2147483647 h 1822"/>
                <a:gd name="T80" fmla="*/ 2147483647 w 2725"/>
                <a:gd name="T81" fmla="*/ 2147483647 h 1822"/>
                <a:gd name="T82" fmla="*/ 2147483647 w 2725"/>
                <a:gd name="T83" fmla="*/ 2147483647 h 1822"/>
                <a:gd name="T84" fmla="*/ 2147483647 w 2725"/>
                <a:gd name="T85" fmla="*/ 2147483647 h 1822"/>
                <a:gd name="T86" fmla="*/ 2147483647 w 2725"/>
                <a:gd name="T87" fmla="*/ 2147483647 h 182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25"/>
                <a:gd name="T133" fmla="*/ 0 h 1822"/>
                <a:gd name="T134" fmla="*/ 2725 w 2725"/>
                <a:gd name="T135" fmla="*/ 1822 h 182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25" h="1822">
                  <a:moveTo>
                    <a:pt x="2239" y="571"/>
                  </a:moveTo>
                  <a:lnTo>
                    <a:pt x="2121" y="486"/>
                  </a:lnTo>
                  <a:lnTo>
                    <a:pt x="1997" y="399"/>
                  </a:lnTo>
                  <a:lnTo>
                    <a:pt x="1932" y="355"/>
                  </a:lnTo>
                  <a:lnTo>
                    <a:pt x="1866" y="312"/>
                  </a:lnTo>
                  <a:lnTo>
                    <a:pt x="1800" y="269"/>
                  </a:lnTo>
                  <a:lnTo>
                    <a:pt x="1733" y="229"/>
                  </a:lnTo>
                  <a:lnTo>
                    <a:pt x="1664" y="191"/>
                  </a:lnTo>
                  <a:lnTo>
                    <a:pt x="1594" y="154"/>
                  </a:lnTo>
                  <a:lnTo>
                    <a:pt x="1525" y="121"/>
                  </a:lnTo>
                  <a:lnTo>
                    <a:pt x="1454" y="90"/>
                  </a:lnTo>
                  <a:lnTo>
                    <a:pt x="1383" y="64"/>
                  </a:lnTo>
                  <a:lnTo>
                    <a:pt x="1311" y="41"/>
                  </a:lnTo>
                  <a:lnTo>
                    <a:pt x="1239" y="23"/>
                  </a:lnTo>
                  <a:lnTo>
                    <a:pt x="1167" y="10"/>
                  </a:lnTo>
                  <a:lnTo>
                    <a:pt x="1095" y="2"/>
                  </a:lnTo>
                  <a:lnTo>
                    <a:pt x="1022" y="0"/>
                  </a:lnTo>
                  <a:lnTo>
                    <a:pt x="950" y="5"/>
                  </a:lnTo>
                  <a:lnTo>
                    <a:pt x="879" y="16"/>
                  </a:lnTo>
                  <a:lnTo>
                    <a:pt x="806" y="34"/>
                  </a:lnTo>
                  <a:lnTo>
                    <a:pt x="735" y="60"/>
                  </a:lnTo>
                  <a:lnTo>
                    <a:pt x="665" y="93"/>
                  </a:lnTo>
                  <a:lnTo>
                    <a:pt x="595" y="136"/>
                  </a:lnTo>
                  <a:lnTo>
                    <a:pt x="524" y="187"/>
                  </a:lnTo>
                  <a:lnTo>
                    <a:pt x="456" y="248"/>
                  </a:lnTo>
                  <a:lnTo>
                    <a:pt x="388" y="318"/>
                  </a:lnTo>
                  <a:lnTo>
                    <a:pt x="322" y="399"/>
                  </a:lnTo>
                  <a:lnTo>
                    <a:pt x="256" y="489"/>
                  </a:lnTo>
                  <a:lnTo>
                    <a:pt x="191" y="592"/>
                  </a:lnTo>
                  <a:lnTo>
                    <a:pt x="128" y="706"/>
                  </a:lnTo>
                  <a:lnTo>
                    <a:pt x="66" y="831"/>
                  </a:lnTo>
                  <a:lnTo>
                    <a:pt x="56" y="857"/>
                  </a:lnTo>
                  <a:lnTo>
                    <a:pt x="46" y="881"/>
                  </a:lnTo>
                  <a:lnTo>
                    <a:pt x="38" y="908"/>
                  </a:lnTo>
                  <a:lnTo>
                    <a:pt x="30" y="933"/>
                  </a:lnTo>
                  <a:lnTo>
                    <a:pt x="22" y="959"/>
                  </a:lnTo>
                  <a:lnTo>
                    <a:pt x="17" y="986"/>
                  </a:lnTo>
                  <a:lnTo>
                    <a:pt x="12" y="1013"/>
                  </a:lnTo>
                  <a:lnTo>
                    <a:pt x="8" y="1040"/>
                  </a:lnTo>
                  <a:lnTo>
                    <a:pt x="5" y="1067"/>
                  </a:lnTo>
                  <a:lnTo>
                    <a:pt x="3" y="1095"/>
                  </a:lnTo>
                  <a:lnTo>
                    <a:pt x="1" y="1123"/>
                  </a:lnTo>
                  <a:lnTo>
                    <a:pt x="0" y="1151"/>
                  </a:lnTo>
                  <a:lnTo>
                    <a:pt x="0" y="1179"/>
                  </a:lnTo>
                  <a:lnTo>
                    <a:pt x="0" y="1208"/>
                  </a:lnTo>
                  <a:lnTo>
                    <a:pt x="1" y="1236"/>
                  </a:lnTo>
                  <a:lnTo>
                    <a:pt x="3" y="1265"/>
                  </a:lnTo>
                  <a:lnTo>
                    <a:pt x="7" y="1323"/>
                  </a:lnTo>
                  <a:lnTo>
                    <a:pt x="12" y="1381"/>
                  </a:lnTo>
                  <a:lnTo>
                    <a:pt x="19" y="1440"/>
                  </a:lnTo>
                  <a:lnTo>
                    <a:pt x="26" y="1498"/>
                  </a:lnTo>
                  <a:lnTo>
                    <a:pt x="35" y="1556"/>
                  </a:lnTo>
                  <a:lnTo>
                    <a:pt x="44" y="1614"/>
                  </a:lnTo>
                  <a:lnTo>
                    <a:pt x="51" y="1671"/>
                  </a:lnTo>
                  <a:lnTo>
                    <a:pt x="59" y="1728"/>
                  </a:lnTo>
                  <a:lnTo>
                    <a:pt x="2699" y="1822"/>
                  </a:lnTo>
                  <a:lnTo>
                    <a:pt x="2705" y="1777"/>
                  </a:lnTo>
                  <a:lnTo>
                    <a:pt x="2711" y="1731"/>
                  </a:lnTo>
                  <a:lnTo>
                    <a:pt x="2715" y="1686"/>
                  </a:lnTo>
                  <a:lnTo>
                    <a:pt x="2719" y="1641"/>
                  </a:lnTo>
                  <a:lnTo>
                    <a:pt x="2722" y="1598"/>
                  </a:lnTo>
                  <a:lnTo>
                    <a:pt x="2724" y="1553"/>
                  </a:lnTo>
                  <a:lnTo>
                    <a:pt x="2725" y="1510"/>
                  </a:lnTo>
                  <a:lnTo>
                    <a:pt x="2724" y="1466"/>
                  </a:lnTo>
                  <a:lnTo>
                    <a:pt x="2721" y="1424"/>
                  </a:lnTo>
                  <a:lnTo>
                    <a:pt x="2718" y="1382"/>
                  </a:lnTo>
                  <a:lnTo>
                    <a:pt x="2714" y="1340"/>
                  </a:lnTo>
                  <a:lnTo>
                    <a:pt x="2708" y="1298"/>
                  </a:lnTo>
                  <a:lnTo>
                    <a:pt x="2701" y="1258"/>
                  </a:lnTo>
                  <a:lnTo>
                    <a:pt x="2692" y="1217"/>
                  </a:lnTo>
                  <a:lnTo>
                    <a:pt x="2682" y="1176"/>
                  </a:lnTo>
                  <a:lnTo>
                    <a:pt x="2671" y="1137"/>
                  </a:lnTo>
                  <a:lnTo>
                    <a:pt x="2657" y="1098"/>
                  </a:lnTo>
                  <a:lnTo>
                    <a:pt x="2642" y="1058"/>
                  </a:lnTo>
                  <a:lnTo>
                    <a:pt x="2626" y="1021"/>
                  </a:lnTo>
                  <a:lnTo>
                    <a:pt x="2607" y="983"/>
                  </a:lnTo>
                  <a:lnTo>
                    <a:pt x="2587" y="945"/>
                  </a:lnTo>
                  <a:lnTo>
                    <a:pt x="2565" y="909"/>
                  </a:lnTo>
                  <a:lnTo>
                    <a:pt x="2541" y="872"/>
                  </a:lnTo>
                  <a:lnTo>
                    <a:pt x="2516" y="836"/>
                  </a:lnTo>
                  <a:lnTo>
                    <a:pt x="2488" y="802"/>
                  </a:lnTo>
                  <a:lnTo>
                    <a:pt x="2459" y="766"/>
                  </a:lnTo>
                  <a:lnTo>
                    <a:pt x="2427" y="732"/>
                  </a:lnTo>
                  <a:lnTo>
                    <a:pt x="2394" y="699"/>
                  </a:lnTo>
                  <a:lnTo>
                    <a:pt x="2358" y="666"/>
                  </a:lnTo>
                  <a:lnTo>
                    <a:pt x="2320" y="634"/>
                  </a:lnTo>
                  <a:lnTo>
                    <a:pt x="2281" y="601"/>
                  </a:lnTo>
                  <a:lnTo>
                    <a:pt x="2239" y="571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" name="Freeform 173"/>
            <p:cNvSpPr>
              <a:spLocks/>
            </p:cNvSpPr>
            <p:nvPr/>
          </p:nvSpPr>
          <p:spPr bwMode="auto">
            <a:xfrm>
              <a:off x="2557463" y="42863"/>
              <a:ext cx="311150" cy="314325"/>
            </a:xfrm>
            <a:custGeom>
              <a:avLst/>
              <a:gdLst>
                <a:gd name="T0" fmla="*/ 2147483647 w 2938"/>
                <a:gd name="T1" fmla="*/ 2147483647 h 2974"/>
                <a:gd name="T2" fmla="*/ 2147483647 w 2938"/>
                <a:gd name="T3" fmla="*/ 2147483647 h 2974"/>
                <a:gd name="T4" fmla="*/ 2147483647 w 2938"/>
                <a:gd name="T5" fmla="*/ 2147483647 h 2974"/>
                <a:gd name="T6" fmla="*/ 2147483647 w 2938"/>
                <a:gd name="T7" fmla="*/ 2147483647 h 2974"/>
                <a:gd name="T8" fmla="*/ 2147483647 w 2938"/>
                <a:gd name="T9" fmla="*/ 2147483647 h 2974"/>
                <a:gd name="T10" fmla="*/ 2147483647 w 2938"/>
                <a:gd name="T11" fmla="*/ 2147483647 h 2974"/>
                <a:gd name="T12" fmla="*/ 2147483647 w 2938"/>
                <a:gd name="T13" fmla="*/ 2147483647 h 2974"/>
                <a:gd name="T14" fmla="*/ 2147483647 w 2938"/>
                <a:gd name="T15" fmla="*/ 2147483647 h 2974"/>
                <a:gd name="T16" fmla="*/ 2147483647 w 2938"/>
                <a:gd name="T17" fmla="*/ 2147483647 h 2974"/>
                <a:gd name="T18" fmla="*/ 2147483647 w 2938"/>
                <a:gd name="T19" fmla="*/ 2147483647 h 2974"/>
                <a:gd name="T20" fmla="*/ 2147483647 w 2938"/>
                <a:gd name="T21" fmla="*/ 2147483647 h 2974"/>
                <a:gd name="T22" fmla="*/ 2147483647 w 2938"/>
                <a:gd name="T23" fmla="*/ 2147483647 h 2974"/>
                <a:gd name="T24" fmla="*/ 2147483647 w 2938"/>
                <a:gd name="T25" fmla="*/ 2147483647 h 2974"/>
                <a:gd name="T26" fmla="*/ 2147483647 w 2938"/>
                <a:gd name="T27" fmla="*/ 2147483647 h 2974"/>
                <a:gd name="T28" fmla="*/ 2147483647 w 2938"/>
                <a:gd name="T29" fmla="*/ 2147483647 h 2974"/>
                <a:gd name="T30" fmla="*/ 2147483647 w 2938"/>
                <a:gd name="T31" fmla="*/ 2147483647 h 2974"/>
                <a:gd name="T32" fmla="*/ 2147483647 w 2938"/>
                <a:gd name="T33" fmla="*/ 0 h 2974"/>
                <a:gd name="T34" fmla="*/ 2147483647 w 2938"/>
                <a:gd name="T35" fmla="*/ 2147483647 h 2974"/>
                <a:gd name="T36" fmla="*/ 2147483647 w 2938"/>
                <a:gd name="T37" fmla="*/ 2147483647 h 2974"/>
                <a:gd name="T38" fmla="*/ 2147483647 w 2938"/>
                <a:gd name="T39" fmla="*/ 2147483647 h 2974"/>
                <a:gd name="T40" fmla="*/ 2147483647 w 2938"/>
                <a:gd name="T41" fmla="*/ 2147483647 h 2974"/>
                <a:gd name="T42" fmla="*/ 2147483647 w 2938"/>
                <a:gd name="T43" fmla="*/ 2147483647 h 2974"/>
                <a:gd name="T44" fmla="*/ 2147483647 w 2938"/>
                <a:gd name="T45" fmla="*/ 2147483647 h 2974"/>
                <a:gd name="T46" fmla="*/ 2147483647 w 2938"/>
                <a:gd name="T47" fmla="*/ 2147483647 h 2974"/>
                <a:gd name="T48" fmla="*/ 2147483647 w 2938"/>
                <a:gd name="T49" fmla="*/ 2147483647 h 2974"/>
                <a:gd name="T50" fmla="*/ 2147483647 w 2938"/>
                <a:gd name="T51" fmla="*/ 2147483647 h 2974"/>
                <a:gd name="T52" fmla="*/ 2147483647 w 2938"/>
                <a:gd name="T53" fmla="*/ 2147483647 h 2974"/>
                <a:gd name="T54" fmla="*/ 2147483647 w 2938"/>
                <a:gd name="T55" fmla="*/ 2147483647 h 2974"/>
                <a:gd name="T56" fmla="*/ 2147483647 w 2938"/>
                <a:gd name="T57" fmla="*/ 2147483647 h 2974"/>
                <a:gd name="T58" fmla="*/ 2147483647 w 2938"/>
                <a:gd name="T59" fmla="*/ 2147483647 h 2974"/>
                <a:gd name="T60" fmla="*/ 2147483647 w 2938"/>
                <a:gd name="T61" fmla="*/ 2147483647 h 2974"/>
                <a:gd name="T62" fmla="*/ 2147483647 w 2938"/>
                <a:gd name="T63" fmla="*/ 2147483647 h 2974"/>
                <a:gd name="T64" fmla="*/ 2147483647 w 2938"/>
                <a:gd name="T65" fmla="*/ 2147483647 h 2974"/>
                <a:gd name="T66" fmla="*/ 2147483647 w 2938"/>
                <a:gd name="T67" fmla="*/ 2147483647 h 2974"/>
                <a:gd name="T68" fmla="*/ 2147483647 w 2938"/>
                <a:gd name="T69" fmla="*/ 2147483647 h 2974"/>
                <a:gd name="T70" fmla="*/ 2147483647 w 2938"/>
                <a:gd name="T71" fmla="*/ 2147483647 h 2974"/>
                <a:gd name="T72" fmla="*/ 2147483647 w 2938"/>
                <a:gd name="T73" fmla="*/ 2147483647 h 2974"/>
                <a:gd name="T74" fmla="*/ 2147483647 w 2938"/>
                <a:gd name="T75" fmla="*/ 2147483647 h 2974"/>
                <a:gd name="T76" fmla="*/ 2147483647 w 2938"/>
                <a:gd name="T77" fmla="*/ 2147483647 h 2974"/>
                <a:gd name="T78" fmla="*/ 2147483647 w 2938"/>
                <a:gd name="T79" fmla="*/ 2147483647 h 2974"/>
                <a:gd name="T80" fmla="*/ 2147483647 w 2938"/>
                <a:gd name="T81" fmla="*/ 2147483647 h 2974"/>
                <a:gd name="T82" fmla="*/ 2147483647 w 2938"/>
                <a:gd name="T83" fmla="*/ 2147483647 h 2974"/>
                <a:gd name="T84" fmla="*/ 2147483647 w 2938"/>
                <a:gd name="T85" fmla="*/ 2147483647 h 2974"/>
                <a:gd name="T86" fmla="*/ 2147483647 w 2938"/>
                <a:gd name="T87" fmla="*/ 2147483647 h 2974"/>
                <a:gd name="T88" fmla="*/ 2147483647 w 2938"/>
                <a:gd name="T89" fmla="*/ 2147483647 h 2974"/>
                <a:gd name="T90" fmla="*/ 0 w 2938"/>
                <a:gd name="T91" fmla="*/ 2147483647 h 29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38"/>
                <a:gd name="T139" fmla="*/ 0 h 2974"/>
                <a:gd name="T140" fmla="*/ 2938 w 2938"/>
                <a:gd name="T141" fmla="*/ 2974 h 29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38" h="2974">
                  <a:moveTo>
                    <a:pt x="0" y="1198"/>
                  </a:moveTo>
                  <a:lnTo>
                    <a:pt x="1" y="1186"/>
                  </a:lnTo>
                  <a:lnTo>
                    <a:pt x="6" y="1152"/>
                  </a:lnTo>
                  <a:lnTo>
                    <a:pt x="10" y="1128"/>
                  </a:lnTo>
                  <a:lnTo>
                    <a:pt x="16" y="1098"/>
                  </a:lnTo>
                  <a:lnTo>
                    <a:pt x="23" y="1066"/>
                  </a:lnTo>
                  <a:lnTo>
                    <a:pt x="32" y="1029"/>
                  </a:lnTo>
                  <a:lnTo>
                    <a:pt x="43" y="988"/>
                  </a:lnTo>
                  <a:lnTo>
                    <a:pt x="56" y="946"/>
                  </a:lnTo>
                  <a:lnTo>
                    <a:pt x="71" y="900"/>
                  </a:lnTo>
                  <a:lnTo>
                    <a:pt x="88" y="853"/>
                  </a:lnTo>
                  <a:lnTo>
                    <a:pt x="108" y="803"/>
                  </a:lnTo>
                  <a:lnTo>
                    <a:pt x="130" y="752"/>
                  </a:lnTo>
                  <a:lnTo>
                    <a:pt x="155" y="700"/>
                  </a:lnTo>
                  <a:lnTo>
                    <a:pt x="183" y="647"/>
                  </a:lnTo>
                  <a:lnTo>
                    <a:pt x="214" y="594"/>
                  </a:lnTo>
                  <a:lnTo>
                    <a:pt x="248" y="542"/>
                  </a:lnTo>
                  <a:lnTo>
                    <a:pt x="286" y="489"/>
                  </a:lnTo>
                  <a:lnTo>
                    <a:pt x="327" y="437"/>
                  </a:lnTo>
                  <a:lnTo>
                    <a:pt x="371" y="386"/>
                  </a:lnTo>
                  <a:lnTo>
                    <a:pt x="420" y="337"/>
                  </a:lnTo>
                  <a:lnTo>
                    <a:pt x="473" y="290"/>
                  </a:lnTo>
                  <a:lnTo>
                    <a:pt x="530" y="245"/>
                  </a:lnTo>
                  <a:lnTo>
                    <a:pt x="591" y="203"/>
                  </a:lnTo>
                  <a:lnTo>
                    <a:pt x="658" y="164"/>
                  </a:lnTo>
                  <a:lnTo>
                    <a:pt x="728" y="128"/>
                  </a:lnTo>
                  <a:lnTo>
                    <a:pt x="802" y="96"/>
                  </a:lnTo>
                  <a:lnTo>
                    <a:pt x="883" y="68"/>
                  </a:lnTo>
                  <a:lnTo>
                    <a:pt x="968" y="45"/>
                  </a:lnTo>
                  <a:lnTo>
                    <a:pt x="1058" y="27"/>
                  </a:lnTo>
                  <a:lnTo>
                    <a:pt x="1153" y="14"/>
                  </a:lnTo>
                  <a:lnTo>
                    <a:pt x="1251" y="5"/>
                  </a:lnTo>
                  <a:lnTo>
                    <a:pt x="1346" y="1"/>
                  </a:lnTo>
                  <a:lnTo>
                    <a:pt x="1439" y="0"/>
                  </a:lnTo>
                  <a:lnTo>
                    <a:pt x="1530" y="2"/>
                  </a:lnTo>
                  <a:lnTo>
                    <a:pt x="1619" y="8"/>
                  </a:lnTo>
                  <a:lnTo>
                    <a:pt x="1704" y="18"/>
                  </a:lnTo>
                  <a:lnTo>
                    <a:pt x="1788" y="32"/>
                  </a:lnTo>
                  <a:lnTo>
                    <a:pt x="1869" y="48"/>
                  </a:lnTo>
                  <a:lnTo>
                    <a:pt x="1947" y="68"/>
                  </a:lnTo>
                  <a:lnTo>
                    <a:pt x="2023" y="92"/>
                  </a:lnTo>
                  <a:lnTo>
                    <a:pt x="2096" y="118"/>
                  </a:lnTo>
                  <a:lnTo>
                    <a:pt x="2167" y="149"/>
                  </a:lnTo>
                  <a:lnTo>
                    <a:pt x="2235" y="182"/>
                  </a:lnTo>
                  <a:lnTo>
                    <a:pt x="2300" y="219"/>
                  </a:lnTo>
                  <a:lnTo>
                    <a:pt x="2362" y="259"/>
                  </a:lnTo>
                  <a:lnTo>
                    <a:pt x="2422" y="302"/>
                  </a:lnTo>
                  <a:lnTo>
                    <a:pt x="2478" y="349"/>
                  </a:lnTo>
                  <a:lnTo>
                    <a:pt x="2531" y="398"/>
                  </a:lnTo>
                  <a:lnTo>
                    <a:pt x="2582" y="451"/>
                  </a:lnTo>
                  <a:lnTo>
                    <a:pt x="2629" y="507"/>
                  </a:lnTo>
                  <a:lnTo>
                    <a:pt x="2673" y="565"/>
                  </a:lnTo>
                  <a:lnTo>
                    <a:pt x="2714" y="627"/>
                  </a:lnTo>
                  <a:lnTo>
                    <a:pt x="2752" y="692"/>
                  </a:lnTo>
                  <a:lnTo>
                    <a:pt x="2785" y="759"/>
                  </a:lnTo>
                  <a:lnTo>
                    <a:pt x="2817" y="830"/>
                  </a:lnTo>
                  <a:lnTo>
                    <a:pt x="2844" y="903"/>
                  </a:lnTo>
                  <a:lnTo>
                    <a:pt x="2868" y="979"/>
                  </a:lnTo>
                  <a:lnTo>
                    <a:pt x="2889" y="1059"/>
                  </a:lnTo>
                  <a:lnTo>
                    <a:pt x="2906" y="1140"/>
                  </a:lnTo>
                  <a:lnTo>
                    <a:pt x="2920" y="1224"/>
                  </a:lnTo>
                  <a:lnTo>
                    <a:pt x="2929" y="1312"/>
                  </a:lnTo>
                  <a:lnTo>
                    <a:pt x="2935" y="1402"/>
                  </a:lnTo>
                  <a:lnTo>
                    <a:pt x="2938" y="1491"/>
                  </a:lnTo>
                  <a:lnTo>
                    <a:pt x="2938" y="1580"/>
                  </a:lnTo>
                  <a:lnTo>
                    <a:pt x="2937" y="1665"/>
                  </a:lnTo>
                  <a:lnTo>
                    <a:pt x="2933" y="1748"/>
                  </a:lnTo>
                  <a:lnTo>
                    <a:pt x="2927" y="1829"/>
                  </a:lnTo>
                  <a:lnTo>
                    <a:pt x="2919" y="1907"/>
                  </a:lnTo>
                  <a:lnTo>
                    <a:pt x="2910" y="1984"/>
                  </a:lnTo>
                  <a:lnTo>
                    <a:pt x="2899" y="2057"/>
                  </a:lnTo>
                  <a:lnTo>
                    <a:pt x="2887" y="2128"/>
                  </a:lnTo>
                  <a:lnTo>
                    <a:pt x="2873" y="2196"/>
                  </a:lnTo>
                  <a:lnTo>
                    <a:pt x="2859" y="2263"/>
                  </a:lnTo>
                  <a:lnTo>
                    <a:pt x="2843" y="2326"/>
                  </a:lnTo>
                  <a:lnTo>
                    <a:pt x="2827" y="2387"/>
                  </a:lnTo>
                  <a:lnTo>
                    <a:pt x="2811" y="2445"/>
                  </a:lnTo>
                  <a:lnTo>
                    <a:pt x="2794" y="2500"/>
                  </a:lnTo>
                  <a:lnTo>
                    <a:pt x="2776" y="2552"/>
                  </a:lnTo>
                  <a:lnTo>
                    <a:pt x="2759" y="2602"/>
                  </a:lnTo>
                  <a:lnTo>
                    <a:pt x="2742" y="2648"/>
                  </a:lnTo>
                  <a:lnTo>
                    <a:pt x="2724" y="2692"/>
                  </a:lnTo>
                  <a:lnTo>
                    <a:pt x="2707" y="2733"/>
                  </a:lnTo>
                  <a:lnTo>
                    <a:pt x="2691" y="2771"/>
                  </a:lnTo>
                  <a:lnTo>
                    <a:pt x="2674" y="2805"/>
                  </a:lnTo>
                  <a:lnTo>
                    <a:pt x="2660" y="2837"/>
                  </a:lnTo>
                  <a:lnTo>
                    <a:pt x="2646" y="2865"/>
                  </a:lnTo>
                  <a:lnTo>
                    <a:pt x="2620" y="2912"/>
                  </a:lnTo>
                  <a:lnTo>
                    <a:pt x="2601" y="2947"/>
                  </a:lnTo>
                  <a:lnTo>
                    <a:pt x="2589" y="2967"/>
                  </a:lnTo>
                  <a:lnTo>
                    <a:pt x="2585" y="2974"/>
                  </a:lnTo>
                  <a:lnTo>
                    <a:pt x="0" y="119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Freeform 174"/>
            <p:cNvSpPr>
              <a:spLocks/>
            </p:cNvSpPr>
            <p:nvPr/>
          </p:nvSpPr>
          <p:spPr bwMode="auto">
            <a:xfrm>
              <a:off x="2511426" y="200025"/>
              <a:ext cx="52388" cy="90488"/>
            </a:xfrm>
            <a:custGeom>
              <a:avLst/>
              <a:gdLst>
                <a:gd name="T0" fmla="*/ 2147483647 w 493"/>
                <a:gd name="T1" fmla="*/ 2147483647 h 864"/>
                <a:gd name="T2" fmla="*/ 2147483647 w 493"/>
                <a:gd name="T3" fmla="*/ 2147483647 h 864"/>
                <a:gd name="T4" fmla="*/ 2147483647 w 493"/>
                <a:gd name="T5" fmla="*/ 2147483647 h 864"/>
                <a:gd name="T6" fmla="*/ 2147483647 w 493"/>
                <a:gd name="T7" fmla="*/ 2147483647 h 864"/>
                <a:gd name="T8" fmla="*/ 2147483647 w 493"/>
                <a:gd name="T9" fmla="*/ 2147483647 h 864"/>
                <a:gd name="T10" fmla="*/ 2147483647 w 493"/>
                <a:gd name="T11" fmla="*/ 2147483647 h 864"/>
                <a:gd name="T12" fmla="*/ 2147483647 w 493"/>
                <a:gd name="T13" fmla="*/ 2147483647 h 864"/>
                <a:gd name="T14" fmla="*/ 2147483647 w 493"/>
                <a:gd name="T15" fmla="*/ 2147483647 h 864"/>
                <a:gd name="T16" fmla="*/ 2147483647 w 493"/>
                <a:gd name="T17" fmla="*/ 2147483647 h 864"/>
                <a:gd name="T18" fmla="*/ 2147483647 w 493"/>
                <a:gd name="T19" fmla="*/ 0 h 864"/>
                <a:gd name="T20" fmla="*/ 2147483647 w 493"/>
                <a:gd name="T21" fmla="*/ 2147483647 h 864"/>
                <a:gd name="T22" fmla="*/ 2147483647 w 493"/>
                <a:gd name="T23" fmla="*/ 2147483647 h 864"/>
                <a:gd name="T24" fmla="*/ 2147483647 w 493"/>
                <a:gd name="T25" fmla="*/ 2147483647 h 864"/>
                <a:gd name="T26" fmla="*/ 2147483647 w 493"/>
                <a:gd name="T27" fmla="*/ 2147483647 h 864"/>
                <a:gd name="T28" fmla="*/ 2147483647 w 493"/>
                <a:gd name="T29" fmla="*/ 2147483647 h 864"/>
                <a:gd name="T30" fmla="*/ 2147483647 w 493"/>
                <a:gd name="T31" fmla="*/ 2147483647 h 864"/>
                <a:gd name="T32" fmla="*/ 2147483647 w 493"/>
                <a:gd name="T33" fmla="*/ 2147483647 h 864"/>
                <a:gd name="T34" fmla="*/ 2147483647 w 493"/>
                <a:gd name="T35" fmla="*/ 2147483647 h 864"/>
                <a:gd name="T36" fmla="*/ 2147483647 w 493"/>
                <a:gd name="T37" fmla="*/ 2147483647 h 864"/>
                <a:gd name="T38" fmla="*/ 2147483647 w 493"/>
                <a:gd name="T39" fmla="*/ 2147483647 h 864"/>
                <a:gd name="T40" fmla="*/ 2147483647 w 493"/>
                <a:gd name="T41" fmla="*/ 2147483647 h 864"/>
                <a:gd name="T42" fmla="*/ 2147483647 w 493"/>
                <a:gd name="T43" fmla="*/ 2147483647 h 864"/>
                <a:gd name="T44" fmla="*/ 2147483647 w 493"/>
                <a:gd name="T45" fmla="*/ 2147483647 h 864"/>
                <a:gd name="T46" fmla="*/ 2147483647 w 493"/>
                <a:gd name="T47" fmla="*/ 2147483647 h 864"/>
                <a:gd name="T48" fmla="*/ 2147483647 w 493"/>
                <a:gd name="T49" fmla="*/ 2147483647 h 864"/>
                <a:gd name="T50" fmla="*/ 2147483647 w 493"/>
                <a:gd name="T51" fmla="*/ 2147483647 h 864"/>
                <a:gd name="T52" fmla="*/ 0 w 493"/>
                <a:gd name="T53" fmla="*/ 2147483647 h 864"/>
                <a:gd name="T54" fmla="*/ 2147483647 w 493"/>
                <a:gd name="T55" fmla="*/ 2147483647 h 864"/>
                <a:gd name="T56" fmla="*/ 2147483647 w 493"/>
                <a:gd name="T57" fmla="*/ 2147483647 h 864"/>
                <a:gd name="T58" fmla="*/ 2147483647 w 493"/>
                <a:gd name="T59" fmla="*/ 2147483647 h 864"/>
                <a:gd name="T60" fmla="*/ 2147483647 w 493"/>
                <a:gd name="T61" fmla="*/ 2147483647 h 864"/>
                <a:gd name="T62" fmla="*/ 2147483647 w 493"/>
                <a:gd name="T63" fmla="*/ 2147483647 h 864"/>
                <a:gd name="T64" fmla="*/ 2147483647 w 493"/>
                <a:gd name="T65" fmla="*/ 2147483647 h 864"/>
                <a:gd name="T66" fmla="*/ 2147483647 w 493"/>
                <a:gd name="T67" fmla="*/ 2147483647 h 864"/>
                <a:gd name="T68" fmla="*/ 2147483647 w 493"/>
                <a:gd name="T69" fmla="*/ 2147483647 h 864"/>
                <a:gd name="T70" fmla="*/ 2147483647 w 493"/>
                <a:gd name="T71" fmla="*/ 2147483647 h 864"/>
                <a:gd name="T72" fmla="*/ 2147483647 w 493"/>
                <a:gd name="T73" fmla="*/ 2147483647 h 864"/>
                <a:gd name="T74" fmla="*/ 2147483647 w 493"/>
                <a:gd name="T75" fmla="*/ 2147483647 h 864"/>
                <a:gd name="T76" fmla="*/ 2147483647 w 493"/>
                <a:gd name="T77" fmla="*/ 2147483647 h 864"/>
                <a:gd name="T78" fmla="*/ 2147483647 w 493"/>
                <a:gd name="T79" fmla="*/ 2147483647 h 864"/>
                <a:gd name="T80" fmla="*/ 2147483647 w 493"/>
                <a:gd name="T81" fmla="*/ 2147483647 h 864"/>
                <a:gd name="T82" fmla="*/ 2147483647 w 493"/>
                <a:gd name="T83" fmla="*/ 2147483647 h 864"/>
                <a:gd name="T84" fmla="*/ 2147483647 w 493"/>
                <a:gd name="T85" fmla="*/ 2147483647 h 864"/>
                <a:gd name="T86" fmla="*/ 2147483647 w 493"/>
                <a:gd name="T87" fmla="*/ 2147483647 h 8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93"/>
                <a:gd name="T133" fmla="*/ 0 h 864"/>
                <a:gd name="T134" fmla="*/ 493 w 493"/>
                <a:gd name="T135" fmla="*/ 864 h 8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93" h="864">
                  <a:moveTo>
                    <a:pt x="493" y="289"/>
                  </a:moveTo>
                  <a:lnTo>
                    <a:pt x="474" y="227"/>
                  </a:lnTo>
                  <a:lnTo>
                    <a:pt x="455" y="168"/>
                  </a:lnTo>
                  <a:lnTo>
                    <a:pt x="445" y="141"/>
                  </a:lnTo>
                  <a:lnTo>
                    <a:pt x="435" y="115"/>
                  </a:lnTo>
                  <a:lnTo>
                    <a:pt x="423" y="92"/>
                  </a:lnTo>
                  <a:lnTo>
                    <a:pt x="410" y="70"/>
                  </a:lnTo>
                  <a:lnTo>
                    <a:pt x="403" y="61"/>
                  </a:lnTo>
                  <a:lnTo>
                    <a:pt x="397" y="52"/>
                  </a:lnTo>
                  <a:lnTo>
                    <a:pt x="389" y="43"/>
                  </a:lnTo>
                  <a:lnTo>
                    <a:pt x="382" y="36"/>
                  </a:lnTo>
                  <a:lnTo>
                    <a:pt x="374" y="28"/>
                  </a:lnTo>
                  <a:lnTo>
                    <a:pt x="366" y="21"/>
                  </a:lnTo>
                  <a:lnTo>
                    <a:pt x="356" y="16"/>
                  </a:lnTo>
                  <a:lnTo>
                    <a:pt x="347" y="11"/>
                  </a:lnTo>
                  <a:lnTo>
                    <a:pt x="338" y="7"/>
                  </a:lnTo>
                  <a:lnTo>
                    <a:pt x="328" y="4"/>
                  </a:lnTo>
                  <a:lnTo>
                    <a:pt x="317" y="2"/>
                  </a:lnTo>
                  <a:lnTo>
                    <a:pt x="307" y="0"/>
                  </a:lnTo>
                  <a:lnTo>
                    <a:pt x="294" y="0"/>
                  </a:lnTo>
                  <a:lnTo>
                    <a:pt x="282" y="0"/>
                  </a:lnTo>
                  <a:lnTo>
                    <a:pt x="270" y="2"/>
                  </a:lnTo>
                  <a:lnTo>
                    <a:pt x="256" y="4"/>
                  </a:lnTo>
                  <a:lnTo>
                    <a:pt x="243" y="7"/>
                  </a:lnTo>
                  <a:lnTo>
                    <a:pt x="230" y="11"/>
                  </a:lnTo>
                  <a:lnTo>
                    <a:pt x="218" y="16"/>
                  </a:lnTo>
                  <a:lnTo>
                    <a:pt x="206" y="21"/>
                  </a:lnTo>
                  <a:lnTo>
                    <a:pt x="192" y="28"/>
                  </a:lnTo>
                  <a:lnTo>
                    <a:pt x="181" y="35"/>
                  </a:lnTo>
                  <a:lnTo>
                    <a:pt x="169" y="43"/>
                  </a:lnTo>
                  <a:lnTo>
                    <a:pt x="158" y="51"/>
                  </a:lnTo>
                  <a:lnTo>
                    <a:pt x="146" y="60"/>
                  </a:lnTo>
                  <a:lnTo>
                    <a:pt x="135" y="69"/>
                  </a:lnTo>
                  <a:lnTo>
                    <a:pt x="124" y="80"/>
                  </a:lnTo>
                  <a:lnTo>
                    <a:pt x="114" y="91"/>
                  </a:lnTo>
                  <a:lnTo>
                    <a:pt x="104" y="103"/>
                  </a:lnTo>
                  <a:lnTo>
                    <a:pt x="94" y="115"/>
                  </a:lnTo>
                  <a:lnTo>
                    <a:pt x="85" y="127"/>
                  </a:lnTo>
                  <a:lnTo>
                    <a:pt x="75" y="140"/>
                  </a:lnTo>
                  <a:lnTo>
                    <a:pt x="66" y="154"/>
                  </a:lnTo>
                  <a:lnTo>
                    <a:pt x="58" y="168"/>
                  </a:lnTo>
                  <a:lnTo>
                    <a:pt x="51" y="183"/>
                  </a:lnTo>
                  <a:lnTo>
                    <a:pt x="44" y="198"/>
                  </a:lnTo>
                  <a:lnTo>
                    <a:pt x="37" y="215"/>
                  </a:lnTo>
                  <a:lnTo>
                    <a:pt x="31" y="231"/>
                  </a:lnTo>
                  <a:lnTo>
                    <a:pt x="24" y="247"/>
                  </a:lnTo>
                  <a:lnTo>
                    <a:pt x="19" y="265"/>
                  </a:lnTo>
                  <a:lnTo>
                    <a:pt x="15" y="282"/>
                  </a:lnTo>
                  <a:lnTo>
                    <a:pt x="11" y="300"/>
                  </a:lnTo>
                  <a:lnTo>
                    <a:pt x="7" y="319"/>
                  </a:lnTo>
                  <a:lnTo>
                    <a:pt x="5" y="337"/>
                  </a:lnTo>
                  <a:lnTo>
                    <a:pt x="2" y="356"/>
                  </a:lnTo>
                  <a:lnTo>
                    <a:pt x="1" y="376"/>
                  </a:lnTo>
                  <a:lnTo>
                    <a:pt x="0" y="395"/>
                  </a:lnTo>
                  <a:lnTo>
                    <a:pt x="0" y="415"/>
                  </a:lnTo>
                  <a:lnTo>
                    <a:pt x="1" y="441"/>
                  </a:lnTo>
                  <a:lnTo>
                    <a:pt x="4" y="465"/>
                  </a:lnTo>
                  <a:lnTo>
                    <a:pt x="8" y="490"/>
                  </a:lnTo>
                  <a:lnTo>
                    <a:pt x="13" y="514"/>
                  </a:lnTo>
                  <a:lnTo>
                    <a:pt x="20" y="538"/>
                  </a:lnTo>
                  <a:lnTo>
                    <a:pt x="29" y="563"/>
                  </a:lnTo>
                  <a:lnTo>
                    <a:pt x="37" y="586"/>
                  </a:lnTo>
                  <a:lnTo>
                    <a:pt x="48" y="610"/>
                  </a:lnTo>
                  <a:lnTo>
                    <a:pt x="59" y="632"/>
                  </a:lnTo>
                  <a:lnTo>
                    <a:pt x="71" y="654"/>
                  </a:lnTo>
                  <a:lnTo>
                    <a:pt x="84" y="676"/>
                  </a:lnTo>
                  <a:lnTo>
                    <a:pt x="98" y="696"/>
                  </a:lnTo>
                  <a:lnTo>
                    <a:pt x="113" y="715"/>
                  </a:lnTo>
                  <a:lnTo>
                    <a:pt x="128" y="735"/>
                  </a:lnTo>
                  <a:lnTo>
                    <a:pt x="145" y="752"/>
                  </a:lnTo>
                  <a:lnTo>
                    <a:pt x="161" y="769"/>
                  </a:lnTo>
                  <a:lnTo>
                    <a:pt x="178" y="785"/>
                  </a:lnTo>
                  <a:lnTo>
                    <a:pt x="197" y="799"/>
                  </a:lnTo>
                  <a:lnTo>
                    <a:pt x="215" y="812"/>
                  </a:lnTo>
                  <a:lnTo>
                    <a:pt x="233" y="824"/>
                  </a:lnTo>
                  <a:lnTo>
                    <a:pt x="253" y="835"/>
                  </a:lnTo>
                  <a:lnTo>
                    <a:pt x="272" y="844"/>
                  </a:lnTo>
                  <a:lnTo>
                    <a:pt x="291" y="852"/>
                  </a:lnTo>
                  <a:lnTo>
                    <a:pt x="311" y="857"/>
                  </a:lnTo>
                  <a:lnTo>
                    <a:pt x="330" y="861"/>
                  </a:lnTo>
                  <a:lnTo>
                    <a:pt x="349" y="864"/>
                  </a:lnTo>
                  <a:lnTo>
                    <a:pt x="369" y="864"/>
                  </a:lnTo>
                  <a:lnTo>
                    <a:pt x="388" y="863"/>
                  </a:lnTo>
                  <a:lnTo>
                    <a:pt x="407" y="859"/>
                  </a:lnTo>
                  <a:lnTo>
                    <a:pt x="426" y="854"/>
                  </a:lnTo>
                  <a:lnTo>
                    <a:pt x="445" y="846"/>
                  </a:lnTo>
                  <a:lnTo>
                    <a:pt x="462" y="837"/>
                  </a:lnTo>
                  <a:lnTo>
                    <a:pt x="493" y="289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Freeform 175"/>
            <p:cNvSpPr>
              <a:spLocks/>
            </p:cNvSpPr>
            <p:nvPr/>
          </p:nvSpPr>
          <p:spPr bwMode="auto">
            <a:xfrm>
              <a:off x="2525713" y="234950"/>
              <a:ext cx="34925" cy="38100"/>
            </a:xfrm>
            <a:custGeom>
              <a:avLst/>
              <a:gdLst>
                <a:gd name="T0" fmla="*/ 2147483647 w 323"/>
                <a:gd name="T1" fmla="*/ 2147483647 h 351"/>
                <a:gd name="T2" fmla="*/ 2147483647 w 323"/>
                <a:gd name="T3" fmla="*/ 2147483647 h 351"/>
                <a:gd name="T4" fmla="*/ 2147483647 w 323"/>
                <a:gd name="T5" fmla="*/ 2147483647 h 351"/>
                <a:gd name="T6" fmla="*/ 2147483647 w 323"/>
                <a:gd name="T7" fmla="*/ 2147483647 h 351"/>
                <a:gd name="T8" fmla="*/ 2147483647 w 323"/>
                <a:gd name="T9" fmla="*/ 2147483647 h 351"/>
                <a:gd name="T10" fmla="*/ 2147483647 w 323"/>
                <a:gd name="T11" fmla="*/ 2147483647 h 351"/>
                <a:gd name="T12" fmla="*/ 2147483647 w 323"/>
                <a:gd name="T13" fmla="*/ 2147483647 h 351"/>
                <a:gd name="T14" fmla="*/ 2147483647 w 323"/>
                <a:gd name="T15" fmla="*/ 2147483647 h 351"/>
                <a:gd name="T16" fmla="*/ 2147483647 w 323"/>
                <a:gd name="T17" fmla="*/ 2147483647 h 351"/>
                <a:gd name="T18" fmla="*/ 2147483647 w 323"/>
                <a:gd name="T19" fmla="*/ 2147483647 h 351"/>
                <a:gd name="T20" fmla="*/ 2147483647 w 323"/>
                <a:gd name="T21" fmla="*/ 2147483647 h 351"/>
                <a:gd name="T22" fmla="*/ 2147483647 w 323"/>
                <a:gd name="T23" fmla="*/ 2147483647 h 351"/>
                <a:gd name="T24" fmla="*/ 2147483647 w 323"/>
                <a:gd name="T25" fmla="*/ 2147483647 h 351"/>
                <a:gd name="T26" fmla="*/ 2147483647 w 323"/>
                <a:gd name="T27" fmla="*/ 2147483647 h 351"/>
                <a:gd name="T28" fmla="*/ 2147483647 w 323"/>
                <a:gd name="T29" fmla="*/ 2147483647 h 351"/>
                <a:gd name="T30" fmla="*/ 2147483647 w 323"/>
                <a:gd name="T31" fmla="*/ 0 h 351"/>
                <a:gd name="T32" fmla="*/ 2147483647 w 323"/>
                <a:gd name="T33" fmla="*/ 2147483647 h 351"/>
                <a:gd name="T34" fmla="*/ 2147483647 w 323"/>
                <a:gd name="T35" fmla="*/ 2147483647 h 351"/>
                <a:gd name="T36" fmla="*/ 2147483647 w 323"/>
                <a:gd name="T37" fmla="*/ 2147483647 h 351"/>
                <a:gd name="T38" fmla="*/ 2147483647 w 323"/>
                <a:gd name="T39" fmla="*/ 2147483647 h 351"/>
                <a:gd name="T40" fmla="*/ 2147483647 w 323"/>
                <a:gd name="T41" fmla="*/ 2147483647 h 351"/>
                <a:gd name="T42" fmla="*/ 2147483647 w 323"/>
                <a:gd name="T43" fmla="*/ 2147483647 h 351"/>
                <a:gd name="T44" fmla="*/ 2147483647 w 323"/>
                <a:gd name="T45" fmla="*/ 2147483647 h 351"/>
                <a:gd name="T46" fmla="*/ 2147483647 w 323"/>
                <a:gd name="T47" fmla="*/ 2147483647 h 351"/>
                <a:gd name="T48" fmla="*/ 0 w 323"/>
                <a:gd name="T49" fmla="*/ 2147483647 h 351"/>
                <a:gd name="T50" fmla="*/ 2147483647 w 323"/>
                <a:gd name="T51" fmla="*/ 2147483647 h 351"/>
                <a:gd name="T52" fmla="*/ 2147483647 w 323"/>
                <a:gd name="T53" fmla="*/ 2147483647 h 351"/>
                <a:gd name="T54" fmla="*/ 2147483647 w 323"/>
                <a:gd name="T55" fmla="*/ 2147483647 h 351"/>
                <a:gd name="T56" fmla="*/ 2147483647 w 323"/>
                <a:gd name="T57" fmla="*/ 2147483647 h 351"/>
                <a:gd name="T58" fmla="*/ 2147483647 w 323"/>
                <a:gd name="T59" fmla="*/ 2147483647 h 351"/>
                <a:gd name="T60" fmla="*/ 2147483647 w 323"/>
                <a:gd name="T61" fmla="*/ 2147483647 h 351"/>
                <a:gd name="T62" fmla="*/ 2147483647 w 323"/>
                <a:gd name="T63" fmla="*/ 2147483647 h 351"/>
                <a:gd name="T64" fmla="*/ 2147483647 w 323"/>
                <a:gd name="T65" fmla="*/ 2147483647 h 351"/>
                <a:gd name="T66" fmla="*/ 2147483647 w 323"/>
                <a:gd name="T67" fmla="*/ 2147483647 h 351"/>
                <a:gd name="T68" fmla="*/ 2147483647 w 323"/>
                <a:gd name="T69" fmla="*/ 2147483647 h 351"/>
                <a:gd name="T70" fmla="*/ 2147483647 w 323"/>
                <a:gd name="T71" fmla="*/ 2147483647 h 351"/>
                <a:gd name="T72" fmla="*/ 2147483647 w 323"/>
                <a:gd name="T73" fmla="*/ 2147483647 h 351"/>
                <a:gd name="T74" fmla="*/ 2147483647 w 323"/>
                <a:gd name="T75" fmla="*/ 2147483647 h 351"/>
                <a:gd name="T76" fmla="*/ 2147483647 w 323"/>
                <a:gd name="T77" fmla="*/ 2147483647 h 351"/>
                <a:gd name="T78" fmla="*/ 2147483647 w 323"/>
                <a:gd name="T79" fmla="*/ 2147483647 h 351"/>
                <a:gd name="T80" fmla="*/ 2147483647 w 323"/>
                <a:gd name="T81" fmla="*/ 2147483647 h 351"/>
                <a:gd name="T82" fmla="*/ 2147483647 w 323"/>
                <a:gd name="T83" fmla="*/ 2147483647 h 351"/>
                <a:gd name="T84" fmla="*/ 2147483647 w 323"/>
                <a:gd name="T85" fmla="*/ 2147483647 h 351"/>
                <a:gd name="T86" fmla="*/ 2147483647 w 323"/>
                <a:gd name="T87" fmla="*/ 2147483647 h 351"/>
                <a:gd name="T88" fmla="*/ 2147483647 w 323"/>
                <a:gd name="T89" fmla="*/ 2147483647 h 351"/>
                <a:gd name="T90" fmla="*/ 2147483647 w 323"/>
                <a:gd name="T91" fmla="*/ 2147483647 h 351"/>
                <a:gd name="T92" fmla="*/ 2147483647 w 323"/>
                <a:gd name="T93" fmla="*/ 2147483647 h 351"/>
                <a:gd name="T94" fmla="*/ 2147483647 w 323"/>
                <a:gd name="T95" fmla="*/ 2147483647 h 351"/>
                <a:gd name="T96" fmla="*/ 2147483647 w 323"/>
                <a:gd name="T97" fmla="*/ 2147483647 h 351"/>
                <a:gd name="T98" fmla="*/ 2147483647 w 323"/>
                <a:gd name="T99" fmla="*/ 2147483647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23"/>
                <a:gd name="T151" fmla="*/ 0 h 351"/>
                <a:gd name="T152" fmla="*/ 323 w 32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23" h="351">
                  <a:moveTo>
                    <a:pt x="323" y="189"/>
                  </a:moveTo>
                  <a:lnTo>
                    <a:pt x="316" y="175"/>
                  </a:lnTo>
                  <a:lnTo>
                    <a:pt x="295" y="138"/>
                  </a:lnTo>
                  <a:lnTo>
                    <a:pt x="280" y="115"/>
                  </a:lnTo>
                  <a:lnTo>
                    <a:pt x="261" y="91"/>
                  </a:lnTo>
                  <a:lnTo>
                    <a:pt x="251" y="78"/>
                  </a:lnTo>
                  <a:lnTo>
                    <a:pt x="241" y="67"/>
                  </a:lnTo>
                  <a:lnTo>
                    <a:pt x="230" y="55"/>
                  </a:lnTo>
                  <a:lnTo>
                    <a:pt x="218" y="45"/>
                  </a:lnTo>
                  <a:lnTo>
                    <a:pt x="207" y="35"/>
                  </a:lnTo>
                  <a:lnTo>
                    <a:pt x="195" y="25"/>
                  </a:lnTo>
                  <a:lnTo>
                    <a:pt x="182" y="17"/>
                  </a:lnTo>
                  <a:lnTo>
                    <a:pt x="169" y="10"/>
                  </a:lnTo>
                  <a:lnTo>
                    <a:pt x="155" y="5"/>
                  </a:lnTo>
                  <a:lnTo>
                    <a:pt x="142" y="2"/>
                  </a:lnTo>
                  <a:lnTo>
                    <a:pt x="129" y="0"/>
                  </a:lnTo>
                  <a:lnTo>
                    <a:pt x="115" y="1"/>
                  </a:lnTo>
                  <a:lnTo>
                    <a:pt x="100" y="3"/>
                  </a:lnTo>
                  <a:lnTo>
                    <a:pt x="86" y="8"/>
                  </a:lnTo>
                  <a:lnTo>
                    <a:pt x="72" y="16"/>
                  </a:lnTo>
                  <a:lnTo>
                    <a:pt x="58" y="26"/>
                  </a:lnTo>
                  <a:lnTo>
                    <a:pt x="43" y="40"/>
                  </a:lnTo>
                  <a:lnTo>
                    <a:pt x="28" y="56"/>
                  </a:lnTo>
                  <a:lnTo>
                    <a:pt x="14" y="75"/>
                  </a:lnTo>
                  <a:lnTo>
                    <a:pt x="0" y="99"/>
                  </a:lnTo>
                  <a:lnTo>
                    <a:pt x="8" y="96"/>
                  </a:lnTo>
                  <a:lnTo>
                    <a:pt x="31" y="92"/>
                  </a:lnTo>
                  <a:lnTo>
                    <a:pt x="46" y="91"/>
                  </a:lnTo>
                  <a:lnTo>
                    <a:pt x="65" y="92"/>
                  </a:lnTo>
                  <a:lnTo>
                    <a:pt x="75" y="93"/>
                  </a:lnTo>
                  <a:lnTo>
                    <a:pt x="85" y="95"/>
                  </a:lnTo>
                  <a:lnTo>
                    <a:pt x="95" y="98"/>
                  </a:lnTo>
                  <a:lnTo>
                    <a:pt x="106" y="101"/>
                  </a:lnTo>
                  <a:lnTo>
                    <a:pt x="118" y="106"/>
                  </a:lnTo>
                  <a:lnTo>
                    <a:pt x="130" y="111"/>
                  </a:lnTo>
                  <a:lnTo>
                    <a:pt x="141" y="118"/>
                  </a:lnTo>
                  <a:lnTo>
                    <a:pt x="153" y="126"/>
                  </a:lnTo>
                  <a:lnTo>
                    <a:pt x="166" y="135"/>
                  </a:lnTo>
                  <a:lnTo>
                    <a:pt x="178" y="146"/>
                  </a:lnTo>
                  <a:lnTo>
                    <a:pt x="190" y="159"/>
                  </a:lnTo>
                  <a:lnTo>
                    <a:pt x="202" y="172"/>
                  </a:lnTo>
                  <a:lnTo>
                    <a:pt x="213" y="188"/>
                  </a:lnTo>
                  <a:lnTo>
                    <a:pt x="226" y="206"/>
                  </a:lnTo>
                  <a:lnTo>
                    <a:pt x="238" y="225"/>
                  </a:lnTo>
                  <a:lnTo>
                    <a:pt x="249" y="245"/>
                  </a:lnTo>
                  <a:lnTo>
                    <a:pt x="260" y="269"/>
                  </a:lnTo>
                  <a:lnTo>
                    <a:pt x="271" y="294"/>
                  </a:lnTo>
                  <a:lnTo>
                    <a:pt x="282" y="322"/>
                  </a:lnTo>
                  <a:lnTo>
                    <a:pt x="292" y="351"/>
                  </a:lnTo>
                  <a:lnTo>
                    <a:pt x="323" y="189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7" name="Freeform 176"/>
            <p:cNvSpPr>
              <a:spLocks/>
            </p:cNvSpPr>
            <p:nvPr/>
          </p:nvSpPr>
          <p:spPr bwMode="auto">
            <a:xfrm>
              <a:off x="2538413" y="65088"/>
              <a:ext cx="312738" cy="369888"/>
            </a:xfrm>
            <a:custGeom>
              <a:avLst/>
              <a:gdLst>
                <a:gd name="T0" fmla="*/ 2147483647 w 2957"/>
                <a:gd name="T1" fmla="*/ 2147483647 h 3495"/>
                <a:gd name="T2" fmla="*/ 2147483647 w 2957"/>
                <a:gd name="T3" fmla="*/ 2147483647 h 3495"/>
                <a:gd name="T4" fmla="*/ 2147483647 w 2957"/>
                <a:gd name="T5" fmla="*/ 2147483647 h 3495"/>
                <a:gd name="T6" fmla="*/ 2147483647 w 2957"/>
                <a:gd name="T7" fmla="*/ 2147483647 h 3495"/>
                <a:gd name="T8" fmla="*/ 2147483647 w 2957"/>
                <a:gd name="T9" fmla="*/ 2147483647 h 3495"/>
                <a:gd name="T10" fmla="*/ 0 w 2957"/>
                <a:gd name="T11" fmla="*/ 2147483647 h 3495"/>
                <a:gd name="T12" fmla="*/ 2147483647 w 2957"/>
                <a:gd name="T13" fmla="*/ 2147483647 h 3495"/>
                <a:gd name="T14" fmla="*/ 2147483647 w 2957"/>
                <a:gd name="T15" fmla="*/ 2147483647 h 3495"/>
                <a:gd name="T16" fmla="*/ 2147483647 w 2957"/>
                <a:gd name="T17" fmla="*/ 2147483647 h 3495"/>
                <a:gd name="T18" fmla="*/ 2147483647 w 2957"/>
                <a:gd name="T19" fmla="*/ 2147483647 h 3495"/>
                <a:gd name="T20" fmla="*/ 2147483647 w 2957"/>
                <a:gd name="T21" fmla="*/ 2147483647 h 3495"/>
                <a:gd name="T22" fmla="*/ 2147483647 w 2957"/>
                <a:gd name="T23" fmla="*/ 2147483647 h 3495"/>
                <a:gd name="T24" fmla="*/ 2147483647 w 2957"/>
                <a:gd name="T25" fmla="*/ 2147483647 h 3495"/>
                <a:gd name="T26" fmla="*/ 2147483647 w 2957"/>
                <a:gd name="T27" fmla="*/ 2147483647 h 3495"/>
                <a:gd name="T28" fmla="*/ 2147483647 w 2957"/>
                <a:gd name="T29" fmla="*/ 2147483647 h 3495"/>
                <a:gd name="T30" fmla="*/ 2147483647 w 2957"/>
                <a:gd name="T31" fmla="*/ 2147483647 h 3495"/>
                <a:gd name="T32" fmla="*/ 2147483647 w 2957"/>
                <a:gd name="T33" fmla="*/ 2147483647 h 3495"/>
                <a:gd name="T34" fmla="*/ 2147483647 w 2957"/>
                <a:gd name="T35" fmla="*/ 2147483647 h 3495"/>
                <a:gd name="T36" fmla="*/ 2147483647 w 2957"/>
                <a:gd name="T37" fmla="*/ 2147483647 h 3495"/>
                <a:gd name="T38" fmla="*/ 2147483647 w 2957"/>
                <a:gd name="T39" fmla="*/ 2147483647 h 3495"/>
                <a:gd name="T40" fmla="*/ 2147483647 w 2957"/>
                <a:gd name="T41" fmla="*/ 2147483647 h 3495"/>
                <a:gd name="T42" fmla="*/ 2147483647 w 2957"/>
                <a:gd name="T43" fmla="*/ 2147483647 h 3495"/>
                <a:gd name="T44" fmla="*/ 2147483647 w 2957"/>
                <a:gd name="T45" fmla="*/ 2147483647 h 3495"/>
                <a:gd name="T46" fmla="*/ 2147483647 w 2957"/>
                <a:gd name="T47" fmla="*/ 2147483647 h 3495"/>
                <a:gd name="T48" fmla="*/ 2147483647 w 2957"/>
                <a:gd name="T49" fmla="*/ 2147483647 h 3495"/>
                <a:gd name="T50" fmla="*/ 2147483647 w 2957"/>
                <a:gd name="T51" fmla="*/ 2147483647 h 3495"/>
                <a:gd name="T52" fmla="*/ 2147483647 w 2957"/>
                <a:gd name="T53" fmla="*/ 2147483647 h 3495"/>
                <a:gd name="T54" fmla="*/ 2147483647 w 2957"/>
                <a:gd name="T55" fmla="*/ 2147483647 h 3495"/>
                <a:gd name="T56" fmla="*/ 2147483647 w 2957"/>
                <a:gd name="T57" fmla="*/ 2147483647 h 3495"/>
                <a:gd name="T58" fmla="*/ 2147483647 w 2957"/>
                <a:gd name="T59" fmla="*/ 2147483647 h 3495"/>
                <a:gd name="T60" fmla="*/ 2147483647 w 2957"/>
                <a:gd name="T61" fmla="*/ 2147483647 h 3495"/>
                <a:gd name="T62" fmla="*/ 2147483647 w 2957"/>
                <a:gd name="T63" fmla="*/ 2147483647 h 3495"/>
                <a:gd name="T64" fmla="*/ 2147483647 w 2957"/>
                <a:gd name="T65" fmla="*/ 2147483647 h 3495"/>
                <a:gd name="T66" fmla="*/ 2147483647 w 2957"/>
                <a:gd name="T67" fmla="*/ 2147483647 h 3495"/>
                <a:gd name="T68" fmla="*/ 2147483647 w 2957"/>
                <a:gd name="T69" fmla="*/ 2147483647 h 3495"/>
                <a:gd name="T70" fmla="*/ 2147483647 w 2957"/>
                <a:gd name="T71" fmla="*/ 2147483647 h 3495"/>
                <a:gd name="T72" fmla="*/ 2147483647 w 2957"/>
                <a:gd name="T73" fmla="*/ 2147483647 h 3495"/>
                <a:gd name="T74" fmla="*/ 2147483647 w 2957"/>
                <a:gd name="T75" fmla="*/ 2147483647 h 3495"/>
                <a:gd name="T76" fmla="*/ 2147483647 w 2957"/>
                <a:gd name="T77" fmla="*/ 2147483647 h 3495"/>
                <a:gd name="T78" fmla="*/ 2147483647 w 2957"/>
                <a:gd name="T79" fmla="*/ 2147483647 h 3495"/>
                <a:gd name="T80" fmla="*/ 2147483647 w 2957"/>
                <a:gd name="T81" fmla="*/ 2147483647 h 3495"/>
                <a:gd name="T82" fmla="*/ 2147483647 w 2957"/>
                <a:gd name="T83" fmla="*/ 2147483647 h 3495"/>
                <a:gd name="T84" fmla="*/ 2147483647 w 2957"/>
                <a:gd name="T85" fmla="*/ 2147483647 h 3495"/>
                <a:gd name="T86" fmla="*/ 2147483647 w 2957"/>
                <a:gd name="T87" fmla="*/ 2147483647 h 3495"/>
                <a:gd name="T88" fmla="*/ 2147483647 w 2957"/>
                <a:gd name="T89" fmla="*/ 2147483647 h 3495"/>
                <a:gd name="T90" fmla="*/ 2147483647 w 2957"/>
                <a:gd name="T91" fmla="*/ 2147483647 h 3495"/>
                <a:gd name="T92" fmla="*/ 2147483647 w 2957"/>
                <a:gd name="T93" fmla="*/ 2147483647 h 3495"/>
                <a:gd name="T94" fmla="*/ 2147483647 w 2957"/>
                <a:gd name="T95" fmla="*/ 2147483647 h 3495"/>
                <a:gd name="T96" fmla="*/ 2147483647 w 2957"/>
                <a:gd name="T97" fmla="*/ 2147483647 h 3495"/>
                <a:gd name="T98" fmla="*/ 2147483647 w 2957"/>
                <a:gd name="T99" fmla="*/ 2147483647 h 3495"/>
                <a:gd name="T100" fmla="*/ 2147483647 w 2957"/>
                <a:gd name="T101" fmla="*/ 2147483647 h 3495"/>
                <a:gd name="T102" fmla="*/ 2147483647 w 2957"/>
                <a:gd name="T103" fmla="*/ 2147483647 h 3495"/>
                <a:gd name="T104" fmla="*/ 2147483647 w 2957"/>
                <a:gd name="T105" fmla="*/ 2147483647 h 3495"/>
                <a:gd name="T106" fmla="*/ 2147483647 w 2957"/>
                <a:gd name="T107" fmla="*/ 2147483647 h 3495"/>
                <a:gd name="T108" fmla="*/ 2147483647 w 2957"/>
                <a:gd name="T109" fmla="*/ 2147483647 h 349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957"/>
                <a:gd name="T166" fmla="*/ 0 h 3495"/>
                <a:gd name="T167" fmla="*/ 2957 w 2957"/>
                <a:gd name="T168" fmla="*/ 3495 h 349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957" h="3495">
                  <a:moveTo>
                    <a:pt x="131" y="1049"/>
                  </a:moveTo>
                  <a:lnTo>
                    <a:pt x="130" y="1056"/>
                  </a:lnTo>
                  <a:lnTo>
                    <a:pt x="126" y="1075"/>
                  </a:lnTo>
                  <a:lnTo>
                    <a:pt x="121" y="1105"/>
                  </a:lnTo>
                  <a:lnTo>
                    <a:pt x="114" y="1146"/>
                  </a:lnTo>
                  <a:lnTo>
                    <a:pt x="106" y="1196"/>
                  </a:lnTo>
                  <a:lnTo>
                    <a:pt x="95" y="1255"/>
                  </a:lnTo>
                  <a:lnTo>
                    <a:pt x="85" y="1320"/>
                  </a:lnTo>
                  <a:lnTo>
                    <a:pt x="75" y="1391"/>
                  </a:lnTo>
                  <a:lnTo>
                    <a:pt x="63" y="1468"/>
                  </a:lnTo>
                  <a:lnTo>
                    <a:pt x="53" y="1549"/>
                  </a:lnTo>
                  <a:lnTo>
                    <a:pt x="41" y="1633"/>
                  </a:lnTo>
                  <a:lnTo>
                    <a:pt x="31" y="1719"/>
                  </a:lnTo>
                  <a:lnTo>
                    <a:pt x="21" y="1805"/>
                  </a:lnTo>
                  <a:lnTo>
                    <a:pt x="13" y="1893"/>
                  </a:lnTo>
                  <a:lnTo>
                    <a:pt x="7" y="1978"/>
                  </a:lnTo>
                  <a:lnTo>
                    <a:pt x="2" y="2062"/>
                  </a:lnTo>
                  <a:lnTo>
                    <a:pt x="0" y="2114"/>
                  </a:lnTo>
                  <a:lnTo>
                    <a:pt x="1" y="2167"/>
                  </a:lnTo>
                  <a:lnTo>
                    <a:pt x="4" y="2220"/>
                  </a:lnTo>
                  <a:lnTo>
                    <a:pt x="9" y="2274"/>
                  </a:lnTo>
                  <a:lnTo>
                    <a:pt x="17" y="2329"/>
                  </a:lnTo>
                  <a:lnTo>
                    <a:pt x="27" y="2384"/>
                  </a:lnTo>
                  <a:lnTo>
                    <a:pt x="39" y="2439"/>
                  </a:lnTo>
                  <a:lnTo>
                    <a:pt x="55" y="2494"/>
                  </a:lnTo>
                  <a:lnTo>
                    <a:pt x="72" y="2549"/>
                  </a:lnTo>
                  <a:lnTo>
                    <a:pt x="91" y="2604"/>
                  </a:lnTo>
                  <a:lnTo>
                    <a:pt x="114" y="2658"/>
                  </a:lnTo>
                  <a:lnTo>
                    <a:pt x="138" y="2712"/>
                  </a:lnTo>
                  <a:lnTo>
                    <a:pt x="165" y="2766"/>
                  </a:lnTo>
                  <a:lnTo>
                    <a:pt x="194" y="2818"/>
                  </a:lnTo>
                  <a:lnTo>
                    <a:pt x="226" y="2870"/>
                  </a:lnTo>
                  <a:lnTo>
                    <a:pt x="260" y="2920"/>
                  </a:lnTo>
                  <a:lnTo>
                    <a:pt x="297" y="2970"/>
                  </a:lnTo>
                  <a:lnTo>
                    <a:pt x="337" y="3017"/>
                  </a:lnTo>
                  <a:lnTo>
                    <a:pt x="378" y="3063"/>
                  </a:lnTo>
                  <a:lnTo>
                    <a:pt x="423" y="3108"/>
                  </a:lnTo>
                  <a:lnTo>
                    <a:pt x="469" y="3152"/>
                  </a:lnTo>
                  <a:lnTo>
                    <a:pt x="519" y="3192"/>
                  </a:lnTo>
                  <a:lnTo>
                    <a:pt x="571" y="3231"/>
                  </a:lnTo>
                  <a:lnTo>
                    <a:pt x="626" y="3269"/>
                  </a:lnTo>
                  <a:lnTo>
                    <a:pt x="683" y="3303"/>
                  </a:lnTo>
                  <a:lnTo>
                    <a:pt x="742" y="3335"/>
                  </a:lnTo>
                  <a:lnTo>
                    <a:pt x="804" y="3364"/>
                  </a:lnTo>
                  <a:lnTo>
                    <a:pt x="869" y="3392"/>
                  </a:lnTo>
                  <a:lnTo>
                    <a:pt x="936" y="3415"/>
                  </a:lnTo>
                  <a:lnTo>
                    <a:pt x="1007" y="3437"/>
                  </a:lnTo>
                  <a:lnTo>
                    <a:pt x="1080" y="3455"/>
                  </a:lnTo>
                  <a:lnTo>
                    <a:pt x="1155" y="3469"/>
                  </a:lnTo>
                  <a:lnTo>
                    <a:pt x="1249" y="3483"/>
                  </a:lnTo>
                  <a:lnTo>
                    <a:pt x="1343" y="3491"/>
                  </a:lnTo>
                  <a:lnTo>
                    <a:pt x="1436" y="3495"/>
                  </a:lnTo>
                  <a:lnTo>
                    <a:pt x="1528" y="3493"/>
                  </a:lnTo>
                  <a:lnTo>
                    <a:pt x="1619" y="3487"/>
                  </a:lnTo>
                  <a:lnTo>
                    <a:pt x="1709" y="3475"/>
                  </a:lnTo>
                  <a:lnTo>
                    <a:pt x="1798" y="3459"/>
                  </a:lnTo>
                  <a:lnTo>
                    <a:pt x="1884" y="3439"/>
                  </a:lnTo>
                  <a:lnTo>
                    <a:pt x="1970" y="3413"/>
                  </a:lnTo>
                  <a:lnTo>
                    <a:pt x="2052" y="3384"/>
                  </a:lnTo>
                  <a:lnTo>
                    <a:pt x="2133" y="3350"/>
                  </a:lnTo>
                  <a:lnTo>
                    <a:pt x="2211" y="3312"/>
                  </a:lnTo>
                  <a:lnTo>
                    <a:pt x="2286" y="3269"/>
                  </a:lnTo>
                  <a:lnTo>
                    <a:pt x="2359" y="3222"/>
                  </a:lnTo>
                  <a:lnTo>
                    <a:pt x="2428" y="3172"/>
                  </a:lnTo>
                  <a:lnTo>
                    <a:pt x="2494" y="3117"/>
                  </a:lnTo>
                  <a:lnTo>
                    <a:pt x="2556" y="3058"/>
                  </a:lnTo>
                  <a:lnTo>
                    <a:pt x="2615" y="2996"/>
                  </a:lnTo>
                  <a:lnTo>
                    <a:pt x="2670" y="2930"/>
                  </a:lnTo>
                  <a:lnTo>
                    <a:pt x="2720" y="2860"/>
                  </a:lnTo>
                  <a:lnTo>
                    <a:pt x="2767" y="2786"/>
                  </a:lnTo>
                  <a:lnTo>
                    <a:pt x="2809" y="2710"/>
                  </a:lnTo>
                  <a:lnTo>
                    <a:pt x="2845" y="2630"/>
                  </a:lnTo>
                  <a:lnTo>
                    <a:pt x="2878" y="2545"/>
                  </a:lnTo>
                  <a:lnTo>
                    <a:pt x="2905" y="2459"/>
                  </a:lnTo>
                  <a:lnTo>
                    <a:pt x="2927" y="2368"/>
                  </a:lnTo>
                  <a:lnTo>
                    <a:pt x="2943" y="2275"/>
                  </a:lnTo>
                  <a:lnTo>
                    <a:pt x="2953" y="2179"/>
                  </a:lnTo>
                  <a:lnTo>
                    <a:pt x="2957" y="2079"/>
                  </a:lnTo>
                  <a:lnTo>
                    <a:pt x="2955" y="1977"/>
                  </a:lnTo>
                  <a:lnTo>
                    <a:pt x="2947" y="1872"/>
                  </a:lnTo>
                  <a:lnTo>
                    <a:pt x="2933" y="1764"/>
                  </a:lnTo>
                  <a:lnTo>
                    <a:pt x="2918" y="1677"/>
                  </a:lnTo>
                  <a:lnTo>
                    <a:pt x="2900" y="1590"/>
                  </a:lnTo>
                  <a:lnTo>
                    <a:pt x="2881" y="1503"/>
                  </a:lnTo>
                  <a:lnTo>
                    <a:pt x="2861" y="1416"/>
                  </a:lnTo>
                  <a:lnTo>
                    <a:pt x="2849" y="1374"/>
                  </a:lnTo>
                  <a:lnTo>
                    <a:pt x="2837" y="1331"/>
                  </a:lnTo>
                  <a:lnTo>
                    <a:pt x="2825" y="1288"/>
                  </a:lnTo>
                  <a:lnTo>
                    <a:pt x="2813" y="1245"/>
                  </a:lnTo>
                  <a:lnTo>
                    <a:pt x="2799" y="1203"/>
                  </a:lnTo>
                  <a:lnTo>
                    <a:pt x="2785" y="1160"/>
                  </a:lnTo>
                  <a:lnTo>
                    <a:pt x="2771" y="1118"/>
                  </a:lnTo>
                  <a:lnTo>
                    <a:pt x="2757" y="1076"/>
                  </a:lnTo>
                  <a:lnTo>
                    <a:pt x="2741" y="1035"/>
                  </a:lnTo>
                  <a:lnTo>
                    <a:pt x="2725" y="994"/>
                  </a:lnTo>
                  <a:lnTo>
                    <a:pt x="2709" y="952"/>
                  </a:lnTo>
                  <a:lnTo>
                    <a:pt x="2692" y="912"/>
                  </a:lnTo>
                  <a:lnTo>
                    <a:pt x="2674" y="872"/>
                  </a:lnTo>
                  <a:lnTo>
                    <a:pt x="2656" y="831"/>
                  </a:lnTo>
                  <a:lnTo>
                    <a:pt x="2637" y="791"/>
                  </a:lnTo>
                  <a:lnTo>
                    <a:pt x="2617" y="753"/>
                  </a:lnTo>
                  <a:lnTo>
                    <a:pt x="2597" y="713"/>
                  </a:lnTo>
                  <a:lnTo>
                    <a:pt x="2576" y="674"/>
                  </a:lnTo>
                  <a:lnTo>
                    <a:pt x="2555" y="637"/>
                  </a:lnTo>
                  <a:lnTo>
                    <a:pt x="2533" y="599"/>
                  </a:lnTo>
                  <a:lnTo>
                    <a:pt x="2510" y="561"/>
                  </a:lnTo>
                  <a:lnTo>
                    <a:pt x="2487" y="525"/>
                  </a:lnTo>
                  <a:lnTo>
                    <a:pt x="2463" y="488"/>
                  </a:lnTo>
                  <a:lnTo>
                    <a:pt x="2439" y="453"/>
                  </a:lnTo>
                  <a:lnTo>
                    <a:pt x="2416" y="420"/>
                  </a:lnTo>
                  <a:lnTo>
                    <a:pt x="2392" y="390"/>
                  </a:lnTo>
                  <a:lnTo>
                    <a:pt x="2369" y="362"/>
                  </a:lnTo>
                  <a:lnTo>
                    <a:pt x="2345" y="334"/>
                  </a:lnTo>
                  <a:lnTo>
                    <a:pt x="2322" y="310"/>
                  </a:lnTo>
                  <a:lnTo>
                    <a:pt x="2299" y="287"/>
                  </a:lnTo>
                  <a:lnTo>
                    <a:pt x="2274" y="265"/>
                  </a:lnTo>
                  <a:lnTo>
                    <a:pt x="2251" y="245"/>
                  </a:lnTo>
                  <a:lnTo>
                    <a:pt x="2226" y="227"/>
                  </a:lnTo>
                  <a:lnTo>
                    <a:pt x="2203" y="209"/>
                  </a:lnTo>
                  <a:lnTo>
                    <a:pt x="2178" y="193"/>
                  </a:lnTo>
                  <a:lnTo>
                    <a:pt x="2153" y="179"/>
                  </a:lnTo>
                  <a:lnTo>
                    <a:pt x="2129" y="166"/>
                  </a:lnTo>
                  <a:lnTo>
                    <a:pt x="2103" y="152"/>
                  </a:lnTo>
                  <a:lnTo>
                    <a:pt x="2078" y="141"/>
                  </a:lnTo>
                  <a:lnTo>
                    <a:pt x="2051" y="131"/>
                  </a:lnTo>
                  <a:lnTo>
                    <a:pt x="2025" y="121"/>
                  </a:lnTo>
                  <a:lnTo>
                    <a:pt x="1997" y="112"/>
                  </a:lnTo>
                  <a:lnTo>
                    <a:pt x="1970" y="103"/>
                  </a:lnTo>
                  <a:lnTo>
                    <a:pt x="1942" y="95"/>
                  </a:lnTo>
                  <a:lnTo>
                    <a:pt x="1884" y="82"/>
                  </a:lnTo>
                  <a:lnTo>
                    <a:pt x="1824" y="69"/>
                  </a:lnTo>
                  <a:lnTo>
                    <a:pt x="1761" y="58"/>
                  </a:lnTo>
                  <a:lnTo>
                    <a:pt x="1696" y="45"/>
                  </a:lnTo>
                  <a:lnTo>
                    <a:pt x="1627" y="34"/>
                  </a:lnTo>
                  <a:lnTo>
                    <a:pt x="1554" y="21"/>
                  </a:lnTo>
                  <a:lnTo>
                    <a:pt x="1492" y="11"/>
                  </a:lnTo>
                  <a:lnTo>
                    <a:pt x="1431" y="4"/>
                  </a:lnTo>
                  <a:lnTo>
                    <a:pt x="1369" y="1"/>
                  </a:lnTo>
                  <a:lnTo>
                    <a:pt x="1309" y="0"/>
                  </a:lnTo>
                  <a:lnTo>
                    <a:pt x="1249" y="3"/>
                  </a:lnTo>
                  <a:lnTo>
                    <a:pt x="1190" y="8"/>
                  </a:lnTo>
                  <a:lnTo>
                    <a:pt x="1131" y="16"/>
                  </a:lnTo>
                  <a:lnTo>
                    <a:pt x="1074" y="27"/>
                  </a:lnTo>
                  <a:lnTo>
                    <a:pt x="1017" y="41"/>
                  </a:lnTo>
                  <a:lnTo>
                    <a:pt x="961" y="59"/>
                  </a:lnTo>
                  <a:lnTo>
                    <a:pt x="906" y="78"/>
                  </a:lnTo>
                  <a:lnTo>
                    <a:pt x="853" y="100"/>
                  </a:lnTo>
                  <a:lnTo>
                    <a:pt x="800" y="125"/>
                  </a:lnTo>
                  <a:lnTo>
                    <a:pt x="749" y="152"/>
                  </a:lnTo>
                  <a:lnTo>
                    <a:pt x="699" y="183"/>
                  </a:lnTo>
                  <a:lnTo>
                    <a:pt x="651" y="215"/>
                  </a:lnTo>
                  <a:lnTo>
                    <a:pt x="604" y="251"/>
                  </a:lnTo>
                  <a:lnTo>
                    <a:pt x="560" y="289"/>
                  </a:lnTo>
                  <a:lnTo>
                    <a:pt x="516" y="328"/>
                  </a:lnTo>
                  <a:lnTo>
                    <a:pt x="474" y="371"/>
                  </a:lnTo>
                  <a:lnTo>
                    <a:pt x="433" y="416"/>
                  </a:lnTo>
                  <a:lnTo>
                    <a:pt x="396" y="463"/>
                  </a:lnTo>
                  <a:lnTo>
                    <a:pt x="359" y="513"/>
                  </a:lnTo>
                  <a:lnTo>
                    <a:pt x="325" y="563"/>
                  </a:lnTo>
                  <a:lnTo>
                    <a:pt x="293" y="617"/>
                  </a:lnTo>
                  <a:lnTo>
                    <a:pt x="262" y="673"/>
                  </a:lnTo>
                  <a:lnTo>
                    <a:pt x="235" y="731"/>
                  </a:lnTo>
                  <a:lnTo>
                    <a:pt x="209" y="790"/>
                  </a:lnTo>
                  <a:lnTo>
                    <a:pt x="186" y="853"/>
                  </a:lnTo>
                  <a:lnTo>
                    <a:pt x="165" y="917"/>
                  </a:lnTo>
                  <a:lnTo>
                    <a:pt x="146" y="982"/>
                  </a:lnTo>
                  <a:lnTo>
                    <a:pt x="131" y="1049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Freeform 177"/>
            <p:cNvSpPr>
              <a:spLocks/>
            </p:cNvSpPr>
            <p:nvPr/>
          </p:nvSpPr>
          <p:spPr bwMode="auto">
            <a:xfrm>
              <a:off x="2638426" y="87313"/>
              <a:ext cx="212725" cy="347663"/>
            </a:xfrm>
            <a:custGeom>
              <a:avLst/>
              <a:gdLst>
                <a:gd name="T0" fmla="*/ 2147483647 w 2006"/>
                <a:gd name="T1" fmla="*/ 2147483647 h 3282"/>
                <a:gd name="T2" fmla="*/ 2147483647 w 2006"/>
                <a:gd name="T3" fmla="*/ 2147483647 h 3282"/>
                <a:gd name="T4" fmla="*/ 2147483647 w 2006"/>
                <a:gd name="T5" fmla="*/ 2147483647 h 3282"/>
                <a:gd name="T6" fmla="*/ 2147483647 w 2006"/>
                <a:gd name="T7" fmla="*/ 2147483647 h 3282"/>
                <a:gd name="T8" fmla="*/ 2147483647 w 2006"/>
                <a:gd name="T9" fmla="*/ 2147483647 h 3282"/>
                <a:gd name="T10" fmla="*/ 2147483647 w 2006"/>
                <a:gd name="T11" fmla="*/ 2147483647 h 3282"/>
                <a:gd name="T12" fmla="*/ 2147483647 w 2006"/>
                <a:gd name="T13" fmla="*/ 2147483647 h 3282"/>
                <a:gd name="T14" fmla="*/ 2147483647 w 2006"/>
                <a:gd name="T15" fmla="*/ 2147483647 h 3282"/>
                <a:gd name="T16" fmla="*/ 2147483647 w 2006"/>
                <a:gd name="T17" fmla="*/ 2147483647 h 3282"/>
                <a:gd name="T18" fmla="*/ 2147483647 w 2006"/>
                <a:gd name="T19" fmla="*/ 2147483647 h 3282"/>
                <a:gd name="T20" fmla="*/ 2147483647 w 2006"/>
                <a:gd name="T21" fmla="*/ 0 h 3282"/>
                <a:gd name="T22" fmla="*/ 2147483647 w 2006"/>
                <a:gd name="T23" fmla="*/ 2147483647 h 3282"/>
                <a:gd name="T24" fmla="*/ 2147483647 w 2006"/>
                <a:gd name="T25" fmla="*/ 2147483647 h 3282"/>
                <a:gd name="T26" fmla="*/ 2147483647 w 2006"/>
                <a:gd name="T27" fmla="*/ 2147483647 h 3282"/>
                <a:gd name="T28" fmla="*/ 2147483647 w 2006"/>
                <a:gd name="T29" fmla="*/ 2147483647 h 3282"/>
                <a:gd name="T30" fmla="*/ 2147483647 w 2006"/>
                <a:gd name="T31" fmla="*/ 2147483647 h 3282"/>
                <a:gd name="T32" fmla="*/ 2147483647 w 2006"/>
                <a:gd name="T33" fmla="*/ 2147483647 h 3282"/>
                <a:gd name="T34" fmla="*/ 2147483647 w 2006"/>
                <a:gd name="T35" fmla="*/ 2147483647 h 3282"/>
                <a:gd name="T36" fmla="*/ 2147483647 w 2006"/>
                <a:gd name="T37" fmla="*/ 2147483647 h 3282"/>
                <a:gd name="T38" fmla="*/ 2147483647 w 2006"/>
                <a:gd name="T39" fmla="*/ 2147483647 h 3282"/>
                <a:gd name="T40" fmla="*/ 2147483647 w 2006"/>
                <a:gd name="T41" fmla="*/ 2147483647 h 3282"/>
                <a:gd name="T42" fmla="*/ 2147483647 w 2006"/>
                <a:gd name="T43" fmla="*/ 2147483647 h 3282"/>
                <a:gd name="T44" fmla="*/ 2147483647 w 2006"/>
                <a:gd name="T45" fmla="*/ 2147483647 h 3282"/>
                <a:gd name="T46" fmla="*/ 2147483647 w 2006"/>
                <a:gd name="T47" fmla="*/ 2147483647 h 3282"/>
                <a:gd name="T48" fmla="*/ 2147483647 w 2006"/>
                <a:gd name="T49" fmla="*/ 2147483647 h 3282"/>
                <a:gd name="T50" fmla="*/ 2147483647 w 2006"/>
                <a:gd name="T51" fmla="*/ 2147483647 h 3282"/>
                <a:gd name="T52" fmla="*/ 2147483647 w 2006"/>
                <a:gd name="T53" fmla="*/ 2147483647 h 3282"/>
                <a:gd name="T54" fmla="*/ 2147483647 w 2006"/>
                <a:gd name="T55" fmla="*/ 2147483647 h 3282"/>
                <a:gd name="T56" fmla="*/ 2147483647 w 2006"/>
                <a:gd name="T57" fmla="*/ 2147483647 h 3282"/>
                <a:gd name="T58" fmla="*/ 2147483647 w 2006"/>
                <a:gd name="T59" fmla="*/ 2147483647 h 3282"/>
                <a:gd name="T60" fmla="*/ 2147483647 w 2006"/>
                <a:gd name="T61" fmla="*/ 2147483647 h 3282"/>
                <a:gd name="T62" fmla="*/ 2147483647 w 2006"/>
                <a:gd name="T63" fmla="*/ 2147483647 h 3282"/>
                <a:gd name="T64" fmla="*/ 2147483647 w 2006"/>
                <a:gd name="T65" fmla="*/ 2147483647 h 3282"/>
                <a:gd name="T66" fmla="*/ 2147483647 w 2006"/>
                <a:gd name="T67" fmla="*/ 2147483647 h 3282"/>
                <a:gd name="T68" fmla="*/ 2147483647 w 2006"/>
                <a:gd name="T69" fmla="*/ 2147483647 h 3282"/>
                <a:gd name="T70" fmla="*/ 2147483647 w 2006"/>
                <a:gd name="T71" fmla="*/ 2147483647 h 3282"/>
                <a:gd name="T72" fmla="*/ 2147483647 w 2006"/>
                <a:gd name="T73" fmla="*/ 2147483647 h 3282"/>
                <a:gd name="T74" fmla="*/ 2147483647 w 2006"/>
                <a:gd name="T75" fmla="*/ 2147483647 h 3282"/>
                <a:gd name="T76" fmla="*/ 2147483647 w 2006"/>
                <a:gd name="T77" fmla="*/ 2147483647 h 3282"/>
                <a:gd name="T78" fmla="*/ 2147483647 w 2006"/>
                <a:gd name="T79" fmla="*/ 2147483647 h 3282"/>
                <a:gd name="T80" fmla="*/ 2147483647 w 2006"/>
                <a:gd name="T81" fmla="*/ 2147483647 h 3282"/>
                <a:gd name="T82" fmla="*/ 2147483647 w 2006"/>
                <a:gd name="T83" fmla="*/ 2147483647 h 3282"/>
                <a:gd name="T84" fmla="*/ 2147483647 w 2006"/>
                <a:gd name="T85" fmla="*/ 2147483647 h 3282"/>
                <a:gd name="T86" fmla="*/ 2147483647 w 2006"/>
                <a:gd name="T87" fmla="*/ 2147483647 h 3282"/>
                <a:gd name="T88" fmla="*/ 2147483647 w 2006"/>
                <a:gd name="T89" fmla="*/ 2147483647 h 3282"/>
                <a:gd name="T90" fmla="*/ 2147483647 w 2006"/>
                <a:gd name="T91" fmla="*/ 2147483647 h 3282"/>
                <a:gd name="T92" fmla="*/ 2147483647 w 2006"/>
                <a:gd name="T93" fmla="*/ 2147483647 h 32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06"/>
                <a:gd name="T142" fmla="*/ 0 h 3282"/>
                <a:gd name="T143" fmla="*/ 2006 w 2006"/>
                <a:gd name="T144" fmla="*/ 3282 h 32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06" h="3282">
                  <a:moveTo>
                    <a:pt x="1117" y="2896"/>
                  </a:moveTo>
                  <a:lnTo>
                    <a:pt x="1201" y="2836"/>
                  </a:lnTo>
                  <a:lnTo>
                    <a:pt x="1277" y="2771"/>
                  </a:lnTo>
                  <a:lnTo>
                    <a:pt x="1348" y="2702"/>
                  </a:lnTo>
                  <a:lnTo>
                    <a:pt x="1413" y="2629"/>
                  </a:lnTo>
                  <a:lnTo>
                    <a:pt x="1472" y="2553"/>
                  </a:lnTo>
                  <a:lnTo>
                    <a:pt x="1525" y="2474"/>
                  </a:lnTo>
                  <a:lnTo>
                    <a:pt x="1573" y="2391"/>
                  </a:lnTo>
                  <a:lnTo>
                    <a:pt x="1614" y="2306"/>
                  </a:lnTo>
                  <a:lnTo>
                    <a:pt x="1651" y="2218"/>
                  </a:lnTo>
                  <a:lnTo>
                    <a:pt x="1681" y="2128"/>
                  </a:lnTo>
                  <a:lnTo>
                    <a:pt x="1708" y="2035"/>
                  </a:lnTo>
                  <a:lnTo>
                    <a:pt x="1729" y="1940"/>
                  </a:lnTo>
                  <a:lnTo>
                    <a:pt x="1745" y="1845"/>
                  </a:lnTo>
                  <a:lnTo>
                    <a:pt x="1756" y="1747"/>
                  </a:lnTo>
                  <a:lnTo>
                    <a:pt x="1762" y="1648"/>
                  </a:lnTo>
                  <a:lnTo>
                    <a:pt x="1764" y="1547"/>
                  </a:lnTo>
                  <a:lnTo>
                    <a:pt x="1762" y="1448"/>
                  </a:lnTo>
                  <a:lnTo>
                    <a:pt x="1755" y="1346"/>
                  </a:lnTo>
                  <a:lnTo>
                    <a:pt x="1743" y="1245"/>
                  </a:lnTo>
                  <a:lnTo>
                    <a:pt x="1727" y="1143"/>
                  </a:lnTo>
                  <a:lnTo>
                    <a:pt x="1708" y="1042"/>
                  </a:lnTo>
                  <a:lnTo>
                    <a:pt x="1685" y="941"/>
                  </a:lnTo>
                  <a:lnTo>
                    <a:pt x="1657" y="840"/>
                  </a:lnTo>
                  <a:lnTo>
                    <a:pt x="1625" y="740"/>
                  </a:lnTo>
                  <a:lnTo>
                    <a:pt x="1591" y="642"/>
                  </a:lnTo>
                  <a:lnTo>
                    <a:pt x="1553" y="545"/>
                  </a:lnTo>
                  <a:lnTo>
                    <a:pt x="1511" y="449"/>
                  </a:lnTo>
                  <a:lnTo>
                    <a:pt x="1467" y="355"/>
                  </a:lnTo>
                  <a:lnTo>
                    <a:pt x="1419" y="263"/>
                  </a:lnTo>
                  <a:lnTo>
                    <a:pt x="1368" y="172"/>
                  </a:lnTo>
                  <a:lnTo>
                    <a:pt x="1314" y="85"/>
                  </a:lnTo>
                  <a:lnTo>
                    <a:pt x="1257" y="0"/>
                  </a:lnTo>
                  <a:lnTo>
                    <a:pt x="1286" y="22"/>
                  </a:lnTo>
                  <a:lnTo>
                    <a:pt x="1316" y="46"/>
                  </a:lnTo>
                  <a:lnTo>
                    <a:pt x="1344" y="72"/>
                  </a:lnTo>
                  <a:lnTo>
                    <a:pt x="1373" y="100"/>
                  </a:lnTo>
                  <a:lnTo>
                    <a:pt x="1403" y="131"/>
                  </a:lnTo>
                  <a:lnTo>
                    <a:pt x="1431" y="164"/>
                  </a:lnTo>
                  <a:lnTo>
                    <a:pt x="1460" y="201"/>
                  </a:lnTo>
                  <a:lnTo>
                    <a:pt x="1488" y="240"/>
                  </a:lnTo>
                  <a:lnTo>
                    <a:pt x="1512" y="275"/>
                  </a:lnTo>
                  <a:lnTo>
                    <a:pt x="1536" y="312"/>
                  </a:lnTo>
                  <a:lnTo>
                    <a:pt x="1559" y="348"/>
                  </a:lnTo>
                  <a:lnTo>
                    <a:pt x="1582" y="386"/>
                  </a:lnTo>
                  <a:lnTo>
                    <a:pt x="1604" y="424"/>
                  </a:lnTo>
                  <a:lnTo>
                    <a:pt x="1625" y="461"/>
                  </a:lnTo>
                  <a:lnTo>
                    <a:pt x="1646" y="500"/>
                  </a:lnTo>
                  <a:lnTo>
                    <a:pt x="1666" y="540"/>
                  </a:lnTo>
                  <a:lnTo>
                    <a:pt x="1686" y="578"/>
                  </a:lnTo>
                  <a:lnTo>
                    <a:pt x="1705" y="618"/>
                  </a:lnTo>
                  <a:lnTo>
                    <a:pt x="1723" y="659"/>
                  </a:lnTo>
                  <a:lnTo>
                    <a:pt x="1741" y="699"/>
                  </a:lnTo>
                  <a:lnTo>
                    <a:pt x="1758" y="739"/>
                  </a:lnTo>
                  <a:lnTo>
                    <a:pt x="1774" y="781"/>
                  </a:lnTo>
                  <a:lnTo>
                    <a:pt x="1790" y="822"/>
                  </a:lnTo>
                  <a:lnTo>
                    <a:pt x="1806" y="863"/>
                  </a:lnTo>
                  <a:lnTo>
                    <a:pt x="1820" y="905"/>
                  </a:lnTo>
                  <a:lnTo>
                    <a:pt x="1834" y="947"/>
                  </a:lnTo>
                  <a:lnTo>
                    <a:pt x="1848" y="990"/>
                  </a:lnTo>
                  <a:lnTo>
                    <a:pt x="1862" y="1032"/>
                  </a:lnTo>
                  <a:lnTo>
                    <a:pt x="1874" y="1075"/>
                  </a:lnTo>
                  <a:lnTo>
                    <a:pt x="1886" y="1118"/>
                  </a:lnTo>
                  <a:lnTo>
                    <a:pt x="1898" y="1161"/>
                  </a:lnTo>
                  <a:lnTo>
                    <a:pt x="1910" y="1203"/>
                  </a:lnTo>
                  <a:lnTo>
                    <a:pt x="1930" y="1290"/>
                  </a:lnTo>
                  <a:lnTo>
                    <a:pt x="1949" y="1377"/>
                  </a:lnTo>
                  <a:lnTo>
                    <a:pt x="1967" y="1464"/>
                  </a:lnTo>
                  <a:lnTo>
                    <a:pt x="1982" y="1551"/>
                  </a:lnTo>
                  <a:lnTo>
                    <a:pt x="1996" y="1659"/>
                  </a:lnTo>
                  <a:lnTo>
                    <a:pt x="2004" y="1764"/>
                  </a:lnTo>
                  <a:lnTo>
                    <a:pt x="2006" y="1866"/>
                  </a:lnTo>
                  <a:lnTo>
                    <a:pt x="2002" y="1966"/>
                  </a:lnTo>
                  <a:lnTo>
                    <a:pt x="1992" y="2062"/>
                  </a:lnTo>
                  <a:lnTo>
                    <a:pt x="1976" y="2155"/>
                  </a:lnTo>
                  <a:lnTo>
                    <a:pt x="1954" y="2246"/>
                  </a:lnTo>
                  <a:lnTo>
                    <a:pt x="1927" y="2332"/>
                  </a:lnTo>
                  <a:lnTo>
                    <a:pt x="1894" y="2417"/>
                  </a:lnTo>
                  <a:lnTo>
                    <a:pt x="1858" y="2497"/>
                  </a:lnTo>
                  <a:lnTo>
                    <a:pt x="1816" y="2573"/>
                  </a:lnTo>
                  <a:lnTo>
                    <a:pt x="1769" y="2647"/>
                  </a:lnTo>
                  <a:lnTo>
                    <a:pt x="1719" y="2717"/>
                  </a:lnTo>
                  <a:lnTo>
                    <a:pt x="1664" y="2783"/>
                  </a:lnTo>
                  <a:lnTo>
                    <a:pt x="1605" y="2845"/>
                  </a:lnTo>
                  <a:lnTo>
                    <a:pt x="1543" y="2904"/>
                  </a:lnTo>
                  <a:lnTo>
                    <a:pt x="1477" y="2959"/>
                  </a:lnTo>
                  <a:lnTo>
                    <a:pt x="1408" y="3009"/>
                  </a:lnTo>
                  <a:lnTo>
                    <a:pt x="1335" y="3056"/>
                  </a:lnTo>
                  <a:lnTo>
                    <a:pt x="1260" y="3099"/>
                  </a:lnTo>
                  <a:lnTo>
                    <a:pt x="1182" y="3137"/>
                  </a:lnTo>
                  <a:lnTo>
                    <a:pt x="1101" y="3171"/>
                  </a:lnTo>
                  <a:lnTo>
                    <a:pt x="1019" y="3200"/>
                  </a:lnTo>
                  <a:lnTo>
                    <a:pt x="933" y="3226"/>
                  </a:lnTo>
                  <a:lnTo>
                    <a:pt x="847" y="3246"/>
                  </a:lnTo>
                  <a:lnTo>
                    <a:pt x="758" y="3262"/>
                  </a:lnTo>
                  <a:lnTo>
                    <a:pt x="668" y="3274"/>
                  </a:lnTo>
                  <a:lnTo>
                    <a:pt x="577" y="3280"/>
                  </a:lnTo>
                  <a:lnTo>
                    <a:pt x="485" y="3282"/>
                  </a:lnTo>
                  <a:lnTo>
                    <a:pt x="392" y="3278"/>
                  </a:lnTo>
                  <a:lnTo>
                    <a:pt x="298" y="3270"/>
                  </a:lnTo>
                  <a:lnTo>
                    <a:pt x="204" y="3256"/>
                  </a:lnTo>
                  <a:lnTo>
                    <a:pt x="177" y="3251"/>
                  </a:lnTo>
                  <a:lnTo>
                    <a:pt x="151" y="3246"/>
                  </a:lnTo>
                  <a:lnTo>
                    <a:pt x="125" y="3240"/>
                  </a:lnTo>
                  <a:lnTo>
                    <a:pt x="99" y="3234"/>
                  </a:lnTo>
                  <a:lnTo>
                    <a:pt x="74" y="3227"/>
                  </a:lnTo>
                  <a:lnTo>
                    <a:pt x="48" y="3220"/>
                  </a:lnTo>
                  <a:lnTo>
                    <a:pt x="24" y="3213"/>
                  </a:lnTo>
                  <a:lnTo>
                    <a:pt x="0" y="3204"/>
                  </a:lnTo>
                  <a:lnTo>
                    <a:pt x="35" y="3208"/>
                  </a:lnTo>
                  <a:lnTo>
                    <a:pt x="72" y="3211"/>
                  </a:lnTo>
                  <a:lnTo>
                    <a:pt x="107" y="3214"/>
                  </a:lnTo>
                  <a:lnTo>
                    <a:pt x="144" y="3215"/>
                  </a:lnTo>
                  <a:lnTo>
                    <a:pt x="180" y="3215"/>
                  </a:lnTo>
                  <a:lnTo>
                    <a:pt x="216" y="3215"/>
                  </a:lnTo>
                  <a:lnTo>
                    <a:pt x="252" y="3213"/>
                  </a:lnTo>
                  <a:lnTo>
                    <a:pt x="289" y="3210"/>
                  </a:lnTo>
                  <a:lnTo>
                    <a:pt x="324" y="3208"/>
                  </a:lnTo>
                  <a:lnTo>
                    <a:pt x="361" y="3204"/>
                  </a:lnTo>
                  <a:lnTo>
                    <a:pt x="397" y="3200"/>
                  </a:lnTo>
                  <a:lnTo>
                    <a:pt x="432" y="3194"/>
                  </a:lnTo>
                  <a:lnTo>
                    <a:pt x="468" y="3188"/>
                  </a:lnTo>
                  <a:lnTo>
                    <a:pt x="504" y="3181"/>
                  </a:lnTo>
                  <a:lnTo>
                    <a:pt x="539" y="3173"/>
                  </a:lnTo>
                  <a:lnTo>
                    <a:pt x="575" y="3165"/>
                  </a:lnTo>
                  <a:lnTo>
                    <a:pt x="609" y="3155"/>
                  </a:lnTo>
                  <a:lnTo>
                    <a:pt x="645" y="3144"/>
                  </a:lnTo>
                  <a:lnTo>
                    <a:pt x="680" y="3133"/>
                  </a:lnTo>
                  <a:lnTo>
                    <a:pt x="715" y="3120"/>
                  </a:lnTo>
                  <a:lnTo>
                    <a:pt x="750" y="3107"/>
                  </a:lnTo>
                  <a:lnTo>
                    <a:pt x="785" y="3092"/>
                  </a:lnTo>
                  <a:lnTo>
                    <a:pt x="818" y="3077"/>
                  </a:lnTo>
                  <a:lnTo>
                    <a:pt x="853" y="3061"/>
                  </a:lnTo>
                  <a:lnTo>
                    <a:pt x="886" y="3045"/>
                  </a:lnTo>
                  <a:lnTo>
                    <a:pt x="920" y="3026"/>
                  </a:lnTo>
                  <a:lnTo>
                    <a:pt x="954" y="3007"/>
                  </a:lnTo>
                  <a:lnTo>
                    <a:pt x="987" y="2987"/>
                  </a:lnTo>
                  <a:lnTo>
                    <a:pt x="1020" y="2966"/>
                  </a:lnTo>
                  <a:lnTo>
                    <a:pt x="1052" y="2944"/>
                  </a:lnTo>
                  <a:lnTo>
                    <a:pt x="1085" y="2920"/>
                  </a:lnTo>
                  <a:lnTo>
                    <a:pt x="1117" y="2896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9" name="Freeform 178"/>
            <p:cNvSpPr>
              <a:spLocks/>
            </p:cNvSpPr>
            <p:nvPr/>
          </p:nvSpPr>
          <p:spPr bwMode="auto">
            <a:xfrm>
              <a:off x="2549526" y="254000"/>
              <a:ext cx="23813" cy="23813"/>
            </a:xfrm>
            <a:custGeom>
              <a:avLst/>
              <a:gdLst>
                <a:gd name="T0" fmla="*/ 2147483647 w 216"/>
                <a:gd name="T1" fmla="*/ 2147483647 h 225"/>
                <a:gd name="T2" fmla="*/ 2147483647 w 216"/>
                <a:gd name="T3" fmla="*/ 2147483647 h 225"/>
                <a:gd name="T4" fmla="*/ 2147483647 w 216"/>
                <a:gd name="T5" fmla="*/ 2147483647 h 225"/>
                <a:gd name="T6" fmla="*/ 2147483647 w 216"/>
                <a:gd name="T7" fmla="*/ 2147483647 h 225"/>
                <a:gd name="T8" fmla="*/ 2147483647 w 216"/>
                <a:gd name="T9" fmla="*/ 2147483647 h 225"/>
                <a:gd name="T10" fmla="*/ 2147483647 w 216"/>
                <a:gd name="T11" fmla="*/ 2147483647 h 225"/>
                <a:gd name="T12" fmla="*/ 2147483647 w 216"/>
                <a:gd name="T13" fmla="*/ 2147483647 h 225"/>
                <a:gd name="T14" fmla="*/ 2147483647 w 216"/>
                <a:gd name="T15" fmla="*/ 2147483647 h 225"/>
                <a:gd name="T16" fmla="*/ 2147483647 w 216"/>
                <a:gd name="T17" fmla="*/ 2147483647 h 225"/>
                <a:gd name="T18" fmla="*/ 2147483647 w 216"/>
                <a:gd name="T19" fmla="*/ 2147483647 h 225"/>
                <a:gd name="T20" fmla="*/ 2147483647 w 216"/>
                <a:gd name="T21" fmla="*/ 2147483647 h 225"/>
                <a:gd name="T22" fmla="*/ 2147483647 w 216"/>
                <a:gd name="T23" fmla="*/ 2147483647 h 225"/>
                <a:gd name="T24" fmla="*/ 2147483647 w 216"/>
                <a:gd name="T25" fmla="*/ 2147483647 h 225"/>
                <a:gd name="T26" fmla="*/ 2147483647 w 216"/>
                <a:gd name="T27" fmla="*/ 2147483647 h 225"/>
                <a:gd name="T28" fmla="*/ 2147483647 w 216"/>
                <a:gd name="T29" fmla="*/ 2147483647 h 225"/>
                <a:gd name="T30" fmla="*/ 2147483647 w 216"/>
                <a:gd name="T31" fmla="*/ 2147483647 h 225"/>
                <a:gd name="T32" fmla="*/ 2147483647 w 216"/>
                <a:gd name="T33" fmla="*/ 2147483647 h 225"/>
                <a:gd name="T34" fmla="*/ 2147483647 w 216"/>
                <a:gd name="T35" fmla="*/ 2147483647 h 225"/>
                <a:gd name="T36" fmla="*/ 2147483647 w 216"/>
                <a:gd name="T37" fmla="*/ 2147483647 h 225"/>
                <a:gd name="T38" fmla="*/ 2147483647 w 216"/>
                <a:gd name="T39" fmla="*/ 2147483647 h 225"/>
                <a:gd name="T40" fmla="*/ 2147483647 w 216"/>
                <a:gd name="T41" fmla="*/ 2147483647 h 225"/>
                <a:gd name="T42" fmla="*/ 2147483647 w 216"/>
                <a:gd name="T43" fmla="*/ 2147483647 h 225"/>
                <a:gd name="T44" fmla="*/ 2147483647 w 216"/>
                <a:gd name="T45" fmla="*/ 2147483647 h 225"/>
                <a:gd name="T46" fmla="*/ 2147483647 w 216"/>
                <a:gd name="T47" fmla="*/ 2147483647 h 225"/>
                <a:gd name="T48" fmla="*/ 2147483647 w 216"/>
                <a:gd name="T49" fmla="*/ 2147483647 h 225"/>
                <a:gd name="T50" fmla="*/ 2147483647 w 216"/>
                <a:gd name="T51" fmla="*/ 2147483647 h 225"/>
                <a:gd name="T52" fmla="*/ 2147483647 w 216"/>
                <a:gd name="T53" fmla="*/ 0 h 225"/>
                <a:gd name="T54" fmla="*/ 2147483647 w 216"/>
                <a:gd name="T55" fmla="*/ 2147483647 h 225"/>
                <a:gd name="T56" fmla="*/ 2147483647 w 216"/>
                <a:gd name="T57" fmla="*/ 2147483647 h 225"/>
                <a:gd name="T58" fmla="*/ 2147483647 w 216"/>
                <a:gd name="T59" fmla="*/ 2147483647 h 225"/>
                <a:gd name="T60" fmla="*/ 2147483647 w 216"/>
                <a:gd name="T61" fmla="*/ 2147483647 h 225"/>
                <a:gd name="T62" fmla="*/ 2147483647 w 216"/>
                <a:gd name="T63" fmla="*/ 2147483647 h 2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5"/>
                <a:gd name="T98" fmla="*/ 216 w 216"/>
                <a:gd name="T99" fmla="*/ 225 h 2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5">
                  <a:moveTo>
                    <a:pt x="206" y="66"/>
                  </a:moveTo>
                  <a:lnTo>
                    <a:pt x="210" y="77"/>
                  </a:lnTo>
                  <a:lnTo>
                    <a:pt x="213" y="88"/>
                  </a:lnTo>
                  <a:lnTo>
                    <a:pt x="215" y="99"/>
                  </a:lnTo>
                  <a:lnTo>
                    <a:pt x="216" y="110"/>
                  </a:lnTo>
                  <a:lnTo>
                    <a:pt x="216" y="121"/>
                  </a:lnTo>
                  <a:lnTo>
                    <a:pt x="215" y="131"/>
                  </a:lnTo>
                  <a:lnTo>
                    <a:pt x="212" y="143"/>
                  </a:lnTo>
                  <a:lnTo>
                    <a:pt x="209" y="153"/>
                  </a:lnTo>
                  <a:lnTo>
                    <a:pt x="205" y="162"/>
                  </a:lnTo>
                  <a:lnTo>
                    <a:pt x="200" y="172"/>
                  </a:lnTo>
                  <a:lnTo>
                    <a:pt x="195" y="180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4"/>
                  </a:lnTo>
                  <a:lnTo>
                    <a:pt x="163" y="210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5"/>
                  </a:lnTo>
                  <a:lnTo>
                    <a:pt x="101" y="225"/>
                  </a:lnTo>
                  <a:lnTo>
                    <a:pt x="91" y="224"/>
                  </a:lnTo>
                  <a:lnTo>
                    <a:pt x="81" y="221"/>
                  </a:lnTo>
                  <a:lnTo>
                    <a:pt x="71" y="218"/>
                  </a:lnTo>
                  <a:lnTo>
                    <a:pt x="61" y="214"/>
                  </a:lnTo>
                  <a:lnTo>
                    <a:pt x="51" y="209"/>
                  </a:lnTo>
                  <a:lnTo>
                    <a:pt x="43" y="203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70"/>
                  </a:lnTo>
                  <a:lnTo>
                    <a:pt x="10" y="160"/>
                  </a:lnTo>
                  <a:lnTo>
                    <a:pt x="6" y="149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6"/>
                  </a:lnTo>
                  <a:lnTo>
                    <a:pt x="1" y="105"/>
                  </a:lnTo>
                  <a:lnTo>
                    <a:pt x="2" y="95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3"/>
                  </a:lnTo>
                  <a:lnTo>
                    <a:pt x="16" y="54"/>
                  </a:lnTo>
                  <a:lnTo>
                    <a:pt x="22" y="45"/>
                  </a:lnTo>
                  <a:lnTo>
                    <a:pt x="28" y="37"/>
                  </a:lnTo>
                  <a:lnTo>
                    <a:pt x="35" y="29"/>
                  </a:lnTo>
                  <a:lnTo>
                    <a:pt x="44" y="21"/>
                  </a:lnTo>
                  <a:lnTo>
                    <a:pt x="54" y="15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3" y="3"/>
                  </a:lnTo>
                  <a:lnTo>
                    <a:pt x="94" y="1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6" y="2"/>
                  </a:lnTo>
                  <a:lnTo>
                    <a:pt x="136" y="4"/>
                  </a:lnTo>
                  <a:lnTo>
                    <a:pt x="145" y="7"/>
                  </a:lnTo>
                  <a:lnTo>
                    <a:pt x="155" y="11"/>
                  </a:lnTo>
                  <a:lnTo>
                    <a:pt x="164" y="16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8"/>
                  </a:lnTo>
                  <a:lnTo>
                    <a:pt x="195" y="47"/>
                  </a:lnTo>
                  <a:lnTo>
                    <a:pt x="201" y="56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0" name="Freeform 179"/>
            <p:cNvSpPr>
              <a:spLocks/>
            </p:cNvSpPr>
            <p:nvPr/>
          </p:nvSpPr>
          <p:spPr bwMode="auto">
            <a:xfrm>
              <a:off x="2554288" y="258763"/>
              <a:ext cx="6350" cy="6350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2147483647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2" y="19"/>
                  </a:moveTo>
                  <a:lnTo>
                    <a:pt x="64" y="26"/>
                  </a:lnTo>
                  <a:lnTo>
                    <a:pt x="65" y="32"/>
                  </a:lnTo>
                  <a:lnTo>
                    <a:pt x="64" y="39"/>
                  </a:lnTo>
                  <a:lnTo>
                    <a:pt x="63" y="45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4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0" y="59"/>
                  </a:lnTo>
                  <a:lnTo>
                    <a:pt x="6" y="54"/>
                  </a:lnTo>
                  <a:lnTo>
                    <a:pt x="3" y="47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3" y="7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9" y="14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Freeform 180"/>
            <p:cNvSpPr>
              <a:spLocks/>
            </p:cNvSpPr>
            <p:nvPr/>
          </p:nvSpPr>
          <p:spPr bwMode="auto">
            <a:xfrm>
              <a:off x="2546351" y="196850"/>
              <a:ext cx="31750" cy="12700"/>
            </a:xfrm>
            <a:custGeom>
              <a:avLst/>
              <a:gdLst>
                <a:gd name="T0" fmla="*/ 2147483647 w 299"/>
                <a:gd name="T1" fmla="*/ 2147483647 h 120"/>
                <a:gd name="T2" fmla="*/ 2147483647 w 299"/>
                <a:gd name="T3" fmla="*/ 2147483647 h 120"/>
                <a:gd name="T4" fmla="*/ 2147483647 w 299"/>
                <a:gd name="T5" fmla="*/ 2147483647 h 120"/>
                <a:gd name="T6" fmla="*/ 2147483647 w 299"/>
                <a:gd name="T7" fmla="*/ 2147483647 h 120"/>
                <a:gd name="T8" fmla="*/ 2147483647 w 299"/>
                <a:gd name="T9" fmla="*/ 2147483647 h 120"/>
                <a:gd name="T10" fmla="*/ 2147483647 w 299"/>
                <a:gd name="T11" fmla="*/ 2147483647 h 120"/>
                <a:gd name="T12" fmla="*/ 2147483647 w 299"/>
                <a:gd name="T13" fmla="*/ 2147483647 h 120"/>
                <a:gd name="T14" fmla="*/ 2147483647 w 299"/>
                <a:gd name="T15" fmla="*/ 2147483647 h 120"/>
                <a:gd name="T16" fmla="*/ 2147483647 w 299"/>
                <a:gd name="T17" fmla="*/ 2147483647 h 120"/>
                <a:gd name="T18" fmla="*/ 2147483647 w 299"/>
                <a:gd name="T19" fmla="*/ 2147483647 h 120"/>
                <a:gd name="T20" fmla="*/ 2147483647 w 299"/>
                <a:gd name="T21" fmla="*/ 2147483647 h 120"/>
                <a:gd name="T22" fmla="*/ 2147483647 w 299"/>
                <a:gd name="T23" fmla="*/ 2147483647 h 120"/>
                <a:gd name="T24" fmla="*/ 2147483647 w 299"/>
                <a:gd name="T25" fmla="*/ 2147483647 h 120"/>
                <a:gd name="T26" fmla="*/ 2147483647 w 299"/>
                <a:gd name="T27" fmla="*/ 2147483647 h 120"/>
                <a:gd name="T28" fmla="*/ 2147483647 w 299"/>
                <a:gd name="T29" fmla="*/ 2147483647 h 120"/>
                <a:gd name="T30" fmla="*/ 2147483647 w 299"/>
                <a:gd name="T31" fmla="*/ 2147483647 h 120"/>
                <a:gd name="T32" fmla="*/ 2147483647 w 299"/>
                <a:gd name="T33" fmla="*/ 2147483647 h 120"/>
                <a:gd name="T34" fmla="*/ 2147483647 w 299"/>
                <a:gd name="T35" fmla="*/ 2147483647 h 120"/>
                <a:gd name="T36" fmla="*/ 2147483647 w 299"/>
                <a:gd name="T37" fmla="*/ 2147483647 h 120"/>
                <a:gd name="T38" fmla="*/ 2147483647 w 299"/>
                <a:gd name="T39" fmla="*/ 2147483647 h 120"/>
                <a:gd name="T40" fmla="*/ 0 w 299"/>
                <a:gd name="T41" fmla="*/ 2147483647 h 120"/>
                <a:gd name="T42" fmla="*/ 2147483647 w 299"/>
                <a:gd name="T43" fmla="*/ 2147483647 h 120"/>
                <a:gd name="T44" fmla="*/ 2147483647 w 299"/>
                <a:gd name="T45" fmla="*/ 2147483647 h 120"/>
                <a:gd name="T46" fmla="*/ 2147483647 w 299"/>
                <a:gd name="T47" fmla="*/ 2147483647 h 120"/>
                <a:gd name="T48" fmla="*/ 2147483647 w 299"/>
                <a:gd name="T49" fmla="*/ 2147483647 h 120"/>
                <a:gd name="T50" fmla="*/ 2147483647 w 299"/>
                <a:gd name="T51" fmla="*/ 2147483647 h 120"/>
                <a:gd name="T52" fmla="*/ 2147483647 w 299"/>
                <a:gd name="T53" fmla="*/ 2147483647 h 120"/>
                <a:gd name="T54" fmla="*/ 2147483647 w 299"/>
                <a:gd name="T55" fmla="*/ 2147483647 h 120"/>
                <a:gd name="T56" fmla="*/ 2147483647 w 299"/>
                <a:gd name="T57" fmla="*/ 2147483647 h 120"/>
                <a:gd name="T58" fmla="*/ 2147483647 w 299"/>
                <a:gd name="T59" fmla="*/ 2147483647 h 120"/>
                <a:gd name="T60" fmla="*/ 2147483647 w 299"/>
                <a:gd name="T61" fmla="*/ 2147483647 h 120"/>
                <a:gd name="T62" fmla="*/ 2147483647 w 299"/>
                <a:gd name="T63" fmla="*/ 0 h 120"/>
                <a:gd name="T64" fmla="*/ 2147483647 w 299"/>
                <a:gd name="T65" fmla="*/ 0 h 120"/>
                <a:gd name="T66" fmla="*/ 2147483647 w 299"/>
                <a:gd name="T67" fmla="*/ 2147483647 h 120"/>
                <a:gd name="T68" fmla="*/ 2147483647 w 299"/>
                <a:gd name="T69" fmla="*/ 2147483647 h 120"/>
                <a:gd name="T70" fmla="*/ 2147483647 w 299"/>
                <a:gd name="T71" fmla="*/ 2147483647 h 120"/>
                <a:gd name="T72" fmla="*/ 2147483647 w 299"/>
                <a:gd name="T73" fmla="*/ 2147483647 h 120"/>
                <a:gd name="T74" fmla="*/ 2147483647 w 299"/>
                <a:gd name="T75" fmla="*/ 2147483647 h 120"/>
                <a:gd name="T76" fmla="*/ 2147483647 w 299"/>
                <a:gd name="T77" fmla="*/ 2147483647 h 120"/>
                <a:gd name="T78" fmla="*/ 2147483647 w 299"/>
                <a:gd name="T79" fmla="*/ 2147483647 h 120"/>
                <a:gd name="T80" fmla="*/ 2147483647 w 299"/>
                <a:gd name="T81" fmla="*/ 2147483647 h 120"/>
                <a:gd name="T82" fmla="*/ 2147483647 w 299"/>
                <a:gd name="T83" fmla="*/ 2147483647 h 120"/>
                <a:gd name="T84" fmla="*/ 2147483647 w 299"/>
                <a:gd name="T85" fmla="*/ 2147483647 h 120"/>
                <a:gd name="T86" fmla="*/ 2147483647 w 299"/>
                <a:gd name="T87" fmla="*/ 2147483647 h 120"/>
                <a:gd name="T88" fmla="*/ 2147483647 w 299"/>
                <a:gd name="T89" fmla="*/ 2147483647 h 1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9"/>
                <a:gd name="T136" fmla="*/ 0 h 120"/>
                <a:gd name="T137" fmla="*/ 299 w 299"/>
                <a:gd name="T138" fmla="*/ 120 h 1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9" h="120">
                  <a:moveTo>
                    <a:pt x="299" y="120"/>
                  </a:moveTo>
                  <a:lnTo>
                    <a:pt x="294" y="115"/>
                  </a:lnTo>
                  <a:lnTo>
                    <a:pt x="280" y="102"/>
                  </a:lnTo>
                  <a:lnTo>
                    <a:pt x="269" y="94"/>
                  </a:lnTo>
                  <a:lnTo>
                    <a:pt x="256" y="86"/>
                  </a:lnTo>
                  <a:lnTo>
                    <a:pt x="240" y="78"/>
                  </a:lnTo>
                  <a:lnTo>
                    <a:pt x="223" y="70"/>
                  </a:lnTo>
                  <a:lnTo>
                    <a:pt x="203" y="62"/>
                  </a:lnTo>
                  <a:lnTo>
                    <a:pt x="180" y="56"/>
                  </a:lnTo>
                  <a:lnTo>
                    <a:pt x="168" y="54"/>
                  </a:lnTo>
                  <a:lnTo>
                    <a:pt x="156" y="51"/>
                  </a:lnTo>
                  <a:lnTo>
                    <a:pt x="143" y="49"/>
                  </a:lnTo>
                  <a:lnTo>
                    <a:pt x="128" y="48"/>
                  </a:lnTo>
                  <a:lnTo>
                    <a:pt x="114" y="48"/>
                  </a:lnTo>
                  <a:lnTo>
                    <a:pt x="100" y="48"/>
                  </a:lnTo>
                  <a:lnTo>
                    <a:pt x="85" y="49"/>
                  </a:lnTo>
                  <a:lnTo>
                    <a:pt x="68" y="51"/>
                  </a:lnTo>
                  <a:lnTo>
                    <a:pt x="52" y="55"/>
                  </a:lnTo>
                  <a:lnTo>
                    <a:pt x="36" y="58"/>
                  </a:lnTo>
                  <a:lnTo>
                    <a:pt x="17" y="63"/>
                  </a:lnTo>
                  <a:lnTo>
                    <a:pt x="0" y="68"/>
                  </a:lnTo>
                  <a:lnTo>
                    <a:pt x="8" y="61"/>
                  </a:lnTo>
                  <a:lnTo>
                    <a:pt x="32" y="42"/>
                  </a:lnTo>
                  <a:lnTo>
                    <a:pt x="48" y="32"/>
                  </a:lnTo>
                  <a:lnTo>
                    <a:pt x="66" y="22"/>
                  </a:lnTo>
                  <a:lnTo>
                    <a:pt x="76" y="17"/>
                  </a:lnTo>
                  <a:lnTo>
                    <a:pt x="87" y="13"/>
                  </a:lnTo>
                  <a:lnTo>
                    <a:pt x="98" y="9"/>
                  </a:lnTo>
                  <a:lnTo>
                    <a:pt x="109" y="5"/>
                  </a:lnTo>
                  <a:lnTo>
                    <a:pt x="121" y="3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1"/>
                  </a:lnTo>
                  <a:lnTo>
                    <a:pt x="182" y="3"/>
                  </a:lnTo>
                  <a:lnTo>
                    <a:pt x="195" y="7"/>
                  </a:lnTo>
                  <a:lnTo>
                    <a:pt x="208" y="12"/>
                  </a:lnTo>
                  <a:lnTo>
                    <a:pt x="220" y="19"/>
                  </a:lnTo>
                  <a:lnTo>
                    <a:pt x="232" y="27"/>
                  </a:lnTo>
                  <a:lnTo>
                    <a:pt x="243" y="37"/>
                  </a:lnTo>
                  <a:lnTo>
                    <a:pt x="256" y="49"/>
                  </a:lnTo>
                  <a:lnTo>
                    <a:pt x="267" y="64"/>
                  </a:lnTo>
                  <a:lnTo>
                    <a:pt x="278" y="80"/>
                  </a:lnTo>
                  <a:lnTo>
                    <a:pt x="289" y="98"/>
                  </a:lnTo>
                  <a:lnTo>
                    <a:pt x="299" y="12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Freeform 181"/>
            <p:cNvSpPr>
              <a:spLocks/>
            </p:cNvSpPr>
            <p:nvPr/>
          </p:nvSpPr>
          <p:spPr bwMode="auto">
            <a:xfrm>
              <a:off x="2709863" y="257175"/>
              <a:ext cx="23813" cy="23813"/>
            </a:xfrm>
            <a:custGeom>
              <a:avLst/>
              <a:gdLst>
                <a:gd name="T0" fmla="*/ 2147483647 w 216"/>
                <a:gd name="T1" fmla="*/ 2147483647 h 224"/>
                <a:gd name="T2" fmla="*/ 2147483647 w 216"/>
                <a:gd name="T3" fmla="*/ 2147483647 h 224"/>
                <a:gd name="T4" fmla="*/ 2147483647 w 216"/>
                <a:gd name="T5" fmla="*/ 2147483647 h 224"/>
                <a:gd name="T6" fmla="*/ 2147483647 w 216"/>
                <a:gd name="T7" fmla="*/ 2147483647 h 224"/>
                <a:gd name="T8" fmla="*/ 2147483647 w 216"/>
                <a:gd name="T9" fmla="*/ 2147483647 h 224"/>
                <a:gd name="T10" fmla="*/ 2147483647 w 216"/>
                <a:gd name="T11" fmla="*/ 2147483647 h 224"/>
                <a:gd name="T12" fmla="*/ 2147483647 w 216"/>
                <a:gd name="T13" fmla="*/ 2147483647 h 224"/>
                <a:gd name="T14" fmla="*/ 2147483647 w 216"/>
                <a:gd name="T15" fmla="*/ 2147483647 h 224"/>
                <a:gd name="T16" fmla="*/ 2147483647 w 216"/>
                <a:gd name="T17" fmla="*/ 2147483647 h 224"/>
                <a:gd name="T18" fmla="*/ 2147483647 w 216"/>
                <a:gd name="T19" fmla="*/ 2147483647 h 224"/>
                <a:gd name="T20" fmla="*/ 2147483647 w 216"/>
                <a:gd name="T21" fmla="*/ 2147483647 h 224"/>
                <a:gd name="T22" fmla="*/ 2147483647 w 216"/>
                <a:gd name="T23" fmla="*/ 2147483647 h 224"/>
                <a:gd name="T24" fmla="*/ 2147483647 w 216"/>
                <a:gd name="T25" fmla="*/ 2147483647 h 224"/>
                <a:gd name="T26" fmla="*/ 2147483647 w 216"/>
                <a:gd name="T27" fmla="*/ 2147483647 h 224"/>
                <a:gd name="T28" fmla="*/ 2147483647 w 216"/>
                <a:gd name="T29" fmla="*/ 2147483647 h 224"/>
                <a:gd name="T30" fmla="*/ 2147483647 w 216"/>
                <a:gd name="T31" fmla="*/ 2147483647 h 224"/>
                <a:gd name="T32" fmla="*/ 2147483647 w 216"/>
                <a:gd name="T33" fmla="*/ 2147483647 h 224"/>
                <a:gd name="T34" fmla="*/ 2147483647 w 216"/>
                <a:gd name="T35" fmla="*/ 2147483647 h 224"/>
                <a:gd name="T36" fmla="*/ 0 w 216"/>
                <a:gd name="T37" fmla="*/ 2147483647 h 224"/>
                <a:gd name="T38" fmla="*/ 2147483647 w 216"/>
                <a:gd name="T39" fmla="*/ 2147483647 h 224"/>
                <a:gd name="T40" fmla="*/ 2147483647 w 216"/>
                <a:gd name="T41" fmla="*/ 2147483647 h 224"/>
                <a:gd name="T42" fmla="*/ 2147483647 w 216"/>
                <a:gd name="T43" fmla="*/ 2147483647 h 224"/>
                <a:gd name="T44" fmla="*/ 2147483647 w 216"/>
                <a:gd name="T45" fmla="*/ 2147483647 h 224"/>
                <a:gd name="T46" fmla="*/ 2147483647 w 216"/>
                <a:gd name="T47" fmla="*/ 2147483647 h 224"/>
                <a:gd name="T48" fmla="*/ 2147483647 w 216"/>
                <a:gd name="T49" fmla="*/ 2147483647 h 224"/>
                <a:gd name="T50" fmla="*/ 2147483647 w 216"/>
                <a:gd name="T51" fmla="*/ 0 h 224"/>
                <a:gd name="T52" fmla="*/ 2147483647 w 216"/>
                <a:gd name="T53" fmla="*/ 0 h 224"/>
                <a:gd name="T54" fmla="*/ 2147483647 w 216"/>
                <a:gd name="T55" fmla="*/ 2147483647 h 224"/>
                <a:gd name="T56" fmla="*/ 2147483647 w 216"/>
                <a:gd name="T57" fmla="*/ 2147483647 h 224"/>
                <a:gd name="T58" fmla="*/ 2147483647 w 216"/>
                <a:gd name="T59" fmla="*/ 2147483647 h 224"/>
                <a:gd name="T60" fmla="*/ 2147483647 w 216"/>
                <a:gd name="T61" fmla="*/ 2147483647 h 224"/>
                <a:gd name="T62" fmla="*/ 2147483647 w 216"/>
                <a:gd name="T63" fmla="*/ 2147483647 h 2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4"/>
                <a:gd name="T98" fmla="*/ 216 w 216"/>
                <a:gd name="T99" fmla="*/ 224 h 2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4">
                  <a:moveTo>
                    <a:pt x="206" y="66"/>
                  </a:moveTo>
                  <a:lnTo>
                    <a:pt x="210" y="77"/>
                  </a:lnTo>
                  <a:lnTo>
                    <a:pt x="213" y="87"/>
                  </a:lnTo>
                  <a:lnTo>
                    <a:pt x="215" y="98"/>
                  </a:lnTo>
                  <a:lnTo>
                    <a:pt x="216" y="109"/>
                  </a:lnTo>
                  <a:lnTo>
                    <a:pt x="216" y="121"/>
                  </a:lnTo>
                  <a:lnTo>
                    <a:pt x="214" y="131"/>
                  </a:lnTo>
                  <a:lnTo>
                    <a:pt x="212" y="142"/>
                  </a:lnTo>
                  <a:lnTo>
                    <a:pt x="209" y="152"/>
                  </a:lnTo>
                  <a:lnTo>
                    <a:pt x="205" y="161"/>
                  </a:lnTo>
                  <a:lnTo>
                    <a:pt x="200" y="171"/>
                  </a:lnTo>
                  <a:lnTo>
                    <a:pt x="195" y="181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3"/>
                  </a:lnTo>
                  <a:lnTo>
                    <a:pt x="163" y="209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4"/>
                  </a:lnTo>
                  <a:lnTo>
                    <a:pt x="101" y="224"/>
                  </a:lnTo>
                  <a:lnTo>
                    <a:pt x="91" y="223"/>
                  </a:lnTo>
                  <a:lnTo>
                    <a:pt x="81" y="221"/>
                  </a:lnTo>
                  <a:lnTo>
                    <a:pt x="71" y="217"/>
                  </a:lnTo>
                  <a:lnTo>
                    <a:pt x="61" y="213"/>
                  </a:lnTo>
                  <a:lnTo>
                    <a:pt x="51" y="208"/>
                  </a:lnTo>
                  <a:lnTo>
                    <a:pt x="43" y="202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68"/>
                  </a:lnTo>
                  <a:lnTo>
                    <a:pt x="10" y="158"/>
                  </a:lnTo>
                  <a:lnTo>
                    <a:pt x="6" y="148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5"/>
                  </a:lnTo>
                  <a:lnTo>
                    <a:pt x="0" y="104"/>
                  </a:lnTo>
                  <a:lnTo>
                    <a:pt x="2" y="94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4"/>
                  </a:lnTo>
                  <a:lnTo>
                    <a:pt x="16" y="53"/>
                  </a:lnTo>
                  <a:lnTo>
                    <a:pt x="21" y="44"/>
                  </a:lnTo>
                  <a:lnTo>
                    <a:pt x="28" y="36"/>
                  </a:lnTo>
                  <a:lnTo>
                    <a:pt x="35" y="29"/>
                  </a:lnTo>
                  <a:lnTo>
                    <a:pt x="43" y="22"/>
                  </a:lnTo>
                  <a:lnTo>
                    <a:pt x="53" y="16"/>
                  </a:lnTo>
                  <a:lnTo>
                    <a:pt x="63" y="11"/>
                  </a:lnTo>
                  <a:lnTo>
                    <a:pt x="73" y="6"/>
                  </a:lnTo>
                  <a:lnTo>
                    <a:pt x="83" y="2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5" y="1"/>
                  </a:lnTo>
                  <a:lnTo>
                    <a:pt x="135" y="4"/>
                  </a:lnTo>
                  <a:lnTo>
                    <a:pt x="145" y="7"/>
                  </a:lnTo>
                  <a:lnTo>
                    <a:pt x="155" y="12"/>
                  </a:lnTo>
                  <a:lnTo>
                    <a:pt x="164" y="17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7"/>
                  </a:lnTo>
                  <a:lnTo>
                    <a:pt x="195" y="46"/>
                  </a:lnTo>
                  <a:lnTo>
                    <a:pt x="201" y="55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3" name="Freeform 182"/>
            <p:cNvSpPr>
              <a:spLocks/>
            </p:cNvSpPr>
            <p:nvPr/>
          </p:nvSpPr>
          <p:spPr bwMode="auto">
            <a:xfrm>
              <a:off x="2714626" y="260350"/>
              <a:ext cx="7938" cy="7938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0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1" y="20"/>
                  </a:moveTo>
                  <a:lnTo>
                    <a:pt x="65" y="27"/>
                  </a:lnTo>
                  <a:lnTo>
                    <a:pt x="65" y="33"/>
                  </a:lnTo>
                  <a:lnTo>
                    <a:pt x="65" y="40"/>
                  </a:lnTo>
                  <a:lnTo>
                    <a:pt x="64" y="46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5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1" y="59"/>
                  </a:lnTo>
                  <a:lnTo>
                    <a:pt x="6" y="54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9" y="11"/>
                  </a:lnTo>
                  <a:lnTo>
                    <a:pt x="14" y="7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8" y="14"/>
                  </a:lnTo>
                  <a:lnTo>
                    <a:pt x="6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4" name="Freeform 183"/>
            <p:cNvSpPr>
              <a:spLocks/>
            </p:cNvSpPr>
            <p:nvPr/>
          </p:nvSpPr>
          <p:spPr bwMode="auto">
            <a:xfrm>
              <a:off x="2709863" y="201613"/>
              <a:ext cx="34925" cy="12700"/>
            </a:xfrm>
            <a:custGeom>
              <a:avLst/>
              <a:gdLst>
                <a:gd name="T0" fmla="*/ 0 w 328"/>
                <a:gd name="T1" fmla="*/ 2147483647 h 126"/>
                <a:gd name="T2" fmla="*/ 2147483647 w 328"/>
                <a:gd name="T3" fmla="*/ 2147483647 h 126"/>
                <a:gd name="T4" fmla="*/ 2147483647 w 328"/>
                <a:gd name="T5" fmla="*/ 2147483647 h 126"/>
                <a:gd name="T6" fmla="*/ 2147483647 w 328"/>
                <a:gd name="T7" fmla="*/ 2147483647 h 126"/>
                <a:gd name="T8" fmla="*/ 2147483647 w 328"/>
                <a:gd name="T9" fmla="*/ 2147483647 h 126"/>
                <a:gd name="T10" fmla="*/ 2147483647 w 328"/>
                <a:gd name="T11" fmla="*/ 2147483647 h 126"/>
                <a:gd name="T12" fmla="*/ 2147483647 w 328"/>
                <a:gd name="T13" fmla="*/ 2147483647 h 126"/>
                <a:gd name="T14" fmla="*/ 2147483647 w 328"/>
                <a:gd name="T15" fmla="*/ 2147483647 h 126"/>
                <a:gd name="T16" fmla="*/ 2147483647 w 328"/>
                <a:gd name="T17" fmla="*/ 2147483647 h 126"/>
                <a:gd name="T18" fmla="*/ 2147483647 w 328"/>
                <a:gd name="T19" fmla="*/ 2147483647 h 126"/>
                <a:gd name="T20" fmla="*/ 2147483647 w 328"/>
                <a:gd name="T21" fmla="*/ 2147483647 h 126"/>
                <a:gd name="T22" fmla="*/ 2147483647 w 328"/>
                <a:gd name="T23" fmla="*/ 2147483647 h 126"/>
                <a:gd name="T24" fmla="*/ 2147483647 w 328"/>
                <a:gd name="T25" fmla="*/ 2147483647 h 126"/>
                <a:gd name="T26" fmla="*/ 2147483647 w 328"/>
                <a:gd name="T27" fmla="*/ 2147483647 h 126"/>
                <a:gd name="T28" fmla="*/ 2147483647 w 328"/>
                <a:gd name="T29" fmla="*/ 2147483647 h 126"/>
                <a:gd name="T30" fmla="*/ 2147483647 w 328"/>
                <a:gd name="T31" fmla="*/ 2147483647 h 126"/>
                <a:gd name="T32" fmla="*/ 2147483647 w 328"/>
                <a:gd name="T33" fmla="*/ 2147483647 h 126"/>
                <a:gd name="T34" fmla="*/ 2147483647 w 328"/>
                <a:gd name="T35" fmla="*/ 2147483647 h 126"/>
                <a:gd name="T36" fmla="*/ 2147483647 w 328"/>
                <a:gd name="T37" fmla="*/ 2147483647 h 126"/>
                <a:gd name="T38" fmla="*/ 2147483647 w 328"/>
                <a:gd name="T39" fmla="*/ 2147483647 h 126"/>
                <a:gd name="T40" fmla="*/ 2147483647 w 328"/>
                <a:gd name="T41" fmla="*/ 2147483647 h 126"/>
                <a:gd name="T42" fmla="*/ 2147483647 w 328"/>
                <a:gd name="T43" fmla="*/ 2147483647 h 126"/>
                <a:gd name="T44" fmla="*/ 2147483647 w 328"/>
                <a:gd name="T45" fmla="*/ 2147483647 h 126"/>
                <a:gd name="T46" fmla="*/ 2147483647 w 328"/>
                <a:gd name="T47" fmla="*/ 2147483647 h 126"/>
                <a:gd name="T48" fmla="*/ 2147483647 w 328"/>
                <a:gd name="T49" fmla="*/ 2147483647 h 126"/>
                <a:gd name="T50" fmla="*/ 2147483647 w 328"/>
                <a:gd name="T51" fmla="*/ 2147483647 h 126"/>
                <a:gd name="T52" fmla="*/ 2147483647 w 328"/>
                <a:gd name="T53" fmla="*/ 2147483647 h 126"/>
                <a:gd name="T54" fmla="*/ 2147483647 w 328"/>
                <a:gd name="T55" fmla="*/ 2147483647 h 126"/>
                <a:gd name="T56" fmla="*/ 2147483647 w 328"/>
                <a:gd name="T57" fmla="*/ 2147483647 h 126"/>
                <a:gd name="T58" fmla="*/ 2147483647 w 328"/>
                <a:gd name="T59" fmla="*/ 2147483647 h 126"/>
                <a:gd name="T60" fmla="*/ 2147483647 w 328"/>
                <a:gd name="T61" fmla="*/ 2147483647 h 126"/>
                <a:gd name="T62" fmla="*/ 2147483647 w 328"/>
                <a:gd name="T63" fmla="*/ 2147483647 h 126"/>
                <a:gd name="T64" fmla="*/ 2147483647 w 328"/>
                <a:gd name="T65" fmla="*/ 2147483647 h 126"/>
                <a:gd name="T66" fmla="*/ 2147483647 w 328"/>
                <a:gd name="T67" fmla="*/ 2147483647 h 126"/>
                <a:gd name="T68" fmla="*/ 2147483647 w 328"/>
                <a:gd name="T69" fmla="*/ 0 h 126"/>
                <a:gd name="T70" fmla="*/ 2147483647 w 328"/>
                <a:gd name="T71" fmla="*/ 0 h 126"/>
                <a:gd name="T72" fmla="*/ 2147483647 w 328"/>
                <a:gd name="T73" fmla="*/ 0 h 126"/>
                <a:gd name="T74" fmla="*/ 2147483647 w 328"/>
                <a:gd name="T75" fmla="*/ 2147483647 h 126"/>
                <a:gd name="T76" fmla="*/ 2147483647 w 328"/>
                <a:gd name="T77" fmla="*/ 2147483647 h 126"/>
                <a:gd name="T78" fmla="*/ 2147483647 w 328"/>
                <a:gd name="T79" fmla="*/ 2147483647 h 126"/>
                <a:gd name="T80" fmla="*/ 2147483647 w 328"/>
                <a:gd name="T81" fmla="*/ 2147483647 h 126"/>
                <a:gd name="T82" fmla="*/ 2147483647 w 328"/>
                <a:gd name="T83" fmla="*/ 2147483647 h 126"/>
                <a:gd name="T84" fmla="*/ 2147483647 w 328"/>
                <a:gd name="T85" fmla="*/ 2147483647 h 126"/>
                <a:gd name="T86" fmla="*/ 2147483647 w 328"/>
                <a:gd name="T87" fmla="*/ 2147483647 h 126"/>
                <a:gd name="T88" fmla="*/ 0 w 328"/>
                <a:gd name="T89" fmla="*/ 2147483647 h 12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8"/>
                <a:gd name="T136" fmla="*/ 0 h 126"/>
                <a:gd name="T137" fmla="*/ 328 w 328"/>
                <a:gd name="T138" fmla="*/ 126 h 12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8" h="126">
                  <a:moveTo>
                    <a:pt x="0" y="70"/>
                  </a:moveTo>
                  <a:lnTo>
                    <a:pt x="8" y="68"/>
                  </a:lnTo>
                  <a:lnTo>
                    <a:pt x="28" y="62"/>
                  </a:lnTo>
                  <a:lnTo>
                    <a:pt x="43" y="58"/>
                  </a:lnTo>
                  <a:lnTo>
                    <a:pt x="61" y="55"/>
                  </a:lnTo>
                  <a:lnTo>
                    <a:pt x="80" y="53"/>
                  </a:lnTo>
                  <a:lnTo>
                    <a:pt x="102" y="51"/>
                  </a:lnTo>
                  <a:lnTo>
                    <a:pt x="126" y="52"/>
                  </a:lnTo>
                  <a:lnTo>
                    <a:pt x="152" y="54"/>
                  </a:lnTo>
                  <a:lnTo>
                    <a:pt x="165" y="55"/>
                  </a:lnTo>
                  <a:lnTo>
                    <a:pt x="179" y="58"/>
                  </a:lnTo>
                  <a:lnTo>
                    <a:pt x="193" y="61"/>
                  </a:lnTo>
                  <a:lnTo>
                    <a:pt x="207" y="65"/>
                  </a:lnTo>
                  <a:lnTo>
                    <a:pt x="221" y="69"/>
                  </a:lnTo>
                  <a:lnTo>
                    <a:pt x="237" y="75"/>
                  </a:lnTo>
                  <a:lnTo>
                    <a:pt x="251" y="82"/>
                  </a:lnTo>
                  <a:lnTo>
                    <a:pt x="266" y="89"/>
                  </a:lnTo>
                  <a:lnTo>
                    <a:pt x="281" y="97"/>
                  </a:lnTo>
                  <a:lnTo>
                    <a:pt x="298" y="105"/>
                  </a:lnTo>
                  <a:lnTo>
                    <a:pt x="313" y="115"/>
                  </a:lnTo>
                  <a:lnTo>
                    <a:pt x="328" y="126"/>
                  </a:lnTo>
                  <a:lnTo>
                    <a:pt x="321" y="117"/>
                  </a:lnTo>
                  <a:lnTo>
                    <a:pt x="301" y="92"/>
                  </a:lnTo>
                  <a:lnTo>
                    <a:pt x="287" y="77"/>
                  </a:lnTo>
                  <a:lnTo>
                    <a:pt x="270" y="59"/>
                  </a:lnTo>
                  <a:lnTo>
                    <a:pt x="261" y="51"/>
                  </a:lnTo>
                  <a:lnTo>
                    <a:pt x="251" y="44"/>
                  </a:lnTo>
                  <a:lnTo>
                    <a:pt x="240" y="36"/>
                  </a:lnTo>
                  <a:lnTo>
                    <a:pt x="230" y="29"/>
                  </a:lnTo>
                  <a:lnTo>
                    <a:pt x="217" y="22"/>
                  </a:lnTo>
                  <a:lnTo>
                    <a:pt x="205" y="16"/>
                  </a:lnTo>
                  <a:lnTo>
                    <a:pt x="193" y="10"/>
                  </a:lnTo>
                  <a:lnTo>
                    <a:pt x="180" y="6"/>
                  </a:lnTo>
                  <a:lnTo>
                    <a:pt x="166" y="3"/>
                  </a:lnTo>
                  <a:lnTo>
                    <a:pt x="153" y="0"/>
                  </a:lnTo>
                  <a:lnTo>
                    <a:pt x="139" y="0"/>
                  </a:lnTo>
                  <a:lnTo>
                    <a:pt x="125" y="0"/>
                  </a:lnTo>
                  <a:lnTo>
                    <a:pt x="109" y="2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4" y="20"/>
                  </a:lnTo>
                  <a:lnTo>
                    <a:pt x="48" y="29"/>
                  </a:lnTo>
                  <a:lnTo>
                    <a:pt x="32" y="41"/>
                  </a:lnTo>
                  <a:lnTo>
                    <a:pt x="17" y="54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" name="Freeform 184"/>
            <p:cNvSpPr>
              <a:spLocks/>
            </p:cNvSpPr>
            <p:nvPr/>
          </p:nvSpPr>
          <p:spPr bwMode="auto">
            <a:xfrm>
              <a:off x="2538413" y="0"/>
              <a:ext cx="336550" cy="225425"/>
            </a:xfrm>
            <a:custGeom>
              <a:avLst/>
              <a:gdLst>
                <a:gd name="T0" fmla="*/ 2147483647 w 3188"/>
                <a:gd name="T1" fmla="*/ 2147483647 h 2131"/>
                <a:gd name="T2" fmla="*/ 2147483647 w 3188"/>
                <a:gd name="T3" fmla="*/ 2147483647 h 2131"/>
                <a:gd name="T4" fmla="*/ 2147483647 w 3188"/>
                <a:gd name="T5" fmla="*/ 2147483647 h 2131"/>
                <a:gd name="T6" fmla="*/ 2147483647 w 3188"/>
                <a:gd name="T7" fmla="*/ 2147483647 h 2131"/>
                <a:gd name="T8" fmla="*/ 2147483647 w 3188"/>
                <a:gd name="T9" fmla="*/ 2147483647 h 2131"/>
                <a:gd name="T10" fmla="*/ 2147483647 w 3188"/>
                <a:gd name="T11" fmla="*/ 2147483647 h 2131"/>
                <a:gd name="T12" fmla="*/ 2147483647 w 3188"/>
                <a:gd name="T13" fmla="*/ 2147483647 h 2131"/>
                <a:gd name="T14" fmla="*/ 2147483647 w 3188"/>
                <a:gd name="T15" fmla="*/ 2147483647 h 2131"/>
                <a:gd name="T16" fmla="*/ 2147483647 w 3188"/>
                <a:gd name="T17" fmla="*/ 2147483647 h 2131"/>
                <a:gd name="T18" fmla="*/ 2147483647 w 3188"/>
                <a:gd name="T19" fmla="*/ 2147483647 h 2131"/>
                <a:gd name="T20" fmla="*/ 2147483647 w 3188"/>
                <a:gd name="T21" fmla="*/ 2147483647 h 2131"/>
                <a:gd name="T22" fmla="*/ 2147483647 w 3188"/>
                <a:gd name="T23" fmla="*/ 2147483647 h 2131"/>
                <a:gd name="T24" fmla="*/ 2147483647 w 3188"/>
                <a:gd name="T25" fmla="*/ 2147483647 h 2131"/>
                <a:gd name="T26" fmla="*/ 2147483647 w 3188"/>
                <a:gd name="T27" fmla="*/ 2147483647 h 2131"/>
                <a:gd name="T28" fmla="*/ 2147483647 w 3188"/>
                <a:gd name="T29" fmla="*/ 2147483647 h 2131"/>
                <a:gd name="T30" fmla="*/ 2147483647 w 3188"/>
                <a:gd name="T31" fmla="*/ 2147483647 h 2131"/>
                <a:gd name="T32" fmla="*/ 2147483647 w 3188"/>
                <a:gd name="T33" fmla="*/ 2147483647 h 2131"/>
                <a:gd name="T34" fmla="*/ 2147483647 w 3188"/>
                <a:gd name="T35" fmla="*/ 2147483647 h 2131"/>
                <a:gd name="T36" fmla="*/ 2147483647 w 3188"/>
                <a:gd name="T37" fmla="*/ 2147483647 h 2131"/>
                <a:gd name="T38" fmla="*/ 2147483647 w 3188"/>
                <a:gd name="T39" fmla="*/ 2147483647 h 2131"/>
                <a:gd name="T40" fmla="*/ 2147483647 w 3188"/>
                <a:gd name="T41" fmla="*/ 2147483647 h 2131"/>
                <a:gd name="T42" fmla="*/ 2147483647 w 3188"/>
                <a:gd name="T43" fmla="*/ 2147483647 h 2131"/>
                <a:gd name="T44" fmla="*/ 2147483647 w 3188"/>
                <a:gd name="T45" fmla="*/ 2147483647 h 2131"/>
                <a:gd name="T46" fmla="*/ 2147483647 w 3188"/>
                <a:gd name="T47" fmla="*/ 2147483647 h 2131"/>
                <a:gd name="T48" fmla="*/ 2147483647 w 3188"/>
                <a:gd name="T49" fmla="*/ 2147483647 h 2131"/>
                <a:gd name="T50" fmla="*/ 2147483647 w 3188"/>
                <a:gd name="T51" fmla="*/ 2147483647 h 2131"/>
                <a:gd name="T52" fmla="*/ 2147483647 w 3188"/>
                <a:gd name="T53" fmla="*/ 2147483647 h 2131"/>
                <a:gd name="T54" fmla="*/ 2147483647 w 3188"/>
                <a:gd name="T55" fmla="*/ 2147483647 h 2131"/>
                <a:gd name="T56" fmla="*/ 2147483647 w 3188"/>
                <a:gd name="T57" fmla="*/ 2147483647 h 2131"/>
                <a:gd name="T58" fmla="*/ 2147483647 w 3188"/>
                <a:gd name="T59" fmla="*/ 2147483647 h 2131"/>
                <a:gd name="T60" fmla="*/ 2147483647 w 3188"/>
                <a:gd name="T61" fmla="*/ 2147483647 h 2131"/>
                <a:gd name="T62" fmla="*/ 2147483647 w 3188"/>
                <a:gd name="T63" fmla="*/ 2147483647 h 2131"/>
                <a:gd name="T64" fmla="*/ 2147483647 w 3188"/>
                <a:gd name="T65" fmla="*/ 2147483647 h 2131"/>
                <a:gd name="T66" fmla="*/ 2147483647 w 3188"/>
                <a:gd name="T67" fmla="*/ 2147483647 h 2131"/>
                <a:gd name="T68" fmla="*/ 2147483647 w 3188"/>
                <a:gd name="T69" fmla="*/ 2147483647 h 2131"/>
                <a:gd name="T70" fmla="*/ 2147483647 w 3188"/>
                <a:gd name="T71" fmla="*/ 2147483647 h 2131"/>
                <a:gd name="T72" fmla="*/ 2147483647 w 3188"/>
                <a:gd name="T73" fmla="*/ 2147483647 h 2131"/>
                <a:gd name="T74" fmla="*/ 2147483647 w 3188"/>
                <a:gd name="T75" fmla="*/ 2147483647 h 2131"/>
                <a:gd name="T76" fmla="*/ 2147483647 w 3188"/>
                <a:gd name="T77" fmla="*/ 2147483647 h 2131"/>
                <a:gd name="T78" fmla="*/ 2147483647 w 3188"/>
                <a:gd name="T79" fmla="*/ 2147483647 h 2131"/>
                <a:gd name="T80" fmla="*/ 2147483647 w 3188"/>
                <a:gd name="T81" fmla="*/ 2147483647 h 2131"/>
                <a:gd name="T82" fmla="*/ 2147483647 w 3188"/>
                <a:gd name="T83" fmla="*/ 2147483647 h 2131"/>
                <a:gd name="T84" fmla="*/ 2147483647 w 3188"/>
                <a:gd name="T85" fmla="*/ 2147483647 h 2131"/>
                <a:gd name="T86" fmla="*/ 2147483647 w 3188"/>
                <a:gd name="T87" fmla="*/ 2147483647 h 2131"/>
                <a:gd name="T88" fmla="*/ 2147483647 w 3188"/>
                <a:gd name="T89" fmla="*/ 2147483647 h 2131"/>
                <a:gd name="T90" fmla="*/ 2147483647 w 3188"/>
                <a:gd name="T91" fmla="*/ 2147483647 h 2131"/>
                <a:gd name="T92" fmla="*/ 2147483647 w 3188"/>
                <a:gd name="T93" fmla="*/ 2147483647 h 2131"/>
                <a:gd name="T94" fmla="*/ 2147483647 w 3188"/>
                <a:gd name="T95" fmla="*/ 2147483647 h 2131"/>
                <a:gd name="T96" fmla="*/ 2147483647 w 3188"/>
                <a:gd name="T97" fmla="*/ 2147483647 h 2131"/>
                <a:gd name="T98" fmla="*/ 2147483647 w 3188"/>
                <a:gd name="T99" fmla="*/ 2147483647 h 2131"/>
                <a:gd name="T100" fmla="*/ 2147483647 w 3188"/>
                <a:gd name="T101" fmla="*/ 2147483647 h 2131"/>
                <a:gd name="T102" fmla="*/ 2147483647 w 3188"/>
                <a:gd name="T103" fmla="*/ 2147483647 h 2131"/>
                <a:gd name="T104" fmla="*/ 2147483647 w 3188"/>
                <a:gd name="T105" fmla="*/ 2147483647 h 2131"/>
                <a:gd name="T106" fmla="*/ 2147483647 w 3188"/>
                <a:gd name="T107" fmla="*/ 2147483647 h 2131"/>
                <a:gd name="T108" fmla="*/ 2147483647 w 3188"/>
                <a:gd name="T109" fmla="*/ 2147483647 h 21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188"/>
                <a:gd name="T166" fmla="*/ 0 h 2131"/>
                <a:gd name="T167" fmla="*/ 3188 w 3188"/>
                <a:gd name="T168" fmla="*/ 2131 h 213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188" h="2131">
                  <a:moveTo>
                    <a:pt x="3158" y="964"/>
                  </a:moveTo>
                  <a:lnTo>
                    <a:pt x="3169" y="926"/>
                  </a:lnTo>
                  <a:lnTo>
                    <a:pt x="3178" y="890"/>
                  </a:lnTo>
                  <a:lnTo>
                    <a:pt x="3184" y="855"/>
                  </a:lnTo>
                  <a:lnTo>
                    <a:pt x="3187" y="821"/>
                  </a:lnTo>
                  <a:lnTo>
                    <a:pt x="3188" y="789"/>
                  </a:lnTo>
                  <a:lnTo>
                    <a:pt x="3187" y="758"/>
                  </a:lnTo>
                  <a:lnTo>
                    <a:pt x="3184" y="729"/>
                  </a:lnTo>
                  <a:lnTo>
                    <a:pt x="3178" y="700"/>
                  </a:lnTo>
                  <a:lnTo>
                    <a:pt x="3171" y="673"/>
                  </a:lnTo>
                  <a:lnTo>
                    <a:pt x="3161" y="646"/>
                  </a:lnTo>
                  <a:lnTo>
                    <a:pt x="3150" y="621"/>
                  </a:lnTo>
                  <a:lnTo>
                    <a:pt x="3136" y="596"/>
                  </a:lnTo>
                  <a:lnTo>
                    <a:pt x="3122" y="573"/>
                  </a:lnTo>
                  <a:lnTo>
                    <a:pt x="3106" y="551"/>
                  </a:lnTo>
                  <a:lnTo>
                    <a:pt x="3088" y="529"/>
                  </a:lnTo>
                  <a:lnTo>
                    <a:pt x="3069" y="508"/>
                  </a:lnTo>
                  <a:lnTo>
                    <a:pt x="3049" y="488"/>
                  </a:lnTo>
                  <a:lnTo>
                    <a:pt x="3027" y="468"/>
                  </a:lnTo>
                  <a:lnTo>
                    <a:pt x="3005" y="449"/>
                  </a:lnTo>
                  <a:lnTo>
                    <a:pt x="2982" y="430"/>
                  </a:lnTo>
                  <a:lnTo>
                    <a:pt x="2958" y="411"/>
                  </a:lnTo>
                  <a:lnTo>
                    <a:pt x="2933" y="394"/>
                  </a:lnTo>
                  <a:lnTo>
                    <a:pt x="2907" y="376"/>
                  </a:lnTo>
                  <a:lnTo>
                    <a:pt x="2882" y="358"/>
                  </a:lnTo>
                  <a:lnTo>
                    <a:pt x="2829" y="325"/>
                  </a:lnTo>
                  <a:lnTo>
                    <a:pt x="2775" y="290"/>
                  </a:lnTo>
                  <a:lnTo>
                    <a:pt x="2721" y="256"/>
                  </a:lnTo>
                  <a:lnTo>
                    <a:pt x="2668" y="221"/>
                  </a:lnTo>
                  <a:lnTo>
                    <a:pt x="2621" y="191"/>
                  </a:lnTo>
                  <a:lnTo>
                    <a:pt x="2572" y="164"/>
                  </a:lnTo>
                  <a:lnTo>
                    <a:pt x="2522" y="138"/>
                  </a:lnTo>
                  <a:lnTo>
                    <a:pt x="2471" y="116"/>
                  </a:lnTo>
                  <a:lnTo>
                    <a:pt x="2419" y="95"/>
                  </a:lnTo>
                  <a:lnTo>
                    <a:pt x="2365" y="76"/>
                  </a:lnTo>
                  <a:lnTo>
                    <a:pt x="2310" y="60"/>
                  </a:lnTo>
                  <a:lnTo>
                    <a:pt x="2254" y="46"/>
                  </a:lnTo>
                  <a:lnTo>
                    <a:pt x="2198" y="34"/>
                  </a:lnTo>
                  <a:lnTo>
                    <a:pt x="2140" y="23"/>
                  </a:lnTo>
                  <a:lnTo>
                    <a:pt x="2082" y="15"/>
                  </a:lnTo>
                  <a:lnTo>
                    <a:pt x="2024" y="8"/>
                  </a:lnTo>
                  <a:lnTo>
                    <a:pt x="1965" y="4"/>
                  </a:lnTo>
                  <a:lnTo>
                    <a:pt x="1905" y="1"/>
                  </a:lnTo>
                  <a:lnTo>
                    <a:pt x="1845" y="0"/>
                  </a:lnTo>
                  <a:lnTo>
                    <a:pt x="1785" y="1"/>
                  </a:lnTo>
                  <a:lnTo>
                    <a:pt x="1725" y="3"/>
                  </a:lnTo>
                  <a:lnTo>
                    <a:pt x="1665" y="7"/>
                  </a:lnTo>
                  <a:lnTo>
                    <a:pt x="1605" y="12"/>
                  </a:lnTo>
                  <a:lnTo>
                    <a:pt x="1546" y="19"/>
                  </a:lnTo>
                  <a:lnTo>
                    <a:pt x="1486" y="28"/>
                  </a:lnTo>
                  <a:lnTo>
                    <a:pt x="1427" y="38"/>
                  </a:lnTo>
                  <a:lnTo>
                    <a:pt x="1369" y="49"/>
                  </a:lnTo>
                  <a:lnTo>
                    <a:pt x="1311" y="62"/>
                  </a:lnTo>
                  <a:lnTo>
                    <a:pt x="1254" y="75"/>
                  </a:lnTo>
                  <a:lnTo>
                    <a:pt x="1197" y="91"/>
                  </a:lnTo>
                  <a:lnTo>
                    <a:pt x="1142" y="107"/>
                  </a:lnTo>
                  <a:lnTo>
                    <a:pt x="1087" y="124"/>
                  </a:lnTo>
                  <a:lnTo>
                    <a:pt x="1033" y="142"/>
                  </a:lnTo>
                  <a:lnTo>
                    <a:pt x="981" y="162"/>
                  </a:lnTo>
                  <a:lnTo>
                    <a:pt x="929" y="183"/>
                  </a:lnTo>
                  <a:lnTo>
                    <a:pt x="879" y="205"/>
                  </a:lnTo>
                  <a:lnTo>
                    <a:pt x="837" y="224"/>
                  </a:lnTo>
                  <a:lnTo>
                    <a:pt x="796" y="245"/>
                  </a:lnTo>
                  <a:lnTo>
                    <a:pt x="755" y="268"/>
                  </a:lnTo>
                  <a:lnTo>
                    <a:pt x="715" y="291"/>
                  </a:lnTo>
                  <a:lnTo>
                    <a:pt x="677" y="317"/>
                  </a:lnTo>
                  <a:lnTo>
                    <a:pt x="638" y="343"/>
                  </a:lnTo>
                  <a:lnTo>
                    <a:pt x="600" y="370"/>
                  </a:lnTo>
                  <a:lnTo>
                    <a:pt x="564" y="399"/>
                  </a:lnTo>
                  <a:lnTo>
                    <a:pt x="527" y="428"/>
                  </a:lnTo>
                  <a:lnTo>
                    <a:pt x="492" y="460"/>
                  </a:lnTo>
                  <a:lnTo>
                    <a:pt x="459" y="493"/>
                  </a:lnTo>
                  <a:lnTo>
                    <a:pt x="425" y="525"/>
                  </a:lnTo>
                  <a:lnTo>
                    <a:pt x="393" y="560"/>
                  </a:lnTo>
                  <a:lnTo>
                    <a:pt x="362" y="594"/>
                  </a:lnTo>
                  <a:lnTo>
                    <a:pt x="331" y="631"/>
                  </a:lnTo>
                  <a:lnTo>
                    <a:pt x="303" y="668"/>
                  </a:lnTo>
                  <a:lnTo>
                    <a:pt x="274" y="705"/>
                  </a:lnTo>
                  <a:lnTo>
                    <a:pt x="248" y="744"/>
                  </a:lnTo>
                  <a:lnTo>
                    <a:pt x="221" y="783"/>
                  </a:lnTo>
                  <a:lnTo>
                    <a:pt x="197" y="823"/>
                  </a:lnTo>
                  <a:lnTo>
                    <a:pt x="174" y="864"/>
                  </a:lnTo>
                  <a:lnTo>
                    <a:pt x="151" y="905"/>
                  </a:lnTo>
                  <a:lnTo>
                    <a:pt x="130" y="948"/>
                  </a:lnTo>
                  <a:lnTo>
                    <a:pt x="111" y="989"/>
                  </a:lnTo>
                  <a:lnTo>
                    <a:pt x="92" y="1033"/>
                  </a:lnTo>
                  <a:lnTo>
                    <a:pt x="75" y="1076"/>
                  </a:lnTo>
                  <a:lnTo>
                    <a:pt x="59" y="1120"/>
                  </a:lnTo>
                  <a:lnTo>
                    <a:pt x="44" y="1164"/>
                  </a:lnTo>
                  <a:lnTo>
                    <a:pt x="31" y="1209"/>
                  </a:lnTo>
                  <a:lnTo>
                    <a:pt x="19" y="1254"/>
                  </a:lnTo>
                  <a:lnTo>
                    <a:pt x="9" y="1299"/>
                  </a:lnTo>
                  <a:lnTo>
                    <a:pt x="0" y="1344"/>
                  </a:lnTo>
                  <a:lnTo>
                    <a:pt x="26" y="1341"/>
                  </a:lnTo>
                  <a:lnTo>
                    <a:pt x="51" y="1339"/>
                  </a:lnTo>
                  <a:lnTo>
                    <a:pt x="76" y="1338"/>
                  </a:lnTo>
                  <a:lnTo>
                    <a:pt x="100" y="1339"/>
                  </a:lnTo>
                  <a:lnTo>
                    <a:pt x="123" y="1342"/>
                  </a:lnTo>
                  <a:lnTo>
                    <a:pt x="145" y="1347"/>
                  </a:lnTo>
                  <a:lnTo>
                    <a:pt x="168" y="1352"/>
                  </a:lnTo>
                  <a:lnTo>
                    <a:pt x="189" y="1358"/>
                  </a:lnTo>
                  <a:lnTo>
                    <a:pt x="210" y="1365"/>
                  </a:lnTo>
                  <a:lnTo>
                    <a:pt x="231" y="1373"/>
                  </a:lnTo>
                  <a:lnTo>
                    <a:pt x="252" y="1382"/>
                  </a:lnTo>
                  <a:lnTo>
                    <a:pt x="272" y="1392"/>
                  </a:lnTo>
                  <a:lnTo>
                    <a:pt x="314" y="1414"/>
                  </a:lnTo>
                  <a:lnTo>
                    <a:pt x="356" y="1437"/>
                  </a:lnTo>
                  <a:lnTo>
                    <a:pt x="400" y="1462"/>
                  </a:lnTo>
                  <a:lnTo>
                    <a:pt x="447" y="1487"/>
                  </a:lnTo>
                  <a:lnTo>
                    <a:pt x="470" y="1499"/>
                  </a:lnTo>
                  <a:lnTo>
                    <a:pt x="495" y="1511"/>
                  </a:lnTo>
                  <a:lnTo>
                    <a:pt x="521" y="1524"/>
                  </a:lnTo>
                  <a:lnTo>
                    <a:pt x="548" y="1535"/>
                  </a:lnTo>
                  <a:lnTo>
                    <a:pt x="577" y="1546"/>
                  </a:lnTo>
                  <a:lnTo>
                    <a:pt x="605" y="1557"/>
                  </a:lnTo>
                  <a:lnTo>
                    <a:pt x="637" y="1567"/>
                  </a:lnTo>
                  <a:lnTo>
                    <a:pt x="668" y="1577"/>
                  </a:lnTo>
                  <a:lnTo>
                    <a:pt x="702" y="1585"/>
                  </a:lnTo>
                  <a:lnTo>
                    <a:pt x="738" y="1592"/>
                  </a:lnTo>
                  <a:lnTo>
                    <a:pt x="774" y="1598"/>
                  </a:lnTo>
                  <a:lnTo>
                    <a:pt x="813" y="1604"/>
                  </a:lnTo>
                  <a:lnTo>
                    <a:pt x="842" y="1607"/>
                  </a:lnTo>
                  <a:lnTo>
                    <a:pt x="871" y="1609"/>
                  </a:lnTo>
                  <a:lnTo>
                    <a:pt x="901" y="1611"/>
                  </a:lnTo>
                  <a:lnTo>
                    <a:pt x="930" y="1611"/>
                  </a:lnTo>
                  <a:lnTo>
                    <a:pt x="961" y="1612"/>
                  </a:lnTo>
                  <a:lnTo>
                    <a:pt x="991" y="1611"/>
                  </a:lnTo>
                  <a:lnTo>
                    <a:pt x="1022" y="1610"/>
                  </a:lnTo>
                  <a:lnTo>
                    <a:pt x="1052" y="1608"/>
                  </a:lnTo>
                  <a:lnTo>
                    <a:pt x="1083" y="1606"/>
                  </a:lnTo>
                  <a:lnTo>
                    <a:pt x="1114" y="1603"/>
                  </a:lnTo>
                  <a:lnTo>
                    <a:pt x="1145" y="1600"/>
                  </a:lnTo>
                  <a:lnTo>
                    <a:pt x="1176" y="1595"/>
                  </a:lnTo>
                  <a:lnTo>
                    <a:pt x="1208" y="1591"/>
                  </a:lnTo>
                  <a:lnTo>
                    <a:pt x="1240" y="1585"/>
                  </a:lnTo>
                  <a:lnTo>
                    <a:pt x="1270" y="1580"/>
                  </a:lnTo>
                  <a:lnTo>
                    <a:pt x="1302" y="1572"/>
                  </a:lnTo>
                  <a:lnTo>
                    <a:pt x="1333" y="1565"/>
                  </a:lnTo>
                  <a:lnTo>
                    <a:pt x="1364" y="1558"/>
                  </a:lnTo>
                  <a:lnTo>
                    <a:pt x="1394" y="1550"/>
                  </a:lnTo>
                  <a:lnTo>
                    <a:pt x="1425" y="1542"/>
                  </a:lnTo>
                  <a:lnTo>
                    <a:pt x="1455" y="1533"/>
                  </a:lnTo>
                  <a:lnTo>
                    <a:pt x="1486" y="1524"/>
                  </a:lnTo>
                  <a:lnTo>
                    <a:pt x="1516" y="1513"/>
                  </a:lnTo>
                  <a:lnTo>
                    <a:pt x="1545" y="1503"/>
                  </a:lnTo>
                  <a:lnTo>
                    <a:pt x="1575" y="1492"/>
                  </a:lnTo>
                  <a:lnTo>
                    <a:pt x="1604" y="1481"/>
                  </a:lnTo>
                  <a:lnTo>
                    <a:pt x="1632" y="1470"/>
                  </a:lnTo>
                  <a:lnTo>
                    <a:pt x="1660" y="1457"/>
                  </a:lnTo>
                  <a:lnTo>
                    <a:pt x="1688" y="1445"/>
                  </a:lnTo>
                  <a:lnTo>
                    <a:pt x="1715" y="1433"/>
                  </a:lnTo>
                  <a:lnTo>
                    <a:pt x="1742" y="1420"/>
                  </a:lnTo>
                  <a:lnTo>
                    <a:pt x="1767" y="1407"/>
                  </a:lnTo>
                  <a:lnTo>
                    <a:pt x="1750" y="1429"/>
                  </a:lnTo>
                  <a:lnTo>
                    <a:pt x="1731" y="1450"/>
                  </a:lnTo>
                  <a:lnTo>
                    <a:pt x="1711" y="1472"/>
                  </a:lnTo>
                  <a:lnTo>
                    <a:pt x="1691" y="1492"/>
                  </a:lnTo>
                  <a:lnTo>
                    <a:pt x="1669" y="1512"/>
                  </a:lnTo>
                  <a:lnTo>
                    <a:pt x="1647" y="1532"/>
                  </a:lnTo>
                  <a:lnTo>
                    <a:pt x="1623" y="1551"/>
                  </a:lnTo>
                  <a:lnTo>
                    <a:pt x="1600" y="1569"/>
                  </a:lnTo>
                  <a:lnTo>
                    <a:pt x="1575" y="1588"/>
                  </a:lnTo>
                  <a:lnTo>
                    <a:pt x="1549" y="1605"/>
                  </a:lnTo>
                  <a:lnTo>
                    <a:pt x="1524" y="1621"/>
                  </a:lnTo>
                  <a:lnTo>
                    <a:pt x="1497" y="1638"/>
                  </a:lnTo>
                  <a:lnTo>
                    <a:pt x="1470" y="1652"/>
                  </a:lnTo>
                  <a:lnTo>
                    <a:pt x="1443" y="1666"/>
                  </a:lnTo>
                  <a:lnTo>
                    <a:pt x="1416" y="1679"/>
                  </a:lnTo>
                  <a:lnTo>
                    <a:pt x="1387" y="1691"/>
                  </a:lnTo>
                  <a:lnTo>
                    <a:pt x="1360" y="1702"/>
                  </a:lnTo>
                  <a:lnTo>
                    <a:pt x="1331" y="1712"/>
                  </a:lnTo>
                  <a:lnTo>
                    <a:pt x="1303" y="1720"/>
                  </a:lnTo>
                  <a:lnTo>
                    <a:pt x="1274" y="1728"/>
                  </a:lnTo>
                  <a:lnTo>
                    <a:pt x="1247" y="1734"/>
                  </a:lnTo>
                  <a:lnTo>
                    <a:pt x="1218" y="1739"/>
                  </a:lnTo>
                  <a:lnTo>
                    <a:pt x="1190" y="1742"/>
                  </a:lnTo>
                  <a:lnTo>
                    <a:pt x="1162" y="1746"/>
                  </a:lnTo>
                  <a:lnTo>
                    <a:pt x="1135" y="1747"/>
                  </a:lnTo>
                  <a:lnTo>
                    <a:pt x="1107" y="1746"/>
                  </a:lnTo>
                  <a:lnTo>
                    <a:pt x="1081" y="1743"/>
                  </a:lnTo>
                  <a:lnTo>
                    <a:pt x="1054" y="1739"/>
                  </a:lnTo>
                  <a:lnTo>
                    <a:pt x="1029" y="1734"/>
                  </a:lnTo>
                  <a:lnTo>
                    <a:pt x="1003" y="1727"/>
                  </a:lnTo>
                  <a:lnTo>
                    <a:pt x="979" y="1718"/>
                  </a:lnTo>
                  <a:lnTo>
                    <a:pt x="956" y="1707"/>
                  </a:lnTo>
                  <a:lnTo>
                    <a:pt x="1006" y="1731"/>
                  </a:lnTo>
                  <a:lnTo>
                    <a:pt x="1057" y="1752"/>
                  </a:lnTo>
                  <a:lnTo>
                    <a:pt x="1105" y="1769"/>
                  </a:lnTo>
                  <a:lnTo>
                    <a:pt x="1152" y="1783"/>
                  </a:lnTo>
                  <a:lnTo>
                    <a:pt x="1198" y="1794"/>
                  </a:lnTo>
                  <a:lnTo>
                    <a:pt x="1242" y="1803"/>
                  </a:lnTo>
                  <a:lnTo>
                    <a:pt x="1284" y="1808"/>
                  </a:lnTo>
                  <a:lnTo>
                    <a:pt x="1326" y="1811"/>
                  </a:lnTo>
                  <a:lnTo>
                    <a:pt x="1367" y="1812"/>
                  </a:lnTo>
                  <a:lnTo>
                    <a:pt x="1406" y="1810"/>
                  </a:lnTo>
                  <a:lnTo>
                    <a:pt x="1444" y="1806"/>
                  </a:lnTo>
                  <a:lnTo>
                    <a:pt x="1481" y="1800"/>
                  </a:lnTo>
                  <a:lnTo>
                    <a:pt x="1517" y="1793"/>
                  </a:lnTo>
                  <a:lnTo>
                    <a:pt x="1551" y="1784"/>
                  </a:lnTo>
                  <a:lnTo>
                    <a:pt x="1586" y="1774"/>
                  </a:lnTo>
                  <a:lnTo>
                    <a:pt x="1618" y="1762"/>
                  </a:lnTo>
                  <a:lnTo>
                    <a:pt x="1650" y="1750"/>
                  </a:lnTo>
                  <a:lnTo>
                    <a:pt x="1681" y="1735"/>
                  </a:lnTo>
                  <a:lnTo>
                    <a:pt x="1712" y="1721"/>
                  </a:lnTo>
                  <a:lnTo>
                    <a:pt x="1743" y="1706"/>
                  </a:lnTo>
                  <a:lnTo>
                    <a:pt x="1800" y="1674"/>
                  </a:lnTo>
                  <a:lnTo>
                    <a:pt x="1856" y="1642"/>
                  </a:lnTo>
                  <a:lnTo>
                    <a:pt x="1910" y="1610"/>
                  </a:lnTo>
                  <a:lnTo>
                    <a:pt x="1961" y="1581"/>
                  </a:lnTo>
                  <a:lnTo>
                    <a:pt x="1987" y="1566"/>
                  </a:lnTo>
                  <a:lnTo>
                    <a:pt x="2012" y="1553"/>
                  </a:lnTo>
                  <a:lnTo>
                    <a:pt x="2038" y="1541"/>
                  </a:lnTo>
                  <a:lnTo>
                    <a:pt x="2062" y="1531"/>
                  </a:lnTo>
                  <a:lnTo>
                    <a:pt x="2059" y="1556"/>
                  </a:lnTo>
                  <a:lnTo>
                    <a:pt x="2052" y="1582"/>
                  </a:lnTo>
                  <a:lnTo>
                    <a:pt x="2043" y="1607"/>
                  </a:lnTo>
                  <a:lnTo>
                    <a:pt x="2030" y="1633"/>
                  </a:lnTo>
                  <a:lnTo>
                    <a:pt x="2015" y="1657"/>
                  </a:lnTo>
                  <a:lnTo>
                    <a:pt x="1997" y="1682"/>
                  </a:lnTo>
                  <a:lnTo>
                    <a:pt x="1978" y="1706"/>
                  </a:lnTo>
                  <a:lnTo>
                    <a:pt x="1955" y="1729"/>
                  </a:lnTo>
                  <a:lnTo>
                    <a:pt x="1932" y="1753"/>
                  </a:lnTo>
                  <a:lnTo>
                    <a:pt x="1905" y="1776"/>
                  </a:lnTo>
                  <a:lnTo>
                    <a:pt x="1879" y="1797"/>
                  </a:lnTo>
                  <a:lnTo>
                    <a:pt x="1849" y="1819"/>
                  </a:lnTo>
                  <a:lnTo>
                    <a:pt x="1820" y="1840"/>
                  </a:lnTo>
                  <a:lnTo>
                    <a:pt x="1788" y="1860"/>
                  </a:lnTo>
                  <a:lnTo>
                    <a:pt x="1756" y="1880"/>
                  </a:lnTo>
                  <a:lnTo>
                    <a:pt x="1723" y="1898"/>
                  </a:lnTo>
                  <a:lnTo>
                    <a:pt x="1690" y="1915"/>
                  </a:lnTo>
                  <a:lnTo>
                    <a:pt x="1656" y="1933"/>
                  </a:lnTo>
                  <a:lnTo>
                    <a:pt x="1621" y="1949"/>
                  </a:lnTo>
                  <a:lnTo>
                    <a:pt x="1587" y="1963"/>
                  </a:lnTo>
                  <a:lnTo>
                    <a:pt x="1552" y="1978"/>
                  </a:lnTo>
                  <a:lnTo>
                    <a:pt x="1518" y="1991"/>
                  </a:lnTo>
                  <a:lnTo>
                    <a:pt x="1484" y="2003"/>
                  </a:lnTo>
                  <a:lnTo>
                    <a:pt x="1451" y="2013"/>
                  </a:lnTo>
                  <a:lnTo>
                    <a:pt x="1419" y="2023"/>
                  </a:lnTo>
                  <a:lnTo>
                    <a:pt x="1386" y="2032"/>
                  </a:lnTo>
                  <a:lnTo>
                    <a:pt x="1356" y="2039"/>
                  </a:lnTo>
                  <a:lnTo>
                    <a:pt x="1326" y="2045"/>
                  </a:lnTo>
                  <a:lnTo>
                    <a:pt x="1299" y="2049"/>
                  </a:lnTo>
                  <a:lnTo>
                    <a:pt x="1272" y="2052"/>
                  </a:lnTo>
                  <a:lnTo>
                    <a:pt x="1248" y="2054"/>
                  </a:lnTo>
                  <a:lnTo>
                    <a:pt x="1224" y="2054"/>
                  </a:lnTo>
                  <a:lnTo>
                    <a:pt x="1286" y="2082"/>
                  </a:lnTo>
                  <a:lnTo>
                    <a:pt x="1351" y="2104"/>
                  </a:lnTo>
                  <a:lnTo>
                    <a:pt x="1417" y="2119"/>
                  </a:lnTo>
                  <a:lnTo>
                    <a:pt x="1485" y="2128"/>
                  </a:lnTo>
                  <a:lnTo>
                    <a:pt x="1555" y="2131"/>
                  </a:lnTo>
                  <a:lnTo>
                    <a:pt x="1627" y="2129"/>
                  </a:lnTo>
                  <a:lnTo>
                    <a:pt x="1699" y="2121"/>
                  </a:lnTo>
                  <a:lnTo>
                    <a:pt x="1771" y="2109"/>
                  </a:lnTo>
                  <a:lnTo>
                    <a:pt x="1845" y="2092"/>
                  </a:lnTo>
                  <a:lnTo>
                    <a:pt x="1920" y="2070"/>
                  </a:lnTo>
                  <a:lnTo>
                    <a:pt x="1994" y="2044"/>
                  </a:lnTo>
                  <a:lnTo>
                    <a:pt x="2068" y="2014"/>
                  </a:lnTo>
                  <a:lnTo>
                    <a:pt x="2142" y="1980"/>
                  </a:lnTo>
                  <a:lnTo>
                    <a:pt x="2216" y="1943"/>
                  </a:lnTo>
                  <a:lnTo>
                    <a:pt x="2288" y="1902"/>
                  </a:lnTo>
                  <a:lnTo>
                    <a:pt x="2360" y="1858"/>
                  </a:lnTo>
                  <a:lnTo>
                    <a:pt x="2430" y="1813"/>
                  </a:lnTo>
                  <a:lnTo>
                    <a:pt x="2498" y="1764"/>
                  </a:lnTo>
                  <a:lnTo>
                    <a:pt x="2565" y="1713"/>
                  </a:lnTo>
                  <a:lnTo>
                    <a:pt x="2629" y="1660"/>
                  </a:lnTo>
                  <a:lnTo>
                    <a:pt x="2692" y="1605"/>
                  </a:lnTo>
                  <a:lnTo>
                    <a:pt x="2753" y="1549"/>
                  </a:lnTo>
                  <a:lnTo>
                    <a:pt x="2810" y="1492"/>
                  </a:lnTo>
                  <a:lnTo>
                    <a:pt x="2864" y="1434"/>
                  </a:lnTo>
                  <a:lnTo>
                    <a:pt x="2914" y="1375"/>
                  </a:lnTo>
                  <a:lnTo>
                    <a:pt x="2961" y="1315"/>
                  </a:lnTo>
                  <a:lnTo>
                    <a:pt x="3005" y="1256"/>
                  </a:lnTo>
                  <a:lnTo>
                    <a:pt x="3045" y="1196"/>
                  </a:lnTo>
                  <a:lnTo>
                    <a:pt x="3080" y="1137"/>
                  </a:lnTo>
                  <a:lnTo>
                    <a:pt x="3111" y="1078"/>
                  </a:lnTo>
                  <a:lnTo>
                    <a:pt x="3137" y="1021"/>
                  </a:lnTo>
                  <a:lnTo>
                    <a:pt x="3158" y="964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6" name="Freeform 185"/>
            <p:cNvSpPr>
              <a:spLocks/>
            </p:cNvSpPr>
            <p:nvPr/>
          </p:nvSpPr>
          <p:spPr bwMode="auto">
            <a:xfrm>
              <a:off x="2784476" y="68263"/>
              <a:ext cx="142875" cy="265113"/>
            </a:xfrm>
            <a:custGeom>
              <a:avLst/>
              <a:gdLst>
                <a:gd name="T0" fmla="*/ 2147483647 w 1339"/>
                <a:gd name="T1" fmla="*/ 2147483647 h 2504"/>
                <a:gd name="T2" fmla="*/ 2147483647 w 1339"/>
                <a:gd name="T3" fmla="*/ 2147483647 h 2504"/>
                <a:gd name="T4" fmla="*/ 2147483647 w 1339"/>
                <a:gd name="T5" fmla="*/ 2147483647 h 2504"/>
                <a:gd name="T6" fmla="*/ 2147483647 w 1339"/>
                <a:gd name="T7" fmla="*/ 2147483647 h 2504"/>
                <a:gd name="T8" fmla="*/ 2147483647 w 1339"/>
                <a:gd name="T9" fmla="*/ 2147483647 h 2504"/>
                <a:gd name="T10" fmla="*/ 2147483647 w 1339"/>
                <a:gd name="T11" fmla="*/ 2147483647 h 2504"/>
                <a:gd name="T12" fmla="*/ 2147483647 w 1339"/>
                <a:gd name="T13" fmla="*/ 2147483647 h 2504"/>
                <a:gd name="T14" fmla="*/ 2147483647 w 1339"/>
                <a:gd name="T15" fmla="*/ 0 h 2504"/>
                <a:gd name="T16" fmla="*/ 2147483647 w 1339"/>
                <a:gd name="T17" fmla="*/ 2147483647 h 2504"/>
                <a:gd name="T18" fmla="*/ 2147483647 w 1339"/>
                <a:gd name="T19" fmla="*/ 2147483647 h 2504"/>
                <a:gd name="T20" fmla="*/ 2147483647 w 1339"/>
                <a:gd name="T21" fmla="*/ 2147483647 h 2504"/>
                <a:gd name="T22" fmla="*/ 2147483647 w 1339"/>
                <a:gd name="T23" fmla="*/ 2147483647 h 2504"/>
                <a:gd name="T24" fmla="*/ 2147483647 w 1339"/>
                <a:gd name="T25" fmla="*/ 2147483647 h 2504"/>
                <a:gd name="T26" fmla="*/ 2147483647 w 1339"/>
                <a:gd name="T27" fmla="*/ 2147483647 h 2504"/>
                <a:gd name="T28" fmla="*/ 2147483647 w 1339"/>
                <a:gd name="T29" fmla="*/ 2147483647 h 2504"/>
                <a:gd name="T30" fmla="*/ 2147483647 w 1339"/>
                <a:gd name="T31" fmla="*/ 2147483647 h 2504"/>
                <a:gd name="T32" fmla="*/ 2147483647 w 1339"/>
                <a:gd name="T33" fmla="*/ 2147483647 h 2504"/>
                <a:gd name="T34" fmla="*/ 2147483647 w 1339"/>
                <a:gd name="T35" fmla="*/ 2147483647 h 2504"/>
                <a:gd name="T36" fmla="*/ 2147483647 w 1339"/>
                <a:gd name="T37" fmla="*/ 2147483647 h 2504"/>
                <a:gd name="T38" fmla="*/ 2147483647 w 1339"/>
                <a:gd name="T39" fmla="*/ 2147483647 h 2504"/>
                <a:gd name="T40" fmla="*/ 2147483647 w 1339"/>
                <a:gd name="T41" fmla="*/ 2147483647 h 2504"/>
                <a:gd name="T42" fmla="*/ 2147483647 w 1339"/>
                <a:gd name="T43" fmla="*/ 2147483647 h 2504"/>
                <a:gd name="T44" fmla="*/ 2147483647 w 1339"/>
                <a:gd name="T45" fmla="*/ 2147483647 h 2504"/>
                <a:gd name="T46" fmla="*/ 2147483647 w 1339"/>
                <a:gd name="T47" fmla="*/ 2147483647 h 2504"/>
                <a:gd name="T48" fmla="*/ 2147483647 w 1339"/>
                <a:gd name="T49" fmla="*/ 2147483647 h 2504"/>
                <a:gd name="T50" fmla="*/ 2147483647 w 1339"/>
                <a:gd name="T51" fmla="*/ 2147483647 h 2504"/>
                <a:gd name="T52" fmla="*/ 2147483647 w 1339"/>
                <a:gd name="T53" fmla="*/ 2147483647 h 2504"/>
                <a:gd name="T54" fmla="*/ 2147483647 w 1339"/>
                <a:gd name="T55" fmla="*/ 2147483647 h 2504"/>
                <a:gd name="T56" fmla="*/ 2147483647 w 1339"/>
                <a:gd name="T57" fmla="*/ 2147483647 h 2504"/>
                <a:gd name="T58" fmla="*/ 2147483647 w 1339"/>
                <a:gd name="T59" fmla="*/ 2147483647 h 2504"/>
                <a:gd name="T60" fmla="*/ 2147483647 w 1339"/>
                <a:gd name="T61" fmla="*/ 2147483647 h 2504"/>
                <a:gd name="T62" fmla="*/ 2147483647 w 1339"/>
                <a:gd name="T63" fmla="*/ 2147483647 h 2504"/>
                <a:gd name="T64" fmla="*/ 2147483647 w 1339"/>
                <a:gd name="T65" fmla="*/ 2147483647 h 2504"/>
                <a:gd name="T66" fmla="*/ 2147483647 w 1339"/>
                <a:gd name="T67" fmla="*/ 2147483647 h 2504"/>
                <a:gd name="T68" fmla="*/ 2147483647 w 1339"/>
                <a:gd name="T69" fmla="*/ 2147483647 h 2504"/>
                <a:gd name="T70" fmla="*/ 2147483647 w 1339"/>
                <a:gd name="T71" fmla="*/ 2147483647 h 2504"/>
                <a:gd name="T72" fmla="*/ 2147483647 w 1339"/>
                <a:gd name="T73" fmla="*/ 2147483647 h 2504"/>
                <a:gd name="T74" fmla="*/ 2147483647 w 1339"/>
                <a:gd name="T75" fmla="*/ 2147483647 h 2504"/>
                <a:gd name="T76" fmla="*/ 2147483647 w 1339"/>
                <a:gd name="T77" fmla="*/ 2147483647 h 2504"/>
                <a:gd name="T78" fmla="*/ 2147483647 w 1339"/>
                <a:gd name="T79" fmla="*/ 2147483647 h 2504"/>
                <a:gd name="T80" fmla="*/ 2147483647 w 1339"/>
                <a:gd name="T81" fmla="*/ 2147483647 h 2504"/>
                <a:gd name="T82" fmla="*/ 2147483647 w 1339"/>
                <a:gd name="T83" fmla="*/ 2147483647 h 2504"/>
                <a:gd name="T84" fmla="*/ 2147483647 w 1339"/>
                <a:gd name="T85" fmla="*/ 2147483647 h 2504"/>
                <a:gd name="T86" fmla="*/ 2147483647 w 1339"/>
                <a:gd name="T87" fmla="*/ 2147483647 h 2504"/>
                <a:gd name="T88" fmla="*/ 2147483647 w 1339"/>
                <a:gd name="T89" fmla="*/ 2147483647 h 2504"/>
                <a:gd name="T90" fmla="*/ 2147483647 w 1339"/>
                <a:gd name="T91" fmla="*/ 2147483647 h 2504"/>
                <a:gd name="T92" fmla="*/ 2147483647 w 1339"/>
                <a:gd name="T93" fmla="*/ 2147483647 h 2504"/>
                <a:gd name="T94" fmla="*/ 2147483647 w 1339"/>
                <a:gd name="T95" fmla="*/ 2147483647 h 2504"/>
                <a:gd name="T96" fmla="*/ 2147483647 w 1339"/>
                <a:gd name="T97" fmla="*/ 2147483647 h 2504"/>
                <a:gd name="T98" fmla="*/ 2147483647 w 1339"/>
                <a:gd name="T99" fmla="*/ 2147483647 h 2504"/>
                <a:gd name="T100" fmla="*/ 2147483647 w 1339"/>
                <a:gd name="T101" fmla="*/ 2147483647 h 2504"/>
                <a:gd name="T102" fmla="*/ 2147483647 w 1339"/>
                <a:gd name="T103" fmla="*/ 2147483647 h 2504"/>
                <a:gd name="T104" fmla="*/ 2147483647 w 1339"/>
                <a:gd name="T105" fmla="*/ 2147483647 h 2504"/>
                <a:gd name="T106" fmla="*/ 2147483647 w 1339"/>
                <a:gd name="T107" fmla="*/ 2147483647 h 2504"/>
                <a:gd name="T108" fmla="*/ 2147483647 w 1339"/>
                <a:gd name="T109" fmla="*/ 2147483647 h 2504"/>
                <a:gd name="T110" fmla="*/ 2147483647 w 1339"/>
                <a:gd name="T111" fmla="*/ 2147483647 h 25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9"/>
                <a:gd name="T169" fmla="*/ 0 h 2504"/>
                <a:gd name="T170" fmla="*/ 1339 w 1339"/>
                <a:gd name="T171" fmla="*/ 2504 h 25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9" h="2504">
                  <a:moveTo>
                    <a:pt x="1081" y="363"/>
                  </a:moveTo>
                  <a:lnTo>
                    <a:pt x="1068" y="326"/>
                  </a:lnTo>
                  <a:lnTo>
                    <a:pt x="1054" y="292"/>
                  </a:lnTo>
                  <a:lnTo>
                    <a:pt x="1039" y="261"/>
                  </a:lnTo>
                  <a:lnTo>
                    <a:pt x="1022" y="232"/>
                  </a:lnTo>
                  <a:lnTo>
                    <a:pt x="1005" y="205"/>
                  </a:lnTo>
                  <a:lnTo>
                    <a:pt x="987" y="181"/>
                  </a:lnTo>
                  <a:lnTo>
                    <a:pt x="968" y="157"/>
                  </a:lnTo>
                  <a:lnTo>
                    <a:pt x="949" y="136"/>
                  </a:lnTo>
                  <a:lnTo>
                    <a:pt x="929" y="117"/>
                  </a:lnTo>
                  <a:lnTo>
                    <a:pt x="907" y="99"/>
                  </a:lnTo>
                  <a:lnTo>
                    <a:pt x="886" y="84"/>
                  </a:lnTo>
                  <a:lnTo>
                    <a:pt x="865" y="70"/>
                  </a:lnTo>
                  <a:lnTo>
                    <a:pt x="843" y="57"/>
                  </a:lnTo>
                  <a:lnTo>
                    <a:pt x="822" y="46"/>
                  </a:lnTo>
                  <a:lnTo>
                    <a:pt x="799" y="37"/>
                  </a:lnTo>
                  <a:lnTo>
                    <a:pt x="778" y="28"/>
                  </a:lnTo>
                  <a:lnTo>
                    <a:pt x="756" y="22"/>
                  </a:lnTo>
                  <a:lnTo>
                    <a:pt x="734" y="16"/>
                  </a:lnTo>
                  <a:lnTo>
                    <a:pt x="713" y="11"/>
                  </a:lnTo>
                  <a:lnTo>
                    <a:pt x="691" y="6"/>
                  </a:lnTo>
                  <a:lnTo>
                    <a:pt x="671" y="3"/>
                  </a:lnTo>
                  <a:lnTo>
                    <a:pt x="652" y="1"/>
                  </a:lnTo>
                  <a:lnTo>
                    <a:pt x="632" y="0"/>
                  </a:lnTo>
                  <a:lnTo>
                    <a:pt x="613" y="0"/>
                  </a:lnTo>
                  <a:lnTo>
                    <a:pt x="578" y="0"/>
                  </a:lnTo>
                  <a:lnTo>
                    <a:pt x="548" y="3"/>
                  </a:lnTo>
                  <a:lnTo>
                    <a:pt x="521" y="6"/>
                  </a:lnTo>
                  <a:lnTo>
                    <a:pt x="501" y="12"/>
                  </a:lnTo>
                  <a:lnTo>
                    <a:pt x="487" y="17"/>
                  </a:lnTo>
                  <a:lnTo>
                    <a:pt x="473" y="25"/>
                  </a:lnTo>
                  <a:lnTo>
                    <a:pt x="457" y="37"/>
                  </a:lnTo>
                  <a:lnTo>
                    <a:pt x="442" y="51"/>
                  </a:lnTo>
                  <a:lnTo>
                    <a:pt x="427" y="69"/>
                  </a:lnTo>
                  <a:lnTo>
                    <a:pt x="410" y="88"/>
                  </a:lnTo>
                  <a:lnTo>
                    <a:pt x="393" y="110"/>
                  </a:lnTo>
                  <a:lnTo>
                    <a:pt x="377" y="135"/>
                  </a:lnTo>
                  <a:lnTo>
                    <a:pt x="360" y="161"/>
                  </a:lnTo>
                  <a:lnTo>
                    <a:pt x="342" y="189"/>
                  </a:lnTo>
                  <a:lnTo>
                    <a:pt x="325" y="218"/>
                  </a:lnTo>
                  <a:lnTo>
                    <a:pt x="308" y="250"/>
                  </a:lnTo>
                  <a:lnTo>
                    <a:pt x="274" y="314"/>
                  </a:lnTo>
                  <a:lnTo>
                    <a:pt x="239" y="382"/>
                  </a:lnTo>
                  <a:lnTo>
                    <a:pt x="206" y="450"/>
                  </a:lnTo>
                  <a:lnTo>
                    <a:pt x="174" y="518"/>
                  </a:lnTo>
                  <a:lnTo>
                    <a:pt x="145" y="586"/>
                  </a:lnTo>
                  <a:lnTo>
                    <a:pt x="116" y="648"/>
                  </a:lnTo>
                  <a:lnTo>
                    <a:pt x="91" y="706"/>
                  </a:lnTo>
                  <a:lnTo>
                    <a:pt x="68" y="757"/>
                  </a:lnTo>
                  <a:lnTo>
                    <a:pt x="50" y="798"/>
                  </a:lnTo>
                  <a:lnTo>
                    <a:pt x="35" y="831"/>
                  </a:lnTo>
                  <a:lnTo>
                    <a:pt x="25" y="852"/>
                  </a:lnTo>
                  <a:lnTo>
                    <a:pt x="17" y="874"/>
                  </a:lnTo>
                  <a:lnTo>
                    <a:pt x="10" y="895"/>
                  </a:lnTo>
                  <a:lnTo>
                    <a:pt x="6" y="915"/>
                  </a:lnTo>
                  <a:lnTo>
                    <a:pt x="2" y="937"/>
                  </a:lnTo>
                  <a:lnTo>
                    <a:pt x="1" y="957"/>
                  </a:lnTo>
                  <a:lnTo>
                    <a:pt x="0" y="978"/>
                  </a:lnTo>
                  <a:lnTo>
                    <a:pt x="0" y="999"/>
                  </a:lnTo>
                  <a:lnTo>
                    <a:pt x="2" y="1020"/>
                  </a:lnTo>
                  <a:lnTo>
                    <a:pt x="4" y="1042"/>
                  </a:lnTo>
                  <a:lnTo>
                    <a:pt x="8" y="1062"/>
                  </a:lnTo>
                  <a:lnTo>
                    <a:pt x="12" y="1083"/>
                  </a:lnTo>
                  <a:lnTo>
                    <a:pt x="18" y="1105"/>
                  </a:lnTo>
                  <a:lnTo>
                    <a:pt x="24" y="1126"/>
                  </a:lnTo>
                  <a:lnTo>
                    <a:pt x="31" y="1147"/>
                  </a:lnTo>
                  <a:lnTo>
                    <a:pt x="38" y="1170"/>
                  </a:lnTo>
                  <a:lnTo>
                    <a:pt x="53" y="1214"/>
                  </a:lnTo>
                  <a:lnTo>
                    <a:pt x="70" y="1259"/>
                  </a:lnTo>
                  <a:lnTo>
                    <a:pt x="88" y="1306"/>
                  </a:lnTo>
                  <a:lnTo>
                    <a:pt x="106" y="1355"/>
                  </a:lnTo>
                  <a:lnTo>
                    <a:pt x="122" y="1406"/>
                  </a:lnTo>
                  <a:lnTo>
                    <a:pt x="139" y="1458"/>
                  </a:lnTo>
                  <a:lnTo>
                    <a:pt x="146" y="1485"/>
                  </a:lnTo>
                  <a:lnTo>
                    <a:pt x="152" y="1513"/>
                  </a:lnTo>
                  <a:lnTo>
                    <a:pt x="158" y="1540"/>
                  </a:lnTo>
                  <a:lnTo>
                    <a:pt x="163" y="1570"/>
                  </a:lnTo>
                  <a:lnTo>
                    <a:pt x="169" y="1616"/>
                  </a:lnTo>
                  <a:lnTo>
                    <a:pt x="174" y="1660"/>
                  </a:lnTo>
                  <a:lnTo>
                    <a:pt x="176" y="1704"/>
                  </a:lnTo>
                  <a:lnTo>
                    <a:pt x="176" y="1747"/>
                  </a:lnTo>
                  <a:lnTo>
                    <a:pt x="176" y="1767"/>
                  </a:lnTo>
                  <a:lnTo>
                    <a:pt x="175" y="1789"/>
                  </a:lnTo>
                  <a:lnTo>
                    <a:pt x="173" y="1809"/>
                  </a:lnTo>
                  <a:lnTo>
                    <a:pt x="171" y="1830"/>
                  </a:lnTo>
                  <a:lnTo>
                    <a:pt x="166" y="1871"/>
                  </a:lnTo>
                  <a:lnTo>
                    <a:pt x="158" y="1912"/>
                  </a:lnTo>
                  <a:lnTo>
                    <a:pt x="149" y="1953"/>
                  </a:lnTo>
                  <a:lnTo>
                    <a:pt x="137" y="1993"/>
                  </a:lnTo>
                  <a:lnTo>
                    <a:pt x="123" y="2034"/>
                  </a:lnTo>
                  <a:lnTo>
                    <a:pt x="107" y="2075"/>
                  </a:lnTo>
                  <a:lnTo>
                    <a:pt x="90" y="2116"/>
                  </a:lnTo>
                  <a:lnTo>
                    <a:pt x="69" y="2158"/>
                  </a:lnTo>
                  <a:lnTo>
                    <a:pt x="48" y="2201"/>
                  </a:lnTo>
                  <a:lnTo>
                    <a:pt x="25" y="2244"/>
                  </a:lnTo>
                  <a:lnTo>
                    <a:pt x="61" y="2210"/>
                  </a:lnTo>
                  <a:lnTo>
                    <a:pt x="95" y="2176"/>
                  </a:lnTo>
                  <a:lnTo>
                    <a:pt x="124" y="2145"/>
                  </a:lnTo>
                  <a:lnTo>
                    <a:pt x="151" y="2113"/>
                  </a:lnTo>
                  <a:lnTo>
                    <a:pt x="174" y="2083"/>
                  </a:lnTo>
                  <a:lnTo>
                    <a:pt x="195" y="2052"/>
                  </a:lnTo>
                  <a:lnTo>
                    <a:pt x="212" y="2024"/>
                  </a:lnTo>
                  <a:lnTo>
                    <a:pt x="227" y="1994"/>
                  </a:lnTo>
                  <a:lnTo>
                    <a:pt x="240" y="1966"/>
                  </a:lnTo>
                  <a:lnTo>
                    <a:pt x="252" y="1937"/>
                  </a:lnTo>
                  <a:lnTo>
                    <a:pt x="262" y="1908"/>
                  </a:lnTo>
                  <a:lnTo>
                    <a:pt x="270" y="1879"/>
                  </a:lnTo>
                  <a:lnTo>
                    <a:pt x="278" y="1850"/>
                  </a:lnTo>
                  <a:lnTo>
                    <a:pt x="285" y="1820"/>
                  </a:lnTo>
                  <a:lnTo>
                    <a:pt x="291" y="1791"/>
                  </a:lnTo>
                  <a:lnTo>
                    <a:pt x="297" y="1759"/>
                  </a:lnTo>
                  <a:lnTo>
                    <a:pt x="299" y="1771"/>
                  </a:lnTo>
                  <a:lnTo>
                    <a:pt x="303" y="1786"/>
                  </a:lnTo>
                  <a:lnTo>
                    <a:pt x="308" y="1801"/>
                  </a:lnTo>
                  <a:lnTo>
                    <a:pt x="315" y="1817"/>
                  </a:lnTo>
                  <a:lnTo>
                    <a:pt x="331" y="1855"/>
                  </a:lnTo>
                  <a:lnTo>
                    <a:pt x="350" y="1896"/>
                  </a:lnTo>
                  <a:lnTo>
                    <a:pt x="373" y="1940"/>
                  </a:lnTo>
                  <a:lnTo>
                    <a:pt x="397" y="1988"/>
                  </a:lnTo>
                  <a:lnTo>
                    <a:pt x="422" y="2039"/>
                  </a:lnTo>
                  <a:lnTo>
                    <a:pt x="446" y="2091"/>
                  </a:lnTo>
                  <a:lnTo>
                    <a:pt x="457" y="2118"/>
                  </a:lnTo>
                  <a:lnTo>
                    <a:pt x="467" y="2145"/>
                  </a:lnTo>
                  <a:lnTo>
                    <a:pt x="478" y="2172"/>
                  </a:lnTo>
                  <a:lnTo>
                    <a:pt x="488" y="2199"/>
                  </a:lnTo>
                  <a:lnTo>
                    <a:pt x="496" y="2226"/>
                  </a:lnTo>
                  <a:lnTo>
                    <a:pt x="503" y="2254"/>
                  </a:lnTo>
                  <a:lnTo>
                    <a:pt x="509" y="2280"/>
                  </a:lnTo>
                  <a:lnTo>
                    <a:pt x="514" y="2308"/>
                  </a:lnTo>
                  <a:lnTo>
                    <a:pt x="517" y="2334"/>
                  </a:lnTo>
                  <a:lnTo>
                    <a:pt x="519" y="2360"/>
                  </a:lnTo>
                  <a:lnTo>
                    <a:pt x="519" y="2385"/>
                  </a:lnTo>
                  <a:lnTo>
                    <a:pt x="517" y="2411"/>
                  </a:lnTo>
                  <a:lnTo>
                    <a:pt x="513" y="2435"/>
                  </a:lnTo>
                  <a:lnTo>
                    <a:pt x="508" y="2459"/>
                  </a:lnTo>
                  <a:lnTo>
                    <a:pt x="499" y="2482"/>
                  </a:lnTo>
                  <a:lnTo>
                    <a:pt x="489" y="2504"/>
                  </a:lnTo>
                  <a:lnTo>
                    <a:pt x="593" y="2452"/>
                  </a:lnTo>
                  <a:lnTo>
                    <a:pt x="688" y="2398"/>
                  </a:lnTo>
                  <a:lnTo>
                    <a:pt x="776" y="2343"/>
                  </a:lnTo>
                  <a:lnTo>
                    <a:pt x="856" y="2286"/>
                  </a:lnTo>
                  <a:lnTo>
                    <a:pt x="930" y="2228"/>
                  </a:lnTo>
                  <a:lnTo>
                    <a:pt x="996" y="2168"/>
                  </a:lnTo>
                  <a:lnTo>
                    <a:pt x="1056" y="2108"/>
                  </a:lnTo>
                  <a:lnTo>
                    <a:pt x="1109" y="2046"/>
                  </a:lnTo>
                  <a:lnTo>
                    <a:pt x="1156" y="1983"/>
                  </a:lnTo>
                  <a:lnTo>
                    <a:pt x="1196" y="1919"/>
                  </a:lnTo>
                  <a:lnTo>
                    <a:pt x="1232" y="1854"/>
                  </a:lnTo>
                  <a:lnTo>
                    <a:pt x="1262" y="1787"/>
                  </a:lnTo>
                  <a:lnTo>
                    <a:pt x="1286" y="1720"/>
                  </a:lnTo>
                  <a:lnTo>
                    <a:pt x="1305" y="1652"/>
                  </a:lnTo>
                  <a:lnTo>
                    <a:pt x="1321" y="1583"/>
                  </a:lnTo>
                  <a:lnTo>
                    <a:pt x="1331" y="1514"/>
                  </a:lnTo>
                  <a:lnTo>
                    <a:pt x="1337" y="1444"/>
                  </a:lnTo>
                  <a:lnTo>
                    <a:pt x="1339" y="1373"/>
                  </a:lnTo>
                  <a:lnTo>
                    <a:pt x="1337" y="1302"/>
                  </a:lnTo>
                  <a:lnTo>
                    <a:pt x="1332" y="1231"/>
                  </a:lnTo>
                  <a:lnTo>
                    <a:pt x="1323" y="1159"/>
                  </a:lnTo>
                  <a:lnTo>
                    <a:pt x="1311" y="1086"/>
                  </a:lnTo>
                  <a:lnTo>
                    <a:pt x="1297" y="1014"/>
                  </a:lnTo>
                  <a:lnTo>
                    <a:pt x="1280" y="942"/>
                  </a:lnTo>
                  <a:lnTo>
                    <a:pt x="1261" y="869"/>
                  </a:lnTo>
                  <a:lnTo>
                    <a:pt x="1239" y="796"/>
                  </a:lnTo>
                  <a:lnTo>
                    <a:pt x="1216" y="724"/>
                  </a:lnTo>
                  <a:lnTo>
                    <a:pt x="1191" y="651"/>
                  </a:lnTo>
                  <a:lnTo>
                    <a:pt x="1165" y="578"/>
                  </a:lnTo>
                  <a:lnTo>
                    <a:pt x="1138" y="506"/>
                  </a:lnTo>
                  <a:lnTo>
                    <a:pt x="1110" y="434"/>
                  </a:lnTo>
                  <a:lnTo>
                    <a:pt x="1081" y="363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7" name="Freeform 186"/>
            <p:cNvSpPr>
              <a:spLocks/>
            </p:cNvSpPr>
            <p:nvPr/>
          </p:nvSpPr>
          <p:spPr bwMode="auto">
            <a:xfrm>
              <a:off x="2613026" y="14288"/>
              <a:ext cx="155575" cy="98425"/>
            </a:xfrm>
            <a:custGeom>
              <a:avLst/>
              <a:gdLst>
                <a:gd name="T0" fmla="*/ 2147483647 w 1473"/>
                <a:gd name="T1" fmla="*/ 2147483647 h 926"/>
                <a:gd name="T2" fmla="*/ 2147483647 w 1473"/>
                <a:gd name="T3" fmla="*/ 2147483647 h 926"/>
                <a:gd name="T4" fmla="*/ 2147483647 w 1473"/>
                <a:gd name="T5" fmla="*/ 2147483647 h 926"/>
                <a:gd name="T6" fmla="*/ 2147483647 w 1473"/>
                <a:gd name="T7" fmla="*/ 2147483647 h 926"/>
                <a:gd name="T8" fmla="*/ 2147483647 w 1473"/>
                <a:gd name="T9" fmla="*/ 2147483647 h 926"/>
                <a:gd name="T10" fmla="*/ 2147483647 w 1473"/>
                <a:gd name="T11" fmla="*/ 2147483647 h 926"/>
                <a:gd name="T12" fmla="*/ 2147483647 w 1473"/>
                <a:gd name="T13" fmla="*/ 2147483647 h 926"/>
                <a:gd name="T14" fmla="*/ 2147483647 w 1473"/>
                <a:gd name="T15" fmla="*/ 2147483647 h 926"/>
                <a:gd name="T16" fmla="*/ 2147483647 w 1473"/>
                <a:gd name="T17" fmla="*/ 2147483647 h 926"/>
                <a:gd name="T18" fmla="*/ 2147483647 w 1473"/>
                <a:gd name="T19" fmla="*/ 2147483647 h 926"/>
                <a:gd name="T20" fmla="*/ 2147483647 w 1473"/>
                <a:gd name="T21" fmla="*/ 2147483647 h 926"/>
                <a:gd name="T22" fmla="*/ 2147483647 w 1473"/>
                <a:gd name="T23" fmla="*/ 2147483647 h 926"/>
                <a:gd name="T24" fmla="*/ 2147483647 w 1473"/>
                <a:gd name="T25" fmla="*/ 2147483647 h 926"/>
                <a:gd name="T26" fmla="*/ 2147483647 w 1473"/>
                <a:gd name="T27" fmla="*/ 2147483647 h 926"/>
                <a:gd name="T28" fmla="*/ 2147483647 w 1473"/>
                <a:gd name="T29" fmla="*/ 2147483647 h 926"/>
                <a:gd name="T30" fmla="*/ 2147483647 w 1473"/>
                <a:gd name="T31" fmla="*/ 2147483647 h 926"/>
                <a:gd name="T32" fmla="*/ 2147483647 w 1473"/>
                <a:gd name="T33" fmla="*/ 2147483647 h 926"/>
                <a:gd name="T34" fmla="*/ 2147483647 w 1473"/>
                <a:gd name="T35" fmla="*/ 2147483647 h 926"/>
                <a:gd name="T36" fmla="*/ 2147483647 w 1473"/>
                <a:gd name="T37" fmla="*/ 2147483647 h 926"/>
                <a:gd name="T38" fmla="*/ 2147483647 w 1473"/>
                <a:gd name="T39" fmla="*/ 2147483647 h 926"/>
                <a:gd name="T40" fmla="*/ 2147483647 w 1473"/>
                <a:gd name="T41" fmla="*/ 2147483647 h 926"/>
                <a:gd name="T42" fmla="*/ 2147483647 w 1473"/>
                <a:gd name="T43" fmla="*/ 2147483647 h 926"/>
                <a:gd name="T44" fmla="*/ 2147483647 w 1473"/>
                <a:gd name="T45" fmla="*/ 2147483647 h 926"/>
                <a:gd name="T46" fmla="*/ 2147483647 w 1473"/>
                <a:gd name="T47" fmla="*/ 2147483647 h 926"/>
                <a:gd name="T48" fmla="*/ 2147483647 w 1473"/>
                <a:gd name="T49" fmla="*/ 2147483647 h 926"/>
                <a:gd name="T50" fmla="*/ 2147483647 w 1473"/>
                <a:gd name="T51" fmla="*/ 2147483647 h 926"/>
                <a:gd name="T52" fmla="*/ 2147483647 w 1473"/>
                <a:gd name="T53" fmla="*/ 2147483647 h 926"/>
                <a:gd name="T54" fmla="*/ 2147483647 w 1473"/>
                <a:gd name="T55" fmla="*/ 2147483647 h 926"/>
                <a:gd name="T56" fmla="*/ 2147483647 w 1473"/>
                <a:gd name="T57" fmla="*/ 2147483647 h 926"/>
                <a:gd name="T58" fmla="*/ 2147483647 w 1473"/>
                <a:gd name="T59" fmla="*/ 2147483647 h 926"/>
                <a:gd name="T60" fmla="*/ 2147483647 w 1473"/>
                <a:gd name="T61" fmla="*/ 2147483647 h 926"/>
                <a:gd name="T62" fmla="*/ 2147483647 w 1473"/>
                <a:gd name="T63" fmla="*/ 2147483647 h 926"/>
                <a:gd name="T64" fmla="*/ 2147483647 w 1473"/>
                <a:gd name="T65" fmla="*/ 2147483647 h 926"/>
                <a:gd name="T66" fmla="*/ 2147483647 w 1473"/>
                <a:gd name="T67" fmla="*/ 2147483647 h 926"/>
                <a:gd name="T68" fmla="*/ 2147483647 w 1473"/>
                <a:gd name="T69" fmla="*/ 2147483647 h 926"/>
                <a:gd name="T70" fmla="*/ 2147483647 w 1473"/>
                <a:gd name="T71" fmla="*/ 2147483647 h 926"/>
                <a:gd name="T72" fmla="*/ 2147483647 w 1473"/>
                <a:gd name="T73" fmla="*/ 2147483647 h 926"/>
                <a:gd name="T74" fmla="*/ 2147483647 w 1473"/>
                <a:gd name="T75" fmla="*/ 2147483647 h 926"/>
                <a:gd name="T76" fmla="*/ 2147483647 w 1473"/>
                <a:gd name="T77" fmla="*/ 2147483647 h 926"/>
                <a:gd name="T78" fmla="*/ 2147483647 w 1473"/>
                <a:gd name="T79" fmla="*/ 2147483647 h 926"/>
                <a:gd name="T80" fmla="*/ 2147483647 w 1473"/>
                <a:gd name="T81" fmla="*/ 2147483647 h 926"/>
                <a:gd name="T82" fmla="*/ 2147483647 w 1473"/>
                <a:gd name="T83" fmla="*/ 2147483647 h 926"/>
                <a:gd name="T84" fmla="*/ 2147483647 w 1473"/>
                <a:gd name="T85" fmla="*/ 2147483647 h 926"/>
                <a:gd name="T86" fmla="*/ 2147483647 w 1473"/>
                <a:gd name="T87" fmla="*/ 2147483647 h 926"/>
                <a:gd name="T88" fmla="*/ 2147483647 w 1473"/>
                <a:gd name="T89" fmla="*/ 2147483647 h 926"/>
                <a:gd name="T90" fmla="*/ 2147483647 w 1473"/>
                <a:gd name="T91" fmla="*/ 2147483647 h 926"/>
                <a:gd name="T92" fmla="*/ 2147483647 w 1473"/>
                <a:gd name="T93" fmla="*/ 2147483647 h 926"/>
                <a:gd name="T94" fmla="*/ 2147483647 w 1473"/>
                <a:gd name="T95" fmla="*/ 2147483647 h 926"/>
                <a:gd name="T96" fmla="*/ 2147483647 w 1473"/>
                <a:gd name="T97" fmla="*/ 2147483647 h 926"/>
                <a:gd name="T98" fmla="*/ 2147483647 w 1473"/>
                <a:gd name="T99" fmla="*/ 2147483647 h 926"/>
                <a:gd name="T100" fmla="*/ 2147483647 w 1473"/>
                <a:gd name="T101" fmla="*/ 2147483647 h 926"/>
                <a:gd name="T102" fmla="*/ 2147483647 w 1473"/>
                <a:gd name="T103" fmla="*/ 2147483647 h 926"/>
                <a:gd name="T104" fmla="*/ 2147483647 w 1473"/>
                <a:gd name="T105" fmla="*/ 2147483647 h 926"/>
                <a:gd name="T106" fmla="*/ 2147483647 w 1473"/>
                <a:gd name="T107" fmla="*/ 2147483647 h 926"/>
                <a:gd name="T108" fmla="*/ 2147483647 w 1473"/>
                <a:gd name="T109" fmla="*/ 2147483647 h 9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73"/>
                <a:gd name="T166" fmla="*/ 0 h 926"/>
                <a:gd name="T167" fmla="*/ 1473 w 1473"/>
                <a:gd name="T168" fmla="*/ 926 h 9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73" h="926">
                  <a:moveTo>
                    <a:pt x="1473" y="699"/>
                  </a:moveTo>
                  <a:lnTo>
                    <a:pt x="1442" y="698"/>
                  </a:lnTo>
                  <a:lnTo>
                    <a:pt x="1404" y="695"/>
                  </a:lnTo>
                  <a:lnTo>
                    <a:pt x="1362" y="689"/>
                  </a:lnTo>
                  <a:lnTo>
                    <a:pt x="1317" y="682"/>
                  </a:lnTo>
                  <a:lnTo>
                    <a:pt x="1267" y="673"/>
                  </a:lnTo>
                  <a:lnTo>
                    <a:pt x="1216" y="662"/>
                  </a:lnTo>
                  <a:lnTo>
                    <a:pt x="1164" y="649"/>
                  </a:lnTo>
                  <a:lnTo>
                    <a:pt x="1112" y="633"/>
                  </a:lnTo>
                  <a:lnTo>
                    <a:pt x="1086" y="625"/>
                  </a:lnTo>
                  <a:lnTo>
                    <a:pt x="1061" y="617"/>
                  </a:lnTo>
                  <a:lnTo>
                    <a:pt x="1037" y="607"/>
                  </a:lnTo>
                  <a:lnTo>
                    <a:pt x="1012" y="598"/>
                  </a:lnTo>
                  <a:lnTo>
                    <a:pt x="989" y="588"/>
                  </a:lnTo>
                  <a:lnTo>
                    <a:pt x="966" y="576"/>
                  </a:lnTo>
                  <a:lnTo>
                    <a:pt x="945" y="565"/>
                  </a:lnTo>
                  <a:lnTo>
                    <a:pt x="925" y="553"/>
                  </a:lnTo>
                  <a:lnTo>
                    <a:pt x="905" y="541"/>
                  </a:lnTo>
                  <a:lnTo>
                    <a:pt x="888" y="529"/>
                  </a:lnTo>
                  <a:lnTo>
                    <a:pt x="871" y="515"/>
                  </a:lnTo>
                  <a:lnTo>
                    <a:pt x="856" y="502"/>
                  </a:lnTo>
                  <a:lnTo>
                    <a:pt x="843" y="488"/>
                  </a:lnTo>
                  <a:lnTo>
                    <a:pt x="832" y="474"/>
                  </a:lnTo>
                  <a:lnTo>
                    <a:pt x="823" y="458"/>
                  </a:lnTo>
                  <a:lnTo>
                    <a:pt x="816" y="443"/>
                  </a:lnTo>
                  <a:lnTo>
                    <a:pt x="812" y="431"/>
                  </a:lnTo>
                  <a:lnTo>
                    <a:pt x="810" y="417"/>
                  </a:lnTo>
                  <a:lnTo>
                    <a:pt x="810" y="402"/>
                  </a:lnTo>
                  <a:lnTo>
                    <a:pt x="812" y="386"/>
                  </a:lnTo>
                  <a:lnTo>
                    <a:pt x="815" y="370"/>
                  </a:lnTo>
                  <a:lnTo>
                    <a:pt x="819" y="354"/>
                  </a:lnTo>
                  <a:lnTo>
                    <a:pt x="825" y="335"/>
                  </a:lnTo>
                  <a:lnTo>
                    <a:pt x="832" y="318"/>
                  </a:lnTo>
                  <a:lnTo>
                    <a:pt x="840" y="300"/>
                  </a:lnTo>
                  <a:lnTo>
                    <a:pt x="850" y="281"/>
                  </a:lnTo>
                  <a:lnTo>
                    <a:pt x="860" y="262"/>
                  </a:lnTo>
                  <a:lnTo>
                    <a:pt x="873" y="244"/>
                  </a:lnTo>
                  <a:lnTo>
                    <a:pt x="885" y="225"/>
                  </a:lnTo>
                  <a:lnTo>
                    <a:pt x="899" y="207"/>
                  </a:lnTo>
                  <a:lnTo>
                    <a:pt x="913" y="190"/>
                  </a:lnTo>
                  <a:lnTo>
                    <a:pt x="928" y="172"/>
                  </a:lnTo>
                  <a:lnTo>
                    <a:pt x="943" y="156"/>
                  </a:lnTo>
                  <a:lnTo>
                    <a:pt x="959" y="140"/>
                  </a:lnTo>
                  <a:lnTo>
                    <a:pt x="975" y="125"/>
                  </a:lnTo>
                  <a:lnTo>
                    <a:pt x="993" y="110"/>
                  </a:lnTo>
                  <a:lnTo>
                    <a:pt x="1010" y="98"/>
                  </a:lnTo>
                  <a:lnTo>
                    <a:pt x="1027" y="86"/>
                  </a:lnTo>
                  <a:lnTo>
                    <a:pt x="1045" y="76"/>
                  </a:lnTo>
                  <a:lnTo>
                    <a:pt x="1062" y="67"/>
                  </a:lnTo>
                  <a:lnTo>
                    <a:pt x="1079" y="59"/>
                  </a:lnTo>
                  <a:lnTo>
                    <a:pt x="1097" y="53"/>
                  </a:lnTo>
                  <a:lnTo>
                    <a:pt x="1113" y="50"/>
                  </a:lnTo>
                  <a:lnTo>
                    <a:pt x="1130" y="48"/>
                  </a:lnTo>
                  <a:lnTo>
                    <a:pt x="1146" y="48"/>
                  </a:lnTo>
                  <a:lnTo>
                    <a:pt x="1162" y="50"/>
                  </a:lnTo>
                  <a:lnTo>
                    <a:pt x="1177" y="54"/>
                  </a:lnTo>
                  <a:lnTo>
                    <a:pt x="1191" y="61"/>
                  </a:lnTo>
                  <a:lnTo>
                    <a:pt x="1175" y="52"/>
                  </a:lnTo>
                  <a:lnTo>
                    <a:pt x="1158" y="44"/>
                  </a:lnTo>
                  <a:lnTo>
                    <a:pt x="1140" y="37"/>
                  </a:lnTo>
                  <a:lnTo>
                    <a:pt x="1122" y="31"/>
                  </a:lnTo>
                  <a:lnTo>
                    <a:pt x="1103" y="25"/>
                  </a:lnTo>
                  <a:lnTo>
                    <a:pt x="1084" y="20"/>
                  </a:lnTo>
                  <a:lnTo>
                    <a:pt x="1065" y="15"/>
                  </a:lnTo>
                  <a:lnTo>
                    <a:pt x="1045" y="12"/>
                  </a:lnTo>
                  <a:lnTo>
                    <a:pt x="1025" y="8"/>
                  </a:lnTo>
                  <a:lnTo>
                    <a:pt x="1005" y="5"/>
                  </a:lnTo>
                  <a:lnTo>
                    <a:pt x="985" y="3"/>
                  </a:lnTo>
                  <a:lnTo>
                    <a:pt x="964" y="1"/>
                  </a:lnTo>
                  <a:lnTo>
                    <a:pt x="923" y="0"/>
                  </a:lnTo>
                  <a:lnTo>
                    <a:pt x="881" y="0"/>
                  </a:lnTo>
                  <a:lnTo>
                    <a:pt x="838" y="2"/>
                  </a:lnTo>
                  <a:lnTo>
                    <a:pt x="796" y="5"/>
                  </a:lnTo>
                  <a:lnTo>
                    <a:pt x="755" y="10"/>
                  </a:lnTo>
                  <a:lnTo>
                    <a:pt x="713" y="15"/>
                  </a:lnTo>
                  <a:lnTo>
                    <a:pt x="673" y="22"/>
                  </a:lnTo>
                  <a:lnTo>
                    <a:pt x="633" y="28"/>
                  </a:lnTo>
                  <a:lnTo>
                    <a:pt x="596" y="35"/>
                  </a:lnTo>
                  <a:lnTo>
                    <a:pt x="559" y="42"/>
                  </a:lnTo>
                  <a:lnTo>
                    <a:pt x="534" y="48"/>
                  </a:lnTo>
                  <a:lnTo>
                    <a:pt x="509" y="54"/>
                  </a:lnTo>
                  <a:lnTo>
                    <a:pt x="485" y="60"/>
                  </a:lnTo>
                  <a:lnTo>
                    <a:pt x="462" y="68"/>
                  </a:lnTo>
                  <a:lnTo>
                    <a:pt x="441" y="75"/>
                  </a:lnTo>
                  <a:lnTo>
                    <a:pt x="421" y="83"/>
                  </a:lnTo>
                  <a:lnTo>
                    <a:pt x="400" y="91"/>
                  </a:lnTo>
                  <a:lnTo>
                    <a:pt x="381" y="99"/>
                  </a:lnTo>
                  <a:lnTo>
                    <a:pt x="363" y="107"/>
                  </a:lnTo>
                  <a:lnTo>
                    <a:pt x="345" y="116"/>
                  </a:lnTo>
                  <a:lnTo>
                    <a:pt x="328" y="126"/>
                  </a:lnTo>
                  <a:lnTo>
                    <a:pt x="312" y="136"/>
                  </a:lnTo>
                  <a:lnTo>
                    <a:pt x="280" y="156"/>
                  </a:lnTo>
                  <a:lnTo>
                    <a:pt x="250" y="177"/>
                  </a:lnTo>
                  <a:lnTo>
                    <a:pt x="220" y="200"/>
                  </a:lnTo>
                  <a:lnTo>
                    <a:pt x="192" y="223"/>
                  </a:lnTo>
                  <a:lnTo>
                    <a:pt x="162" y="249"/>
                  </a:lnTo>
                  <a:lnTo>
                    <a:pt x="132" y="274"/>
                  </a:lnTo>
                  <a:lnTo>
                    <a:pt x="102" y="301"/>
                  </a:lnTo>
                  <a:lnTo>
                    <a:pt x="70" y="328"/>
                  </a:lnTo>
                  <a:lnTo>
                    <a:pt x="37" y="356"/>
                  </a:lnTo>
                  <a:lnTo>
                    <a:pt x="0" y="385"/>
                  </a:lnTo>
                  <a:lnTo>
                    <a:pt x="16" y="373"/>
                  </a:lnTo>
                  <a:lnTo>
                    <a:pt x="33" y="361"/>
                  </a:lnTo>
                  <a:lnTo>
                    <a:pt x="50" y="350"/>
                  </a:lnTo>
                  <a:lnTo>
                    <a:pt x="67" y="338"/>
                  </a:lnTo>
                  <a:lnTo>
                    <a:pt x="85" y="328"/>
                  </a:lnTo>
                  <a:lnTo>
                    <a:pt x="103" y="318"/>
                  </a:lnTo>
                  <a:lnTo>
                    <a:pt x="121" y="309"/>
                  </a:lnTo>
                  <a:lnTo>
                    <a:pt x="140" y="301"/>
                  </a:lnTo>
                  <a:lnTo>
                    <a:pt x="158" y="293"/>
                  </a:lnTo>
                  <a:lnTo>
                    <a:pt x="177" y="284"/>
                  </a:lnTo>
                  <a:lnTo>
                    <a:pt x="196" y="277"/>
                  </a:lnTo>
                  <a:lnTo>
                    <a:pt x="215" y="271"/>
                  </a:lnTo>
                  <a:lnTo>
                    <a:pt x="234" y="265"/>
                  </a:lnTo>
                  <a:lnTo>
                    <a:pt x="255" y="259"/>
                  </a:lnTo>
                  <a:lnTo>
                    <a:pt x="274" y="255"/>
                  </a:lnTo>
                  <a:lnTo>
                    <a:pt x="294" y="251"/>
                  </a:lnTo>
                  <a:lnTo>
                    <a:pt x="314" y="247"/>
                  </a:lnTo>
                  <a:lnTo>
                    <a:pt x="334" y="244"/>
                  </a:lnTo>
                  <a:lnTo>
                    <a:pt x="354" y="242"/>
                  </a:lnTo>
                  <a:lnTo>
                    <a:pt x="374" y="240"/>
                  </a:lnTo>
                  <a:lnTo>
                    <a:pt x="394" y="240"/>
                  </a:lnTo>
                  <a:lnTo>
                    <a:pt x="414" y="239"/>
                  </a:lnTo>
                  <a:lnTo>
                    <a:pt x="435" y="240"/>
                  </a:lnTo>
                  <a:lnTo>
                    <a:pt x="455" y="241"/>
                  </a:lnTo>
                  <a:lnTo>
                    <a:pt x="476" y="243"/>
                  </a:lnTo>
                  <a:lnTo>
                    <a:pt x="495" y="245"/>
                  </a:lnTo>
                  <a:lnTo>
                    <a:pt x="515" y="248"/>
                  </a:lnTo>
                  <a:lnTo>
                    <a:pt x="536" y="252"/>
                  </a:lnTo>
                  <a:lnTo>
                    <a:pt x="555" y="257"/>
                  </a:lnTo>
                  <a:lnTo>
                    <a:pt x="575" y="262"/>
                  </a:lnTo>
                  <a:lnTo>
                    <a:pt x="595" y="269"/>
                  </a:lnTo>
                  <a:lnTo>
                    <a:pt x="614" y="276"/>
                  </a:lnTo>
                  <a:lnTo>
                    <a:pt x="569" y="298"/>
                  </a:lnTo>
                  <a:lnTo>
                    <a:pt x="524" y="322"/>
                  </a:lnTo>
                  <a:lnTo>
                    <a:pt x="502" y="335"/>
                  </a:lnTo>
                  <a:lnTo>
                    <a:pt x="480" y="348"/>
                  </a:lnTo>
                  <a:lnTo>
                    <a:pt x="458" y="363"/>
                  </a:lnTo>
                  <a:lnTo>
                    <a:pt x="437" y="377"/>
                  </a:lnTo>
                  <a:lnTo>
                    <a:pt x="417" y="391"/>
                  </a:lnTo>
                  <a:lnTo>
                    <a:pt x="396" y="406"/>
                  </a:lnTo>
                  <a:lnTo>
                    <a:pt x="377" y="423"/>
                  </a:lnTo>
                  <a:lnTo>
                    <a:pt x="357" y="439"/>
                  </a:lnTo>
                  <a:lnTo>
                    <a:pt x="340" y="456"/>
                  </a:lnTo>
                  <a:lnTo>
                    <a:pt x="323" y="474"/>
                  </a:lnTo>
                  <a:lnTo>
                    <a:pt x="307" y="491"/>
                  </a:lnTo>
                  <a:lnTo>
                    <a:pt x="292" y="509"/>
                  </a:lnTo>
                  <a:lnTo>
                    <a:pt x="305" y="506"/>
                  </a:lnTo>
                  <a:lnTo>
                    <a:pt x="318" y="504"/>
                  </a:lnTo>
                  <a:lnTo>
                    <a:pt x="331" y="503"/>
                  </a:lnTo>
                  <a:lnTo>
                    <a:pt x="344" y="502"/>
                  </a:lnTo>
                  <a:lnTo>
                    <a:pt x="371" y="502"/>
                  </a:lnTo>
                  <a:lnTo>
                    <a:pt x="397" y="503"/>
                  </a:lnTo>
                  <a:lnTo>
                    <a:pt x="423" y="505"/>
                  </a:lnTo>
                  <a:lnTo>
                    <a:pt x="449" y="506"/>
                  </a:lnTo>
                  <a:lnTo>
                    <a:pt x="461" y="506"/>
                  </a:lnTo>
                  <a:lnTo>
                    <a:pt x="475" y="506"/>
                  </a:lnTo>
                  <a:lnTo>
                    <a:pt x="487" y="505"/>
                  </a:lnTo>
                  <a:lnTo>
                    <a:pt x="499" y="504"/>
                  </a:lnTo>
                  <a:lnTo>
                    <a:pt x="485" y="511"/>
                  </a:lnTo>
                  <a:lnTo>
                    <a:pt x="472" y="518"/>
                  </a:lnTo>
                  <a:lnTo>
                    <a:pt x="458" y="526"/>
                  </a:lnTo>
                  <a:lnTo>
                    <a:pt x="446" y="533"/>
                  </a:lnTo>
                  <a:lnTo>
                    <a:pt x="435" y="541"/>
                  </a:lnTo>
                  <a:lnTo>
                    <a:pt x="425" y="549"/>
                  </a:lnTo>
                  <a:lnTo>
                    <a:pt x="414" y="557"/>
                  </a:lnTo>
                  <a:lnTo>
                    <a:pt x="405" y="565"/>
                  </a:lnTo>
                  <a:lnTo>
                    <a:pt x="397" y="573"/>
                  </a:lnTo>
                  <a:lnTo>
                    <a:pt x="390" y="583"/>
                  </a:lnTo>
                  <a:lnTo>
                    <a:pt x="384" y="591"/>
                  </a:lnTo>
                  <a:lnTo>
                    <a:pt x="378" y="600"/>
                  </a:lnTo>
                  <a:lnTo>
                    <a:pt x="373" y="609"/>
                  </a:lnTo>
                  <a:lnTo>
                    <a:pt x="369" y="618"/>
                  </a:lnTo>
                  <a:lnTo>
                    <a:pt x="366" y="627"/>
                  </a:lnTo>
                  <a:lnTo>
                    <a:pt x="363" y="638"/>
                  </a:lnTo>
                  <a:lnTo>
                    <a:pt x="361" y="647"/>
                  </a:lnTo>
                  <a:lnTo>
                    <a:pt x="361" y="657"/>
                  </a:lnTo>
                  <a:lnTo>
                    <a:pt x="361" y="667"/>
                  </a:lnTo>
                  <a:lnTo>
                    <a:pt x="361" y="677"/>
                  </a:lnTo>
                  <a:lnTo>
                    <a:pt x="363" y="687"/>
                  </a:lnTo>
                  <a:lnTo>
                    <a:pt x="365" y="699"/>
                  </a:lnTo>
                  <a:lnTo>
                    <a:pt x="369" y="709"/>
                  </a:lnTo>
                  <a:lnTo>
                    <a:pt x="373" y="720"/>
                  </a:lnTo>
                  <a:lnTo>
                    <a:pt x="378" y="731"/>
                  </a:lnTo>
                  <a:lnTo>
                    <a:pt x="384" y="742"/>
                  </a:lnTo>
                  <a:lnTo>
                    <a:pt x="390" y="754"/>
                  </a:lnTo>
                  <a:lnTo>
                    <a:pt x="398" y="765"/>
                  </a:lnTo>
                  <a:lnTo>
                    <a:pt x="406" y="777"/>
                  </a:lnTo>
                  <a:lnTo>
                    <a:pt x="417" y="788"/>
                  </a:lnTo>
                  <a:lnTo>
                    <a:pt x="427" y="800"/>
                  </a:lnTo>
                  <a:lnTo>
                    <a:pt x="438" y="813"/>
                  </a:lnTo>
                  <a:lnTo>
                    <a:pt x="458" y="831"/>
                  </a:lnTo>
                  <a:lnTo>
                    <a:pt x="482" y="848"/>
                  </a:lnTo>
                  <a:lnTo>
                    <a:pt x="507" y="863"/>
                  </a:lnTo>
                  <a:lnTo>
                    <a:pt x="535" y="877"/>
                  </a:lnTo>
                  <a:lnTo>
                    <a:pt x="564" y="889"/>
                  </a:lnTo>
                  <a:lnTo>
                    <a:pt x="596" y="899"/>
                  </a:lnTo>
                  <a:lnTo>
                    <a:pt x="629" y="907"/>
                  </a:lnTo>
                  <a:lnTo>
                    <a:pt x="664" y="913"/>
                  </a:lnTo>
                  <a:lnTo>
                    <a:pt x="700" y="918"/>
                  </a:lnTo>
                  <a:lnTo>
                    <a:pt x="737" y="923"/>
                  </a:lnTo>
                  <a:lnTo>
                    <a:pt x="776" y="925"/>
                  </a:lnTo>
                  <a:lnTo>
                    <a:pt x="815" y="926"/>
                  </a:lnTo>
                  <a:lnTo>
                    <a:pt x="854" y="925"/>
                  </a:lnTo>
                  <a:lnTo>
                    <a:pt x="894" y="923"/>
                  </a:lnTo>
                  <a:lnTo>
                    <a:pt x="934" y="918"/>
                  </a:lnTo>
                  <a:lnTo>
                    <a:pt x="974" y="914"/>
                  </a:lnTo>
                  <a:lnTo>
                    <a:pt x="1014" y="908"/>
                  </a:lnTo>
                  <a:lnTo>
                    <a:pt x="1054" y="901"/>
                  </a:lnTo>
                  <a:lnTo>
                    <a:pt x="1094" y="892"/>
                  </a:lnTo>
                  <a:lnTo>
                    <a:pt x="1132" y="883"/>
                  </a:lnTo>
                  <a:lnTo>
                    <a:pt x="1169" y="873"/>
                  </a:lnTo>
                  <a:lnTo>
                    <a:pt x="1206" y="860"/>
                  </a:lnTo>
                  <a:lnTo>
                    <a:pt x="1241" y="848"/>
                  </a:lnTo>
                  <a:lnTo>
                    <a:pt x="1275" y="835"/>
                  </a:lnTo>
                  <a:lnTo>
                    <a:pt x="1307" y="821"/>
                  </a:lnTo>
                  <a:lnTo>
                    <a:pt x="1338" y="805"/>
                  </a:lnTo>
                  <a:lnTo>
                    <a:pt x="1366" y="789"/>
                  </a:lnTo>
                  <a:lnTo>
                    <a:pt x="1393" y="773"/>
                  </a:lnTo>
                  <a:lnTo>
                    <a:pt x="1416" y="755"/>
                  </a:lnTo>
                  <a:lnTo>
                    <a:pt x="1439" y="736"/>
                  </a:lnTo>
                  <a:lnTo>
                    <a:pt x="1457" y="718"/>
                  </a:lnTo>
                  <a:lnTo>
                    <a:pt x="1473" y="699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8" name="Freeform 187"/>
            <p:cNvSpPr>
              <a:spLocks/>
            </p:cNvSpPr>
            <p:nvPr/>
          </p:nvSpPr>
          <p:spPr bwMode="auto">
            <a:xfrm>
              <a:off x="2813051" y="92075"/>
              <a:ext cx="77788" cy="133350"/>
            </a:xfrm>
            <a:custGeom>
              <a:avLst/>
              <a:gdLst>
                <a:gd name="T0" fmla="*/ 2147483647 w 728"/>
                <a:gd name="T1" fmla="*/ 2147483647 h 1250"/>
                <a:gd name="T2" fmla="*/ 2147483647 w 728"/>
                <a:gd name="T3" fmla="*/ 2147483647 h 1250"/>
                <a:gd name="T4" fmla="*/ 2147483647 w 728"/>
                <a:gd name="T5" fmla="*/ 2147483647 h 1250"/>
                <a:gd name="T6" fmla="*/ 2147483647 w 728"/>
                <a:gd name="T7" fmla="*/ 2147483647 h 1250"/>
                <a:gd name="T8" fmla="*/ 2147483647 w 728"/>
                <a:gd name="T9" fmla="*/ 2147483647 h 1250"/>
                <a:gd name="T10" fmla="*/ 2147483647 w 728"/>
                <a:gd name="T11" fmla="*/ 2147483647 h 1250"/>
                <a:gd name="T12" fmla="*/ 2147483647 w 728"/>
                <a:gd name="T13" fmla="*/ 2147483647 h 1250"/>
                <a:gd name="T14" fmla="*/ 2147483647 w 728"/>
                <a:gd name="T15" fmla="*/ 2147483647 h 1250"/>
                <a:gd name="T16" fmla="*/ 2147483647 w 728"/>
                <a:gd name="T17" fmla="*/ 2147483647 h 1250"/>
                <a:gd name="T18" fmla="*/ 2147483647 w 728"/>
                <a:gd name="T19" fmla="*/ 2147483647 h 1250"/>
                <a:gd name="T20" fmla="*/ 2147483647 w 728"/>
                <a:gd name="T21" fmla="*/ 2147483647 h 1250"/>
                <a:gd name="T22" fmla="*/ 2147483647 w 728"/>
                <a:gd name="T23" fmla="*/ 2147483647 h 1250"/>
                <a:gd name="T24" fmla="*/ 2147483647 w 728"/>
                <a:gd name="T25" fmla="*/ 2147483647 h 1250"/>
                <a:gd name="T26" fmla="*/ 2147483647 w 728"/>
                <a:gd name="T27" fmla="*/ 2147483647 h 1250"/>
                <a:gd name="T28" fmla="*/ 2147483647 w 728"/>
                <a:gd name="T29" fmla="*/ 2147483647 h 1250"/>
                <a:gd name="T30" fmla="*/ 2147483647 w 728"/>
                <a:gd name="T31" fmla="*/ 2147483647 h 1250"/>
                <a:gd name="T32" fmla="*/ 2147483647 w 728"/>
                <a:gd name="T33" fmla="*/ 2147483647 h 1250"/>
                <a:gd name="T34" fmla="*/ 2147483647 w 728"/>
                <a:gd name="T35" fmla="*/ 2147483647 h 1250"/>
                <a:gd name="T36" fmla="*/ 2147483647 w 728"/>
                <a:gd name="T37" fmla="*/ 2147483647 h 1250"/>
                <a:gd name="T38" fmla="*/ 2147483647 w 728"/>
                <a:gd name="T39" fmla="*/ 2147483647 h 1250"/>
                <a:gd name="T40" fmla="*/ 2147483647 w 728"/>
                <a:gd name="T41" fmla="*/ 2147483647 h 1250"/>
                <a:gd name="T42" fmla="*/ 2147483647 w 728"/>
                <a:gd name="T43" fmla="*/ 2147483647 h 1250"/>
                <a:gd name="T44" fmla="*/ 2147483647 w 728"/>
                <a:gd name="T45" fmla="*/ 2147483647 h 1250"/>
                <a:gd name="T46" fmla="*/ 2147483647 w 728"/>
                <a:gd name="T47" fmla="*/ 2147483647 h 1250"/>
                <a:gd name="T48" fmla="*/ 2147483647 w 728"/>
                <a:gd name="T49" fmla="*/ 2147483647 h 1250"/>
                <a:gd name="T50" fmla="*/ 2147483647 w 728"/>
                <a:gd name="T51" fmla="*/ 2147483647 h 1250"/>
                <a:gd name="T52" fmla="*/ 2147483647 w 728"/>
                <a:gd name="T53" fmla="*/ 2147483647 h 1250"/>
                <a:gd name="T54" fmla="*/ 2147483647 w 728"/>
                <a:gd name="T55" fmla="*/ 2147483647 h 1250"/>
                <a:gd name="T56" fmla="*/ 2147483647 w 728"/>
                <a:gd name="T57" fmla="*/ 2147483647 h 1250"/>
                <a:gd name="T58" fmla="*/ 2147483647 w 728"/>
                <a:gd name="T59" fmla="*/ 2147483647 h 1250"/>
                <a:gd name="T60" fmla="*/ 2147483647 w 728"/>
                <a:gd name="T61" fmla="*/ 2147483647 h 1250"/>
                <a:gd name="T62" fmla="*/ 2147483647 w 728"/>
                <a:gd name="T63" fmla="*/ 2147483647 h 1250"/>
                <a:gd name="T64" fmla="*/ 2147483647 w 728"/>
                <a:gd name="T65" fmla="*/ 2147483647 h 1250"/>
                <a:gd name="T66" fmla="*/ 2147483647 w 728"/>
                <a:gd name="T67" fmla="*/ 2147483647 h 1250"/>
                <a:gd name="T68" fmla="*/ 2147483647 w 728"/>
                <a:gd name="T69" fmla="*/ 2147483647 h 1250"/>
                <a:gd name="T70" fmla="*/ 2147483647 w 728"/>
                <a:gd name="T71" fmla="*/ 2147483647 h 1250"/>
                <a:gd name="T72" fmla="*/ 2147483647 w 728"/>
                <a:gd name="T73" fmla="*/ 2147483647 h 1250"/>
                <a:gd name="T74" fmla="*/ 2147483647 w 728"/>
                <a:gd name="T75" fmla="*/ 2147483647 h 1250"/>
                <a:gd name="T76" fmla="*/ 2147483647 w 728"/>
                <a:gd name="T77" fmla="*/ 2147483647 h 1250"/>
                <a:gd name="T78" fmla="*/ 2147483647 w 728"/>
                <a:gd name="T79" fmla="*/ 2147483647 h 1250"/>
                <a:gd name="T80" fmla="*/ 2147483647 w 728"/>
                <a:gd name="T81" fmla="*/ 2147483647 h 1250"/>
                <a:gd name="T82" fmla="*/ 2147483647 w 728"/>
                <a:gd name="T83" fmla="*/ 2147483647 h 1250"/>
                <a:gd name="T84" fmla="*/ 2147483647 w 728"/>
                <a:gd name="T85" fmla="*/ 2147483647 h 1250"/>
                <a:gd name="T86" fmla="*/ 2147483647 w 728"/>
                <a:gd name="T87" fmla="*/ 2147483647 h 1250"/>
                <a:gd name="T88" fmla="*/ 2147483647 w 728"/>
                <a:gd name="T89" fmla="*/ 2147483647 h 1250"/>
                <a:gd name="T90" fmla="*/ 2147483647 w 728"/>
                <a:gd name="T91" fmla="*/ 2147483647 h 1250"/>
                <a:gd name="T92" fmla="*/ 2147483647 w 728"/>
                <a:gd name="T93" fmla="*/ 2147483647 h 1250"/>
                <a:gd name="T94" fmla="*/ 2147483647 w 728"/>
                <a:gd name="T95" fmla="*/ 2147483647 h 1250"/>
                <a:gd name="T96" fmla="*/ 2147483647 w 728"/>
                <a:gd name="T97" fmla="*/ 2147483647 h 1250"/>
                <a:gd name="T98" fmla="*/ 2147483647 w 728"/>
                <a:gd name="T99" fmla="*/ 2147483647 h 1250"/>
                <a:gd name="T100" fmla="*/ 2147483647 w 728"/>
                <a:gd name="T101" fmla="*/ 2147483647 h 1250"/>
                <a:gd name="T102" fmla="*/ 2147483647 w 728"/>
                <a:gd name="T103" fmla="*/ 2147483647 h 12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28"/>
                <a:gd name="T157" fmla="*/ 0 h 1250"/>
                <a:gd name="T158" fmla="*/ 728 w 728"/>
                <a:gd name="T159" fmla="*/ 1250 h 12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28" h="1250">
                  <a:moveTo>
                    <a:pt x="518" y="0"/>
                  </a:moveTo>
                  <a:lnTo>
                    <a:pt x="512" y="28"/>
                  </a:lnTo>
                  <a:lnTo>
                    <a:pt x="505" y="53"/>
                  </a:lnTo>
                  <a:lnTo>
                    <a:pt x="498" y="79"/>
                  </a:lnTo>
                  <a:lnTo>
                    <a:pt x="490" y="102"/>
                  </a:lnTo>
                  <a:lnTo>
                    <a:pt x="479" y="124"/>
                  </a:lnTo>
                  <a:lnTo>
                    <a:pt x="470" y="146"/>
                  </a:lnTo>
                  <a:lnTo>
                    <a:pt x="459" y="166"/>
                  </a:lnTo>
                  <a:lnTo>
                    <a:pt x="448" y="186"/>
                  </a:lnTo>
                  <a:lnTo>
                    <a:pt x="436" y="204"/>
                  </a:lnTo>
                  <a:lnTo>
                    <a:pt x="422" y="221"/>
                  </a:lnTo>
                  <a:lnTo>
                    <a:pt x="409" y="238"/>
                  </a:lnTo>
                  <a:lnTo>
                    <a:pt x="395" y="254"/>
                  </a:lnTo>
                  <a:lnTo>
                    <a:pt x="381" y="269"/>
                  </a:lnTo>
                  <a:lnTo>
                    <a:pt x="364" y="283"/>
                  </a:lnTo>
                  <a:lnTo>
                    <a:pt x="349" y="296"/>
                  </a:lnTo>
                  <a:lnTo>
                    <a:pt x="332" y="310"/>
                  </a:lnTo>
                  <a:lnTo>
                    <a:pt x="315" y="322"/>
                  </a:lnTo>
                  <a:lnTo>
                    <a:pt x="297" y="333"/>
                  </a:lnTo>
                  <a:lnTo>
                    <a:pt x="279" y="344"/>
                  </a:lnTo>
                  <a:lnTo>
                    <a:pt x="260" y="356"/>
                  </a:lnTo>
                  <a:lnTo>
                    <a:pt x="240" y="366"/>
                  </a:lnTo>
                  <a:lnTo>
                    <a:pt x="221" y="375"/>
                  </a:lnTo>
                  <a:lnTo>
                    <a:pt x="201" y="385"/>
                  </a:lnTo>
                  <a:lnTo>
                    <a:pt x="180" y="393"/>
                  </a:lnTo>
                  <a:lnTo>
                    <a:pt x="137" y="411"/>
                  </a:lnTo>
                  <a:lnTo>
                    <a:pt x="93" y="428"/>
                  </a:lnTo>
                  <a:lnTo>
                    <a:pt x="47" y="444"/>
                  </a:lnTo>
                  <a:lnTo>
                    <a:pt x="0" y="459"/>
                  </a:lnTo>
                  <a:lnTo>
                    <a:pt x="2" y="479"/>
                  </a:lnTo>
                  <a:lnTo>
                    <a:pt x="5" y="498"/>
                  </a:lnTo>
                  <a:lnTo>
                    <a:pt x="10" y="519"/>
                  </a:lnTo>
                  <a:lnTo>
                    <a:pt x="16" y="541"/>
                  </a:lnTo>
                  <a:lnTo>
                    <a:pt x="24" y="564"/>
                  </a:lnTo>
                  <a:lnTo>
                    <a:pt x="33" y="589"/>
                  </a:lnTo>
                  <a:lnTo>
                    <a:pt x="43" y="613"/>
                  </a:lnTo>
                  <a:lnTo>
                    <a:pt x="53" y="639"/>
                  </a:lnTo>
                  <a:lnTo>
                    <a:pt x="74" y="692"/>
                  </a:lnTo>
                  <a:lnTo>
                    <a:pt x="98" y="748"/>
                  </a:lnTo>
                  <a:lnTo>
                    <a:pt x="122" y="804"/>
                  </a:lnTo>
                  <a:lnTo>
                    <a:pt x="145" y="861"/>
                  </a:lnTo>
                  <a:lnTo>
                    <a:pt x="155" y="891"/>
                  </a:lnTo>
                  <a:lnTo>
                    <a:pt x="165" y="918"/>
                  </a:lnTo>
                  <a:lnTo>
                    <a:pt x="174" y="947"/>
                  </a:lnTo>
                  <a:lnTo>
                    <a:pt x="181" y="974"/>
                  </a:lnTo>
                  <a:lnTo>
                    <a:pt x="188" y="1002"/>
                  </a:lnTo>
                  <a:lnTo>
                    <a:pt x="194" y="1029"/>
                  </a:lnTo>
                  <a:lnTo>
                    <a:pt x="198" y="1056"/>
                  </a:lnTo>
                  <a:lnTo>
                    <a:pt x="202" y="1081"/>
                  </a:lnTo>
                  <a:lnTo>
                    <a:pt x="202" y="1106"/>
                  </a:lnTo>
                  <a:lnTo>
                    <a:pt x="202" y="1130"/>
                  </a:lnTo>
                  <a:lnTo>
                    <a:pt x="198" y="1152"/>
                  </a:lnTo>
                  <a:lnTo>
                    <a:pt x="193" y="1175"/>
                  </a:lnTo>
                  <a:lnTo>
                    <a:pt x="186" y="1195"/>
                  </a:lnTo>
                  <a:lnTo>
                    <a:pt x="177" y="1216"/>
                  </a:lnTo>
                  <a:lnTo>
                    <a:pt x="165" y="1233"/>
                  </a:lnTo>
                  <a:lnTo>
                    <a:pt x="150" y="1250"/>
                  </a:lnTo>
                  <a:lnTo>
                    <a:pt x="162" y="1237"/>
                  </a:lnTo>
                  <a:lnTo>
                    <a:pt x="173" y="1224"/>
                  </a:lnTo>
                  <a:lnTo>
                    <a:pt x="184" y="1209"/>
                  </a:lnTo>
                  <a:lnTo>
                    <a:pt x="195" y="1194"/>
                  </a:lnTo>
                  <a:lnTo>
                    <a:pt x="205" y="1178"/>
                  </a:lnTo>
                  <a:lnTo>
                    <a:pt x="214" y="1162"/>
                  </a:lnTo>
                  <a:lnTo>
                    <a:pt x="223" y="1144"/>
                  </a:lnTo>
                  <a:lnTo>
                    <a:pt x="231" y="1127"/>
                  </a:lnTo>
                  <a:lnTo>
                    <a:pt x="238" y="1109"/>
                  </a:lnTo>
                  <a:lnTo>
                    <a:pt x="245" y="1089"/>
                  </a:lnTo>
                  <a:lnTo>
                    <a:pt x="252" y="1071"/>
                  </a:lnTo>
                  <a:lnTo>
                    <a:pt x="258" y="1051"/>
                  </a:lnTo>
                  <a:lnTo>
                    <a:pt x="263" y="1031"/>
                  </a:lnTo>
                  <a:lnTo>
                    <a:pt x="268" y="1011"/>
                  </a:lnTo>
                  <a:lnTo>
                    <a:pt x="272" y="991"/>
                  </a:lnTo>
                  <a:lnTo>
                    <a:pt x="276" y="970"/>
                  </a:lnTo>
                  <a:lnTo>
                    <a:pt x="278" y="950"/>
                  </a:lnTo>
                  <a:lnTo>
                    <a:pt x="281" y="930"/>
                  </a:lnTo>
                  <a:lnTo>
                    <a:pt x="283" y="909"/>
                  </a:lnTo>
                  <a:lnTo>
                    <a:pt x="284" y="889"/>
                  </a:lnTo>
                  <a:lnTo>
                    <a:pt x="285" y="868"/>
                  </a:lnTo>
                  <a:lnTo>
                    <a:pt x="285" y="848"/>
                  </a:lnTo>
                  <a:lnTo>
                    <a:pt x="285" y="828"/>
                  </a:lnTo>
                  <a:lnTo>
                    <a:pt x="284" y="808"/>
                  </a:lnTo>
                  <a:lnTo>
                    <a:pt x="282" y="788"/>
                  </a:lnTo>
                  <a:lnTo>
                    <a:pt x="280" y="770"/>
                  </a:lnTo>
                  <a:lnTo>
                    <a:pt x="278" y="750"/>
                  </a:lnTo>
                  <a:lnTo>
                    <a:pt x="275" y="732"/>
                  </a:lnTo>
                  <a:lnTo>
                    <a:pt x="271" y="714"/>
                  </a:lnTo>
                  <a:lnTo>
                    <a:pt x="267" y="696"/>
                  </a:lnTo>
                  <a:lnTo>
                    <a:pt x="263" y="680"/>
                  </a:lnTo>
                  <a:lnTo>
                    <a:pt x="258" y="664"/>
                  </a:lnTo>
                  <a:lnTo>
                    <a:pt x="273" y="677"/>
                  </a:lnTo>
                  <a:lnTo>
                    <a:pt x="287" y="691"/>
                  </a:lnTo>
                  <a:lnTo>
                    <a:pt x="301" y="706"/>
                  </a:lnTo>
                  <a:lnTo>
                    <a:pt x="314" y="721"/>
                  </a:lnTo>
                  <a:lnTo>
                    <a:pt x="326" y="737"/>
                  </a:lnTo>
                  <a:lnTo>
                    <a:pt x="337" y="753"/>
                  </a:lnTo>
                  <a:lnTo>
                    <a:pt x="348" y="770"/>
                  </a:lnTo>
                  <a:lnTo>
                    <a:pt x="358" y="787"/>
                  </a:lnTo>
                  <a:lnTo>
                    <a:pt x="379" y="823"/>
                  </a:lnTo>
                  <a:lnTo>
                    <a:pt x="397" y="858"/>
                  </a:lnTo>
                  <a:lnTo>
                    <a:pt x="414" y="895"/>
                  </a:lnTo>
                  <a:lnTo>
                    <a:pt x="432" y="932"/>
                  </a:lnTo>
                  <a:lnTo>
                    <a:pt x="437" y="915"/>
                  </a:lnTo>
                  <a:lnTo>
                    <a:pt x="442" y="898"/>
                  </a:lnTo>
                  <a:lnTo>
                    <a:pt x="447" y="881"/>
                  </a:lnTo>
                  <a:lnTo>
                    <a:pt x="451" y="861"/>
                  </a:lnTo>
                  <a:lnTo>
                    <a:pt x="459" y="823"/>
                  </a:lnTo>
                  <a:lnTo>
                    <a:pt x="467" y="782"/>
                  </a:lnTo>
                  <a:lnTo>
                    <a:pt x="475" y="740"/>
                  </a:lnTo>
                  <a:lnTo>
                    <a:pt x="484" y="701"/>
                  </a:lnTo>
                  <a:lnTo>
                    <a:pt x="489" y="681"/>
                  </a:lnTo>
                  <a:lnTo>
                    <a:pt x="494" y="662"/>
                  </a:lnTo>
                  <a:lnTo>
                    <a:pt x="499" y="644"/>
                  </a:lnTo>
                  <a:lnTo>
                    <a:pt x="505" y="626"/>
                  </a:lnTo>
                  <a:lnTo>
                    <a:pt x="512" y="610"/>
                  </a:lnTo>
                  <a:lnTo>
                    <a:pt x="519" y="595"/>
                  </a:lnTo>
                  <a:lnTo>
                    <a:pt x="527" y="581"/>
                  </a:lnTo>
                  <a:lnTo>
                    <a:pt x="535" y="568"/>
                  </a:lnTo>
                  <a:lnTo>
                    <a:pt x="545" y="558"/>
                  </a:lnTo>
                  <a:lnTo>
                    <a:pt x="556" y="549"/>
                  </a:lnTo>
                  <a:lnTo>
                    <a:pt x="567" y="542"/>
                  </a:lnTo>
                  <a:lnTo>
                    <a:pt x="579" y="537"/>
                  </a:lnTo>
                  <a:lnTo>
                    <a:pt x="592" y="534"/>
                  </a:lnTo>
                  <a:lnTo>
                    <a:pt x="607" y="533"/>
                  </a:lnTo>
                  <a:lnTo>
                    <a:pt x="623" y="534"/>
                  </a:lnTo>
                  <a:lnTo>
                    <a:pt x="640" y="538"/>
                  </a:lnTo>
                  <a:lnTo>
                    <a:pt x="659" y="545"/>
                  </a:lnTo>
                  <a:lnTo>
                    <a:pt x="678" y="554"/>
                  </a:lnTo>
                  <a:lnTo>
                    <a:pt x="699" y="567"/>
                  </a:lnTo>
                  <a:lnTo>
                    <a:pt x="722" y="582"/>
                  </a:lnTo>
                  <a:lnTo>
                    <a:pt x="725" y="566"/>
                  </a:lnTo>
                  <a:lnTo>
                    <a:pt x="727" y="550"/>
                  </a:lnTo>
                  <a:lnTo>
                    <a:pt x="728" y="533"/>
                  </a:lnTo>
                  <a:lnTo>
                    <a:pt x="728" y="514"/>
                  </a:lnTo>
                  <a:lnTo>
                    <a:pt x="728" y="496"/>
                  </a:lnTo>
                  <a:lnTo>
                    <a:pt x="727" y="478"/>
                  </a:lnTo>
                  <a:lnTo>
                    <a:pt x="725" y="458"/>
                  </a:lnTo>
                  <a:lnTo>
                    <a:pt x="723" y="438"/>
                  </a:lnTo>
                  <a:lnTo>
                    <a:pt x="720" y="419"/>
                  </a:lnTo>
                  <a:lnTo>
                    <a:pt x="716" y="398"/>
                  </a:lnTo>
                  <a:lnTo>
                    <a:pt x="712" y="378"/>
                  </a:lnTo>
                  <a:lnTo>
                    <a:pt x="708" y="358"/>
                  </a:lnTo>
                  <a:lnTo>
                    <a:pt x="696" y="316"/>
                  </a:lnTo>
                  <a:lnTo>
                    <a:pt x="683" y="275"/>
                  </a:lnTo>
                  <a:lnTo>
                    <a:pt x="668" y="234"/>
                  </a:lnTo>
                  <a:lnTo>
                    <a:pt x="651" y="195"/>
                  </a:lnTo>
                  <a:lnTo>
                    <a:pt x="641" y="175"/>
                  </a:lnTo>
                  <a:lnTo>
                    <a:pt x="632" y="156"/>
                  </a:lnTo>
                  <a:lnTo>
                    <a:pt x="622" y="138"/>
                  </a:lnTo>
                  <a:lnTo>
                    <a:pt x="612" y="119"/>
                  </a:lnTo>
                  <a:lnTo>
                    <a:pt x="601" y="102"/>
                  </a:lnTo>
                  <a:lnTo>
                    <a:pt x="590" y="86"/>
                  </a:lnTo>
                  <a:lnTo>
                    <a:pt x="578" y="70"/>
                  </a:lnTo>
                  <a:lnTo>
                    <a:pt x="567" y="54"/>
                  </a:lnTo>
                  <a:lnTo>
                    <a:pt x="555" y="39"/>
                  </a:lnTo>
                  <a:lnTo>
                    <a:pt x="543" y="26"/>
                  </a:lnTo>
                  <a:lnTo>
                    <a:pt x="530" y="13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9" name="Freeform 188"/>
            <p:cNvSpPr>
              <a:spLocks/>
            </p:cNvSpPr>
            <p:nvPr/>
          </p:nvSpPr>
          <p:spPr bwMode="auto">
            <a:xfrm>
              <a:off x="2690813" y="358775"/>
              <a:ext cx="227013" cy="300038"/>
            </a:xfrm>
            <a:custGeom>
              <a:avLst/>
              <a:gdLst>
                <a:gd name="T0" fmla="*/ 2147483647 w 2137"/>
                <a:gd name="T1" fmla="*/ 2147483647 h 2835"/>
                <a:gd name="T2" fmla="*/ 2147483647 w 2137"/>
                <a:gd name="T3" fmla="*/ 2147483647 h 2835"/>
                <a:gd name="T4" fmla="*/ 2147483647 w 2137"/>
                <a:gd name="T5" fmla="*/ 2147483647 h 2835"/>
                <a:gd name="T6" fmla="*/ 2147483647 w 2137"/>
                <a:gd name="T7" fmla="*/ 2147483647 h 2835"/>
                <a:gd name="T8" fmla="*/ 2147483647 w 2137"/>
                <a:gd name="T9" fmla="*/ 2147483647 h 2835"/>
                <a:gd name="T10" fmla="*/ 2147483647 w 2137"/>
                <a:gd name="T11" fmla="*/ 2147483647 h 2835"/>
                <a:gd name="T12" fmla="*/ 2147483647 w 2137"/>
                <a:gd name="T13" fmla="*/ 2147483647 h 2835"/>
                <a:gd name="T14" fmla="*/ 2147483647 w 2137"/>
                <a:gd name="T15" fmla="*/ 2147483647 h 2835"/>
                <a:gd name="T16" fmla="*/ 2147483647 w 2137"/>
                <a:gd name="T17" fmla="*/ 2147483647 h 2835"/>
                <a:gd name="T18" fmla="*/ 2147483647 w 2137"/>
                <a:gd name="T19" fmla="*/ 2147483647 h 2835"/>
                <a:gd name="T20" fmla="*/ 2147483647 w 2137"/>
                <a:gd name="T21" fmla="*/ 2147483647 h 2835"/>
                <a:gd name="T22" fmla="*/ 2147483647 w 2137"/>
                <a:gd name="T23" fmla="*/ 2147483647 h 2835"/>
                <a:gd name="T24" fmla="*/ 2147483647 w 2137"/>
                <a:gd name="T25" fmla="*/ 2147483647 h 2835"/>
                <a:gd name="T26" fmla="*/ 2147483647 w 2137"/>
                <a:gd name="T27" fmla="*/ 2147483647 h 2835"/>
                <a:gd name="T28" fmla="*/ 2147483647 w 2137"/>
                <a:gd name="T29" fmla="*/ 2147483647 h 2835"/>
                <a:gd name="T30" fmla="*/ 2147483647 w 2137"/>
                <a:gd name="T31" fmla="*/ 2147483647 h 2835"/>
                <a:gd name="T32" fmla="*/ 2147483647 w 2137"/>
                <a:gd name="T33" fmla="*/ 2147483647 h 2835"/>
                <a:gd name="T34" fmla="*/ 2147483647 w 2137"/>
                <a:gd name="T35" fmla="*/ 2147483647 h 2835"/>
                <a:gd name="T36" fmla="*/ 2147483647 w 2137"/>
                <a:gd name="T37" fmla="*/ 2147483647 h 2835"/>
                <a:gd name="T38" fmla="*/ 2147483647 w 2137"/>
                <a:gd name="T39" fmla="*/ 2147483647 h 2835"/>
                <a:gd name="T40" fmla="*/ 2147483647 w 2137"/>
                <a:gd name="T41" fmla="*/ 2147483647 h 2835"/>
                <a:gd name="T42" fmla="*/ 2147483647 w 2137"/>
                <a:gd name="T43" fmla="*/ 2147483647 h 2835"/>
                <a:gd name="T44" fmla="*/ 0 w 2137"/>
                <a:gd name="T45" fmla="*/ 2147483647 h 2835"/>
                <a:gd name="T46" fmla="*/ 2147483647 w 2137"/>
                <a:gd name="T47" fmla="*/ 2147483647 h 2835"/>
                <a:gd name="T48" fmla="*/ 2147483647 w 2137"/>
                <a:gd name="T49" fmla="*/ 2147483647 h 2835"/>
                <a:gd name="T50" fmla="*/ 2147483647 w 2137"/>
                <a:gd name="T51" fmla="*/ 2147483647 h 2835"/>
                <a:gd name="T52" fmla="*/ 2147483647 w 2137"/>
                <a:gd name="T53" fmla="*/ 2147483647 h 2835"/>
                <a:gd name="T54" fmla="*/ 2147483647 w 2137"/>
                <a:gd name="T55" fmla="*/ 2147483647 h 2835"/>
                <a:gd name="T56" fmla="*/ 2147483647 w 2137"/>
                <a:gd name="T57" fmla="*/ 2147483647 h 2835"/>
                <a:gd name="T58" fmla="*/ 2147483647 w 2137"/>
                <a:gd name="T59" fmla="*/ 2147483647 h 2835"/>
                <a:gd name="T60" fmla="*/ 2147483647 w 2137"/>
                <a:gd name="T61" fmla="*/ 2147483647 h 2835"/>
                <a:gd name="T62" fmla="*/ 2147483647 w 2137"/>
                <a:gd name="T63" fmla="*/ 2147483647 h 2835"/>
                <a:gd name="T64" fmla="*/ 2147483647 w 2137"/>
                <a:gd name="T65" fmla="*/ 2147483647 h 2835"/>
                <a:gd name="T66" fmla="*/ 2147483647 w 2137"/>
                <a:gd name="T67" fmla="*/ 2147483647 h 2835"/>
                <a:gd name="T68" fmla="*/ 2147483647 w 2137"/>
                <a:gd name="T69" fmla="*/ 2147483647 h 2835"/>
                <a:gd name="T70" fmla="*/ 2147483647 w 2137"/>
                <a:gd name="T71" fmla="*/ 2147483647 h 2835"/>
                <a:gd name="T72" fmla="*/ 2147483647 w 2137"/>
                <a:gd name="T73" fmla="*/ 2147483647 h 2835"/>
                <a:gd name="T74" fmla="*/ 2147483647 w 2137"/>
                <a:gd name="T75" fmla="*/ 2147483647 h 2835"/>
                <a:gd name="T76" fmla="*/ 2147483647 w 2137"/>
                <a:gd name="T77" fmla="*/ 2147483647 h 2835"/>
                <a:gd name="T78" fmla="*/ 2147483647 w 2137"/>
                <a:gd name="T79" fmla="*/ 2147483647 h 2835"/>
                <a:gd name="T80" fmla="*/ 2147483647 w 2137"/>
                <a:gd name="T81" fmla="*/ 2147483647 h 2835"/>
                <a:gd name="T82" fmla="*/ 2147483647 w 2137"/>
                <a:gd name="T83" fmla="*/ 2147483647 h 2835"/>
                <a:gd name="T84" fmla="*/ 2147483647 w 2137"/>
                <a:gd name="T85" fmla="*/ 2147483647 h 2835"/>
                <a:gd name="T86" fmla="*/ 2147483647 w 2137"/>
                <a:gd name="T87" fmla="*/ 2147483647 h 2835"/>
                <a:gd name="T88" fmla="*/ 2147483647 w 2137"/>
                <a:gd name="T89" fmla="*/ 2147483647 h 2835"/>
                <a:gd name="T90" fmla="*/ 2147483647 w 2137"/>
                <a:gd name="T91" fmla="*/ 2147483647 h 2835"/>
                <a:gd name="T92" fmla="*/ 2147483647 w 2137"/>
                <a:gd name="T93" fmla="*/ 2147483647 h 2835"/>
                <a:gd name="T94" fmla="*/ 2147483647 w 2137"/>
                <a:gd name="T95" fmla="*/ 2147483647 h 2835"/>
                <a:gd name="T96" fmla="*/ 2147483647 w 2137"/>
                <a:gd name="T97" fmla="*/ 2147483647 h 2835"/>
                <a:gd name="T98" fmla="*/ 2147483647 w 2137"/>
                <a:gd name="T99" fmla="*/ 2147483647 h 2835"/>
                <a:gd name="T100" fmla="*/ 2147483647 w 2137"/>
                <a:gd name="T101" fmla="*/ 2147483647 h 2835"/>
                <a:gd name="T102" fmla="*/ 2147483647 w 2137"/>
                <a:gd name="T103" fmla="*/ 2147483647 h 2835"/>
                <a:gd name="T104" fmla="*/ 2147483647 w 2137"/>
                <a:gd name="T105" fmla="*/ 2147483647 h 2835"/>
                <a:gd name="T106" fmla="*/ 2147483647 w 2137"/>
                <a:gd name="T107" fmla="*/ 2147483647 h 2835"/>
                <a:gd name="T108" fmla="*/ 2147483647 w 2137"/>
                <a:gd name="T109" fmla="*/ 2147483647 h 2835"/>
                <a:gd name="T110" fmla="*/ 2147483647 w 2137"/>
                <a:gd name="T111" fmla="*/ 2147483647 h 2835"/>
                <a:gd name="T112" fmla="*/ 2147483647 w 2137"/>
                <a:gd name="T113" fmla="*/ 2147483647 h 2835"/>
                <a:gd name="T114" fmla="*/ 2147483647 w 2137"/>
                <a:gd name="T115" fmla="*/ 2147483647 h 283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37"/>
                <a:gd name="T175" fmla="*/ 0 h 2835"/>
                <a:gd name="T176" fmla="*/ 2137 w 2137"/>
                <a:gd name="T177" fmla="*/ 2835 h 283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37" h="2835">
                  <a:moveTo>
                    <a:pt x="1306" y="216"/>
                  </a:moveTo>
                  <a:lnTo>
                    <a:pt x="1306" y="219"/>
                  </a:lnTo>
                  <a:lnTo>
                    <a:pt x="1306" y="228"/>
                  </a:lnTo>
                  <a:lnTo>
                    <a:pt x="1304" y="243"/>
                  </a:lnTo>
                  <a:lnTo>
                    <a:pt x="1301" y="266"/>
                  </a:lnTo>
                  <a:lnTo>
                    <a:pt x="1299" y="295"/>
                  </a:lnTo>
                  <a:lnTo>
                    <a:pt x="1295" y="333"/>
                  </a:lnTo>
                  <a:lnTo>
                    <a:pt x="1290" y="379"/>
                  </a:lnTo>
                  <a:lnTo>
                    <a:pt x="1284" y="433"/>
                  </a:lnTo>
                  <a:lnTo>
                    <a:pt x="1276" y="497"/>
                  </a:lnTo>
                  <a:lnTo>
                    <a:pt x="1267" y="570"/>
                  </a:lnTo>
                  <a:lnTo>
                    <a:pt x="1257" y="653"/>
                  </a:lnTo>
                  <a:lnTo>
                    <a:pt x="1243" y="746"/>
                  </a:lnTo>
                  <a:lnTo>
                    <a:pt x="1229" y="851"/>
                  </a:lnTo>
                  <a:lnTo>
                    <a:pt x="1212" y="967"/>
                  </a:lnTo>
                  <a:lnTo>
                    <a:pt x="1194" y="1094"/>
                  </a:lnTo>
                  <a:lnTo>
                    <a:pt x="1172" y="1234"/>
                  </a:lnTo>
                  <a:lnTo>
                    <a:pt x="1152" y="1369"/>
                  </a:lnTo>
                  <a:lnTo>
                    <a:pt x="1138" y="1483"/>
                  </a:lnTo>
                  <a:lnTo>
                    <a:pt x="1131" y="1533"/>
                  </a:lnTo>
                  <a:lnTo>
                    <a:pt x="1126" y="1578"/>
                  </a:lnTo>
                  <a:lnTo>
                    <a:pt x="1123" y="1619"/>
                  </a:lnTo>
                  <a:lnTo>
                    <a:pt x="1120" y="1655"/>
                  </a:lnTo>
                  <a:lnTo>
                    <a:pt x="1118" y="1688"/>
                  </a:lnTo>
                  <a:lnTo>
                    <a:pt x="1117" y="1716"/>
                  </a:lnTo>
                  <a:lnTo>
                    <a:pt x="1116" y="1742"/>
                  </a:lnTo>
                  <a:lnTo>
                    <a:pt x="1117" y="1763"/>
                  </a:lnTo>
                  <a:lnTo>
                    <a:pt x="1117" y="1782"/>
                  </a:lnTo>
                  <a:lnTo>
                    <a:pt x="1119" y="1798"/>
                  </a:lnTo>
                  <a:lnTo>
                    <a:pt x="1121" y="1811"/>
                  </a:lnTo>
                  <a:lnTo>
                    <a:pt x="1123" y="1821"/>
                  </a:lnTo>
                  <a:lnTo>
                    <a:pt x="1125" y="1830"/>
                  </a:lnTo>
                  <a:lnTo>
                    <a:pt x="1128" y="1836"/>
                  </a:lnTo>
                  <a:lnTo>
                    <a:pt x="1131" y="1840"/>
                  </a:lnTo>
                  <a:lnTo>
                    <a:pt x="1135" y="1843"/>
                  </a:lnTo>
                  <a:lnTo>
                    <a:pt x="1139" y="1844"/>
                  </a:lnTo>
                  <a:lnTo>
                    <a:pt x="1142" y="1844"/>
                  </a:lnTo>
                  <a:lnTo>
                    <a:pt x="1145" y="1843"/>
                  </a:lnTo>
                  <a:lnTo>
                    <a:pt x="1149" y="1841"/>
                  </a:lnTo>
                  <a:lnTo>
                    <a:pt x="1154" y="1836"/>
                  </a:lnTo>
                  <a:lnTo>
                    <a:pt x="1159" y="1831"/>
                  </a:lnTo>
                  <a:lnTo>
                    <a:pt x="1163" y="1826"/>
                  </a:lnTo>
                  <a:lnTo>
                    <a:pt x="1164" y="1824"/>
                  </a:lnTo>
                  <a:lnTo>
                    <a:pt x="1157" y="1825"/>
                  </a:lnTo>
                  <a:lnTo>
                    <a:pt x="1136" y="1829"/>
                  </a:lnTo>
                  <a:lnTo>
                    <a:pt x="1103" y="1834"/>
                  </a:lnTo>
                  <a:lnTo>
                    <a:pt x="1058" y="1840"/>
                  </a:lnTo>
                  <a:lnTo>
                    <a:pt x="1002" y="1848"/>
                  </a:lnTo>
                  <a:lnTo>
                    <a:pt x="938" y="1855"/>
                  </a:lnTo>
                  <a:lnTo>
                    <a:pt x="865" y="1862"/>
                  </a:lnTo>
                  <a:lnTo>
                    <a:pt x="785" y="1868"/>
                  </a:lnTo>
                  <a:lnTo>
                    <a:pt x="699" y="1873"/>
                  </a:lnTo>
                  <a:lnTo>
                    <a:pt x="607" y="1876"/>
                  </a:lnTo>
                  <a:lnTo>
                    <a:pt x="559" y="1877"/>
                  </a:lnTo>
                  <a:lnTo>
                    <a:pt x="511" y="1878"/>
                  </a:lnTo>
                  <a:lnTo>
                    <a:pt x="463" y="1877"/>
                  </a:lnTo>
                  <a:lnTo>
                    <a:pt x="413" y="1876"/>
                  </a:lnTo>
                  <a:lnTo>
                    <a:pt x="362" y="1874"/>
                  </a:lnTo>
                  <a:lnTo>
                    <a:pt x="312" y="1871"/>
                  </a:lnTo>
                  <a:lnTo>
                    <a:pt x="261" y="1868"/>
                  </a:lnTo>
                  <a:lnTo>
                    <a:pt x="210" y="1863"/>
                  </a:lnTo>
                  <a:lnTo>
                    <a:pt x="159" y="1858"/>
                  </a:lnTo>
                  <a:lnTo>
                    <a:pt x="108" y="1851"/>
                  </a:lnTo>
                  <a:lnTo>
                    <a:pt x="57" y="1842"/>
                  </a:lnTo>
                  <a:lnTo>
                    <a:pt x="7" y="1833"/>
                  </a:lnTo>
                  <a:lnTo>
                    <a:pt x="5" y="1865"/>
                  </a:lnTo>
                  <a:lnTo>
                    <a:pt x="3" y="1896"/>
                  </a:lnTo>
                  <a:lnTo>
                    <a:pt x="1" y="1928"/>
                  </a:lnTo>
                  <a:lnTo>
                    <a:pt x="0" y="1959"/>
                  </a:lnTo>
                  <a:lnTo>
                    <a:pt x="0" y="1990"/>
                  </a:lnTo>
                  <a:lnTo>
                    <a:pt x="0" y="2022"/>
                  </a:lnTo>
                  <a:lnTo>
                    <a:pt x="1" y="2053"/>
                  </a:lnTo>
                  <a:lnTo>
                    <a:pt x="2" y="2084"/>
                  </a:lnTo>
                  <a:lnTo>
                    <a:pt x="4" y="2115"/>
                  </a:lnTo>
                  <a:lnTo>
                    <a:pt x="6" y="2146"/>
                  </a:lnTo>
                  <a:lnTo>
                    <a:pt x="9" y="2176"/>
                  </a:lnTo>
                  <a:lnTo>
                    <a:pt x="13" y="2208"/>
                  </a:lnTo>
                  <a:lnTo>
                    <a:pt x="20" y="2269"/>
                  </a:lnTo>
                  <a:lnTo>
                    <a:pt x="30" y="2330"/>
                  </a:lnTo>
                  <a:lnTo>
                    <a:pt x="41" y="2391"/>
                  </a:lnTo>
                  <a:lnTo>
                    <a:pt x="54" y="2451"/>
                  </a:lnTo>
                  <a:lnTo>
                    <a:pt x="70" y="2512"/>
                  </a:lnTo>
                  <a:lnTo>
                    <a:pt x="86" y="2571"/>
                  </a:lnTo>
                  <a:lnTo>
                    <a:pt x="104" y="2631"/>
                  </a:lnTo>
                  <a:lnTo>
                    <a:pt x="124" y="2690"/>
                  </a:lnTo>
                  <a:lnTo>
                    <a:pt x="145" y="2749"/>
                  </a:lnTo>
                  <a:lnTo>
                    <a:pt x="167" y="2808"/>
                  </a:lnTo>
                  <a:lnTo>
                    <a:pt x="237" y="2814"/>
                  </a:lnTo>
                  <a:lnTo>
                    <a:pt x="313" y="2821"/>
                  </a:lnTo>
                  <a:lnTo>
                    <a:pt x="395" y="2827"/>
                  </a:lnTo>
                  <a:lnTo>
                    <a:pt x="484" y="2831"/>
                  </a:lnTo>
                  <a:lnTo>
                    <a:pt x="577" y="2834"/>
                  </a:lnTo>
                  <a:lnTo>
                    <a:pt x="673" y="2835"/>
                  </a:lnTo>
                  <a:lnTo>
                    <a:pt x="723" y="2834"/>
                  </a:lnTo>
                  <a:lnTo>
                    <a:pt x="773" y="2834"/>
                  </a:lnTo>
                  <a:lnTo>
                    <a:pt x="823" y="2832"/>
                  </a:lnTo>
                  <a:lnTo>
                    <a:pt x="874" y="2830"/>
                  </a:lnTo>
                  <a:lnTo>
                    <a:pt x="925" y="2827"/>
                  </a:lnTo>
                  <a:lnTo>
                    <a:pt x="976" y="2823"/>
                  </a:lnTo>
                  <a:lnTo>
                    <a:pt x="1027" y="2818"/>
                  </a:lnTo>
                  <a:lnTo>
                    <a:pt x="1078" y="2812"/>
                  </a:lnTo>
                  <a:lnTo>
                    <a:pt x="1127" y="2806"/>
                  </a:lnTo>
                  <a:lnTo>
                    <a:pt x="1177" y="2799"/>
                  </a:lnTo>
                  <a:lnTo>
                    <a:pt x="1227" y="2791"/>
                  </a:lnTo>
                  <a:lnTo>
                    <a:pt x="1276" y="2781"/>
                  </a:lnTo>
                  <a:lnTo>
                    <a:pt x="1324" y="2771"/>
                  </a:lnTo>
                  <a:lnTo>
                    <a:pt x="1371" y="2758"/>
                  </a:lnTo>
                  <a:lnTo>
                    <a:pt x="1417" y="2746"/>
                  </a:lnTo>
                  <a:lnTo>
                    <a:pt x="1462" y="2732"/>
                  </a:lnTo>
                  <a:lnTo>
                    <a:pt x="1505" y="2716"/>
                  </a:lnTo>
                  <a:lnTo>
                    <a:pt x="1548" y="2699"/>
                  </a:lnTo>
                  <a:lnTo>
                    <a:pt x="1589" y="2681"/>
                  </a:lnTo>
                  <a:lnTo>
                    <a:pt x="1628" y="2661"/>
                  </a:lnTo>
                  <a:lnTo>
                    <a:pt x="1677" y="2632"/>
                  </a:lnTo>
                  <a:lnTo>
                    <a:pt x="1723" y="2602"/>
                  </a:lnTo>
                  <a:lnTo>
                    <a:pt x="1764" y="2568"/>
                  </a:lnTo>
                  <a:lnTo>
                    <a:pt x="1800" y="2534"/>
                  </a:lnTo>
                  <a:lnTo>
                    <a:pt x="1834" y="2497"/>
                  </a:lnTo>
                  <a:lnTo>
                    <a:pt x="1864" y="2458"/>
                  </a:lnTo>
                  <a:lnTo>
                    <a:pt x="1889" y="2419"/>
                  </a:lnTo>
                  <a:lnTo>
                    <a:pt x="1912" y="2376"/>
                  </a:lnTo>
                  <a:lnTo>
                    <a:pt x="1932" y="2332"/>
                  </a:lnTo>
                  <a:lnTo>
                    <a:pt x="1949" y="2287"/>
                  </a:lnTo>
                  <a:lnTo>
                    <a:pt x="1964" y="2239"/>
                  </a:lnTo>
                  <a:lnTo>
                    <a:pt x="1978" y="2192"/>
                  </a:lnTo>
                  <a:lnTo>
                    <a:pt x="1988" y="2141"/>
                  </a:lnTo>
                  <a:lnTo>
                    <a:pt x="1997" y="2089"/>
                  </a:lnTo>
                  <a:lnTo>
                    <a:pt x="2004" y="2036"/>
                  </a:lnTo>
                  <a:lnTo>
                    <a:pt x="2010" y="1981"/>
                  </a:lnTo>
                  <a:lnTo>
                    <a:pt x="2015" y="1925"/>
                  </a:lnTo>
                  <a:lnTo>
                    <a:pt x="2018" y="1867"/>
                  </a:lnTo>
                  <a:lnTo>
                    <a:pt x="2022" y="1809"/>
                  </a:lnTo>
                  <a:lnTo>
                    <a:pt x="2025" y="1748"/>
                  </a:lnTo>
                  <a:lnTo>
                    <a:pt x="2030" y="1625"/>
                  </a:lnTo>
                  <a:lnTo>
                    <a:pt x="2038" y="1495"/>
                  </a:lnTo>
                  <a:lnTo>
                    <a:pt x="2042" y="1429"/>
                  </a:lnTo>
                  <a:lnTo>
                    <a:pt x="2047" y="1362"/>
                  </a:lnTo>
                  <a:lnTo>
                    <a:pt x="2053" y="1294"/>
                  </a:lnTo>
                  <a:lnTo>
                    <a:pt x="2061" y="1225"/>
                  </a:lnTo>
                  <a:lnTo>
                    <a:pt x="2070" y="1155"/>
                  </a:lnTo>
                  <a:lnTo>
                    <a:pt x="2081" y="1084"/>
                  </a:lnTo>
                  <a:lnTo>
                    <a:pt x="2095" y="1012"/>
                  </a:lnTo>
                  <a:lnTo>
                    <a:pt x="2110" y="940"/>
                  </a:lnTo>
                  <a:lnTo>
                    <a:pt x="2124" y="867"/>
                  </a:lnTo>
                  <a:lnTo>
                    <a:pt x="2133" y="797"/>
                  </a:lnTo>
                  <a:lnTo>
                    <a:pt x="2137" y="730"/>
                  </a:lnTo>
                  <a:lnTo>
                    <a:pt x="2136" y="664"/>
                  </a:lnTo>
                  <a:lnTo>
                    <a:pt x="2131" y="601"/>
                  </a:lnTo>
                  <a:lnTo>
                    <a:pt x="2121" y="540"/>
                  </a:lnTo>
                  <a:lnTo>
                    <a:pt x="2108" y="482"/>
                  </a:lnTo>
                  <a:lnTo>
                    <a:pt x="2091" y="427"/>
                  </a:lnTo>
                  <a:lnTo>
                    <a:pt x="2070" y="374"/>
                  </a:lnTo>
                  <a:lnTo>
                    <a:pt x="2047" y="324"/>
                  </a:lnTo>
                  <a:lnTo>
                    <a:pt x="2020" y="277"/>
                  </a:lnTo>
                  <a:lnTo>
                    <a:pt x="1992" y="234"/>
                  </a:lnTo>
                  <a:lnTo>
                    <a:pt x="1960" y="194"/>
                  </a:lnTo>
                  <a:lnTo>
                    <a:pt x="1928" y="157"/>
                  </a:lnTo>
                  <a:lnTo>
                    <a:pt x="1892" y="124"/>
                  </a:lnTo>
                  <a:lnTo>
                    <a:pt x="1856" y="95"/>
                  </a:lnTo>
                  <a:lnTo>
                    <a:pt x="1819" y="69"/>
                  </a:lnTo>
                  <a:lnTo>
                    <a:pt x="1780" y="47"/>
                  </a:lnTo>
                  <a:lnTo>
                    <a:pt x="1741" y="30"/>
                  </a:lnTo>
                  <a:lnTo>
                    <a:pt x="1703" y="16"/>
                  </a:lnTo>
                  <a:lnTo>
                    <a:pt x="1663" y="6"/>
                  </a:lnTo>
                  <a:lnTo>
                    <a:pt x="1624" y="1"/>
                  </a:lnTo>
                  <a:lnTo>
                    <a:pt x="1586" y="0"/>
                  </a:lnTo>
                  <a:lnTo>
                    <a:pt x="1548" y="4"/>
                  </a:lnTo>
                  <a:lnTo>
                    <a:pt x="1511" y="13"/>
                  </a:lnTo>
                  <a:lnTo>
                    <a:pt x="1476" y="27"/>
                  </a:lnTo>
                  <a:lnTo>
                    <a:pt x="1442" y="45"/>
                  </a:lnTo>
                  <a:lnTo>
                    <a:pt x="1409" y="68"/>
                  </a:lnTo>
                  <a:lnTo>
                    <a:pt x="1380" y="98"/>
                  </a:lnTo>
                  <a:lnTo>
                    <a:pt x="1352" y="132"/>
                  </a:lnTo>
                  <a:lnTo>
                    <a:pt x="1328" y="171"/>
                  </a:lnTo>
                  <a:lnTo>
                    <a:pt x="1306" y="216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0" name="Freeform 189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1" name="Freeform 190"/>
            <p:cNvSpPr>
              <a:spLocks/>
            </p:cNvSpPr>
            <p:nvPr/>
          </p:nvSpPr>
          <p:spPr bwMode="auto">
            <a:xfrm>
              <a:off x="2690813" y="358775"/>
              <a:ext cx="176213" cy="217488"/>
            </a:xfrm>
            <a:custGeom>
              <a:avLst/>
              <a:gdLst>
                <a:gd name="T0" fmla="*/ 2147483647 w 1653"/>
                <a:gd name="T1" fmla="*/ 2147483647 h 2062"/>
                <a:gd name="T2" fmla="*/ 2147483647 w 1653"/>
                <a:gd name="T3" fmla="*/ 2147483647 h 2062"/>
                <a:gd name="T4" fmla="*/ 2147483647 w 1653"/>
                <a:gd name="T5" fmla="*/ 2147483647 h 2062"/>
                <a:gd name="T6" fmla="*/ 2147483647 w 1653"/>
                <a:gd name="T7" fmla="*/ 2147483647 h 2062"/>
                <a:gd name="T8" fmla="*/ 2147483647 w 1653"/>
                <a:gd name="T9" fmla="*/ 2147483647 h 2062"/>
                <a:gd name="T10" fmla="*/ 2147483647 w 1653"/>
                <a:gd name="T11" fmla="*/ 2147483647 h 2062"/>
                <a:gd name="T12" fmla="*/ 2147483647 w 1653"/>
                <a:gd name="T13" fmla="*/ 2147483647 h 2062"/>
                <a:gd name="T14" fmla="*/ 2147483647 w 1653"/>
                <a:gd name="T15" fmla="*/ 2147483647 h 2062"/>
                <a:gd name="T16" fmla="*/ 2147483647 w 1653"/>
                <a:gd name="T17" fmla="*/ 2147483647 h 2062"/>
                <a:gd name="T18" fmla="*/ 2147483647 w 1653"/>
                <a:gd name="T19" fmla="*/ 2147483647 h 2062"/>
                <a:gd name="T20" fmla="*/ 2147483647 w 1653"/>
                <a:gd name="T21" fmla="*/ 2147483647 h 2062"/>
                <a:gd name="T22" fmla="*/ 2147483647 w 1653"/>
                <a:gd name="T23" fmla="*/ 2147483647 h 2062"/>
                <a:gd name="T24" fmla="*/ 2147483647 w 1653"/>
                <a:gd name="T25" fmla="*/ 2147483647 h 2062"/>
                <a:gd name="T26" fmla="*/ 2147483647 w 1653"/>
                <a:gd name="T27" fmla="*/ 2147483647 h 2062"/>
                <a:gd name="T28" fmla="*/ 2147483647 w 1653"/>
                <a:gd name="T29" fmla="*/ 2147483647 h 2062"/>
                <a:gd name="T30" fmla="*/ 2147483647 w 1653"/>
                <a:gd name="T31" fmla="*/ 2147483647 h 2062"/>
                <a:gd name="T32" fmla="*/ 2147483647 w 1653"/>
                <a:gd name="T33" fmla="*/ 2147483647 h 2062"/>
                <a:gd name="T34" fmla="*/ 2147483647 w 1653"/>
                <a:gd name="T35" fmla="*/ 2147483647 h 2062"/>
                <a:gd name="T36" fmla="*/ 2147483647 w 1653"/>
                <a:gd name="T37" fmla="*/ 2147483647 h 2062"/>
                <a:gd name="T38" fmla="*/ 2147483647 w 1653"/>
                <a:gd name="T39" fmla="*/ 2147483647 h 2062"/>
                <a:gd name="T40" fmla="*/ 2147483647 w 1653"/>
                <a:gd name="T41" fmla="*/ 2147483647 h 2062"/>
                <a:gd name="T42" fmla="*/ 2147483647 w 1653"/>
                <a:gd name="T43" fmla="*/ 2147483647 h 2062"/>
                <a:gd name="T44" fmla="*/ 2147483647 w 1653"/>
                <a:gd name="T45" fmla="*/ 2147483647 h 2062"/>
                <a:gd name="T46" fmla="*/ 2147483647 w 1653"/>
                <a:gd name="T47" fmla="*/ 2147483647 h 2062"/>
                <a:gd name="T48" fmla="*/ 2147483647 w 1653"/>
                <a:gd name="T49" fmla="*/ 2147483647 h 2062"/>
                <a:gd name="T50" fmla="*/ 2147483647 w 1653"/>
                <a:gd name="T51" fmla="*/ 2147483647 h 2062"/>
                <a:gd name="T52" fmla="*/ 2147483647 w 1653"/>
                <a:gd name="T53" fmla="*/ 2147483647 h 2062"/>
                <a:gd name="T54" fmla="*/ 2147483647 w 1653"/>
                <a:gd name="T55" fmla="*/ 2147483647 h 2062"/>
                <a:gd name="T56" fmla="*/ 2147483647 w 1653"/>
                <a:gd name="T57" fmla="*/ 2147483647 h 2062"/>
                <a:gd name="T58" fmla="*/ 2147483647 w 1653"/>
                <a:gd name="T59" fmla="*/ 2147483647 h 2062"/>
                <a:gd name="T60" fmla="*/ 2147483647 w 1653"/>
                <a:gd name="T61" fmla="*/ 2147483647 h 2062"/>
                <a:gd name="T62" fmla="*/ 2147483647 w 1653"/>
                <a:gd name="T63" fmla="*/ 2147483647 h 2062"/>
                <a:gd name="T64" fmla="*/ 2147483647 w 1653"/>
                <a:gd name="T65" fmla="*/ 2147483647 h 2062"/>
                <a:gd name="T66" fmla="*/ 2147483647 w 1653"/>
                <a:gd name="T67" fmla="*/ 2147483647 h 2062"/>
                <a:gd name="T68" fmla="*/ 2147483647 w 1653"/>
                <a:gd name="T69" fmla="*/ 2147483647 h 2062"/>
                <a:gd name="T70" fmla="*/ 2147483647 w 1653"/>
                <a:gd name="T71" fmla="*/ 2147483647 h 2062"/>
                <a:gd name="T72" fmla="*/ 2147483647 w 1653"/>
                <a:gd name="T73" fmla="*/ 2147483647 h 2062"/>
                <a:gd name="T74" fmla="*/ 2147483647 w 1653"/>
                <a:gd name="T75" fmla="*/ 2147483647 h 2062"/>
                <a:gd name="T76" fmla="*/ 2147483647 w 1653"/>
                <a:gd name="T77" fmla="*/ 2147483647 h 2062"/>
                <a:gd name="T78" fmla="*/ 2147483647 w 1653"/>
                <a:gd name="T79" fmla="*/ 2147483647 h 2062"/>
                <a:gd name="T80" fmla="*/ 2147483647 w 1653"/>
                <a:gd name="T81" fmla="*/ 2147483647 h 2062"/>
                <a:gd name="T82" fmla="*/ 2147483647 w 1653"/>
                <a:gd name="T83" fmla="*/ 2147483647 h 2062"/>
                <a:gd name="T84" fmla="*/ 2147483647 w 1653"/>
                <a:gd name="T85" fmla="*/ 2147483647 h 2062"/>
                <a:gd name="T86" fmla="*/ 2147483647 w 1653"/>
                <a:gd name="T87" fmla="*/ 2147483647 h 2062"/>
                <a:gd name="T88" fmla="*/ 0 w 1653"/>
                <a:gd name="T89" fmla="*/ 2147483647 h 2062"/>
                <a:gd name="T90" fmla="*/ 2147483647 w 1653"/>
                <a:gd name="T91" fmla="*/ 2147483647 h 2062"/>
                <a:gd name="T92" fmla="*/ 2147483647 w 1653"/>
                <a:gd name="T93" fmla="*/ 2147483647 h 2062"/>
                <a:gd name="T94" fmla="*/ 2147483647 w 1653"/>
                <a:gd name="T95" fmla="*/ 2147483647 h 2062"/>
                <a:gd name="T96" fmla="*/ 2147483647 w 1653"/>
                <a:gd name="T97" fmla="*/ 2147483647 h 2062"/>
                <a:gd name="T98" fmla="*/ 2147483647 w 1653"/>
                <a:gd name="T99" fmla="*/ 2147483647 h 2062"/>
                <a:gd name="T100" fmla="*/ 2147483647 w 1653"/>
                <a:gd name="T101" fmla="*/ 2147483647 h 2062"/>
                <a:gd name="T102" fmla="*/ 2147483647 w 1653"/>
                <a:gd name="T103" fmla="*/ 2147483647 h 20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53"/>
                <a:gd name="T157" fmla="*/ 0 h 2062"/>
                <a:gd name="T158" fmla="*/ 1653 w 1653"/>
                <a:gd name="T159" fmla="*/ 2062 h 206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53" h="2062">
                  <a:moveTo>
                    <a:pt x="1349" y="2062"/>
                  </a:moveTo>
                  <a:lnTo>
                    <a:pt x="1330" y="2005"/>
                  </a:lnTo>
                  <a:lnTo>
                    <a:pt x="1313" y="1947"/>
                  </a:lnTo>
                  <a:lnTo>
                    <a:pt x="1296" y="1887"/>
                  </a:lnTo>
                  <a:lnTo>
                    <a:pt x="1283" y="1825"/>
                  </a:lnTo>
                  <a:lnTo>
                    <a:pt x="1271" y="1763"/>
                  </a:lnTo>
                  <a:lnTo>
                    <a:pt x="1261" y="1698"/>
                  </a:lnTo>
                  <a:lnTo>
                    <a:pt x="1253" y="1633"/>
                  </a:lnTo>
                  <a:lnTo>
                    <a:pt x="1247" y="1567"/>
                  </a:lnTo>
                  <a:lnTo>
                    <a:pt x="1242" y="1499"/>
                  </a:lnTo>
                  <a:lnTo>
                    <a:pt x="1239" y="1431"/>
                  </a:lnTo>
                  <a:lnTo>
                    <a:pt x="1238" y="1363"/>
                  </a:lnTo>
                  <a:lnTo>
                    <a:pt x="1239" y="1294"/>
                  </a:lnTo>
                  <a:lnTo>
                    <a:pt x="1243" y="1225"/>
                  </a:lnTo>
                  <a:lnTo>
                    <a:pt x="1248" y="1155"/>
                  </a:lnTo>
                  <a:lnTo>
                    <a:pt x="1254" y="1085"/>
                  </a:lnTo>
                  <a:lnTo>
                    <a:pt x="1263" y="1016"/>
                  </a:lnTo>
                  <a:lnTo>
                    <a:pt x="1273" y="946"/>
                  </a:lnTo>
                  <a:lnTo>
                    <a:pt x="1285" y="877"/>
                  </a:lnTo>
                  <a:lnTo>
                    <a:pt x="1300" y="808"/>
                  </a:lnTo>
                  <a:lnTo>
                    <a:pt x="1316" y="740"/>
                  </a:lnTo>
                  <a:lnTo>
                    <a:pt x="1333" y="672"/>
                  </a:lnTo>
                  <a:lnTo>
                    <a:pt x="1353" y="605"/>
                  </a:lnTo>
                  <a:lnTo>
                    <a:pt x="1375" y="539"/>
                  </a:lnTo>
                  <a:lnTo>
                    <a:pt x="1398" y="474"/>
                  </a:lnTo>
                  <a:lnTo>
                    <a:pt x="1424" y="410"/>
                  </a:lnTo>
                  <a:lnTo>
                    <a:pt x="1450" y="347"/>
                  </a:lnTo>
                  <a:lnTo>
                    <a:pt x="1480" y="286"/>
                  </a:lnTo>
                  <a:lnTo>
                    <a:pt x="1510" y="226"/>
                  </a:lnTo>
                  <a:lnTo>
                    <a:pt x="1543" y="168"/>
                  </a:lnTo>
                  <a:lnTo>
                    <a:pt x="1577" y="112"/>
                  </a:lnTo>
                  <a:lnTo>
                    <a:pt x="1614" y="58"/>
                  </a:lnTo>
                  <a:lnTo>
                    <a:pt x="1653" y="5"/>
                  </a:lnTo>
                  <a:lnTo>
                    <a:pt x="1626" y="2"/>
                  </a:lnTo>
                  <a:lnTo>
                    <a:pt x="1600" y="0"/>
                  </a:lnTo>
                  <a:lnTo>
                    <a:pt x="1587" y="1"/>
                  </a:lnTo>
                  <a:lnTo>
                    <a:pt x="1573" y="1"/>
                  </a:lnTo>
                  <a:lnTo>
                    <a:pt x="1561" y="2"/>
                  </a:lnTo>
                  <a:lnTo>
                    <a:pt x="1548" y="4"/>
                  </a:lnTo>
                  <a:lnTo>
                    <a:pt x="1536" y="6"/>
                  </a:lnTo>
                  <a:lnTo>
                    <a:pt x="1524" y="9"/>
                  </a:lnTo>
                  <a:lnTo>
                    <a:pt x="1511" y="12"/>
                  </a:lnTo>
                  <a:lnTo>
                    <a:pt x="1499" y="17"/>
                  </a:lnTo>
                  <a:lnTo>
                    <a:pt x="1487" y="21"/>
                  </a:lnTo>
                  <a:lnTo>
                    <a:pt x="1475" y="26"/>
                  </a:lnTo>
                  <a:lnTo>
                    <a:pt x="1463" y="31"/>
                  </a:lnTo>
                  <a:lnTo>
                    <a:pt x="1451" y="37"/>
                  </a:lnTo>
                  <a:lnTo>
                    <a:pt x="1440" y="44"/>
                  </a:lnTo>
                  <a:lnTo>
                    <a:pt x="1429" y="51"/>
                  </a:lnTo>
                  <a:lnTo>
                    <a:pt x="1419" y="59"/>
                  </a:lnTo>
                  <a:lnTo>
                    <a:pt x="1407" y="67"/>
                  </a:lnTo>
                  <a:lnTo>
                    <a:pt x="1397" y="77"/>
                  </a:lnTo>
                  <a:lnTo>
                    <a:pt x="1387" y="86"/>
                  </a:lnTo>
                  <a:lnTo>
                    <a:pt x="1377" y="96"/>
                  </a:lnTo>
                  <a:lnTo>
                    <a:pt x="1368" y="107"/>
                  </a:lnTo>
                  <a:lnTo>
                    <a:pt x="1359" y="118"/>
                  </a:lnTo>
                  <a:lnTo>
                    <a:pt x="1349" y="131"/>
                  </a:lnTo>
                  <a:lnTo>
                    <a:pt x="1340" y="144"/>
                  </a:lnTo>
                  <a:lnTo>
                    <a:pt x="1332" y="157"/>
                  </a:lnTo>
                  <a:lnTo>
                    <a:pt x="1324" y="170"/>
                  </a:lnTo>
                  <a:lnTo>
                    <a:pt x="1317" y="185"/>
                  </a:lnTo>
                  <a:lnTo>
                    <a:pt x="1309" y="200"/>
                  </a:lnTo>
                  <a:lnTo>
                    <a:pt x="1302" y="216"/>
                  </a:lnTo>
                  <a:lnTo>
                    <a:pt x="1302" y="219"/>
                  </a:lnTo>
                  <a:lnTo>
                    <a:pt x="1302" y="228"/>
                  </a:lnTo>
                  <a:lnTo>
                    <a:pt x="1300" y="243"/>
                  </a:lnTo>
                  <a:lnTo>
                    <a:pt x="1297" y="266"/>
                  </a:lnTo>
                  <a:lnTo>
                    <a:pt x="1295" y="295"/>
                  </a:lnTo>
                  <a:lnTo>
                    <a:pt x="1291" y="333"/>
                  </a:lnTo>
                  <a:lnTo>
                    <a:pt x="1286" y="379"/>
                  </a:lnTo>
                  <a:lnTo>
                    <a:pt x="1280" y="433"/>
                  </a:lnTo>
                  <a:lnTo>
                    <a:pt x="1272" y="497"/>
                  </a:lnTo>
                  <a:lnTo>
                    <a:pt x="1263" y="570"/>
                  </a:lnTo>
                  <a:lnTo>
                    <a:pt x="1253" y="653"/>
                  </a:lnTo>
                  <a:lnTo>
                    <a:pt x="1239" y="746"/>
                  </a:lnTo>
                  <a:lnTo>
                    <a:pt x="1225" y="851"/>
                  </a:lnTo>
                  <a:lnTo>
                    <a:pt x="1208" y="967"/>
                  </a:lnTo>
                  <a:lnTo>
                    <a:pt x="1190" y="1094"/>
                  </a:lnTo>
                  <a:lnTo>
                    <a:pt x="1168" y="1234"/>
                  </a:lnTo>
                  <a:lnTo>
                    <a:pt x="1157" y="1309"/>
                  </a:lnTo>
                  <a:lnTo>
                    <a:pt x="1147" y="1378"/>
                  </a:lnTo>
                  <a:lnTo>
                    <a:pt x="1139" y="1440"/>
                  </a:lnTo>
                  <a:lnTo>
                    <a:pt x="1132" y="1497"/>
                  </a:lnTo>
                  <a:lnTo>
                    <a:pt x="1125" y="1549"/>
                  </a:lnTo>
                  <a:lnTo>
                    <a:pt x="1121" y="1596"/>
                  </a:lnTo>
                  <a:lnTo>
                    <a:pt x="1117" y="1637"/>
                  </a:lnTo>
                  <a:lnTo>
                    <a:pt x="1115" y="1673"/>
                  </a:lnTo>
                  <a:lnTo>
                    <a:pt x="1113" y="1706"/>
                  </a:lnTo>
                  <a:lnTo>
                    <a:pt x="1112" y="1735"/>
                  </a:lnTo>
                  <a:lnTo>
                    <a:pt x="1112" y="1759"/>
                  </a:lnTo>
                  <a:lnTo>
                    <a:pt x="1113" y="1779"/>
                  </a:lnTo>
                  <a:lnTo>
                    <a:pt x="1115" y="1797"/>
                  </a:lnTo>
                  <a:lnTo>
                    <a:pt x="1116" y="1811"/>
                  </a:lnTo>
                  <a:lnTo>
                    <a:pt x="1119" y="1822"/>
                  </a:lnTo>
                  <a:lnTo>
                    <a:pt x="1122" y="1830"/>
                  </a:lnTo>
                  <a:lnTo>
                    <a:pt x="1138" y="1828"/>
                  </a:lnTo>
                  <a:lnTo>
                    <a:pt x="1150" y="1826"/>
                  </a:lnTo>
                  <a:lnTo>
                    <a:pt x="1157" y="1825"/>
                  </a:lnTo>
                  <a:lnTo>
                    <a:pt x="1160" y="1824"/>
                  </a:lnTo>
                  <a:lnTo>
                    <a:pt x="1156" y="1830"/>
                  </a:lnTo>
                  <a:lnTo>
                    <a:pt x="1146" y="1840"/>
                  </a:lnTo>
                  <a:lnTo>
                    <a:pt x="1143" y="1842"/>
                  </a:lnTo>
                  <a:lnTo>
                    <a:pt x="1140" y="1843"/>
                  </a:lnTo>
                  <a:lnTo>
                    <a:pt x="1137" y="1844"/>
                  </a:lnTo>
                  <a:lnTo>
                    <a:pt x="1134" y="1844"/>
                  </a:lnTo>
                  <a:lnTo>
                    <a:pt x="1131" y="1842"/>
                  </a:lnTo>
                  <a:lnTo>
                    <a:pt x="1127" y="1840"/>
                  </a:lnTo>
                  <a:lnTo>
                    <a:pt x="1124" y="1836"/>
                  </a:lnTo>
                  <a:lnTo>
                    <a:pt x="1122" y="1830"/>
                  </a:lnTo>
                  <a:lnTo>
                    <a:pt x="1091" y="1835"/>
                  </a:lnTo>
                  <a:lnTo>
                    <a:pt x="1052" y="1840"/>
                  </a:lnTo>
                  <a:lnTo>
                    <a:pt x="1005" y="1847"/>
                  </a:lnTo>
                  <a:lnTo>
                    <a:pt x="951" y="1853"/>
                  </a:lnTo>
                  <a:lnTo>
                    <a:pt x="891" y="1859"/>
                  </a:lnTo>
                  <a:lnTo>
                    <a:pt x="826" y="1865"/>
                  </a:lnTo>
                  <a:lnTo>
                    <a:pt x="756" y="1870"/>
                  </a:lnTo>
                  <a:lnTo>
                    <a:pt x="681" y="1874"/>
                  </a:lnTo>
                  <a:lnTo>
                    <a:pt x="602" y="1877"/>
                  </a:lnTo>
                  <a:lnTo>
                    <a:pt x="520" y="1878"/>
                  </a:lnTo>
                  <a:lnTo>
                    <a:pt x="478" y="1877"/>
                  </a:lnTo>
                  <a:lnTo>
                    <a:pt x="436" y="1877"/>
                  </a:lnTo>
                  <a:lnTo>
                    <a:pt x="393" y="1876"/>
                  </a:lnTo>
                  <a:lnTo>
                    <a:pt x="351" y="1874"/>
                  </a:lnTo>
                  <a:lnTo>
                    <a:pt x="307" y="1871"/>
                  </a:lnTo>
                  <a:lnTo>
                    <a:pt x="264" y="1868"/>
                  </a:lnTo>
                  <a:lnTo>
                    <a:pt x="220" y="1865"/>
                  </a:lnTo>
                  <a:lnTo>
                    <a:pt x="177" y="1860"/>
                  </a:lnTo>
                  <a:lnTo>
                    <a:pt x="133" y="1855"/>
                  </a:lnTo>
                  <a:lnTo>
                    <a:pt x="90" y="1849"/>
                  </a:lnTo>
                  <a:lnTo>
                    <a:pt x="46" y="1841"/>
                  </a:lnTo>
                  <a:lnTo>
                    <a:pt x="3" y="1833"/>
                  </a:lnTo>
                  <a:lnTo>
                    <a:pt x="2" y="1849"/>
                  </a:lnTo>
                  <a:lnTo>
                    <a:pt x="1" y="1865"/>
                  </a:lnTo>
                  <a:lnTo>
                    <a:pt x="1" y="1880"/>
                  </a:lnTo>
                  <a:lnTo>
                    <a:pt x="0" y="1895"/>
                  </a:lnTo>
                  <a:lnTo>
                    <a:pt x="85" y="1892"/>
                  </a:lnTo>
                  <a:lnTo>
                    <a:pt x="168" y="1890"/>
                  </a:lnTo>
                  <a:lnTo>
                    <a:pt x="253" y="1890"/>
                  </a:lnTo>
                  <a:lnTo>
                    <a:pt x="337" y="1891"/>
                  </a:lnTo>
                  <a:lnTo>
                    <a:pt x="422" y="1894"/>
                  </a:lnTo>
                  <a:lnTo>
                    <a:pt x="506" y="1899"/>
                  </a:lnTo>
                  <a:lnTo>
                    <a:pt x="591" y="1907"/>
                  </a:lnTo>
                  <a:lnTo>
                    <a:pt x="675" y="1915"/>
                  </a:lnTo>
                  <a:lnTo>
                    <a:pt x="759" y="1926"/>
                  </a:lnTo>
                  <a:lnTo>
                    <a:pt x="843" y="1938"/>
                  </a:lnTo>
                  <a:lnTo>
                    <a:pt x="886" y="1945"/>
                  </a:lnTo>
                  <a:lnTo>
                    <a:pt x="928" y="1953"/>
                  </a:lnTo>
                  <a:lnTo>
                    <a:pt x="970" y="1962"/>
                  </a:lnTo>
                  <a:lnTo>
                    <a:pt x="1012" y="1971"/>
                  </a:lnTo>
                  <a:lnTo>
                    <a:pt x="1054" y="1980"/>
                  </a:lnTo>
                  <a:lnTo>
                    <a:pt x="1097" y="1990"/>
                  </a:lnTo>
                  <a:lnTo>
                    <a:pt x="1139" y="2000"/>
                  </a:lnTo>
                  <a:lnTo>
                    <a:pt x="1180" y="2011"/>
                  </a:lnTo>
                  <a:lnTo>
                    <a:pt x="1223" y="2024"/>
                  </a:lnTo>
                  <a:lnTo>
                    <a:pt x="1265" y="2036"/>
                  </a:lnTo>
                  <a:lnTo>
                    <a:pt x="1308" y="2049"/>
                  </a:lnTo>
                  <a:lnTo>
                    <a:pt x="1349" y="2062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Freeform 191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3" name="Freeform 192"/>
            <p:cNvSpPr>
              <a:spLocks/>
            </p:cNvSpPr>
            <p:nvPr/>
          </p:nvSpPr>
          <p:spPr bwMode="auto">
            <a:xfrm>
              <a:off x="2697163" y="366713"/>
              <a:ext cx="220663" cy="292100"/>
            </a:xfrm>
            <a:custGeom>
              <a:avLst/>
              <a:gdLst>
                <a:gd name="T0" fmla="*/ 2147483647 w 2074"/>
                <a:gd name="T1" fmla="*/ 2147483647 h 2762"/>
                <a:gd name="T2" fmla="*/ 2147483647 w 2074"/>
                <a:gd name="T3" fmla="*/ 2147483647 h 2762"/>
                <a:gd name="T4" fmla="*/ 2147483647 w 2074"/>
                <a:gd name="T5" fmla="*/ 2147483647 h 2762"/>
                <a:gd name="T6" fmla="*/ 2147483647 w 2074"/>
                <a:gd name="T7" fmla="*/ 2147483647 h 2762"/>
                <a:gd name="T8" fmla="*/ 2147483647 w 2074"/>
                <a:gd name="T9" fmla="*/ 2147483647 h 2762"/>
                <a:gd name="T10" fmla="*/ 2147483647 w 2074"/>
                <a:gd name="T11" fmla="*/ 2147483647 h 2762"/>
                <a:gd name="T12" fmla="*/ 2147483647 w 2074"/>
                <a:gd name="T13" fmla="*/ 2147483647 h 2762"/>
                <a:gd name="T14" fmla="*/ 2147483647 w 2074"/>
                <a:gd name="T15" fmla="*/ 2147483647 h 2762"/>
                <a:gd name="T16" fmla="*/ 2147483647 w 2074"/>
                <a:gd name="T17" fmla="*/ 2147483647 h 2762"/>
                <a:gd name="T18" fmla="*/ 2147483647 w 2074"/>
                <a:gd name="T19" fmla="*/ 2147483647 h 2762"/>
                <a:gd name="T20" fmla="*/ 2147483647 w 2074"/>
                <a:gd name="T21" fmla="*/ 2147483647 h 2762"/>
                <a:gd name="T22" fmla="*/ 2147483647 w 2074"/>
                <a:gd name="T23" fmla="*/ 2147483647 h 2762"/>
                <a:gd name="T24" fmla="*/ 2147483647 w 2074"/>
                <a:gd name="T25" fmla="*/ 2147483647 h 2762"/>
                <a:gd name="T26" fmla="*/ 2147483647 w 2074"/>
                <a:gd name="T27" fmla="*/ 2147483647 h 2762"/>
                <a:gd name="T28" fmla="*/ 2147483647 w 2074"/>
                <a:gd name="T29" fmla="*/ 2147483647 h 2762"/>
                <a:gd name="T30" fmla="*/ 2147483647 w 2074"/>
                <a:gd name="T31" fmla="*/ 2147483647 h 2762"/>
                <a:gd name="T32" fmla="*/ 2147483647 w 2074"/>
                <a:gd name="T33" fmla="*/ 2147483647 h 2762"/>
                <a:gd name="T34" fmla="*/ 2147483647 w 2074"/>
                <a:gd name="T35" fmla="*/ 2147483647 h 2762"/>
                <a:gd name="T36" fmla="*/ 2147483647 w 2074"/>
                <a:gd name="T37" fmla="*/ 2147483647 h 2762"/>
                <a:gd name="T38" fmla="*/ 2147483647 w 2074"/>
                <a:gd name="T39" fmla="*/ 2147483647 h 2762"/>
                <a:gd name="T40" fmla="*/ 2147483647 w 2074"/>
                <a:gd name="T41" fmla="*/ 2147483647 h 2762"/>
                <a:gd name="T42" fmla="*/ 2147483647 w 2074"/>
                <a:gd name="T43" fmla="*/ 2147483647 h 2762"/>
                <a:gd name="T44" fmla="*/ 2147483647 w 2074"/>
                <a:gd name="T45" fmla="*/ 2147483647 h 2762"/>
                <a:gd name="T46" fmla="*/ 2147483647 w 2074"/>
                <a:gd name="T47" fmla="*/ 2147483647 h 2762"/>
                <a:gd name="T48" fmla="*/ 2147483647 w 2074"/>
                <a:gd name="T49" fmla="*/ 2147483647 h 2762"/>
                <a:gd name="T50" fmla="*/ 2147483647 w 2074"/>
                <a:gd name="T51" fmla="*/ 2147483647 h 2762"/>
                <a:gd name="T52" fmla="*/ 2147483647 w 2074"/>
                <a:gd name="T53" fmla="*/ 2147483647 h 2762"/>
                <a:gd name="T54" fmla="*/ 2147483647 w 2074"/>
                <a:gd name="T55" fmla="*/ 2147483647 h 2762"/>
                <a:gd name="T56" fmla="*/ 2147483647 w 2074"/>
                <a:gd name="T57" fmla="*/ 2147483647 h 2762"/>
                <a:gd name="T58" fmla="*/ 2147483647 w 2074"/>
                <a:gd name="T59" fmla="*/ 2147483647 h 2762"/>
                <a:gd name="T60" fmla="*/ 2147483647 w 2074"/>
                <a:gd name="T61" fmla="*/ 2147483647 h 2762"/>
                <a:gd name="T62" fmla="*/ 2147483647 w 2074"/>
                <a:gd name="T63" fmla="*/ 2147483647 h 2762"/>
                <a:gd name="T64" fmla="*/ 2147483647 w 2074"/>
                <a:gd name="T65" fmla="*/ 2147483647 h 2762"/>
                <a:gd name="T66" fmla="*/ 2147483647 w 2074"/>
                <a:gd name="T67" fmla="*/ 2147483647 h 2762"/>
                <a:gd name="T68" fmla="*/ 2147483647 w 2074"/>
                <a:gd name="T69" fmla="*/ 2147483647 h 2762"/>
                <a:gd name="T70" fmla="*/ 2147483647 w 2074"/>
                <a:gd name="T71" fmla="*/ 2147483647 h 2762"/>
                <a:gd name="T72" fmla="*/ 2147483647 w 2074"/>
                <a:gd name="T73" fmla="*/ 2147483647 h 2762"/>
                <a:gd name="T74" fmla="*/ 2147483647 w 2074"/>
                <a:gd name="T75" fmla="*/ 2147483647 h 2762"/>
                <a:gd name="T76" fmla="*/ 2147483647 w 2074"/>
                <a:gd name="T77" fmla="*/ 2147483647 h 2762"/>
                <a:gd name="T78" fmla="*/ 2147483647 w 2074"/>
                <a:gd name="T79" fmla="*/ 2147483647 h 2762"/>
                <a:gd name="T80" fmla="*/ 2147483647 w 2074"/>
                <a:gd name="T81" fmla="*/ 2147483647 h 2762"/>
                <a:gd name="T82" fmla="*/ 2147483647 w 2074"/>
                <a:gd name="T83" fmla="*/ 2147483647 h 2762"/>
                <a:gd name="T84" fmla="*/ 2147483647 w 2074"/>
                <a:gd name="T85" fmla="*/ 2147483647 h 2762"/>
                <a:gd name="T86" fmla="*/ 2147483647 w 2074"/>
                <a:gd name="T87" fmla="*/ 2147483647 h 2762"/>
                <a:gd name="T88" fmla="*/ 2147483647 w 2074"/>
                <a:gd name="T89" fmla="*/ 2147483647 h 2762"/>
                <a:gd name="T90" fmla="*/ 2147483647 w 2074"/>
                <a:gd name="T91" fmla="*/ 2147483647 h 2762"/>
                <a:gd name="T92" fmla="*/ 2147483647 w 2074"/>
                <a:gd name="T93" fmla="*/ 2147483647 h 2762"/>
                <a:gd name="T94" fmla="*/ 2147483647 w 2074"/>
                <a:gd name="T95" fmla="*/ 2147483647 h 2762"/>
                <a:gd name="T96" fmla="*/ 2147483647 w 2074"/>
                <a:gd name="T97" fmla="*/ 2147483647 h 2762"/>
                <a:gd name="T98" fmla="*/ 2147483647 w 2074"/>
                <a:gd name="T99" fmla="*/ 2147483647 h 2762"/>
                <a:gd name="T100" fmla="*/ 2147483647 w 2074"/>
                <a:gd name="T101" fmla="*/ 2147483647 h 2762"/>
                <a:gd name="T102" fmla="*/ 2147483647 w 2074"/>
                <a:gd name="T103" fmla="*/ 2147483647 h 2762"/>
                <a:gd name="T104" fmla="*/ 2147483647 w 2074"/>
                <a:gd name="T105" fmla="*/ 2147483647 h 27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74"/>
                <a:gd name="T160" fmla="*/ 0 h 2762"/>
                <a:gd name="T161" fmla="*/ 2074 w 2074"/>
                <a:gd name="T162" fmla="*/ 2762 h 27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74" h="2762">
                  <a:moveTo>
                    <a:pt x="1761" y="0"/>
                  </a:moveTo>
                  <a:lnTo>
                    <a:pt x="1780" y="72"/>
                  </a:lnTo>
                  <a:lnTo>
                    <a:pt x="1796" y="148"/>
                  </a:lnTo>
                  <a:lnTo>
                    <a:pt x="1810" y="226"/>
                  </a:lnTo>
                  <a:lnTo>
                    <a:pt x="1820" y="308"/>
                  </a:lnTo>
                  <a:lnTo>
                    <a:pt x="1828" y="392"/>
                  </a:lnTo>
                  <a:lnTo>
                    <a:pt x="1832" y="478"/>
                  </a:lnTo>
                  <a:lnTo>
                    <a:pt x="1834" y="564"/>
                  </a:lnTo>
                  <a:lnTo>
                    <a:pt x="1833" y="653"/>
                  </a:lnTo>
                  <a:lnTo>
                    <a:pt x="1830" y="741"/>
                  </a:lnTo>
                  <a:lnTo>
                    <a:pt x="1825" y="831"/>
                  </a:lnTo>
                  <a:lnTo>
                    <a:pt x="1818" y="921"/>
                  </a:lnTo>
                  <a:lnTo>
                    <a:pt x="1809" y="1009"/>
                  </a:lnTo>
                  <a:lnTo>
                    <a:pt x="1797" y="1098"/>
                  </a:lnTo>
                  <a:lnTo>
                    <a:pt x="1785" y="1185"/>
                  </a:lnTo>
                  <a:lnTo>
                    <a:pt x="1771" y="1272"/>
                  </a:lnTo>
                  <a:lnTo>
                    <a:pt x="1756" y="1357"/>
                  </a:lnTo>
                  <a:lnTo>
                    <a:pt x="1739" y="1440"/>
                  </a:lnTo>
                  <a:lnTo>
                    <a:pt x="1722" y="1520"/>
                  </a:lnTo>
                  <a:lnTo>
                    <a:pt x="1704" y="1597"/>
                  </a:lnTo>
                  <a:lnTo>
                    <a:pt x="1685" y="1673"/>
                  </a:lnTo>
                  <a:lnTo>
                    <a:pt x="1665" y="1744"/>
                  </a:lnTo>
                  <a:lnTo>
                    <a:pt x="1646" y="1811"/>
                  </a:lnTo>
                  <a:lnTo>
                    <a:pt x="1625" y="1875"/>
                  </a:lnTo>
                  <a:lnTo>
                    <a:pt x="1605" y="1934"/>
                  </a:lnTo>
                  <a:lnTo>
                    <a:pt x="1585" y="1988"/>
                  </a:lnTo>
                  <a:lnTo>
                    <a:pt x="1565" y="2038"/>
                  </a:lnTo>
                  <a:lnTo>
                    <a:pt x="1545" y="2082"/>
                  </a:lnTo>
                  <a:lnTo>
                    <a:pt x="1527" y="2120"/>
                  </a:lnTo>
                  <a:lnTo>
                    <a:pt x="1508" y="2151"/>
                  </a:lnTo>
                  <a:lnTo>
                    <a:pt x="1490" y="2177"/>
                  </a:lnTo>
                  <a:lnTo>
                    <a:pt x="1474" y="2195"/>
                  </a:lnTo>
                  <a:lnTo>
                    <a:pt x="1457" y="2206"/>
                  </a:lnTo>
                  <a:lnTo>
                    <a:pt x="1420" y="2225"/>
                  </a:lnTo>
                  <a:lnTo>
                    <a:pt x="1380" y="2243"/>
                  </a:lnTo>
                  <a:lnTo>
                    <a:pt x="1340" y="2259"/>
                  </a:lnTo>
                  <a:lnTo>
                    <a:pt x="1299" y="2275"/>
                  </a:lnTo>
                  <a:lnTo>
                    <a:pt x="1258" y="2290"/>
                  </a:lnTo>
                  <a:lnTo>
                    <a:pt x="1215" y="2304"/>
                  </a:lnTo>
                  <a:lnTo>
                    <a:pt x="1172" y="2317"/>
                  </a:lnTo>
                  <a:lnTo>
                    <a:pt x="1129" y="2329"/>
                  </a:lnTo>
                  <a:lnTo>
                    <a:pt x="1084" y="2341"/>
                  </a:lnTo>
                  <a:lnTo>
                    <a:pt x="1039" y="2352"/>
                  </a:lnTo>
                  <a:lnTo>
                    <a:pt x="994" y="2362"/>
                  </a:lnTo>
                  <a:lnTo>
                    <a:pt x="948" y="2371"/>
                  </a:lnTo>
                  <a:lnTo>
                    <a:pt x="903" y="2379"/>
                  </a:lnTo>
                  <a:lnTo>
                    <a:pt x="856" y="2387"/>
                  </a:lnTo>
                  <a:lnTo>
                    <a:pt x="809" y="2393"/>
                  </a:lnTo>
                  <a:lnTo>
                    <a:pt x="761" y="2399"/>
                  </a:lnTo>
                  <a:lnTo>
                    <a:pt x="714" y="2406"/>
                  </a:lnTo>
                  <a:lnTo>
                    <a:pt x="666" y="2410"/>
                  </a:lnTo>
                  <a:lnTo>
                    <a:pt x="618" y="2415"/>
                  </a:lnTo>
                  <a:lnTo>
                    <a:pt x="571" y="2418"/>
                  </a:lnTo>
                  <a:lnTo>
                    <a:pt x="523" y="2421"/>
                  </a:lnTo>
                  <a:lnTo>
                    <a:pt x="474" y="2423"/>
                  </a:lnTo>
                  <a:lnTo>
                    <a:pt x="426" y="2424"/>
                  </a:lnTo>
                  <a:lnTo>
                    <a:pt x="378" y="2425"/>
                  </a:lnTo>
                  <a:lnTo>
                    <a:pt x="330" y="2425"/>
                  </a:lnTo>
                  <a:lnTo>
                    <a:pt x="282" y="2425"/>
                  </a:lnTo>
                  <a:lnTo>
                    <a:pt x="235" y="2424"/>
                  </a:lnTo>
                  <a:lnTo>
                    <a:pt x="188" y="2422"/>
                  </a:lnTo>
                  <a:lnTo>
                    <a:pt x="140" y="2421"/>
                  </a:lnTo>
                  <a:lnTo>
                    <a:pt x="93" y="2418"/>
                  </a:lnTo>
                  <a:lnTo>
                    <a:pt x="46" y="2415"/>
                  </a:lnTo>
                  <a:lnTo>
                    <a:pt x="0" y="2412"/>
                  </a:lnTo>
                  <a:lnTo>
                    <a:pt x="11" y="2452"/>
                  </a:lnTo>
                  <a:lnTo>
                    <a:pt x="22" y="2493"/>
                  </a:lnTo>
                  <a:lnTo>
                    <a:pt x="34" y="2534"/>
                  </a:lnTo>
                  <a:lnTo>
                    <a:pt x="47" y="2575"/>
                  </a:lnTo>
                  <a:lnTo>
                    <a:pt x="61" y="2615"/>
                  </a:lnTo>
                  <a:lnTo>
                    <a:pt x="75" y="2655"/>
                  </a:lnTo>
                  <a:lnTo>
                    <a:pt x="89" y="2696"/>
                  </a:lnTo>
                  <a:lnTo>
                    <a:pt x="104" y="2735"/>
                  </a:lnTo>
                  <a:lnTo>
                    <a:pt x="174" y="2741"/>
                  </a:lnTo>
                  <a:lnTo>
                    <a:pt x="250" y="2748"/>
                  </a:lnTo>
                  <a:lnTo>
                    <a:pt x="332" y="2754"/>
                  </a:lnTo>
                  <a:lnTo>
                    <a:pt x="421" y="2758"/>
                  </a:lnTo>
                  <a:lnTo>
                    <a:pt x="514" y="2761"/>
                  </a:lnTo>
                  <a:lnTo>
                    <a:pt x="610" y="2762"/>
                  </a:lnTo>
                  <a:lnTo>
                    <a:pt x="660" y="2761"/>
                  </a:lnTo>
                  <a:lnTo>
                    <a:pt x="710" y="2761"/>
                  </a:lnTo>
                  <a:lnTo>
                    <a:pt x="760" y="2759"/>
                  </a:lnTo>
                  <a:lnTo>
                    <a:pt x="811" y="2757"/>
                  </a:lnTo>
                  <a:lnTo>
                    <a:pt x="862" y="2754"/>
                  </a:lnTo>
                  <a:lnTo>
                    <a:pt x="913" y="2750"/>
                  </a:lnTo>
                  <a:lnTo>
                    <a:pt x="964" y="2745"/>
                  </a:lnTo>
                  <a:lnTo>
                    <a:pt x="1015" y="2739"/>
                  </a:lnTo>
                  <a:lnTo>
                    <a:pt x="1064" y="2733"/>
                  </a:lnTo>
                  <a:lnTo>
                    <a:pt x="1114" y="2726"/>
                  </a:lnTo>
                  <a:lnTo>
                    <a:pt x="1164" y="2718"/>
                  </a:lnTo>
                  <a:lnTo>
                    <a:pt x="1213" y="2708"/>
                  </a:lnTo>
                  <a:lnTo>
                    <a:pt x="1261" y="2698"/>
                  </a:lnTo>
                  <a:lnTo>
                    <a:pt x="1308" y="2685"/>
                  </a:lnTo>
                  <a:lnTo>
                    <a:pt x="1354" y="2673"/>
                  </a:lnTo>
                  <a:lnTo>
                    <a:pt x="1399" y="2659"/>
                  </a:lnTo>
                  <a:lnTo>
                    <a:pt x="1442" y="2643"/>
                  </a:lnTo>
                  <a:lnTo>
                    <a:pt x="1485" y="2626"/>
                  </a:lnTo>
                  <a:lnTo>
                    <a:pt x="1526" y="2608"/>
                  </a:lnTo>
                  <a:lnTo>
                    <a:pt x="1565" y="2588"/>
                  </a:lnTo>
                  <a:lnTo>
                    <a:pt x="1614" y="2559"/>
                  </a:lnTo>
                  <a:lnTo>
                    <a:pt x="1660" y="2529"/>
                  </a:lnTo>
                  <a:lnTo>
                    <a:pt x="1701" y="2495"/>
                  </a:lnTo>
                  <a:lnTo>
                    <a:pt x="1737" y="2461"/>
                  </a:lnTo>
                  <a:lnTo>
                    <a:pt x="1771" y="2424"/>
                  </a:lnTo>
                  <a:lnTo>
                    <a:pt x="1801" y="2385"/>
                  </a:lnTo>
                  <a:lnTo>
                    <a:pt x="1826" y="2346"/>
                  </a:lnTo>
                  <a:lnTo>
                    <a:pt x="1849" y="2303"/>
                  </a:lnTo>
                  <a:lnTo>
                    <a:pt x="1869" y="2259"/>
                  </a:lnTo>
                  <a:lnTo>
                    <a:pt x="1886" y="2214"/>
                  </a:lnTo>
                  <a:lnTo>
                    <a:pt x="1901" y="2166"/>
                  </a:lnTo>
                  <a:lnTo>
                    <a:pt x="1915" y="2119"/>
                  </a:lnTo>
                  <a:lnTo>
                    <a:pt x="1925" y="2068"/>
                  </a:lnTo>
                  <a:lnTo>
                    <a:pt x="1934" y="2016"/>
                  </a:lnTo>
                  <a:lnTo>
                    <a:pt x="1941" y="1963"/>
                  </a:lnTo>
                  <a:lnTo>
                    <a:pt x="1947" y="1908"/>
                  </a:lnTo>
                  <a:lnTo>
                    <a:pt x="1952" y="1852"/>
                  </a:lnTo>
                  <a:lnTo>
                    <a:pt x="1955" y="1794"/>
                  </a:lnTo>
                  <a:lnTo>
                    <a:pt x="1959" y="1736"/>
                  </a:lnTo>
                  <a:lnTo>
                    <a:pt x="1962" y="1675"/>
                  </a:lnTo>
                  <a:lnTo>
                    <a:pt x="1967" y="1552"/>
                  </a:lnTo>
                  <a:lnTo>
                    <a:pt x="1975" y="1422"/>
                  </a:lnTo>
                  <a:lnTo>
                    <a:pt x="1979" y="1356"/>
                  </a:lnTo>
                  <a:lnTo>
                    <a:pt x="1984" y="1289"/>
                  </a:lnTo>
                  <a:lnTo>
                    <a:pt x="1990" y="1221"/>
                  </a:lnTo>
                  <a:lnTo>
                    <a:pt x="1998" y="1152"/>
                  </a:lnTo>
                  <a:lnTo>
                    <a:pt x="2007" y="1082"/>
                  </a:lnTo>
                  <a:lnTo>
                    <a:pt x="2018" y="1011"/>
                  </a:lnTo>
                  <a:lnTo>
                    <a:pt x="2032" y="939"/>
                  </a:lnTo>
                  <a:lnTo>
                    <a:pt x="2047" y="867"/>
                  </a:lnTo>
                  <a:lnTo>
                    <a:pt x="2055" y="828"/>
                  </a:lnTo>
                  <a:lnTo>
                    <a:pt x="2062" y="790"/>
                  </a:lnTo>
                  <a:lnTo>
                    <a:pt x="2067" y="754"/>
                  </a:lnTo>
                  <a:lnTo>
                    <a:pt x="2071" y="717"/>
                  </a:lnTo>
                  <a:lnTo>
                    <a:pt x="2073" y="681"/>
                  </a:lnTo>
                  <a:lnTo>
                    <a:pt x="2074" y="646"/>
                  </a:lnTo>
                  <a:lnTo>
                    <a:pt x="2073" y="611"/>
                  </a:lnTo>
                  <a:lnTo>
                    <a:pt x="2072" y="577"/>
                  </a:lnTo>
                  <a:lnTo>
                    <a:pt x="2069" y="544"/>
                  </a:lnTo>
                  <a:lnTo>
                    <a:pt x="2065" y="510"/>
                  </a:lnTo>
                  <a:lnTo>
                    <a:pt x="2060" y="479"/>
                  </a:lnTo>
                  <a:lnTo>
                    <a:pt x="2054" y="447"/>
                  </a:lnTo>
                  <a:lnTo>
                    <a:pt x="2047" y="417"/>
                  </a:lnTo>
                  <a:lnTo>
                    <a:pt x="2039" y="387"/>
                  </a:lnTo>
                  <a:lnTo>
                    <a:pt x="2030" y="358"/>
                  </a:lnTo>
                  <a:lnTo>
                    <a:pt x="2019" y="330"/>
                  </a:lnTo>
                  <a:lnTo>
                    <a:pt x="2008" y="303"/>
                  </a:lnTo>
                  <a:lnTo>
                    <a:pt x="1996" y="276"/>
                  </a:lnTo>
                  <a:lnTo>
                    <a:pt x="1983" y="250"/>
                  </a:lnTo>
                  <a:lnTo>
                    <a:pt x="1970" y="225"/>
                  </a:lnTo>
                  <a:lnTo>
                    <a:pt x="1955" y="201"/>
                  </a:lnTo>
                  <a:lnTo>
                    <a:pt x="1940" y="178"/>
                  </a:lnTo>
                  <a:lnTo>
                    <a:pt x="1925" y="156"/>
                  </a:lnTo>
                  <a:lnTo>
                    <a:pt x="1908" y="135"/>
                  </a:lnTo>
                  <a:lnTo>
                    <a:pt x="1891" y="115"/>
                  </a:lnTo>
                  <a:lnTo>
                    <a:pt x="1874" y="95"/>
                  </a:lnTo>
                  <a:lnTo>
                    <a:pt x="1855" y="76"/>
                  </a:lnTo>
                  <a:lnTo>
                    <a:pt x="1837" y="59"/>
                  </a:lnTo>
                  <a:lnTo>
                    <a:pt x="1819" y="42"/>
                  </a:lnTo>
                  <a:lnTo>
                    <a:pt x="1799" y="27"/>
                  </a:lnTo>
                  <a:lnTo>
                    <a:pt x="1780" y="13"/>
                  </a:lnTo>
                  <a:lnTo>
                    <a:pt x="1761" y="0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Freeform 193"/>
            <p:cNvSpPr>
              <a:spLocks/>
            </p:cNvSpPr>
            <p:nvPr/>
          </p:nvSpPr>
          <p:spPr bwMode="auto">
            <a:xfrm>
              <a:off x="2546351" y="466725"/>
              <a:ext cx="57150" cy="90488"/>
            </a:xfrm>
            <a:custGeom>
              <a:avLst/>
              <a:gdLst>
                <a:gd name="T0" fmla="*/ 2147483647 w 539"/>
                <a:gd name="T1" fmla="*/ 2147483647 h 859"/>
                <a:gd name="T2" fmla="*/ 2147483647 w 539"/>
                <a:gd name="T3" fmla="*/ 2147483647 h 859"/>
                <a:gd name="T4" fmla="*/ 2147483647 w 539"/>
                <a:gd name="T5" fmla="*/ 2147483647 h 859"/>
                <a:gd name="T6" fmla="*/ 2147483647 w 539"/>
                <a:gd name="T7" fmla="*/ 2147483647 h 859"/>
                <a:gd name="T8" fmla="*/ 2147483647 w 539"/>
                <a:gd name="T9" fmla="*/ 2147483647 h 859"/>
                <a:gd name="T10" fmla="*/ 2147483647 w 539"/>
                <a:gd name="T11" fmla="*/ 2147483647 h 859"/>
                <a:gd name="T12" fmla="*/ 0 w 539"/>
                <a:gd name="T13" fmla="*/ 2147483647 h 859"/>
                <a:gd name="T14" fmla="*/ 2147483647 w 539"/>
                <a:gd name="T15" fmla="*/ 2147483647 h 859"/>
                <a:gd name="T16" fmla="*/ 2147483647 w 539"/>
                <a:gd name="T17" fmla="*/ 2147483647 h 859"/>
                <a:gd name="T18" fmla="*/ 2147483647 w 539"/>
                <a:gd name="T19" fmla="*/ 2147483647 h 859"/>
                <a:gd name="T20" fmla="*/ 2147483647 w 539"/>
                <a:gd name="T21" fmla="*/ 2147483647 h 859"/>
                <a:gd name="T22" fmla="*/ 2147483647 w 539"/>
                <a:gd name="T23" fmla="*/ 2147483647 h 859"/>
                <a:gd name="T24" fmla="*/ 2147483647 w 539"/>
                <a:gd name="T25" fmla="*/ 2147483647 h 859"/>
                <a:gd name="T26" fmla="*/ 2147483647 w 539"/>
                <a:gd name="T27" fmla="*/ 2147483647 h 859"/>
                <a:gd name="T28" fmla="*/ 2147483647 w 539"/>
                <a:gd name="T29" fmla="*/ 2147483647 h 859"/>
                <a:gd name="T30" fmla="*/ 2147483647 w 539"/>
                <a:gd name="T31" fmla="*/ 2147483647 h 859"/>
                <a:gd name="T32" fmla="*/ 2147483647 w 539"/>
                <a:gd name="T33" fmla="*/ 2147483647 h 859"/>
                <a:gd name="T34" fmla="*/ 2147483647 w 539"/>
                <a:gd name="T35" fmla="*/ 2147483647 h 859"/>
                <a:gd name="T36" fmla="*/ 2147483647 w 539"/>
                <a:gd name="T37" fmla="*/ 2147483647 h 859"/>
                <a:gd name="T38" fmla="*/ 2147483647 w 539"/>
                <a:gd name="T39" fmla="*/ 2147483647 h 859"/>
                <a:gd name="T40" fmla="*/ 2147483647 w 539"/>
                <a:gd name="T41" fmla="*/ 2147483647 h 859"/>
                <a:gd name="T42" fmla="*/ 2147483647 w 539"/>
                <a:gd name="T43" fmla="*/ 2147483647 h 859"/>
                <a:gd name="T44" fmla="*/ 2147483647 w 539"/>
                <a:gd name="T45" fmla="*/ 0 h 859"/>
                <a:gd name="T46" fmla="*/ 2147483647 w 539"/>
                <a:gd name="T47" fmla="*/ 2147483647 h 859"/>
                <a:gd name="T48" fmla="*/ 2147483647 w 539"/>
                <a:gd name="T49" fmla="*/ 2147483647 h 859"/>
                <a:gd name="T50" fmla="*/ 2147483647 w 539"/>
                <a:gd name="T51" fmla="*/ 2147483647 h 859"/>
                <a:gd name="T52" fmla="*/ 2147483647 w 539"/>
                <a:gd name="T53" fmla="*/ 2147483647 h 859"/>
                <a:gd name="T54" fmla="*/ 2147483647 w 539"/>
                <a:gd name="T55" fmla="*/ 2147483647 h 859"/>
                <a:gd name="T56" fmla="*/ 2147483647 w 539"/>
                <a:gd name="T57" fmla="*/ 2147483647 h 859"/>
                <a:gd name="T58" fmla="*/ 2147483647 w 539"/>
                <a:gd name="T59" fmla="*/ 2147483647 h 859"/>
                <a:gd name="T60" fmla="*/ 2147483647 w 539"/>
                <a:gd name="T61" fmla="*/ 2147483647 h 859"/>
                <a:gd name="T62" fmla="*/ 2147483647 w 539"/>
                <a:gd name="T63" fmla="*/ 2147483647 h 859"/>
                <a:gd name="T64" fmla="*/ 2147483647 w 539"/>
                <a:gd name="T65" fmla="*/ 2147483647 h 859"/>
                <a:gd name="T66" fmla="*/ 2147483647 w 539"/>
                <a:gd name="T67" fmla="*/ 2147483647 h 859"/>
                <a:gd name="T68" fmla="*/ 2147483647 w 539"/>
                <a:gd name="T69" fmla="*/ 2147483647 h 859"/>
                <a:gd name="T70" fmla="*/ 2147483647 w 539"/>
                <a:gd name="T71" fmla="*/ 2147483647 h 859"/>
                <a:gd name="T72" fmla="*/ 2147483647 w 539"/>
                <a:gd name="T73" fmla="*/ 2147483647 h 859"/>
                <a:gd name="T74" fmla="*/ 2147483647 w 539"/>
                <a:gd name="T75" fmla="*/ 2147483647 h 859"/>
                <a:gd name="T76" fmla="*/ 2147483647 w 539"/>
                <a:gd name="T77" fmla="*/ 2147483647 h 859"/>
                <a:gd name="T78" fmla="*/ 2147483647 w 539"/>
                <a:gd name="T79" fmla="*/ 2147483647 h 859"/>
                <a:gd name="T80" fmla="*/ 2147483647 w 539"/>
                <a:gd name="T81" fmla="*/ 2147483647 h 859"/>
                <a:gd name="T82" fmla="*/ 2147483647 w 539"/>
                <a:gd name="T83" fmla="*/ 2147483647 h 859"/>
                <a:gd name="T84" fmla="*/ 2147483647 w 539"/>
                <a:gd name="T85" fmla="*/ 2147483647 h 859"/>
                <a:gd name="T86" fmla="*/ 2147483647 w 539"/>
                <a:gd name="T87" fmla="*/ 2147483647 h 859"/>
                <a:gd name="T88" fmla="*/ 2147483647 w 539"/>
                <a:gd name="T89" fmla="*/ 2147483647 h 859"/>
                <a:gd name="T90" fmla="*/ 2147483647 w 539"/>
                <a:gd name="T91" fmla="*/ 2147483647 h 859"/>
                <a:gd name="T92" fmla="*/ 2147483647 w 539"/>
                <a:gd name="T93" fmla="*/ 2147483647 h 859"/>
                <a:gd name="T94" fmla="*/ 2147483647 w 539"/>
                <a:gd name="T95" fmla="*/ 2147483647 h 85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39"/>
                <a:gd name="T145" fmla="*/ 0 h 859"/>
                <a:gd name="T146" fmla="*/ 539 w 539"/>
                <a:gd name="T147" fmla="*/ 859 h 85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39" h="859">
                  <a:moveTo>
                    <a:pt x="240" y="848"/>
                  </a:moveTo>
                  <a:lnTo>
                    <a:pt x="203" y="856"/>
                  </a:lnTo>
                  <a:lnTo>
                    <a:pt x="169" y="859"/>
                  </a:lnTo>
                  <a:lnTo>
                    <a:pt x="138" y="858"/>
                  </a:lnTo>
                  <a:lnTo>
                    <a:pt x="112" y="853"/>
                  </a:lnTo>
                  <a:lnTo>
                    <a:pt x="88" y="845"/>
                  </a:lnTo>
                  <a:lnTo>
                    <a:pt x="67" y="833"/>
                  </a:lnTo>
                  <a:lnTo>
                    <a:pt x="50" y="817"/>
                  </a:lnTo>
                  <a:lnTo>
                    <a:pt x="36" y="799"/>
                  </a:lnTo>
                  <a:lnTo>
                    <a:pt x="23" y="779"/>
                  </a:lnTo>
                  <a:lnTo>
                    <a:pt x="14" y="755"/>
                  </a:lnTo>
                  <a:lnTo>
                    <a:pt x="7" y="730"/>
                  </a:lnTo>
                  <a:lnTo>
                    <a:pt x="2" y="702"/>
                  </a:lnTo>
                  <a:lnTo>
                    <a:pt x="0" y="673"/>
                  </a:lnTo>
                  <a:lnTo>
                    <a:pt x="0" y="642"/>
                  </a:lnTo>
                  <a:lnTo>
                    <a:pt x="1" y="610"/>
                  </a:lnTo>
                  <a:lnTo>
                    <a:pt x="4" y="576"/>
                  </a:lnTo>
                  <a:lnTo>
                    <a:pt x="9" y="542"/>
                  </a:lnTo>
                  <a:lnTo>
                    <a:pt x="15" y="508"/>
                  </a:lnTo>
                  <a:lnTo>
                    <a:pt x="22" y="473"/>
                  </a:lnTo>
                  <a:lnTo>
                    <a:pt x="32" y="439"/>
                  </a:lnTo>
                  <a:lnTo>
                    <a:pt x="42" y="405"/>
                  </a:lnTo>
                  <a:lnTo>
                    <a:pt x="52" y="370"/>
                  </a:lnTo>
                  <a:lnTo>
                    <a:pt x="64" y="338"/>
                  </a:lnTo>
                  <a:lnTo>
                    <a:pt x="76" y="305"/>
                  </a:lnTo>
                  <a:lnTo>
                    <a:pt x="89" y="275"/>
                  </a:lnTo>
                  <a:lnTo>
                    <a:pt x="102" y="245"/>
                  </a:lnTo>
                  <a:lnTo>
                    <a:pt x="115" y="217"/>
                  </a:lnTo>
                  <a:lnTo>
                    <a:pt x="129" y="191"/>
                  </a:lnTo>
                  <a:lnTo>
                    <a:pt x="143" y="168"/>
                  </a:lnTo>
                  <a:lnTo>
                    <a:pt x="156" y="147"/>
                  </a:lnTo>
                  <a:lnTo>
                    <a:pt x="169" y="128"/>
                  </a:lnTo>
                  <a:lnTo>
                    <a:pt x="181" y="112"/>
                  </a:lnTo>
                  <a:lnTo>
                    <a:pt x="197" y="96"/>
                  </a:lnTo>
                  <a:lnTo>
                    <a:pt x="211" y="80"/>
                  </a:lnTo>
                  <a:lnTo>
                    <a:pt x="226" y="67"/>
                  </a:lnTo>
                  <a:lnTo>
                    <a:pt x="240" y="54"/>
                  </a:lnTo>
                  <a:lnTo>
                    <a:pt x="255" y="43"/>
                  </a:lnTo>
                  <a:lnTo>
                    <a:pt x="270" y="34"/>
                  </a:lnTo>
                  <a:lnTo>
                    <a:pt x="284" y="24"/>
                  </a:lnTo>
                  <a:lnTo>
                    <a:pt x="298" y="17"/>
                  </a:lnTo>
                  <a:lnTo>
                    <a:pt x="312" y="11"/>
                  </a:lnTo>
                  <a:lnTo>
                    <a:pt x="326" y="6"/>
                  </a:lnTo>
                  <a:lnTo>
                    <a:pt x="339" y="3"/>
                  </a:lnTo>
                  <a:lnTo>
                    <a:pt x="352" y="1"/>
                  </a:lnTo>
                  <a:lnTo>
                    <a:pt x="366" y="0"/>
                  </a:lnTo>
                  <a:lnTo>
                    <a:pt x="378" y="0"/>
                  </a:lnTo>
                  <a:lnTo>
                    <a:pt x="390" y="2"/>
                  </a:lnTo>
                  <a:lnTo>
                    <a:pt x="402" y="5"/>
                  </a:lnTo>
                  <a:lnTo>
                    <a:pt x="413" y="9"/>
                  </a:lnTo>
                  <a:lnTo>
                    <a:pt x="425" y="14"/>
                  </a:lnTo>
                  <a:lnTo>
                    <a:pt x="436" y="21"/>
                  </a:lnTo>
                  <a:lnTo>
                    <a:pt x="446" y="28"/>
                  </a:lnTo>
                  <a:lnTo>
                    <a:pt x="456" y="38"/>
                  </a:lnTo>
                  <a:lnTo>
                    <a:pt x="465" y="48"/>
                  </a:lnTo>
                  <a:lnTo>
                    <a:pt x="474" y="60"/>
                  </a:lnTo>
                  <a:lnTo>
                    <a:pt x="483" y="73"/>
                  </a:lnTo>
                  <a:lnTo>
                    <a:pt x="491" y="86"/>
                  </a:lnTo>
                  <a:lnTo>
                    <a:pt x="498" y="102"/>
                  </a:lnTo>
                  <a:lnTo>
                    <a:pt x="505" y="119"/>
                  </a:lnTo>
                  <a:lnTo>
                    <a:pt x="511" y="136"/>
                  </a:lnTo>
                  <a:lnTo>
                    <a:pt x="517" y="156"/>
                  </a:lnTo>
                  <a:lnTo>
                    <a:pt x="522" y="176"/>
                  </a:lnTo>
                  <a:lnTo>
                    <a:pt x="526" y="197"/>
                  </a:lnTo>
                  <a:lnTo>
                    <a:pt x="530" y="220"/>
                  </a:lnTo>
                  <a:lnTo>
                    <a:pt x="534" y="241"/>
                  </a:lnTo>
                  <a:lnTo>
                    <a:pt x="536" y="265"/>
                  </a:lnTo>
                  <a:lnTo>
                    <a:pt x="538" y="287"/>
                  </a:lnTo>
                  <a:lnTo>
                    <a:pt x="539" y="310"/>
                  </a:lnTo>
                  <a:lnTo>
                    <a:pt x="539" y="334"/>
                  </a:lnTo>
                  <a:lnTo>
                    <a:pt x="539" y="357"/>
                  </a:lnTo>
                  <a:lnTo>
                    <a:pt x="538" y="382"/>
                  </a:lnTo>
                  <a:lnTo>
                    <a:pt x="536" y="406"/>
                  </a:lnTo>
                  <a:lnTo>
                    <a:pt x="534" y="429"/>
                  </a:lnTo>
                  <a:lnTo>
                    <a:pt x="530" y="454"/>
                  </a:lnTo>
                  <a:lnTo>
                    <a:pt x="526" y="478"/>
                  </a:lnTo>
                  <a:lnTo>
                    <a:pt x="522" y="502"/>
                  </a:lnTo>
                  <a:lnTo>
                    <a:pt x="517" y="525"/>
                  </a:lnTo>
                  <a:lnTo>
                    <a:pt x="511" y="549"/>
                  </a:lnTo>
                  <a:lnTo>
                    <a:pt x="504" y="572"/>
                  </a:lnTo>
                  <a:lnTo>
                    <a:pt x="496" y="594"/>
                  </a:lnTo>
                  <a:lnTo>
                    <a:pt x="488" y="617"/>
                  </a:lnTo>
                  <a:lnTo>
                    <a:pt x="478" y="638"/>
                  </a:lnTo>
                  <a:lnTo>
                    <a:pt x="467" y="659"/>
                  </a:lnTo>
                  <a:lnTo>
                    <a:pt x="456" y="680"/>
                  </a:lnTo>
                  <a:lnTo>
                    <a:pt x="444" y="699"/>
                  </a:lnTo>
                  <a:lnTo>
                    <a:pt x="431" y="719"/>
                  </a:lnTo>
                  <a:lnTo>
                    <a:pt x="416" y="737"/>
                  </a:lnTo>
                  <a:lnTo>
                    <a:pt x="401" y="753"/>
                  </a:lnTo>
                  <a:lnTo>
                    <a:pt x="385" y="769"/>
                  </a:lnTo>
                  <a:lnTo>
                    <a:pt x="368" y="785"/>
                  </a:lnTo>
                  <a:lnTo>
                    <a:pt x="348" y="798"/>
                  </a:lnTo>
                  <a:lnTo>
                    <a:pt x="329" y="811"/>
                  </a:lnTo>
                  <a:lnTo>
                    <a:pt x="309" y="822"/>
                  </a:lnTo>
                  <a:lnTo>
                    <a:pt x="287" y="833"/>
                  </a:lnTo>
                  <a:lnTo>
                    <a:pt x="264" y="841"/>
                  </a:lnTo>
                  <a:lnTo>
                    <a:pt x="240" y="84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5" name="Freeform 194"/>
            <p:cNvSpPr>
              <a:spLocks/>
            </p:cNvSpPr>
            <p:nvPr/>
          </p:nvSpPr>
          <p:spPr bwMode="auto">
            <a:xfrm>
              <a:off x="2552701" y="463550"/>
              <a:ext cx="47625" cy="85725"/>
            </a:xfrm>
            <a:custGeom>
              <a:avLst/>
              <a:gdLst>
                <a:gd name="T0" fmla="*/ 2147483647 w 441"/>
                <a:gd name="T1" fmla="*/ 2147483647 h 808"/>
                <a:gd name="T2" fmla="*/ 2147483647 w 441"/>
                <a:gd name="T3" fmla="*/ 2147483647 h 808"/>
                <a:gd name="T4" fmla="*/ 2147483647 w 441"/>
                <a:gd name="T5" fmla="*/ 2147483647 h 808"/>
                <a:gd name="T6" fmla="*/ 2147483647 w 441"/>
                <a:gd name="T7" fmla="*/ 2147483647 h 808"/>
                <a:gd name="T8" fmla="*/ 2147483647 w 441"/>
                <a:gd name="T9" fmla="*/ 2147483647 h 808"/>
                <a:gd name="T10" fmla="*/ 2147483647 w 441"/>
                <a:gd name="T11" fmla="*/ 2147483647 h 808"/>
                <a:gd name="T12" fmla="*/ 2147483647 w 441"/>
                <a:gd name="T13" fmla="*/ 2147483647 h 808"/>
                <a:gd name="T14" fmla="*/ 2147483647 w 441"/>
                <a:gd name="T15" fmla="*/ 2147483647 h 808"/>
                <a:gd name="T16" fmla="*/ 2147483647 w 441"/>
                <a:gd name="T17" fmla="*/ 2147483647 h 808"/>
                <a:gd name="T18" fmla="*/ 2147483647 w 441"/>
                <a:gd name="T19" fmla="*/ 0 h 808"/>
                <a:gd name="T20" fmla="*/ 2147483647 w 441"/>
                <a:gd name="T21" fmla="*/ 2147483647 h 808"/>
                <a:gd name="T22" fmla="*/ 2147483647 w 441"/>
                <a:gd name="T23" fmla="*/ 2147483647 h 808"/>
                <a:gd name="T24" fmla="*/ 2147483647 w 441"/>
                <a:gd name="T25" fmla="*/ 2147483647 h 808"/>
                <a:gd name="T26" fmla="*/ 2147483647 w 441"/>
                <a:gd name="T27" fmla="*/ 2147483647 h 808"/>
                <a:gd name="T28" fmla="*/ 2147483647 w 441"/>
                <a:gd name="T29" fmla="*/ 2147483647 h 808"/>
                <a:gd name="T30" fmla="*/ 2147483647 w 441"/>
                <a:gd name="T31" fmla="*/ 2147483647 h 808"/>
                <a:gd name="T32" fmla="*/ 2147483647 w 441"/>
                <a:gd name="T33" fmla="*/ 2147483647 h 808"/>
                <a:gd name="T34" fmla="*/ 2147483647 w 441"/>
                <a:gd name="T35" fmla="*/ 2147483647 h 808"/>
                <a:gd name="T36" fmla="*/ 2147483647 w 441"/>
                <a:gd name="T37" fmla="*/ 2147483647 h 808"/>
                <a:gd name="T38" fmla="*/ 2147483647 w 441"/>
                <a:gd name="T39" fmla="*/ 2147483647 h 808"/>
                <a:gd name="T40" fmla="*/ 2147483647 w 441"/>
                <a:gd name="T41" fmla="*/ 2147483647 h 808"/>
                <a:gd name="T42" fmla="*/ 2147483647 w 441"/>
                <a:gd name="T43" fmla="*/ 2147483647 h 808"/>
                <a:gd name="T44" fmla="*/ 2147483647 w 441"/>
                <a:gd name="T45" fmla="*/ 2147483647 h 808"/>
                <a:gd name="T46" fmla="*/ 2147483647 w 441"/>
                <a:gd name="T47" fmla="*/ 2147483647 h 808"/>
                <a:gd name="T48" fmla="*/ 2147483647 w 441"/>
                <a:gd name="T49" fmla="*/ 2147483647 h 808"/>
                <a:gd name="T50" fmla="*/ 2147483647 w 441"/>
                <a:gd name="T51" fmla="*/ 2147483647 h 808"/>
                <a:gd name="T52" fmla="*/ 2147483647 w 441"/>
                <a:gd name="T53" fmla="*/ 2147483647 h 808"/>
                <a:gd name="T54" fmla="*/ 2147483647 w 441"/>
                <a:gd name="T55" fmla="*/ 2147483647 h 808"/>
                <a:gd name="T56" fmla="*/ 2147483647 w 441"/>
                <a:gd name="T57" fmla="*/ 2147483647 h 808"/>
                <a:gd name="T58" fmla="*/ 2147483647 w 441"/>
                <a:gd name="T59" fmla="*/ 2147483647 h 808"/>
                <a:gd name="T60" fmla="*/ 2147483647 w 441"/>
                <a:gd name="T61" fmla="*/ 2147483647 h 808"/>
                <a:gd name="T62" fmla="*/ 2147483647 w 441"/>
                <a:gd name="T63" fmla="*/ 2147483647 h 808"/>
                <a:gd name="T64" fmla="*/ 2147483647 w 441"/>
                <a:gd name="T65" fmla="*/ 2147483647 h 808"/>
                <a:gd name="T66" fmla="*/ 2147483647 w 441"/>
                <a:gd name="T67" fmla="*/ 2147483647 h 808"/>
                <a:gd name="T68" fmla="*/ 2147483647 w 441"/>
                <a:gd name="T69" fmla="*/ 2147483647 h 808"/>
                <a:gd name="T70" fmla="*/ 2147483647 w 441"/>
                <a:gd name="T71" fmla="*/ 2147483647 h 808"/>
                <a:gd name="T72" fmla="*/ 2147483647 w 441"/>
                <a:gd name="T73" fmla="*/ 2147483647 h 808"/>
                <a:gd name="T74" fmla="*/ 2147483647 w 441"/>
                <a:gd name="T75" fmla="*/ 2147483647 h 808"/>
                <a:gd name="T76" fmla="*/ 2147483647 w 441"/>
                <a:gd name="T77" fmla="*/ 2147483647 h 808"/>
                <a:gd name="T78" fmla="*/ 2147483647 w 441"/>
                <a:gd name="T79" fmla="*/ 2147483647 h 808"/>
                <a:gd name="T80" fmla="*/ 2147483647 w 441"/>
                <a:gd name="T81" fmla="*/ 2147483647 h 808"/>
                <a:gd name="T82" fmla="*/ 2147483647 w 441"/>
                <a:gd name="T83" fmla="*/ 2147483647 h 808"/>
                <a:gd name="T84" fmla="*/ 2147483647 w 441"/>
                <a:gd name="T85" fmla="*/ 2147483647 h 808"/>
                <a:gd name="T86" fmla="*/ 2147483647 w 441"/>
                <a:gd name="T87" fmla="*/ 2147483647 h 808"/>
                <a:gd name="T88" fmla="*/ 2147483647 w 441"/>
                <a:gd name="T89" fmla="*/ 2147483647 h 80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41"/>
                <a:gd name="T136" fmla="*/ 0 h 808"/>
                <a:gd name="T137" fmla="*/ 441 w 441"/>
                <a:gd name="T138" fmla="*/ 808 h 80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41" h="808">
                  <a:moveTo>
                    <a:pt x="433" y="208"/>
                  </a:moveTo>
                  <a:lnTo>
                    <a:pt x="430" y="187"/>
                  </a:lnTo>
                  <a:lnTo>
                    <a:pt x="425" y="167"/>
                  </a:lnTo>
                  <a:lnTo>
                    <a:pt x="421" y="147"/>
                  </a:lnTo>
                  <a:lnTo>
                    <a:pt x="416" y="129"/>
                  </a:lnTo>
                  <a:lnTo>
                    <a:pt x="409" y="113"/>
                  </a:lnTo>
                  <a:lnTo>
                    <a:pt x="402" y="96"/>
                  </a:lnTo>
                  <a:lnTo>
                    <a:pt x="395" y="82"/>
                  </a:lnTo>
                  <a:lnTo>
                    <a:pt x="388" y="69"/>
                  </a:lnTo>
                  <a:lnTo>
                    <a:pt x="380" y="57"/>
                  </a:lnTo>
                  <a:lnTo>
                    <a:pt x="372" y="45"/>
                  </a:lnTo>
                  <a:lnTo>
                    <a:pt x="363" y="36"/>
                  </a:lnTo>
                  <a:lnTo>
                    <a:pt x="353" y="27"/>
                  </a:lnTo>
                  <a:lnTo>
                    <a:pt x="343" y="20"/>
                  </a:lnTo>
                  <a:lnTo>
                    <a:pt x="333" y="14"/>
                  </a:lnTo>
                  <a:lnTo>
                    <a:pt x="323" y="8"/>
                  </a:lnTo>
                  <a:lnTo>
                    <a:pt x="312" y="5"/>
                  </a:lnTo>
                  <a:lnTo>
                    <a:pt x="300" y="2"/>
                  </a:lnTo>
                  <a:lnTo>
                    <a:pt x="288" y="0"/>
                  </a:lnTo>
                  <a:lnTo>
                    <a:pt x="276" y="0"/>
                  </a:lnTo>
                  <a:lnTo>
                    <a:pt x="264" y="1"/>
                  </a:lnTo>
                  <a:lnTo>
                    <a:pt x="252" y="3"/>
                  </a:lnTo>
                  <a:lnTo>
                    <a:pt x="238" y="6"/>
                  </a:lnTo>
                  <a:lnTo>
                    <a:pt x="226" y="11"/>
                  </a:lnTo>
                  <a:lnTo>
                    <a:pt x="213" y="16"/>
                  </a:lnTo>
                  <a:lnTo>
                    <a:pt x="200" y="23"/>
                  </a:lnTo>
                  <a:lnTo>
                    <a:pt x="185" y="31"/>
                  </a:lnTo>
                  <a:lnTo>
                    <a:pt x="172" y="40"/>
                  </a:lnTo>
                  <a:lnTo>
                    <a:pt x="158" y="52"/>
                  </a:lnTo>
                  <a:lnTo>
                    <a:pt x="144" y="64"/>
                  </a:lnTo>
                  <a:lnTo>
                    <a:pt x="130" y="76"/>
                  </a:lnTo>
                  <a:lnTo>
                    <a:pt x="116" y="91"/>
                  </a:lnTo>
                  <a:lnTo>
                    <a:pt x="102" y="107"/>
                  </a:lnTo>
                  <a:lnTo>
                    <a:pt x="90" y="122"/>
                  </a:lnTo>
                  <a:lnTo>
                    <a:pt x="77" y="139"/>
                  </a:lnTo>
                  <a:lnTo>
                    <a:pt x="64" y="160"/>
                  </a:lnTo>
                  <a:lnTo>
                    <a:pt x="51" y="183"/>
                  </a:lnTo>
                  <a:lnTo>
                    <a:pt x="39" y="208"/>
                  </a:lnTo>
                  <a:lnTo>
                    <a:pt x="26" y="236"/>
                  </a:lnTo>
                  <a:lnTo>
                    <a:pt x="12" y="264"/>
                  </a:lnTo>
                  <a:lnTo>
                    <a:pt x="0" y="295"/>
                  </a:lnTo>
                  <a:lnTo>
                    <a:pt x="9" y="308"/>
                  </a:lnTo>
                  <a:lnTo>
                    <a:pt x="17" y="321"/>
                  </a:lnTo>
                  <a:lnTo>
                    <a:pt x="26" y="334"/>
                  </a:lnTo>
                  <a:lnTo>
                    <a:pt x="33" y="349"/>
                  </a:lnTo>
                  <a:lnTo>
                    <a:pt x="45" y="378"/>
                  </a:lnTo>
                  <a:lnTo>
                    <a:pt x="56" y="408"/>
                  </a:lnTo>
                  <a:lnTo>
                    <a:pt x="65" y="439"/>
                  </a:lnTo>
                  <a:lnTo>
                    <a:pt x="73" y="472"/>
                  </a:lnTo>
                  <a:lnTo>
                    <a:pt x="80" y="504"/>
                  </a:lnTo>
                  <a:lnTo>
                    <a:pt x="86" y="538"/>
                  </a:lnTo>
                  <a:lnTo>
                    <a:pt x="97" y="605"/>
                  </a:lnTo>
                  <a:lnTo>
                    <a:pt x="107" y="673"/>
                  </a:lnTo>
                  <a:lnTo>
                    <a:pt x="113" y="708"/>
                  </a:lnTo>
                  <a:lnTo>
                    <a:pt x="119" y="742"/>
                  </a:lnTo>
                  <a:lnTo>
                    <a:pt x="127" y="775"/>
                  </a:lnTo>
                  <a:lnTo>
                    <a:pt x="136" y="808"/>
                  </a:lnTo>
                  <a:lnTo>
                    <a:pt x="147" y="806"/>
                  </a:lnTo>
                  <a:lnTo>
                    <a:pt x="158" y="804"/>
                  </a:lnTo>
                  <a:lnTo>
                    <a:pt x="180" y="797"/>
                  </a:lnTo>
                  <a:lnTo>
                    <a:pt x="202" y="788"/>
                  </a:lnTo>
                  <a:lnTo>
                    <a:pt x="223" y="779"/>
                  </a:lnTo>
                  <a:lnTo>
                    <a:pt x="242" y="769"/>
                  </a:lnTo>
                  <a:lnTo>
                    <a:pt x="261" y="757"/>
                  </a:lnTo>
                  <a:lnTo>
                    <a:pt x="278" y="744"/>
                  </a:lnTo>
                  <a:lnTo>
                    <a:pt x="295" y="729"/>
                  </a:lnTo>
                  <a:lnTo>
                    <a:pt x="311" y="714"/>
                  </a:lnTo>
                  <a:lnTo>
                    <a:pt x="325" y="698"/>
                  </a:lnTo>
                  <a:lnTo>
                    <a:pt x="338" y="682"/>
                  </a:lnTo>
                  <a:lnTo>
                    <a:pt x="351" y="663"/>
                  </a:lnTo>
                  <a:lnTo>
                    <a:pt x="363" y="645"/>
                  </a:lnTo>
                  <a:lnTo>
                    <a:pt x="374" y="626"/>
                  </a:lnTo>
                  <a:lnTo>
                    <a:pt x="383" y="605"/>
                  </a:lnTo>
                  <a:lnTo>
                    <a:pt x="392" y="585"/>
                  </a:lnTo>
                  <a:lnTo>
                    <a:pt x="400" y="563"/>
                  </a:lnTo>
                  <a:lnTo>
                    <a:pt x="408" y="542"/>
                  </a:lnTo>
                  <a:lnTo>
                    <a:pt x="414" y="521"/>
                  </a:lnTo>
                  <a:lnTo>
                    <a:pt x="421" y="498"/>
                  </a:lnTo>
                  <a:lnTo>
                    <a:pt x="426" y="476"/>
                  </a:lnTo>
                  <a:lnTo>
                    <a:pt x="430" y="454"/>
                  </a:lnTo>
                  <a:lnTo>
                    <a:pt x="433" y="430"/>
                  </a:lnTo>
                  <a:lnTo>
                    <a:pt x="436" y="408"/>
                  </a:lnTo>
                  <a:lnTo>
                    <a:pt x="438" y="384"/>
                  </a:lnTo>
                  <a:lnTo>
                    <a:pt x="440" y="362"/>
                  </a:lnTo>
                  <a:lnTo>
                    <a:pt x="441" y="339"/>
                  </a:lnTo>
                  <a:lnTo>
                    <a:pt x="441" y="316"/>
                  </a:lnTo>
                  <a:lnTo>
                    <a:pt x="440" y="294"/>
                  </a:lnTo>
                  <a:lnTo>
                    <a:pt x="439" y="272"/>
                  </a:lnTo>
                  <a:lnTo>
                    <a:pt x="438" y="250"/>
                  </a:lnTo>
                  <a:lnTo>
                    <a:pt x="436" y="229"/>
                  </a:lnTo>
                  <a:lnTo>
                    <a:pt x="433" y="208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6" name="Freeform 195"/>
            <p:cNvSpPr>
              <a:spLocks/>
            </p:cNvSpPr>
            <p:nvPr/>
          </p:nvSpPr>
          <p:spPr bwMode="auto">
            <a:xfrm>
              <a:off x="2511426" y="436563"/>
              <a:ext cx="50800" cy="119063"/>
            </a:xfrm>
            <a:custGeom>
              <a:avLst/>
              <a:gdLst>
                <a:gd name="T0" fmla="*/ 2147483647 w 481"/>
                <a:gd name="T1" fmla="*/ 2147483647 h 1131"/>
                <a:gd name="T2" fmla="*/ 2147483647 w 481"/>
                <a:gd name="T3" fmla="*/ 2147483647 h 1131"/>
                <a:gd name="T4" fmla="*/ 2147483647 w 481"/>
                <a:gd name="T5" fmla="*/ 2147483647 h 1131"/>
                <a:gd name="T6" fmla="*/ 2147483647 w 481"/>
                <a:gd name="T7" fmla="*/ 2147483647 h 1131"/>
                <a:gd name="T8" fmla="*/ 2147483647 w 481"/>
                <a:gd name="T9" fmla="*/ 2147483647 h 1131"/>
                <a:gd name="T10" fmla="*/ 2147483647 w 481"/>
                <a:gd name="T11" fmla="*/ 2147483647 h 1131"/>
                <a:gd name="T12" fmla="*/ 2147483647 w 481"/>
                <a:gd name="T13" fmla="*/ 2147483647 h 1131"/>
                <a:gd name="T14" fmla="*/ 2147483647 w 481"/>
                <a:gd name="T15" fmla="*/ 0 h 1131"/>
                <a:gd name="T16" fmla="*/ 2147483647 w 481"/>
                <a:gd name="T17" fmla="*/ 2147483647 h 1131"/>
                <a:gd name="T18" fmla="*/ 2147483647 w 481"/>
                <a:gd name="T19" fmla="*/ 2147483647 h 1131"/>
                <a:gd name="T20" fmla="*/ 2147483647 w 481"/>
                <a:gd name="T21" fmla="*/ 2147483647 h 1131"/>
                <a:gd name="T22" fmla="*/ 2147483647 w 481"/>
                <a:gd name="T23" fmla="*/ 2147483647 h 1131"/>
                <a:gd name="T24" fmla="*/ 2147483647 w 481"/>
                <a:gd name="T25" fmla="*/ 2147483647 h 1131"/>
                <a:gd name="T26" fmla="*/ 2147483647 w 481"/>
                <a:gd name="T27" fmla="*/ 2147483647 h 1131"/>
                <a:gd name="T28" fmla="*/ 2147483647 w 481"/>
                <a:gd name="T29" fmla="*/ 2147483647 h 1131"/>
                <a:gd name="T30" fmla="*/ 2147483647 w 481"/>
                <a:gd name="T31" fmla="*/ 2147483647 h 1131"/>
                <a:gd name="T32" fmla="*/ 0 w 481"/>
                <a:gd name="T33" fmla="*/ 2147483647 h 1131"/>
                <a:gd name="T34" fmla="*/ 2147483647 w 481"/>
                <a:gd name="T35" fmla="*/ 2147483647 h 1131"/>
                <a:gd name="T36" fmla="*/ 2147483647 w 481"/>
                <a:gd name="T37" fmla="*/ 2147483647 h 1131"/>
                <a:gd name="T38" fmla="*/ 2147483647 w 481"/>
                <a:gd name="T39" fmla="*/ 2147483647 h 1131"/>
                <a:gd name="T40" fmla="*/ 2147483647 w 481"/>
                <a:gd name="T41" fmla="*/ 2147483647 h 1131"/>
                <a:gd name="T42" fmla="*/ 2147483647 w 481"/>
                <a:gd name="T43" fmla="*/ 2147483647 h 1131"/>
                <a:gd name="T44" fmla="*/ 2147483647 w 481"/>
                <a:gd name="T45" fmla="*/ 2147483647 h 1131"/>
                <a:gd name="T46" fmla="*/ 2147483647 w 481"/>
                <a:gd name="T47" fmla="*/ 2147483647 h 1131"/>
                <a:gd name="T48" fmla="*/ 2147483647 w 481"/>
                <a:gd name="T49" fmla="*/ 2147483647 h 1131"/>
                <a:gd name="T50" fmla="*/ 2147483647 w 481"/>
                <a:gd name="T51" fmla="*/ 2147483647 h 1131"/>
                <a:gd name="T52" fmla="*/ 2147483647 w 481"/>
                <a:gd name="T53" fmla="*/ 2147483647 h 1131"/>
                <a:gd name="T54" fmla="*/ 2147483647 w 481"/>
                <a:gd name="T55" fmla="*/ 2147483647 h 1131"/>
                <a:gd name="T56" fmla="*/ 2147483647 w 481"/>
                <a:gd name="T57" fmla="*/ 2147483647 h 1131"/>
                <a:gd name="T58" fmla="*/ 2147483647 w 481"/>
                <a:gd name="T59" fmla="*/ 2147483647 h 1131"/>
                <a:gd name="T60" fmla="*/ 2147483647 w 481"/>
                <a:gd name="T61" fmla="*/ 2147483647 h 1131"/>
                <a:gd name="T62" fmla="*/ 2147483647 w 481"/>
                <a:gd name="T63" fmla="*/ 2147483647 h 1131"/>
                <a:gd name="T64" fmla="*/ 2147483647 w 481"/>
                <a:gd name="T65" fmla="*/ 2147483647 h 1131"/>
                <a:gd name="T66" fmla="*/ 2147483647 w 481"/>
                <a:gd name="T67" fmla="*/ 2147483647 h 1131"/>
                <a:gd name="T68" fmla="*/ 2147483647 w 481"/>
                <a:gd name="T69" fmla="*/ 2147483647 h 1131"/>
                <a:gd name="T70" fmla="*/ 2147483647 w 481"/>
                <a:gd name="T71" fmla="*/ 2147483647 h 1131"/>
                <a:gd name="T72" fmla="*/ 2147483647 w 481"/>
                <a:gd name="T73" fmla="*/ 2147483647 h 1131"/>
                <a:gd name="T74" fmla="*/ 2147483647 w 481"/>
                <a:gd name="T75" fmla="*/ 2147483647 h 1131"/>
                <a:gd name="T76" fmla="*/ 2147483647 w 481"/>
                <a:gd name="T77" fmla="*/ 2147483647 h 1131"/>
                <a:gd name="T78" fmla="*/ 2147483647 w 481"/>
                <a:gd name="T79" fmla="*/ 2147483647 h 1131"/>
                <a:gd name="T80" fmla="*/ 2147483647 w 481"/>
                <a:gd name="T81" fmla="*/ 2147483647 h 1131"/>
                <a:gd name="T82" fmla="*/ 2147483647 w 481"/>
                <a:gd name="T83" fmla="*/ 2147483647 h 1131"/>
                <a:gd name="T84" fmla="*/ 2147483647 w 481"/>
                <a:gd name="T85" fmla="*/ 2147483647 h 1131"/>
                <a:gd name="T86" fmla="*/ 2147483647 w 481"/>
                <a:gd name="T87" fmla="*/ 2147483647 h 1131"/>
                <a:gd name="T88" fmla="*/ 2147483647 w 481"/>
                <a:gd name="T89" fmla="*/ 2147483647 h 1131"/>
                <a:gd name="T90" fmla="*/ 2147483647 w 481"/>
                <a:gd name="T91" fmla="*/ 2147483647 h 1131"/>
                <a:gd name="T92" fmla="*/ 2147483647 w 481"/>
                <a:gd name="T93" fmla="*/ 2147483647 h 1131"/>
                <a:gd name="T94" fmla="*/ 2147483647 w 481"/>
                <a:gd name="T95" fmla="*/ 2147483647 h 1131"/>
                <a:gd name="T96" fmla="*/ 2147483647 w 481"/>
                <a:gd name="T97" fmla="*/ 2147483647 h 1131"/>
                <a:gd name="T98" fmla="*/ 2147483647 w 481"/>
                <a:gd name="T99" fmla="*/ 2147483647 h 1131"/>
                <a:gd name="T100" fmla="*/ 2147483647 w 481"/>
                <a:gd name="T101" fmla="*/ 2147483647 h 1131"/>
                <a:gd name="T102" fmla="*/ 2147483647 w 481"/>
                <a:gd name="T103" fmla="*/ 2147483647 h 1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1"/>
                <a:gd name="T157" fmla="*/ 0 h 1131"/>
                <a:gd name="T158" fmla="*/ 481 w 481"/>
                <a:gd name="T159" fmla="*/ 1131 h 1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1" h="1131">
                  <a:moveTo>
                    <a:pt x="236" y="255"/>
                  </a:moveTo>
                  <a:lnTo>
                    <a:pt x="271" y="248"/>
                  </a:lnTo>
                  <a:lnTo>
                    <a:pt x="311" y="242"/>
                  </a:lnTo>
                  <a:lnTo>
                    <a:pt x="331" y="239"/>
                  </a:lnTo>
                  <a:lnTo>
                    <a:pt x="351" y="235"/>
                  </a:lnTo>
                  <a:lnTo>
                    <a:pt x="371" y="230"/>
                  </a:lnTo>
                  <a:lnTo>
                    <a:pt x="389" y="224"/>
                  </a:lnTo>
                  <a:lnTo>
                    <a:pt x="397" y="220"/>
                  </a:lnTo>
                  <a:lnTo>
                    <a:pt x="405" y="216"/>
                  </a:lnTo>
                  <a:lnTo>
                    <a:pt x="414" y="212"/>
                  </a:lnTo>
                  <a:lnTo>
                    <a:pt x="421" y="207"/>
                  </a:lnTo>
                  <a:lnTo>
                    <a:pt x="427" y="202"/>
                  </a:lnTo>
                  <a:lnTo>
                    <a:pt x="433" y="195"/>
                  </a:lnTo>
                  <a:lnTo>
                    <a:pt x="438" y="189"/>
                  </a:lnTo>
                  <a:lnTo>
                    <a:pt x="442" y="182"/>
                  </a:lnTo>
                  <a:lnTo>
                    <a:pt x="445" y="175"/>
                  </a:lnTo>
                  <a:lnTo>
                    <a:pt x="447" y="167"/>
                  </a:lnTo>
                  <a:lnTo>
                    <a:pt x="449" y="158"/>
                  </a:lnTo>
                  <a:lnTo>
                    <a:pt x="449" y="149"/>
                  </a:lnTo>
                  <a:lnTo>
                    <a:pt x="449" y="138"/>
                  </a:lnTo>
                  <a:lnTo>
                    <a:pt x="447" y="127"/>
                  </a:lnTo>
                  <a:lnTo>
                    <a:pt x="444" y="115"/>
                  </a:lnTo>
                  <a:lnTo>
                    <a:pt x="440" y="102"/>
                  </a:lnTo>
                  <a:lnTo>
                    <a:pt x="436" y="94"/>
                  </a:lnTo>
                  <a:lnTo>
                    <a:pt x="432" y="87"/>
                  </a:lnTo>
                  <a:lnTo>
                    <a:pt x="428" y="78"/>
                  </a:lnTo>
                  <a:lnTo>
                    <a:pt x="423" y="71"/>
                  </a:lnTo>
                  <a:lnTo>
                    <a:pt x="417" y="64"/>
                  </a:lnTo>
                  <a:lnTo>
                    <a:pt x="410" y="58"/>
                  </a:lnTo>
                  <a:lnTo>
                    <a:pt x="404" y="52"/>
                  </a:lnTo>
                  <a:lnTo>
                    <a:pt x="397" y="46"/>
                  </a:lnTo>
                  <a:lnTo>
                    <a:pt x="383" y="36"/>
                  </a:lnTo>
                  <a:lnTo>
                    <a:pt x="367" y="26"/>
                  </a:lnTo>
                  <a:lnTo>
                    <a:pt x="349" y="18"/>
                  </a:lnTo>
                  <a:lnTo>
                    <a:pt x="331" y="12"/>
                  </a:lnTo>
                  <a:lnTo>
                    <a:pt x="313" y="7"/>
                  </a:lnTo>
                  <a:lnTo>
                    <a:pt x="293" y="3"/>
                  </a:lnTo>
                  <a:lnTo>
                    <a:pt x="275" y="1"/>
                  </a:lnTo>
                  <a:lnTo>
                    <a:pt x="256" y="0"/>
                  </a:lnTo>
                  <a:lnTo>
                    <a:pt x="237" y="0"/>
                  </a:lnTo>
                  <a:lnTo>
                    <a:pt x="219" y="1"/>
                  </a:lnTo>
                  <a:lnTo>
                    <a:pt x="202" y="4"/>
                  </a:lnTo>
                  <a:lnTo>
                    <a:pt x="185" y="8"/>
                  </a:lnTo>
                  <a:lnTo>
                    <a:pt x="177" y="11"/>
                  </a:lnTo>
                  <a:lnTo>
                    <a:pt x="169" y="15"/>
                  </a:lnTo>
                  <a:lnTo>
                    <a:pt x="161" y="19"/>
                  </a:lnTo>
                  <a:lnTo>
                    <a:pt x="153" y="25"/>
                  </a:lnTo>
                  <a:lnTo>
                    <a:pt x="145" y="32"/>
                  </a:lnTo>
                  <a:lnTo>
                    <a:pt x="137" y="39"/>
                  </a:lnTo>
                  <a:lnTo>
                    <a:pt x="128" y="47"/>
                  </a:lnTo>
                  <a:lnTo>
                    <a:pt x="121" y="55"/>
                  </a:lnTo>
                  <a:lnTo>
                    <a:pt x="107" y="72"/>
                  </a:lnTo>
                  <a:lnTo>
                    <a:pt x="94" y="92"/>
                  </a:lnTo>
                  <a:lnTo>
                    <a:pt x="83" y="111"/>
                  </a:lnTo>
                  <a:lnTo>
                    <a:pt x="73" y="131"/>
                  </a:lnTo>
                  <a:lnTo>
                    <a:pt x="69" y="140"/>
                  </a:lnTo>
                  <a:lnTo>
                    <a:pt x="66" y="151"/>
                  </a:lnTo>
                  <a:lnTo>
                    <a:pt x="63" y="160"/>
                  </a:lnTo>
                  <a:lnTo>
                    <a:pt x="61" y="169"/>
                  </a:lnTo>
                  <a:lnTo>
                    <a:pt x="60" y="177"/>
                  </a:lnTo>
                  <a:lnTo>
                    <a:pt x="60" y="185"/>
                  </a:lnTo>
                  <a:lnTo>
                    <a:pt x="60" y="192"/>
                  </a:lnTo>
                  <a:lnTo>
                    <a:pt x="62" y="199"/>
                  </a:lnTo>
                  <a:lnTo>
                    <a:pt x="64" y="206"/>
                  </a:lnTo>
                  <a:lnTo>
                    <a:pt x="67" y="211"/>
                  </a:lnTo>
                  <a:lnTo>
                    <a:pt x="71" y="216"/>
                  </a:lnTo>
                  <a:lnTo>
                    <a:pt x="77" y="219"/>
                  </a:lnTo>
                  <a:lnTo>
                    <a:pt x="83" y="222"/>
                  </a:lnTo>
                  <a:lnTo>
                    <a:pt x="90" y="223"/>
                  </a:lnTo>
                  <a:lnTo>
                    <a:pt x="99" y="223"/>
                  </a:lnTo>
                  <a:lnTo>
                    <a:pt x="108" y="222"/>
                  </a:lnTo>
                  <a:lnTo>
                    <a:pt x="93" y="225"/>
                  </a:lnTo>
                  <a:lnTo>
                    <a:pt x="79" y="229"/>
                  </a:lnTo>
                  <a:lnTo>
                    <a:pt x="65" y="235"/>
                  </a:lnTo>
                  <a:lnTo>
                    <a:pt x="54" y="240"/>
                  </a:lnTo>
                  <a:lnTo>
                    <a:pt x="44" y="247"/>
                  </a:lnTo>
                  <a:lnTo>
                    <a:pt x="35" y="255"/>
                  </a:lnTo>
                  <a:lnTo>
                    <a:pt x="27" y="264"/>
                  </a:lnTo>
                  <a:lnTo>
                    <a:pt x="20" y="273"/>
                  </a:lnTo>
                  <a:lnTo>
                    <a:pt x="13" y="283"/>
                  </a:lnTo>
                  <a:lnTo>
                    <a:pt x="9" y="293"/>
                  </a:lnTo>
                  <a:lnTo>
                    <a:pt x="5" y="303"/>
                  </a:lnTo>
                  <a:lnTo>
                    <a:pt x="3" y="314"/>
                  </a:lnTo>
                  <a:lnTo>
                    <a:pt x="1" y="327"/>
                  </a:lnTo>
                  <a:lnTo>
                    <a:pt x="0" y="339"/>
                  </a:lnTo>
                  <a:lnTo>
                    <a:pt x="0" y="351"/>
                  </a:lnTo>
                  <a:lnTo>
                    <a:pt x="1" y="363"/>
                  </a:lnTo>
                  <a:lnTo>
                    <a:pt x="2" y="376"/>
                  </a:lnTo>
                  <a:lnTo>
                    <a:pt x="5" y="389"/>
                  </a:lnTo>
                  <a:lnTo>
                    <a:pt x="8" y="401"/>
                  </a:lnTo>
                  <a:lnTo>
                    <a:pt x="11" y="413"/>
                  </a:lnTo>
                  <a:lnTo>
                    <a:pt x="16" y="426"/>
                  </a:lnTo>
                  <a:lnTo>
                    <a:pt x="22" y="439"/>
                  </a:lnTo>
                  <a:lnTo>
                    <a:pt x="27" y="451"/>
                  </a:lnTo>
                  <a:lnTo>
                    <a:pt x="33" y="462"/>
                  </a:lnTo>
                  <a:lnTo>
                    <a:pt x="40" y="474"/>
                  </a:lnTo>
                  <a:lnTo>
                    <a:pt x="46" y="484"/>
                  </a:lnTo>
                  <a:lnTo>
                    <a:pt x="54" y="496"/>
                  </a:lnTo>
                  <a:lnTo>
                    <a:pt x="61" y="505"/>
                  </a:lnTo>
                  <a:lnTo>
                    <a:pt x="69" y="515"/>
                  </a:lnTo>
                  <a:lnTo>
                    <a:pt x="78" y="523"/>
                  </a:lnTo>
                  <a:lnTo>
                    <a:pt x="87" y="531"/>
                  </a:lnTo>
                  <a:lnTo>
                    <a:pt x="96" y="538"/>
                  </a:lnTo>
                  <a:lnTo>
                    <a:pt x="86" y="545"/>
                  </a:lnTo>
                  <a:lnTo>
                    <a:pt x="78" y="552"/>
                  </a:lnTo>
                  <a:lnTo>
                    <a:pt x="68" y="559"/>
                  </a:lnTo>
                  <a:lnTo>
                    <a:pt x="61" y="566"/>
                  </a:lnTo>
                  <a:lnTo>
                    <a:pt x="54" y="575"/>
                  </a:lnTo>
                  <a:lnTo>
                    <a:pt x="47" y="583"/>
                  </a:lnTo>
                  <a:lnTo>
                    <a:pt x="41" y="592"/>
                  </a:lnTo>
                  <a:lnTo>
                    <a:pt x="36" y="602"/>
                  </a:lnTo>
                  <a:lnTo>
                    <a:pt x="31" y="612"/>
                  </a:lnTo>
                  <a:lnTo>
                    <a:pt x="27" y="622"/>
                  </a:lnTo>
                  <a:lnTo>
                    <a:pt x="23" y="632"/>
                  </a:lnTo>
                  <a:lnTo>
                    <a:pt x="20" y="642"/>
                  </a:lnTo>
                  <a:lnTo>
                    <a:pt x="17" y="652"/>
                  </a:lnTo>
                  <a:lnTo>
                    <a:pt x="15" y="664"/>
                  </a:lnTo>
                  <a:lnTo>
                    <a:pt x="14" y="674"/>
                  </a:lnTo>
                  <a:lnTo>
                    <a:pt x="14" y="684"/>
                  </a:lnTo>
                  <a:lnTo>
                    <a:pt x="14" y="694"/>
                  </a:lnTo>
                  <a:lnTo>
                    <a:pt x="15" y="704"/>
                  </a:lnTo>
                  <a:lnTo>
                    <a:pt x="17" y="714"/>
                  </a:lnTo>
                  <a:lnTo>
                    <a:pt x="20" y="724"/>
                  </a:lnTo>
                  <a:lnTo>
                    <a:pt x="23" y="734"/>
                  </a:lnTo>
                  <a:lnTo>
                    <a:pt x="27" y="742"/>
                  </a:lnTo>
                  <a:lnTo>
                    <a:pt x="32" y="751"/>
                  </a:lnTo>
                  <a:lnTo>
                    <a:pt x="37" y="758"/>
                  </a:lnTo>
                  <a:lnTo>
                    <a:pt x="43" y="766"/>
                  </a:lnTo>
                  <a:lnTo>
                    <a:pt x="50" y="772"/>
                  </a:lnTo>
                  <a:lnTo>
                    <a:pt x="58" y="779"/>
                  </a:lnTo>
                  <a:lnTo>
                    <a:pt x="66" y="785"/>
                  </a:lnTo>
                  <a:lnTo>
                    <a:pt x="75" y="789"/>
                  </a:lnTo>
                  <a:lnTo>
                    <a:pt x="86" y="793"/>
                  </a:lnTo>
                  <a:lnTo>
                    <a:pt x="97" y="796"/>
                  </a:lnTo>
                  <a:lnTo>
                    <a:pt x="109" y="798"/>
                  </a:lnTo>
                  <a:lnTo>
                    <a:pt x="94" y="816"/>
                  </a:lnTo>
                  <a:lnTo>
                    <a:pt x="82" y="835"/>
                  </a:lnTo>
                  <a:lnTo>
                    <a:pt x="71" y="853"/>
                  </a:lnTo>
                  <a:lnTo>
                    <a:pt x="63" y="871"/>
                  </a:lnTo>
                  <a:lnTo>
                    <a:pt x="56" y="890"/>
                  </a:lnTo>
                  <a:lnTo>
                    <a:pt x="52" y="907"/>
                  </a:lnTo>
                  <a:lnTo>
                    <a:pt x="49" y="924"/>
                  </a:lnTo>
                  <a:lnTo>
                    <a:pt x="48" y="941"/>
                  </a:lnTo>
                  <a:lnTo>
                    <a:pt x="49" y="958"/>
                  </a:lnTo>
                  <a:lnTo>
                    <a:pt x="52" y="974"/>
                  </a:lnTo>
                  <a:lnTo>
                    <a:pt x="56" y="989"/>
                  </a:lnTo>
                  <a:lnTo>
                    <a:pt x="61" y="1005"/>
                  </a:lnTo>
                  <a:lnTo>
                    <a:pt x="68" y="1019"/>
                  </a:lnTo>
                  <a:lnTo>
                    <a:pt x="77" y="1033"/>
                  </a:lnTo>
                  <a:lnTo>
                    <a:pt x="86" y="1046"/>
                  </a:lnTo>
                  <a:lnTo>
                    <a:pt x="97" y="1058"/>
                  </a:lnTo>
                  <a:lnTo>
                    <a:pt x="109" y="1070"/>
                  </a:lnTo>
                  <a:lnTo>
                    <a:pt x="121" y="1081"/>
                  </a:lnTo>
                  <a:lnTo>
                    <a:pt x="136" y="1091"/>
                  </a:lnTo>
                  <a:lnTo>
                    <a:pt x="150" y="1099"/>
                  </a:lnTo>
                  <a:lnTo>
                    <a:pt x="166" y="1107"/>
                  </a:lnTo>
                  <a:lnTo>
                    <a:pt x="182" y="1114"/>
                  </a:lnTo>
                  <a:lnTo>
                    <a:pt x="200" y="1120"/>
                  </a:lnTo>
                  <a:lnTo>
                    <a:pt x="217" y="1125"/>
                  </a:lnTo>
                  <a:lnTo>
                    <a:pt x="235" y="1128"/>
                  </a:lnTo>
                  <a:lnTo>
                    <a:pt x="254" y="1130"/>
                  </a:lnTo>
                  <a:lnTo>
                    <a:pt x="273" y="1131"/>
                  </a:lnTo>
                  <a:lnTo>
                    <a:pt x="292" y="1131"/>
                  </a:lnTo>
                  <a:lnTo>
                    <a:pt x="313" y="1129"/>
                  </a:lnTo>
                  <a:lnTo>
                    <a:pt x="332" y="1126"/>
                  </a:lnTo>
                  <a:lnTo>
                    <a:pt x="352" y="1121"/>
                  </a:lnTo>
                  <a:lnTo>
                    <a:pt x="373" y="1114"/>
                  </a:lnTo>
                  <a:lnTo>
                    <a:pt x="390" y="1107"/>
                  </a:lnTo>
                  <a:lnTo>
                    <a:pt x="406" y="1099"/>
                  </a:lnTo>
                  <a:lnTo>
                    <a:pt x="421" y="1091"/>
                  </a:lnTo>
                  <a:lnTo>
                    <a:pt x="433" y="1082"/>
                  </a:lnTo>
                  <a:lnTo>
                    <a:pt x="444" y="1072"/>
                  </a:lnTo>
                  <a:lnTo>
                    <a:pt x="453" y="1062"/>
                  </a:lnTo>
                  <a:lnTo>
                    <a:pt x="461" y="1051"/>
                  </a:lnTo>
                  <a:lnTo>
                    <a:pt x="468" y="1040"/>
                  </a:lnTo>
                  <a:lnTo>
                    <a:pt x="474" y="1029"/>
                  </a:lnTo>
                  <a:lnTo>
                    <a:pt x="478" y="1018"/>
                  </a:lnTo>
                  <a:lnTo>
                    <a:pt x="480" y="1007"/>
                  </a:lnTo>
                  <a:lnTo>
                    <a:pt x="481" y="995"/>
                  </a:lnTo>
                  <a:lnTo>
                    <a:pt x="481" y="983"/>
                  </a:lnTo>
                  <a:lnTo>
                    <a:pt x="480" y="972"/>
                  </a:lnTo>
                  <a:lnTo>
                    <a:pt x="478" y="961"/>
                  </a:lnTo>
                  <a:lnTo>
                    <a:pt x="474" y="950"/>
                  </a:lnTo>
                  <a:lnTo>
                    <a:pt x="468" y="939"/>
                  </a:lnTo>
                  <a:lnTo>
                    <a:pt x="463" y="929"/>
                  </a:lnTo>
                  <a:lnTo>
                    <a:pt x="456" y="919"/>
                  </a:lnTo>
                  <a:lnTo>
                    <a:pt x="448" y="910"/>
                  </a:lnTo>
                  <a:lnTo>
                    <a:pt x="439" y="901"/>
                  </a:lnTo>
                  <a:lnTo>
                    <a:pt x="430" y="893"/>
                  </a:lnTo>
                  <a:lnTo>
                    <a:pt x="419" y="885"/>
                  </a:lnTo>
                  <a:lnTo>
                    <a:pt x="407" y="879"/>
                  </a:lnTo>
                  <a:lnTo>
                    <a:pt x="395" y="873"/>
                  </a:lnTo>
                  <a:lnTo>
                    <a:pt x="382" y="869"/>
                  </a:lnTo>
                  <a:lnTo>
                    <a:pt x="368" y="865"/>
                  </a:lnTo>
                  <a:lnTo>
                    <a:pt x="353" y="863"/>
                  </a:lnTo>
                  <a:lnTo>
                    <a:pt x="338" y="862"/>
                  </a:lnTo>
                  <a:lnTo>
                    <a:pt x="323" y="862"/>
                  </a:lnTo>
                  <a:lnTo>
                    <a:pt x="306" y="863"/>
                  </a:lnTo>
                  <a:lnTo>
                    <a:pt x="289" y="865"/>
                  </a:lnTo>
                  <a:lnTo>
                    <a:pt x="314" y="857"/>
                  </a:lnTo>
                  <a:lnTo>
                    <a:pt x="336" y="848"/>
                  </a:lnTo>
                  <a:lnTo>
                    <a:pt x="357" y="839"/>
                  </a:lnTo>
                  <a:lnTo>
                    <a:pt x="375" y="828"/>
                  </a:lnTo>
                  <a:lnTo>
                    <a:pt x="391" y="818"/>
                  </a:lnTo>
                  <a:lnTo>
                    <a:pt x="405" y="808"/>
                  </a:lnTo>
                  <a:lnTo>
                    <a:pt x="419" y="797"/>
                  </a:lnTo>
                  <a:lnTo>
                    <a:pt x="429" y="786"/>
                  </a:lnTo>
                  <a:lnTo>
                    <a:pt x="438" y="776"/>
                  </a:lnTo>
                  <a:lnTo>
                    <a:pt x="445" y="763"/>
                  </a:lnTo>
                  <a:lnTo>
                    <a:pt x="450" y="752"/>
                  </a:lnTo>
                  <a:lnTo>
                    <a:pt x="454" y="741"/>
                  </a:lnTo>
                  <a:lnTo>
                    <a:pt x="456" y="730"/>
                  </a:lnTo>
                  <a:lnTo>
                    <a:pt x="456" y="718"/>
                  </a:lnTo>
                  <a:lnTo>
                    <a:pt x="455" y="706"/>
                  </a:lnTo>
                  <a:lnTo>
                    <a:pt x="453" y="694"/>
                  </a:lnTo>
                  <a:lnTo>
                    <a:pt x="449" y="683"/>
                  </a:lnTo>
                  <a:lnTo>
                    <a:pt x="443" y="672"/>
                  </a:lnTo>
                  <a:lnTo>
                    <a:pt x="436" y="661"/>
                  </a:lnTo>
                  <a:lnTo>
                    <a:pt x="428" y="649"/>
                  </a:lnTo>
                  <a:lnTo>
                    <a:pt x="419" y="639"/>
                  </a:lnTo>
                  <a:lnTo>
                    <a:pt x="407" y="628"/>
                  </a:lnTo>
                  <a:lnTo>
                    <a:pt x="395" y="618"/>
                  </a:lnTo>
                  <a:lnTo>
                    <a:pt x="382" y="608"/>
                  </a:lnTo>
                  <a:lnTo>
                    <a:pt x="368" y="598"/>
                  </a:lnTo>
                  <a:lnTo>
                    <a:pt x="352" y="589"/>
                  </a:lnTo>
                  <a:lnTo>
                    <a:pt x="335" y="580"/>
                  </a:lnTo>
                  <a:lnTo>
                    <a:pt x="318" y="571"/>
                  </a:lnTo>
                  <a:lnTo>
                    <a:pt x="298" y="564"/>
                  </a:lnTo>
                  <a:lnTo>
                    <a:pt x="279" y="556"/>
                  </a:lnTo>
                  <a:lnTo>
                    <a:pt x="259" y="549"/>
                  </a:lnTo>
                  <a:lnTo>
                    <a:pt x="237" y="542"/>
                  </a:lnTo>
                  <a:lnTo>
                    <a:pt x="263" y="543"/>
                  </a:lnTo>
                  <a:lnTo>
                    <a:pt x="287" y="542"/>
                  </a:lnTo>
                  <a:lnTo>
                    <a:pt x="309" y="540"/>
                  </a:lnTo>
                  <a:lnTo>
                    <a:pt x="329" y="536"/>
                  </a:lnTo>
                  <a:lnTo>
                    <a:pt x="347" y="531"/>
                  </a:lnTo>
                  <a:lnTo>
                    <a:pt x="364" y="525"/>
                  </a:lnTo>
                  <a:lnTo>
                    <a:pt x="378" y="517"/>
                  </a:lnTo>
                  <a:lnTo>
                    <a:pt x="390" y="509"/>
                  </a:lnTo>
                  <a:lnTo>
                    <a:pt x="401" y="500"/>
                  </a:lnTo>
                  <a:lnTo>
                    <a:pt x="410" y="490"/>
                  </a:lnTo>
                  <a:lnTo>
                    <a:pt x="419" y="478"/>
                  </a:lnTo>
                  <a:lnTo>
                    <a:pt x="425" y="467"/>
                  </a:lnTo>
                  <a:lnTo>
                    <a:pt x="429" y="455"/>
                  </a:lnTo>
                  <a:lnTo>
                    <a:pt x="431" y="443"/>
                  </a:lnTo>
                  <a:lnTo>
                    <a:pt x="432" y="431"/>
                  </a:lnTo>
                  <a:lnTo>
                    <a:pt x="432" y="417"/>
                  </a:lnTo>
                  <a:lnTo>
                    <a:pt x="430" y="404"/>
                  </a:lnTo>
                  <a:lnTo>
                    <a:pt x="426" y="391"/>
                  </a:lnTo>
                  <a:lnTo>
                    <a:pt x="422" y="378"/>
                  </a:lnTo>
                  <a:lnTo>
                    <a:pt x="415" y="364"/>
                  </a:lnTo>
                  <a:lnTo>
                    <a:pt x="407" y="352"/>
                  </a:lnTo>
                  <a:lnTo>
                    <a:pt x="398" y="340"/>
                  </a:lnTo>
                  <a:lnTo>
                    <a:pt x="387" y="328"/>
                  </a:lnTo>
                  <a:lnTo>
                    <a:pt x="376" y="317"/>
                  </a:lnTo>
                  <a:lnTo>
                    <a:pt x="363" y="305"/>
                  </a:lnTo>
                  <a:lnTo>
                    <a:pt x="347" y="295"/>
                  </a:lnTo>
                  <a:lnTo>
                    <a:pt x="332" y="286"/>
                  </a:lnTo>
                  <a:lnTo>
                    <a:pt x="316" y="278"/>
                  </a:lnTo>
                  <a:lnTo>
                    <a:pt x="297" y="271"/>
                  </a:lnTo>
                  <a:lnTo>
                    <a:pt x="278" y="265"/>
                  </a:lnTo>
                  <a:lnTo>
                    <a:pt x="258" y="260"/>
                  </a:lnTo>
                  <a:lnTo>
                    <a:pt x="236" y="255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7" name="Freeform 196"/>
            <p:cNvSpPr>
              <a:spLocks/>
            </p:cNvSpPr>
            <p:nvPr/>
          </p:nvSpPr>
          <p:spPr bwMode="auto">
            <a:xfrm>
              <a:off x="2517776" y="466725"/>
              <a:ext cx="39688" cy="30163"/>
            </a:xfrm>
            <a:custGeom>
              <a:avLst/>
              <a:gdLst>
                <a:gd name="T0" fmla="*/ 2147483647 w 376"/>
                <a:gd name="T1" fmla="*/ 2147483647 h 278"/>
                <a:gd name="T2" fmla="*/ 2147483647 w 376"/>
                <a:gd name="T3" fmla="*/ 2147483647 h 278"/>
                <a:gd name="T4" fmla="*/ 2147483647 w 376"/>
                <a:gd name="T5" fmla="*/ 2147483647 h 278"/>
                <a:gd name="T6" fmla="*/ 2147483647 w 376"/>
                <a:gd name="T7" fmla="*/ 2147483647 h 278"/>
                <a:gd name="T8" fmla="*/ 2147483647 w 376"/>
                <a:gd name="T9" fmla="*/ 2147483647 h 278"/>
                <a:gd name="T10" fmla="*/ 2147483647 w 376"/>
                <a:gd name="T11" fmla="*/ 2147483647 h 278"/>
                <a:gd name="T12" fmla="*/ 2147483647 w 376"/>
                <a:gd name="T13" fmla="*/ 2147483647 h 278"/>
                <a:gd name="T14" fmla="*/ 2147483647 w 376"/>
                <a:gd name="T15" fmla="*/ 2147483647 h 278"/>
                <a:gd name="T16" fmla="*/ 2147483647 w 376"/>
                <a:gd name="T17" fmla="*/ 2147483647 h 278"/>
                <a:gd name="T18" fmla="*/ 2147483647 w 376"/>
                <a:gd name="T19" fmla="*/ 2147483647 h 278"/>
                <a:gd name="T20" fmla="*/ 2147483647 w 376"/>
                <a:gd name="T21" fmla="*/ 2147483647 h 278"/>
                <a:gd name="T22" fmla="*/ 2147483647 w 376"/>
                <a:gd name="T23" fmla="*/ 2147483647 h 278"/>
                <a:gd name="T24" fmla="*/ 2147483647 w 376"/>
                <a:gd name="T25" fmla="*/ 2147483647 h 278"/>
                <a:gd name="T26" fmla="*/ 2147483647 w 376"/>
                <a:gd name="T27" fmla="*/ 2147483647 h 278"/>
                <a:gd name="T28" fmla="*/ 2147483647 w 376"/>
                <a:gd name="T29" fmla="*/ 2147483647 h 278"/>
                <a:gd name="T30" fmla="*/ 2147483647 w 376"/>
                <a:gd name="T31" fmla="*/ 2147483647 h 278"/>
                <a:gd name="T32" fmla="*/ 2147483647 w 376"/>
                <a:gd name="T33" fmla="*/ 2147483647 h 278"/>
                <a:gd name="T34" fmla="*/ 2147483647 w 376"/>
                <a:gd name="T35" fmla="*/ 2147483647 h 278"/>
                <a:gd name="T36" fmla="*/ 2147483647 w 376"/>
                <a:gd name="T37" fmla="*/ 2147483647 h 278"/>
                <a:gd name="T38" fmla="*/ 2147483647 w 376"/>
                <a:gd name="T39" fmla="*/ 2147483647 h 278"/>
                <a:gd name="T40" fmla="*/ 2147483647 w 376"/>
                <a:gd name="T41" fmla="*/ 2147483647 h 278"/>
                <a:gd name="T42" fmla="*/ 2147483647 w 376"/>
                <a:gd name="T43" fmla="*/ 2147483647 h 278"/>
                <a:gd name="T44" fmla="*/ 2147483647 w 376"/>
                <a:gd name="T45" fmla="*/ 2147483647 h 278"/>
                <a:gd name="T46" fmla="*/ 2147483647 w 376"/>
                <a:gd name="T47" fmla="*/ 2147483647 h 278"/>
                <a:gd name="T48" fmla="*/ 2147483647 w 376"/>
                <a:gd name="T49" fmla="*/ 2147483647 h 278"/>
                <a:gd name="T50" fmla="*/ 2147483647 w 376"/>
                <a:gd name="T51" fmla="*/ 2147483647 h 278"/>
                <a:gd name="T52" fmla="*/ 2147483647 w 376"/>
                <a:gd name="T53" fmla="*/ 2147483647 h 278"/>
                <a:gd name="T54" fmla="*/ 2147483647 w 376"/>
                <a:gd name="T55" fmla="*/ 2147483647 h 278"/>
                <a:gd name="T56" fmla="*/ 2147483647 w 376"/>
                <a:gd name="T57" fmla="*/ 2147483647 h 278"/>
                <a:gd name="T58" fmla="*/ 2147483647 w 376"/>
                <a:gd name="T59" fmla="*/ 2147483647 h 278"/>
                <a:gd name="T60" fmla="*/ 2147483647 w 376"/>
                <a:gd name="T61" fmla="*/ 2147483647 h 278"/>
                <a:gd name="T62" fmla="*/ 2147483647 w 376"/>
                <a:gd name="T63" fmla="*/ 2147483647 h 278"/>
                <a:gd name="T64" fmla="*/ 2147483647 w 376"/>
                <a:gd name="T65" fmla="*/ 2147483647 h 278"/>
                <a:gd name="T66" fmla="*/ 2147483647 w 376"/>
                <a:gd name="T67" fmla="*/ 2147483647 h 278"/>
                <a:gd name="T68" fmla="*/ 2147483647 w 376"/>
                <a:gd name="T69" fmla="*/ 2147483647 h 278"/>
                <a:gd name="T70" fmla="*/ 2147483647 w 376"/>
                <a:gd name="T71" fmla="*/ 2147483647 h 278"/>
                <a:gd name="T72" fmla="*/ 2147483647 w 376"/>
                <a:gd name="T73" fmla="*/ 2147483647 h 278"/>
                <a:gd name="T74" fmla="*/ 2147483647 w 376"/>
                <a:gd name="T75" fmla="*/ 2147483647 h 278"/>
                <a:gd name="T76" fmla="*/ 2147483647 w 376"/>
                <a:gd name="T77" fmla="*/ 2147483647 h 278"/>
                <a:gd name="T78" fmla="*/ 2147483647 w 376"/>
                <a:gd name="T79" fmla="*/ 2147483647 h 2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76"/>
                <a:gd name="T121" fmla="*/ 0 h 278"/>
                <a:gd name="T122" fmla="*/ 376 w 376"/>
                <a:gd name="T123" fmla="*/ 278 h 2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76" h="278">
                  <a:moveTo>
                    <a:pt x="181" y="250"/>
                  </a:moveTo>
                  <a:lnTo>
                    <a:pt x="203" y="251"/>
                  </a:lnTo>
                  <a:lnTo>
                    <a:pt x="223" y="250"/>
                  </a:lnTo>
                  <a:lnTo>
                    <a:pt x="241" y="249"/>
                  </a:lnTo>
                  <a:lnTo>
                    <a:pt x="259" y="247"/>
                  </a:lnTo>
                  <a:lnTo>
                    <a:pt x="275" y="243"/>
                  </a:lnTo>
                  <a:lnTo>
                    <a:pt x="290" y="239"/>
                  </a:lnTo>
                  <a:lnTo>
                    <a:pt x="304" y="234"/>
                  </a:lnTo>
                  <a:lnTo>
                    <a:pt x="316" y="228"/>
                  </a:lnTo>
                  <a:lnTo>
                    <a:pt x="327" y="222"/>
                  </a:lnTo>
                  <a:lnTo>
                    <a:pt x="337" y="215"/>
                  </a:lnTo>
                  <a:lnTo>
                    <a:pt x="346" y="207"/>
                  </a:lnTo>
                  <a:lnTo>
                    <a:pt x="353" y="199"/>
                  </a:lnTo>
                  <a:lnTo>
                    <a:pt x="361" y="190"/>
                  </a:lnTo>
                  <a:lnTo>
                    <a:pt x="366" y="180"/>
                  </a:lnTo>
                  <a:lnTo>
                    <a:pt x="370" y="171"/>
                  </a:lnTo>
                  <a:lnTo>
                    <a:pt x="373" y="161"/>
                  </a:lnTo>
                  <a:lnTo>
                    <a:pt x="375" y="151"/>
                  </a:lnTo>
                  <a:lnTo>
                    <a:pt x="376" y="141"/>
                  </a:lnTo>
                  <a:lnTo>
                    <a:pt x="376" y="129"/>
                  </a:lnTo>
                  <a:lnTo>
                    <a:pt x="375" y="119"/>
                  </a:lnTo>
                  <a:lnTo>
                    <a:pt x="373" y="108"/>
                  </a:lnTo>
                  <a:lnTo>
                    <a:pt x="370" y="97"/>
                  </a:lnTo>
                  <a:lnTo>
                    <a:pt x="365" y="87"/>
                  </a:lnTo>
                  <a:lnTo>
                    <a:pt x="360" y="75"/>
                  </a:lnTo>
                  <a:lnTo>
                    <a:pt x="353" y="65"/>
                  </a:lnTo>
                  <a:lnTo>
                    <a:pt x="346" y="55"/>
                  </a:lnTo>
                  <a:lnTo>
                    <a:pt x="339" y="45"/>
                  </a:lnTo>
                  <a:lnTo>
                    <a:pt x="330" y="35"/>
                  </a:lnTo>
                  <a:lnTo>
                    <a:pt x="320" y="26"/>
                  </a:lnTo>
                  <a:lnTo>
                    <a:pt x="310" y="16"/>
                  </a:lnTo>
                  <a:lnTo>
                    <a:pt x="297" y="8"/>
                  </a:lnTo>
                  <a:lnTo>
                    <a:pt x="285" y="0"/>
                  </a:lnTo>
                  <a:lnTo>
                    <a:pt x="295" y="26"/>
                  </a:lnTo>
                  <a:lnTo>
                    <a:pt x="306" y="57"/>
                  </a:lnTo>
                  <a:lnTo>
                    <a:pt x="308" y="66"/>
                  </a:lnTo>
                  <a:lnTo>
                    <a:pt x="309" y="75"/>
                  </a:lnTo>
                  <a:lnTo>
                    <a:pt x="310" y="85"/>
                  </a:lnTo>
                  <a:lnTo>
                    <a:pt x="310" y="94"/>
                  </a:lnTo>
                  <a:lnTo>
                    <a:pt x="309" y="104"/>
                  </a:lnTo>
                  <a:lnTo>
                    <a:pt x="308" y="115"/>
                  </a:lnTo>
                  <a:lnTo>
                    <a:pt x="305" y="125"/>
                  </a:lnTo>
                  <a:lnTo>
                    <a:pt x="301" y="136"/>
                  </a:lnTo>
                  <a:lnTo>
                    <a:pt x="294" y="146"/>
                  </a:lnTo>
                  <a:lnTo>
                    <a:pt x="288" y="154"/>
                  </a:lnTo>
                  <a:lnTo>
                    <a:pt x="281" y="162"/>
                  </a:lnTo>
                  <a:lnTo>
                    <a:pt x="275" y="169"/>
                  </a:lnTo>
                  <a:lnTo>
                    <a:pt x="267" y="175"/>
                  </a:lnTo>
                  <a:lnTo>
                    <a:pt x="260" y="181"/>
                  </a:lnTo>
                  <a:lnTo>
                    <a:pt x="253" y="186"/>
                  </a:lnTo>
                  <a:lnTo>
                    <a:pt x="245" y="191"/>
                  </a:lnTo>
                  <a:lnTo>
                    <a:pt x="236" y="196"/>
                  </a:lnTo>
                  <a:lnTo>
                    <a:pt x="228" y="200"/>
                  </a:lnTo>
                  <a:lnTo>
                    <a:pt x="219" y="203"/>
                  </a:lnTo>
                  <a:lnTo>
                    <a:pt x="211" y="206"/>
                  </a:lnTo>
                  <a:lnTo>
                    <a:pt x="193" y="210"/>
                  </a:lnTo>
                  <a:lnTo>
                    <a:pt x="174" y="213"/>
                  </a:lnTo>
                  <a:lnTo>
                    <a:pt x="154" y="215"/>
                  </a:lnTo>
                  <a:lnTo>
                    <a:pt x="134" y="216"/>
                  </a:lnTo>
                  <a:lnTo>
                    <a:pt x="113" y="216"/>
                  </a:lnTo>
                  <a:lnTo>
                    <a:pt x="92" y="215"/>
                  </a:lnTo>
                  <a:lnTo>
                    <a:pt x="47" y="211"/>
                  </a:lnTo>
                  <a:lnTo>
                    <a:pt x="0" y="206"/>
                  </a:lnTo>
                  <a:lnTo>
                    <a:pt x="9" y="218"/>
                  </a:lnTo>
                  <a:lnTo>
                    <a:pt x="19" y="228"/>
                  </a:lnTo>
                  <a:lnTo>
                    <a:pt x="29" y="238"/>
                  </a:lnTo>
                  <a:lnTo>
                    <a:pt x="40" y="246"/>
                  </a:lnTo>
                  <a:lnTo>
                    <a:pt x="28" y="255"/>
                  </a:lnTo>
                  <a:lnTo>
                    <a:pt x="16" y="264"/>
                  </a:lnTo>
                  <a:lnTo>
                    <a:pt x="47" y="265"/>
                  </a:lnTo>
                  <a:lnTo>
                    <a:pt x="78" y="266"/>
                  </a:lnTo>
                  <a:lnTo>
                    <a:pt x="108" y="267"/>
                  </a:lnTo>
                  <a:lnTo>
                    <a:pt x="139" y="269"/>
                  </a:lnTo>
                  <a:lnTo>
                    <a:pt x="168" y="270"/>
                  </a:lnTo>
                  <a:lnTo>
                    <a:pt x="199" y="273"/>
                  </a:lnTo>
                  <a:lnTo>
                    <a:pt x="228" y="275"/>
                  </a:lnTo>
                  <a:lnTo>
                    <a:pt x="259" y="278"/>
                  </a:lnTo>
                  <a:lnTo>
                    <a:pt x="240" y="271"/>
                  </a:lnTo>
                  <a:lnTo>
                    <a:pt x="222" y="264"/>
                  </a:lnTo>
                  <a:lnTo>
                    <a:pt x="202" y="257"/>
                  </a:lnTo>
                  <a:lnTo>
                    <a:pt x="181" y="25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" name="Freeform 197"/>
            <p:cNvSpPr>
              <a:spLocks/>
            </p:cNvSpPr>
            <p:nvPr/>
          </p:nvSpPr>
          <p:spPr bwMode="auto">
            <a:xfrm>
              <a:off x="2517776" y="447675"/>
              <a:ext cx="41275" cy="14288"/>
            </a:xfrm>
            <a:custGeom>
              <a:avLst/>
              <a:gdLst>
                <a:gd name="T0" fmla="*/ 2147483647 w 389"/>
                <a:gd name="T1" fmla="*/ 2147483647 h 136"/>
                <a:gd name="T2" fmla="*/ 2147483647 w 389"/>
                <a:gd name="T3" fmla="*/ 2147483647 h 136"/>
                <a:gd name="T4" fmla="*/ 2147483647 w 389"/>
                <a:gd name="T5" fmla="*/ 2147483647 h 136"/>
                <a:gd name="T6" fmla="*/ 2147483647 w 389"/>
                <a:gd name="T7" fmla="*/ 2147483647 h 136"/>
                <a:gd name="T8" fmla="*/ 2147483647 w 389"/>
                <a:gd name="T9" fmla="*/ 2147483647 h 136"/>
                <a:gd name="T10" fmla="*/ 2147483647 w 389"/>
                <a:gd name="T11" fmla="*/ 2147483647 h 136"/>
                <a:gd name="T12" fmla="*/ 2147483647 w 389"/>
                <a:gd name="T13" fmla="*/ 2147483647 h 136"/>
                <a:gd name="T14" fmla="*/ 2147483647 w 389"/>
                <a:gd name="T15" fmla="*/ 2147483647 h 136"/>
                <a:gd name="T16" fmla="*/ 2147483647 w 389"/>
                <a:gd name="T17" fmla="*/ 2147483647 h 136"/>
                <a:gd name="T18" fmla="*/ 2147483647 w 389"/>
                <a:gd name="T19" fmla="*/ 2147483647 h 136"/>
                <a:gd name="T20" fmla="*/ 2147483647 w 389"/>
                <a:gd name="T21" fmla="*/ 2147483647 h 136"/>
                <a:gd name="T22" fmla="*/ 2147483647 w 389"/>
                <a:gd name="T23" fmla="*/ 2147483647 h 136"/>
                <a:gd name="T24" fmla="*/ 2147483647 w 389"/>
                <a:gd name="T25" fmla="*/ 2147483647 h 136"/>
                <a:gd name="T26" fmla="*/ 2147483647 w 389"/>
                <a:gd name="T27" fmla="*/ 2147483647 h 136"/>
                <a:gd name="T28" fmla="*/ 0 w 389"/>
                <a:gd name="T29" fmla="*/ 2147483647 h 136"/>
                <a:gd name="T30" fmla="*/ 2147483647 w 389"/>
                <a:gd name="T31" fmla="*/ 2147483647 h 136"/>
                <a:gd name="T32" fmla="*/ 2147483647 w 389"/>
                <a:gd name="T33" fmla="*/ 2147483647 h 136"/>
                <a:gd name="T34" fmla="*/ 2147483647 w 389"/>
                <a:gd name="T35" fmla="*/ 2147483647 h 136"/>
                <a:gd name="T36" fmla="*/ 2147483647 w 389"/>
                <a:gd name="T37" fmla="*/ 2147483647 h 136"/>
                <a:gd name="T38" fmla="*/ 2147483647 w 389"/>
                <a:gd name="T39" fmla="*/ 2147483647 h 136"/>
                <a:gd name="T40" fmla="*/ 2147483647 w 389"/>
                <a:gd name="T41" fmla="*/ 2147483647 h 136"/>
                <a:gd name="T42" fmla="*/ 2147483647 w 389"/>
                <a:gd name="T43" fmla="*/ 2147483647 h 136"/>
                <a:gd name="T44" fmla="*/ 2147483647 w 389"/>
                <a:gd name="T45" fmla="*/ 2147483647 h 136"/>
                <a:gd name="T46" fmla="*/ 2147483647 w 389"/>
                <a:gd name="T47" fmla="*/ 2147483647 h 136"/>
                <a:gd name="T48" fmla="*/ 2147483647 w 389"/>
                <a:gd name="T49" fmla="*/ 2147483647 h 136"/>
                <a:gd name="T50" fmla="*/ 2147483647 w 389"/>
                <a:gd name="T51" fmla="*/ 2147483647 h 136"/>
                <a:gd name="T52" fmla="*/ 2147483647 w 389"/>
                <a:gd name="T53" fmla="*/ 2147483647 h 136"/>
                <a:gd name="T54" fmla="*/ 2147483647 w 389"/>
                <a:gd name="T55" fmla="*/ 2147483647 h 136"/>
                <a:gd name="T56" fmla="*/ 2147483647 w 389"/>
                <a:gd name="T57" fmla="*/ 2147483647 h 136"/>
                <a:gd name="T58" fmla="*/ 2147483647 w 389"/>
                <a:gd name="T59" fmla="*/ 2147483647 h 136"/>
                <a:gd name="T60" fmla="*/ 2147483647 w 389"/>
                <a:gd name="T61" fmla="*/ 2147483647 h 136"/>
                <a:gd name="T62" fmla="*/ 2147483647 w 389"/>
                <a:gd name="T63" fmla="*/ 2147483647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9"/>
                <a:gd name="T97" fmla="*/ 0 h 136"/>
                <a:gd name="T98" fmla="*/ 389 w 389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9" h="136">
                  <a:moveTo>
                    <a:pt x="382" y="0"/>
                  </a:moveTo>
                  <a:lnTo>
                    <a:pt x="373" y="8"/>
                  </a:lnTo>
                  <a:lnTo>
                    <a:pt x="364" y="15"/>
                  </a:lnTo>
                  <a:lnTo>
                    <a:pt x="354" y="21"/>
                  </a:lnTo>
                  <a:lnTo>
                    <a:pt x="343" y="27"/>
                  </a:lnTo>
                  <a:lnTo>
                    <a:pt x="332" y="34"/>
                  </a:lnTo>
                  <a:lnTo>
                    <a:pt x="322" y="39"/>
                  </a:lnTo>
                  <a:lnTo>
                    <a:pt x="311" y="44"/>
                  </a:lnTo>
                  <a:lnTo>
                    <a:pt x="300" y="48"/>
                  </a:lnTo>
                  <a:lnTo>
                    <a:pt x="276" y="54"/>
                  </a:lnTo>
                  <a:lnTo>
                    <a:pt x="253" y="59"/>
                  </a:lnTo>
                  <a:lnTo>
                    <a:pt x="228" y="62"/>
                  </a:lnTo>
                  <a:lnTo>
                    <a:pt x="204" y="63"/>
                  </a:lnTo>
                  <a:lnTo>
                    <a:pt x="179" y="63"/>
                  </a:lnTo>
                  <a:lnTo>
                    <a:pt x="155" y="60"/>
                  </a:lnTo>
                  <a:lnTo>
                    <a:pt x="131" y="56"/>
                  </a:lnTo>
                  <a:lnTo>
                    <a:pt x="106" y="51"/>
                  </a:lnTo>
                  <a:lnTo>
                    <a:pt x="83" y="43"/>
                  </a:lnTo>
                  <a:lnTo>
                    <a:pt x="60" y="34"/>
                  </a:lnTo>
                  <a:lnTo>
                    <a:pt x="50" y="27"/>
                  </a:lnTo>
                  <a:lnTo>
                    <a:pt x="39" y="22"/>
                  </a:lnTo>
                  <a:lnTo>
                    <a:pt x="29" y="16"/>
                  </a:lnTo>
                  <a:lnTo>
                    <a:pt x="19" y="9"/>
                  </a:lnTo>
                  <a:lnTo>
                    <a:pt x="14" y="19"/>
                  </a:lnTo>
                  <a:lnTo>
                    <a:pt x="10" y="29"/>
                  </a:lnTo>
                  <a:lnTo>
                    <a:pt x="6" y="40"/>
                  </a:lnTo>
                  <a:lnTo>
                    <a:pt x="4" y="49"/>
                  </a:lnTo>
                  <a:lnTo>
                    <a:pt x="2" y="58"/>
                  </a:lnTo>
                  <a:lnTo>
                    <a:pt x="0" y="67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1" y="88"/>
                  </a:lnTo>
                  <a:lnTo>
                    <a:pt x="58" y="95"/>
                  </a:lnTo>
                  <a:lnTo>
                    <a:pt x="84" y="99"/>
                  </a:lnTo>
                  <a:lnTo>
                    <a:pt x="108" y="104"/>
                  </a:lnTo>
                  <a:lnTo>
                    <a:pt x="132" y="110"/>
                  </a:lnTo>
                  <a:lnTo>
                    <a:pt x="153" y="116"/>
                  </a:lnTo>
                  <a:lnTo>
                    <a:pt x="164" y="120"/>
                  </a:lnTo>
                  <a:lnTo>
                    <a:pt x="175" y="125"/>
                  </a:lnTo>
                  <a:lnTo>
                    <a:pt x="186" y="130"/>
                  </a:lnTo>
                  <a:lnTo>
                    <a:pt x="197" y="136"/>
                  </a:lnTo>
                  <a:lnTo>
                    <a:pt x="220" y="136"/>
                  </a:lnTo>
                  <a:lnTo>
                    <a:pt x="243" y="135"/>
                  </a:lnTo>
                  <a:lnTo>
                    <a:pt x="264" y="132"/>
                  </a:lnTo>
                  <a:lnTo>
                    <a:pt x="284" y="129"/>
                  </a:lnTo>
                  <a:lnTo>
                    <a:pt x="303" y="125"/>
                  </a:lnTo>
                  <a:lnTo>
                    <a:pt x="320" y="120"/>
                  </a:lnTo>
                  <a:lnTo>
                    <a:pt x="335" y="114"/>
                  </a:lnTo>
                  <a:lnTo>
                    <a:pt x="349" y="107"/>
                  </a:lnTo>
                  <a:lnTo>
                    <a:pt x="356" y="103"/>
                  </a:lnTo>
                  <a:lnTo>
                    <a:pt x="362" y="99"/>
                  </a:lnTo>
                  <a:lnTo>
                    <a:pt x="367" y="94"/>
                  </a:lnTo>
                  <a:lnTo>
                    <a:pt x="372" y="88"/>
                  </a:lnTo>
                  <a:lnTo>
                    <a:pt x="376" y="83"/>
                  </a:lnTo>
                  <a:lnTo>
                    <a:pt x="379" y="77"/>
                  </a:lnTo>
                  <a:lnTo>
                    <a:pt x="382" y="71"/>
                  </a:lnTo>
                  <a:lnTo>
                    <a:pt x="385" y="65"/>
                  </a:lnTo>
                  <a:lnTo>
                    <a:pt x="387" y="58"/>
                  </a:lnTo>
                  <a:lnTo>
                    <a:pt x="388" y="51"/>
                  </a:lnTo>
                  <a:lnTo>
                    <a:pt x="389" y="44"/>
                  </a:lnTo>
                  <a:lnTo>
                    <a:pt x="389" y="36"/>
                  </a:lnTo>
                  <a:lnTo>
                    <a:pt x="388" y="27"/>
                  </a:lnTo>
                  <a:lnTo>
                    <a:pt x="387" y="19"/>
                  </a:lnTo>
                  <a:lnTo>
                    <a:pt x="385" y="10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9" name="Freeform 198"/>
            <p:cNvSpPr>
              <a:spLocks/>
            </p:cNvSpPr>
            <p:nvPr/>
          </p:nvSpPr>
          <p:spPr bwMode="auto">
            <a:xfrm>
              <a:off x="2522538" y="506413"/>
              <a:ext cx="38100" cy="19050"/>
            </a:xfrm>
            <a:custGeom>
              <a:avLst/>
              <a:gdLst>
                <a:gd name="T0" fmla="*/ 2147483647 w 361"/>
                <a:gd name="T1" fmla="*/ 0 h 177"/>
                <a:gd name="T2" fmla="*/ 2147483647 w 361"/>
                <a:gd name="T3" fmla="*/ 2147483647 h 177"/>
                <a:gd name="T4" fmla="*/ 2147483647 w 361"/>
                <a:gd name="T5" fmla="*/ 2147483647 h 177"/>
                <a:gd name="T6" fmla="*/ 2147483647 w 361"/>
                <a:gd name="T7" fmla="*/ 2147483647 h 177"/>
                <a:gd name="T8" fmla="*/ 2147483647 w 361"/>
                <a:gd name="T9" fmla="*/ 2147483647 h 177"/>
                <a:gd name="T10" fmla="*/ 2147483647 w 361"/>
                <a:gd name="T11" fmla="*/ 2147483647 h 177"/>
                <a:gd name="T12" fmla="*/ 2147483647 w 361"/>
                <a:gd name="T13" fmla="*/ 2147483647 h 177"/>
                <a:gd name="T14" fmla="*/ 2147483647 w 361"/>
                <a:gd name="T15" fmla="*/ 2147483647 h 177"/>
                <a:gd name="T16" fmla="*/ 2147483647 w 361"/>
                <a:gd name="T17" fmla="*/ 2147483647 h 177"/>
                <a:gd name="T18" fmla="*/ 2147483647 w 361"/>
                <a:gd name="T19" fmla="*/ 2147483647 h 177"/>
                <a:gd name="T20" fmla="*/ 2147483647 w 361"/>
                <a:gd name="T21" fmla="*/ 2147483647 h 177"/>
                <a:gd name="T22" fmla="*/ 2147483647 w 361"/>
                <a:gd name="T23" fmla="*/ 2147483647 h 177"/>
                <a:gd name="T24" fmla="*/ 2147483647 w 361"/>
                <a:gd name="T25" fmla="*/ 2147483647 h 177"/>
                <a:gd name="T26" fmla="*/ 2147483647 w 361"/>
                <a:gd name="T27" fmla="*/ 2147483647 h 177"/>
                <a:gd name="T28" fmla="*/ 2147483647 w 361"/>
                <a:gd name="T29" fmla="*/ 2147483647 h 177"/>
                <a:gd name="T30" fmla="*/ 2147483647 w 361"/>
                <a:gd name="T31" fmla="*/ 2147483647 h 177"/>
                <a:gd name="T32" fmla="*/ 2147483647 w 361"/>
                <a:gd name="T33" fmla="*/ 2147483647 h 177"/>
                <a:gd name="T34" fmla="*/ 2147483647 w 361"/>
                <a:gd name="T35" fmla="*/ 2147483647 h 177"/>
                <a:gd name="T36" fmla="*/ 2147483647 w 361"/>
                <a:gd name="T37" fmla="*/ 2147483647 h 177"/>
                <a:gd name="T38" fmla="*/ 2147483647 w 361"/>
                <a:gd name="T39" fmla="*/ 2147483647 h 177"/>
                <a:gd name="T40" fmla="*/ 2147483647 w 361"/>
                <a:gd name="T41" fmla="*/ 2147483647 h 177"/>
                <a:gd name="T42" fmla="*/ 2147483647 w 361"/>
                <a:gd name="T43" fmla="*/ 2147483647 h 177"/>
                <a:gd name="T44" fmla="*/ 2147483647 w 361"/>
                <a:gd name="T45" fmla="*/ 2147483647 h 177"/>
                <a:gd name="T46" fmla="*/ 2147483647 w 361"/>
                <a:gd name="T47" fmla="*/ 2147483647 h 177"/>
                <a:gd name="T48" fmla="*/ 0 w 361"/>
                <a:gd name="T49" fmla="*/ 2147483647 h 177"/>
                <a:gd name="T50" fmla="*/ 2147483647 w 361"/>
                <a:gd name="T51" fmla="*/ 2147483647 h 177"/>
                <a:gd name="T52" fmla="*/ 2147483647 w 361"/>
                <a:gd name="T53" fmla="*/ 2147483647 h 177"/>
                <a:gd name="T54" fmla="*/ 2147483647 w 361"/>
                <a:gd name="T55" fmla="*/ 2147483647 h 177"/>
                <a:gd name="T56" fmla="*/ 2147483647 w 361"/>
                <a:gd name="T57" fmla="*/ 2147483647 h 177"/>
                <a:gd name="T58" fmla="*/ 2147483647 w 361"/>
                <a:gd name="T59" fmla="*/ 2147483647 h 177"/>
                <a:gd name="T60" fmla="*/ 2147483647 w 361"/>
                <a:gd name="T61" fmla="*/ 2147483647 h 177"/>
                <a:gd name="T62" fmla="*/ 2147483647 w 361"/>
                <a:gd name="T63" fmla="*/ 2147483647 h 177"/>
                <a:gd name="T64" fmla="*/ 2147483647 w 361"/>
                <a:gd name="T65" fmla="*/ 2147483647 h 177"/>
                <a:gd name="T66" fmla="*/ 2147483647 w 361"/>
                <a:gd name="T67" fmla="*/ 2147483647 h 177"/>
                <a:gd name="T68" fmla="*/ 2147483647 w 361"/>
                <a:gd name="T69" fmla="*/ 2147483647 h 177"/>
                <a:gd name="T70" fmla="*/ 2147483647 w 361"/>
                <a:gd name="T71" fmla="*/ 2147483647 h 177"/>
                <a:gd name="T72" fmla="*/ 2147483647 w 361"/>
                <a:gd name="T73" fmla="*/ 2147483647 h 177"/>
                <a:gd name="T74" fmla="*/ 2147483647 w 361"/>
                <a:gd name="T75" fmla="*/ 2147483647 h 177"/>
                <a:gd name="T76" fmla="*/ 2147483647 w 361"/>
                <a:gd name="T77" fmla="*/ 2147483647 h 177"/>
                <a:gd name="T78" fmla="*/ 2147483647 w 361"/>
                <a:gd name="T79" fmla="*/ 2147483647 h 177"/>
                <a:gd name="T80" fmla="*/ 2147483647 w 361"/>
                <a:gd name="T81" fmla="*/ 2147483647 h 177"/>
                <a:gd name="T82" fmla="*/ 2147483647 w 361"/>
                <a:gd name="T83" fmla="*/ 2147483647 h 177"/>
                <a:gd name="T84" fmla="*/ 2147483647 w 361"/>
                <a:gd name="T85" fmla="*/ 2147483647 h 177"/>
                <a:gd name="T86" fmla="*/ 2147483647 w 361"/>
                <a:gd name="T87" fmla="*/ 2147483647 h 177"/>
                <a:gd name="T88" fmla="*/ 2147483647 w 361"/>
                <a:gd name="T89" fmla="*/ 2147483647 h 177"/>
                <a:gd name="T90" fmla="*/ 2147483647 w 361"/>
                <a:gd name="T91" fmla="*/ 2147483647 h 177"/>
                <a:gd name="T92" fmla="*/ 2147483647 w 361"/>
                <a:gd name="T93" fmla="*/ 2147483647 h 177"/>
                <a:gd name="T94" fmla="*/ 2147483647 w 361"/>
                <a:gd name="T95" fmla="*/ 2147483647 h 177"/>
                <a:gd name="T96" fmla="*/ 2147483647 w 361"/>
                <a:gd name="T97" fmla="*/ 0 h 1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1"/>
                <a:gd name="T148" fmla="*/ 0 h 177"/>
                <a:gd name="T149" fmla="*/ 361 w 361"/>
                <a:gd name="T150" fmla="*/ 177 h 1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1" h="177">
                  <a:moveTo>
                    <a:pt x="344" y="0"/>
                  </a:moveTo>
                  <a:lnTo>
                    <a:pt x="335" y="12"/>
                  </a:lnTo>
                  <a:lnTo>
                    <a:pt x="325" y="23"/>
                  </a:lnTo>
                  <a:lnTo>
                    <a:pt x="315" y="33"/>
                  </a:lnTo>
                  <a:lnTo>
                    <a:pt x="305" y="42"/>
                  </a:lnTo>
                  <a:lnTo>
                    <a:pt x="295" y="52"/>
                  </a:lnTo>
                  <a:lnTo>
                    <a:pt x="285" y="60"/>
                  </a:lnTo>
                  <a:lnTo>
                    <a:pt x="275" y="66"/>
                  </a:lnTo>
                  <a:lnTo>
                    <a:pt x="265" y="73"/>
                  </a:lnTo>
                  <a:lnTo>
                    <a:pt x="254" y="78"/>
                  </a:lnTo>
                  <a:lnTo>
                    <a:pt x="244" y="83"/>
                  </a:lnTo>
                  <a:lnTo>
                    <a:pt x="233" y="88"/>
                  </a:lnTo>
                  <a:lnTo>
                    <a:pt x="223" y="92"/>
                  </a:lnTo>
                  <a:lnTo>
                    <a:pt x="201" y="98"/>
                  </a:lnTo>
                  <a:lnTo>
                    <a:pt x="179" y="103"/>
                  </a:lnTo>
                  <a:lnTo>
                    <a:pt x="135" y="111"/>
                  </a:lnTo>
                  <a:lnTo>
                    <a:pt x="91" y="115"/>
                  </a:lnTo>
                  <a:lnTo>
                    <a:pt x="70" y="118"/>
                  </a:lnTo>
                  <a:lnTo>
                    <a:pt x="48" y="121"/>
                  </a:lnTo>
                  <a:lnTo>
                    <a:pt x="26" y="125"/>
                  </a:lnTo>
                  <a:lnTo>
                    <a:pt x="5" y="130"/>
                  </a:lnTo>
                  <a:lnTo>
                    <a:pt x="9" y="131"/>
                  </a:lnTo>
                  <a:lnTo>
                    <a:pt x="14" y="132"/>
                  </a:lnTo>
                  <a:lnTo>
                    <a:pt x="7" y="142"/>
                  </a:lnTo>
                  <a:lnTo>
                    <a:pt x="0" y="151"/>
                  </a:lnTo>
                  <a:lnTo>
                    <a:pt x="30" y="153"/>
                  </a:lnTo>
                  <a:lnTo>
                    <a:pt x="62" y="155"/>
                  </a:lnTo>
                  <a:lnTo>
                    <a:pt x="94" y="157"/>
                  </a:lnTo>
                  <a:lnTo>
                    <a:pt x="124" y="160"/>
                  </a:lnTo>
                  <a:lnTo>
                    <a:pt x="156" y="163"/>
                  </a:lnTo>
                  <a:lnTo>
                    <a:pt x="187" y="168"/>
                  </a:lnTo>
                  <a:lnTo>
                    <a:pt x="219" y="172"/>
                  </a:lnTo>
                  <a:lnTo>
                    <a:pt x="251" y="177"/>
                  </a:lnTo>
                  <a:lnTo>
                    <a:pt x="271" y="167"/>
                  </a:lnTo>
                  <a:lnTo>
                    <a:pt x="288" y="156"/>
                  </a:lnTo>
                  <a:lnTo>
                    <a:pt x="303" y="146"/>
                  </a:lnTo>
                  <a:lnTo>
                    <a:pt x="316" y="136"/>
                  </a:lnTo>
                  <a:lnTo>
                    <a:pt x="329" y="125"/>
                  </a:lnTo>
                  <a:lnTo>
                    <a:pt x="338" y="115"/>
                  </a:lnTo>
                  <a:lnTo>
                    <a:pt x="346" y="102"/>
                  </a:lnTo>
                  <a:lnTo>
                    <a:pt x="352" y="91"/>
                  </a:lnTo>
                  <a:lnTo>
                    <a:pt x="357" y="80"/>
                  </a:lnTo>
                  <a:lnTo>
                    <a:pt x="360" y="69"/>
                  </a:lnTo>
                  <a:lnTo>
                    <a:pt x="361" y="57"/>
                  </a:lnTo>
                  <a:lnTo>
                    <a:pt x="360" y="45"/>
                  </a:lnTo>
                  <a:lnTo>
                    <a:pt x="359" y="34"/>
                  </a:lnTo>
                  <a:lnTo>
                    <a:pt x="355" y="22"/>
                  </a:lnTo>
                  <a:lnTo>
                    <a:pt x="350" y="11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0" name="Freeform 199"/>
            <p:cNvSpPr>
              <a:spLocks/>
            </p:cNvSpPr>
            <p:nvPr/>
          </p:nvSpPr>
          <p:spPr bwMode="auto">
            <a:xfrm>
              <a:off x="2519363" y="533400"/>
              <a:ext cx="42863" cy="22225"/>
            </a:xfrm>
            <a:custGeom>
              <a:avLst/>
              <a:gdLst>
                <a:gd name="T0" fmla="*/ 2147483647 w 414"/>
                <a:gd name="T1" fmla="*/ 2147483647 h 210"/>
                <a:gd name="T2" fmla="*/ 2147483647 w 414"/>
                <a:gd name="T3" fmla="*/ 2147483647 h 210"/>
                <a:gd name="T4" fmla="*/ 2147483647 w 414"/>
                <a:gd name="T5" fmla="*/ 2147483647 h 210"/>
                <a:gd name="T6" fmla="*/ 2147483647 w 414"/>
                <a:gd name="T7" fmla="*/ 2147483647 h 210"/>
                <a:gd name="T8" fmla="*/ 2147483647 w 414"/>
                <a:gd name="T9" fmla="*/ 2147483647 h 210"/>
                <a:gd name="T10" fmla="*/ 2147483647 w 414"/>
                <a:gd name="T11" fmla="*/ 2147483647 h 210"/>
                <a:gd name="T12" fmla="*/ 2147483647 w 414"/>
                <a:gd name="T13" fmla="*/ 2147483647 h 210"/>
                <a:gd name="T14" fmla="*/ 2147483647 w 414"/>
                <a:gd name="T15" fmla="*/ 2147483647 h 210"/>
                <a:gd name="T16" fmla="*/ 2147483647 w 414"/>
                <a:gd name="T17" fmla="*/ 2147483647 h 210"/>
                <a:gd name="T18" fmla="*/ 2147483647 w 414"/>
                <a:gd name="T19" fmla="*/ 2147483647 h 210"/>
                <a:gd name="T20" fmla="*/ 2147483647 w 414"/>
                <a:gd name="T21" fmla="*/ 2147483647 h 210"/>
                <a:gd name="T22" fmla="*/ 2147483647 w 414"/>
                <a:gd name="T23" fmla="*/ 2147483647 h 210"/>
                <a:gd name="T24" fmla="*/ 2147483647 w 414"/>
                <a:gd name="T25" fmla="*/ 2147483647 h 210"/>
                <a:gd name="T26" fmla="*/ 2147483647 w 414"/>
                <a:gd name="T27" fmla="*/ 2147483647 h 210"/>
                <a:gd name="T28" fmla="*/ 2147483647 w 414"/>
                <a:gd name="T29" fmla="*/ 2147483647 h 210"/>
                <a:gd name="T30" fmla="*/ 2147483647 w 414"/>
                <a:gd name="T31" fmla="*/ 2147483647 h 210"/>
                <a:gd name="T32" fmla="*/ 2147483647 w 414"/>
                <a:gd name="T33" fmla="*/ 2147483647 h 210"/>
                <a:gd name="T34" fmla="*/ 2147483647 w 414"/>
                <a:gd name="T35" fmla="*/ 2147483647 h 210"/>
                <a:gd name="T36" fmla="*/ 2147483647 w 414"/>
                <a:gd name="T37" fmla="*/ 2147483647 h 210"/>
                <a:gd name="T38" fmla="*/ 2147483647 w 414"/>
                <a:gd name="T39" fmla="*/ 2147483647 h 210"/>
                <a:gd name="T40" fmla="*/ 2147483647 w 414"/>
                <a:gd name="T41" fmla="*/ 2147483647 h 210"/>
                <a:gd name="T42" fmla="*/ 2147483647 w 414"/>
                <a:gd name="T43" fmla="*/ 2147483647 h 210"/>
                <a:gd name="T44" fmla="*/ 2147483647 w 414"/>
                <a:gd name="T45" fmla="*/ 2147483647 h 210"/>
                <a:gd name="T46" fmla="*/ 2147483647 w 414"/>
                <a:gd name="T47" fmla="*/ 2147483647 h 210"/>
                <a:gd name="T48" fmla="*/ 2147483647 w 414"/>
                <a:gd name="T49" fmla="*/ 2147483647 h 210"/>
                <a:gd name="T50" fmla="*/ 2147483647 w 414"/>
                <a:gd name="T51" fmla="*/ 2147483647 h 210"/>
                <a:gd name="T52" fmla="*/ 2147483647 w 414"/>
                <a:gd name="T53" fmla="*/ 2147483647 h 210"/>
                <a:gd name="T54" fmla="*/ 2147483647 w 414"/>
                <a:gd name="T55" fmla="*/ 2147483647 h 210"/>
                <a:gd name="T56" fmla="*/ 2147483647 w 414"/>
                <a:gd name="T57" fmla="*/ 2147483647 h 210"/>
                <a:gd name="T58" fmla="*/ 2147483647 w 414"/>
                <a:gd name="T59" fmla="*/ 2147483647 h 210"/>
                <a:gd name="T60" fmla="*/ 2147483647 w 414"/>
                <a:gd name="T61" fmla="*/ 2147483647 h 210"/>
                <a:gd name="T62" fmla="*/ 2147483647 w 414"/>
                <a:gd name="T63" fmla="*/ 2147483647 h 210"/>
                <a:gd name="T64" fmla="*/ 2147483647 w 414"/>
                <a:gd name="T65" fmla="*/ 2147483647 h 210"/>
                <a:gd name="T66" fmla="*/ 2147483647 w 414"/>
                <a:gd name="T67" fmla="*/ 2147483647 h 210"/>
                <a:gd name="T68" fmla="*/ 2147483647 w 414"/>
                <a:gd name="T69" fmla="*/ 2147483647 h 2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4"/>
                <a:gd name="T106" fmla="*/ 0 h 210"/>
                <a:gd name="T107" fmla="*/ 414 w 414"/>
                <a:gd name="T108" fmla="*/ 210 h 2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4" h="210">
                  <a:moveTo>
                    <a:pt x="0" y="95"/>
                  </a:moveTo>
                  <a:lnTo>
                    <a:pt x="5" y="104"/>
                  </a:lnTo>
                  <a:lnTo>
                    <a:pt x="11" y="112"/>
                  </a:lnTo>
                  <a:lnTo>
                    <a:pt x="16" y="120"/>
                  </a:lnTo>
                  <a:lnTo>
                    <a:pt x="22" y="127"/>
                  </a:lnTo>
                  <a:lnTo>
                    <a:pt x="35" y="143"/>
                  </a:lnTo>
                  <a:lnTo>
                    <a:pt x="50" y="156"/>
                  </a:lnTo>
                  <a:lnTo>
                    <a:pt x="67" y="168"/>
                  </a:lnTo>
                  <a:lnTo>
                    <a:pt x="84" y="178"/>
                  </a:lnTo>
                  <a:lnTo>
                    <a:pt x="103" y="187"/>
                  </a:lnTo>
                  <a:lnTo>
                    <a:pt x="123" y="196"/>
                  </a:lnTo>
                  <a:lnTo>
                    <a:pt x="144" y="202"/>
                  </a:lnTo>
                  <a:lnTo>
                    <a:pt x="165" y="207"/>
                  </a:lnTo>
                  <a:lnTo>
                    <a:pt x="188" y="209"/>
                  </a:lnTo>
                  <a:lnTo>
                    <a:pt x="210" y="210"/>
                  </a:lnTo>
                  <a:lnTo>
                    <a:pt x="222" y="210"/>
                  </a:lnTo>
                  <a:lnTo>
                    <a:pt x="234" y="209"/>
                  </a:lnTo>
                  <a:lnTo>
                    <a:pt x="246" y="208"/>
                  </a:lnTo>
                  <a:lnTo>
                    <a:pt x="257" y="206"/>
                  </a:lnTo>
                  <a:lnTo>
                    <a:pt x="269" y="204"/>
                  </a:lnTo>
                  <a:lnTo>
                    <a:pt x="281" y="201"/>
                  </a:lnTo>
                  <a:lnTo>
                    <a:pt x="294" y="198"/>
                  </a:lnTo>
                  <a:lnTo>
                    <a:pt x="306" y="193"/>
                  </a:lnTo>
                  <a:lnTo>
                    <a:pt x="326" y="185"/>
                  </a:lnTo>
                  <a:lnTo>
                    <a:pt x="344" y="175"/>
                  </a:lnTo>
                  <a:lnTo>
                    <a:pt x="360" y="165"/>
                  </a:lnTo>
                  <a:lnTo>
                    <a:pt x="374" y="154"/>
                  </a:lnTo>
                  <a:lnTo>
                    <a:pt x="385" y="143"/>
                  </a:lnTo>
                  <a:lnTo>
                    <a:pt x="395" y="130"/>
                  </a:lnTo>
                  <a:lnTo>
                    <a:pt x="403" y="117"/>
                  </a:lnTo>
                  <a:lnTo>
                    <a:pt x="409" y="104"/>
                  </a:lnTo>
                  <a:lnTo>
                    <a:pt x="412" y="91"/>
                  </a:lnTo>
                  <a:lnTo>
                    <a:pt x="414" y="77"/>
                  </a:lnTo>
                  <a:lnTo>
                    <a:pt x="414" y="63"/>
                  </a:lnTo>
                  <a:lnTo>
                    <a:pt x="413" y="50"/>
                  </a:lnTo>
                  <a:lnTo>
                    <a:pt x="409" y="37"/>
                  </a:lnTo>
                  <a:lnTo>
                    <a:pt x="405" y="25"/>
                  </a:lnTo>
                  <a:lnTo>
                    <a:pt x="397" y="12"/>
                  </a:lnTo>
                  <a:lnTo>
                    <a:pt x="390" y="0"/>
                  </a:lnTo>
                  <a:lnTo>
                    <a:pt x="387" y="12"/>
                  </a:lnTo>
                  <a:lnTo>
                    <a:pt x="382" y="25"/>
                  </a:lnTo>
                  <a:lnTo>
                    <a:pt x="377" y="36"/>
                  </a:lnTo>
                  <a:lnTo>
                    <a:pt x="371" y="46"/>
                  </a:lnTo>
                  <a:lnTo>
                    <a:pt x="364" y="56"/>
                  </a:lnTo>
                  <a:lnTo>
                    <a:pt x="356" y="65"/>
                  </a:lnTo>
                  <a:lnTo>
                    <a:pt x="347" y="74"/>
                  </a:lnTo>
                  <a:lnTo>
                    <a:pt x="336" y="83"/>
                  </a:lnTo>
                  <a:lnTo>
                    <a:pt x="326" y="91"/>
                  </a:lnTo>
                  <a:lnTo>
                    <a:pt x="315" y="98"/>
                  </a:lnTo>
                  <a:lnTo>
                    <a:pt x="303" y="104"/>
                  </a:lnTo>
                  <a:lnTo>
                    <a:pt x="291" y="110"/>
                  </a:lnTo>
                  <a:lnTo>
                    <a:pt x="277" y="115"/>
                  </a:lnTo>
                  <a:lnTo>
                    <a:pt x="264" y="119"/>
                  </a:lnTo>
                  <a:lnTo>
                    <a:pt x="250" y="123"/>
                  </a:lnTo>
                  <a:lnTo>
                    <a:pt x="236" y="127"/>
                  </a:lnTo>
                  <a:lnTo>
                    <a:pt x="220" y="129"/>
                  </a:lnTo>
                  <a:lnTo>
                    <a:pt x="206" y="131"/>
                  </a:lnTo>
                  <a:lnTo>
                    <a:pt x="191" y="133"/>
                  </a:lnTo>
                  <a:lnTo>
                    <a:pt x="175" y="134"/>
                  </a:lnTo>
                  <a:lnTo>
                    <a:pt x="160" y="134"/>
                  </a:lnTo>
                  <a:lnTo>
                    <a:pt x="145" y="134"/>
                  </a:lnTo>
                  <a:lnTo>
                    <a:pt x="130" y="133"/>
                  </a:lnTo>
                  <a:lnTo>
                    <a:pt x="114" y="131"/>
                  </a:lnTo>
                  <a:lnTo>
                    <a:pt x="99" y="129"/>
                  </a:lnTo>
                  <a:lnTo>
                    <a:pt x="84" y="126"/>
                  </a:lnTo>
                  <a:lnTo>
                    <a:pt x="70" y="123"/>
                  </a:lnTo>
                  <a:lnTo>
                    <a:pt x="54" y="118"/>
                  </a:lnTo>
                  <a:lnTo>
                    <a:pt x="40" y="114"/>
                  </a:lnTo>
                  <a:lnTo>
                    <a:pt x="27" y="108"/>
                  </a:lnTo>
                  <a:lnTo>
                    <a:pt x="14" y="102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1" name="Freeform 200"/>
            <p:cNvSpPr>
              <a:spLocks/>
            </p:cNvSpPr>
            <p:nvPr/>
          </p:nvSpPr>
          <p:spPr bwMode="auto">
            <a:xfrm>
              <a:off x="2562226" y="449263"/>
              <a:ext cx="33338" cy="50800"/>
            </a:xfrm>
            <a:custGeom>
              <a:avLst/>
              <a:gdLst>
                <a:gd name="T0" fmla="*/ 2147483647 w 318"/>
                <a:gd name="T1" fmla="*/ 2147483647 h 484"/>
                <a:gd name="T2" fmla="*/ 2147483647 w 318"/>
                <a:gd name="T3" fmla="*/ 2147483647 h 484"/>
                <a:gd name="T4" fmla="*/ 2147483647 w 318"/>
                <a:gd name="T5" fmla="*/ 2147483647 h 484"/>
                <a:gd name="T6" fmla="*/ 2147483647 w 318"/>
                <a:gd name="T7" fmla="*/ 2147483647 h 484"/>
                <a:gd name="T8" fmla="*/ 2147483647 w 318"/>
                <a:gd name="T9" fmla="*/ 2147483647 h 484"/>
                <a:gd name="T10" fmla="*/ 2147483647 w 318"/>
                <a:gd name="T11" fmla="*/ 2147483647 h 484"/>
                <a:gd name="T12" fmla="*/ 2147483647 w 318"/>
                <a:gd name="T13" fmla="*/ 2147483647 h 484"/>
                <a:gd name="T14" fmla="*/ 2147483647 w 318"/>
                <a:gd name="T15" fmla="*/ 2147483647 h 484"/>
                <a:gd name="T16" fmla="*/ 0 w 318"/>
                <a:gd name="T17" fmla="*/ 2147483647 h 484"/>
                <a:gd name="T18" fmla="*/ 2147483647 w 318"/>
                <a:gd name="T19" fmla="*/ 2147483647 h 484"/>
                <a:gd name="T20" fmla="*/ 2147483647 w 318"/>
                <a:gd name="T21" fmla="*/ 2147483647 h 484"/>
                <a:gd name="T22" fmla="*/ 2147483647 w 318"/>
                <a:gd name="T23" fmla="*/ 2147483647 h 484"/>
                <a:gd name="T24" fmla="*/ 2147483647 w 318"/>
                <a:gd name="T25" fmla="*/ 2147483647 h 484"/>
                <a:gd name="T26" fmla="*/ 2147483647 w 318"/>
                <a:gd name="T27" fmla="*/ 2147483647 h 484"/>
                <a:gd name="T28" fmla="*/ 2147483647 w 318"/>
                <a:gd name="T29" fmla="*/ 2147483647 h 484"/>
                <a:gd name="T30" fmla="*/ 2147483647 w 318"/>
                <a:gd name="T31" fmla="*/ 2147483647 h 484"/>
                <a:gd name="T32" fmla="*/ 2147483647 w 318"/>
                <a:gd name="T33" fmla="*/ 2147483647 h 484"/>
                <a:gd name="T34" fmla="*/ 2147483647 w 318"/>
                <a:gd name="T35" fmla="*/ 0 h 484"/>
                <a:gd name="T36" fmla="*/ 2147483647 w 318"/>
                <a:gd name="T37" fmla="*/ 2147483647 h 484"/>
                <a:gd name="T38" fmla="*/ 2147483647 w 318"/>
                <a:gd name="T39" fmla="*/ 2147483647 h 484"/>
                <a:gd name="T40" fmla="*/ 2147483647 w 318"/>
                <a:gd name="T41" fmla="*/ 2147483647 h 484"/>
                <a:gd name="T42" fmla="*/ 2147483647 w 318"/>
                <a:gd name="T43" fmla="*/ 2147483647 h 484"/>
                <a:gd name="T44" fmla="*/ 2147483647 w 318"/>
                <a:gd name="T45" fmla="*/ 2147483647 h 484"/>
                <a:gd name="T46" fmla="*/ 2147483647 w 318"/>
                <a:gd name="T47" fmla="*/ 2147483647 h 484"/>
                <a:gd name="T48" fmla="*/ 2147483647 w 318"/>
                <a:gd name="T49" fmla="*/ 2147483647 h 484"/>
                <a:gd name="T50" fmla="*/ 2147483647 w 318"/>
                <a:gd name="T51" fmla="*/ 2147483647 h 484"/>
                <a:gd name="T52" fmla="*/ 2147483647 w 318"/>
                <a:gd name="T53" fmla="*/ 2147483647 h 484"/>
                <a:gd name="T54" fmla="*/ 2147483647 w 318"/>
                <a:gd name="T55" fmla="*/ 2147483647 h 484"/>
                <a:gd name="T56" fmla="*/ 2147483647 w 318"/>
                <a:gd name="T57" fmla="*/ 2147483647 h 484"/>
                <a:gd name="T58" fmla="*/ 2147483647 w 318"/>
                <a:gd name="T59" fmla="*/ 2147483647 h 484"/>
                <a:gd name="T60" fmla="*/ 2147483647 w 318"/>
                <a:gd name="T61" fmla="*/ 2147483647 h 484"/>
                <a:gd name="T62" fmla="*/ 2147483647 w 318"/>
                <a:gd name="T63" fmla="*/ 2147483647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18"/>
                <a:gd name="T97" fmla="*/ 0 h 484"/>
                <a:gd name="T98" fmla="*/ 318 w 318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18" h="484">
                  <a:moveTo>
                    <a:pt x="138" y="484"/>
                  </a:moveTo>
                  <a:lnTo>
                    <a:pt x="121" y="482"/>
                  </a:lnTo>
                  <a:lnTo>
                    <a:pt x="104" y="478"/>
                  </a:lnTo>
                  <a:lnTo>
                    <a:pt x="90" y="471"/>
                  </a:lnTo>
                  <a:lnTo>
                    <a:pt x="77" y="463"/>
                  </a:lnTo>
                  <a:lnTo>
                    <a:pt x="65" y="454"/>
                  </a:lnTo>
                  <a:lnTo>
                    <a:pt x="53" y="443"/>
                  </a:lnTo>
                  <a:lnTo>
                    <a:pt x="43" y="431"/>
                  </a:lnTo>
                  <a:lnTo>
                    <a:pt x="34" y="418"/>
                  </a:lnTo>
                  <a:lnTo>
                    <a:pt x="26" y="403"/>
                  </a:lnTo>
                  <a:lnTo>
                    <a:pt x="20" y="387"/>
                  </a:lnTo>
                  <a:lnTo>
                    <a:pt x="14" y="371"/>
                  </a:lnTo>
                  <a:lnTo>
                    <a:pt x="9" y="353"/>
                  </a:lnTo>
                  <a:lnTo>
                    <a:pt x="5" y="335"/>
                  </a:lnTo>
                  <a:lnTo>
                    <a:pt x="3" y="316"/>
                  </a:lnTo>
                  <a:lnTo>
                    <a:pt x="1" y="297"/>
                  </a:lnTo>
                  <a:lnTo>
                    <a:pt x="0" y="277"/>
                  </a:lnTo>
                  <a:lnTo>
                    <a:pt x="0" y="258"/>
                  </a:lnTo>
                  <a:lnTo>
                    <a:pt x="1" y="238"/>
                  </a:lnTo>
                  <a:lnTo>
                    <a:pt x="3" y="218"/>
                  </a:lnTo>
                  <a:lnTo>
                    <a:pt x="6" y="199"/>
                  </a:lnTo>
                  <a:lnTo>
                    <a:pt x="9" y="179"/>
                  </a:lnTo>
                  <a:lnTo>
                    <a:pt x="14" y="161"/>
                  </a:lnTo>
                  <a:lnTo>
                    <a:pt x="19" y="143"/>
                  </a:lnTo>
                  <a:lnTo>
                    <a:pt x="25" y="125"/>
                  </a:lnTo>
                  <a:lnTo>
                    <a:pt x="32" y="108"/>
                  </a:lnTo>
                  <a:lnTo>
                    <a:pt x="39" y="92"/>
                  </a:lnTo>
                  <a:lnTo>
                    <a:pt x="48" y="78"/>
                  </a:lnTo>
                  <a:lnTo>
                    <a:pt x="58" y="63"/>
                  </a:lnTo>
                  <a:lnTo>
                    <a:pt x="68" y="51"/>
                  </a:lnTo>
                  <a:lnTo>
                    <a:pt x="78" y="40"/>
                  </a:lnTo>
                  <a:lnTo>
                    <a:pt x="89" y="30"/>
                  </a:lnTo>
                  <a:lnTo>
                    <a:pt x="101" y="22"/>
                  </a:lnTo>
                  <a:lnTo>
                    <a:pt x="125" y="10"/>
                  </a:lnTo>
                  <a:lnTo>
                    <a:pt x="147" y="3"/>
                  </a:lnTo>
                  <a:lnTo>
                    <a:pt x="168" y="0"/>
                  </a:lnTo>
                  <a:lnTo>
                    <a:pt x="188" y="0"/>
                  </a:lnTo>
                  <a:lnTo>
                    <a:pt x="206" y="4"/>
                  </a:lnTo>
                  <a:lnTo>
                    <a:pt x="224" y="11"/>
                  </a:lnTo>
                  <a:lnTo>
                    <a:pt x="239" y="22"/>
                  </a:lnTo>
                  <a:lnTo>
                    <a:pt x="253" y="34"/>
                  </a:lnTo>
                  <a:lnTo>
                    <a:pt x="266" y="49"/>
                  </a:lnTo>
                  <a:lnTo>
                    <a:pt x="277" y="66"/>
                  </a:lnTo>
                  <a:lnTo>
                    <a:pt x="288" y="86"/>
                  </a:lnTo>
                  <a:lnTo>
                    <a:pt x="297" y="107"/>
                  </a:lnTo>
                  <a:lnTo>
                    <a:pt x="304" y="130"/>
                  </a:lnTo>
                  <a:lnTo>
                    <a:pt x="310" y="153"/>
                  </a:lnTo>
                  <a:lnTo>
                    <a:pt x="314" y="177"/>
                  </a:lnTo>
                  <a:lnTo>
                    <a:pt x="317" y="203"/>
                  </a:lnTo>
                  <a:lnTo>
                    <a:pt x="318" y="228"/>
                  </a:lnTo>
                  <a:lnTo>
                    <a:pt x="318" y="255"/>
                  </a:lnTo>
                  <a:lnTo>
                    <a:pt x="316" y="280"/>
                  </a:lnTo>
                  <a:lnTo>
                    <a:pt x="312" y="306"/>
                  </a:lnTo>
                  <a:lnTo>
                    <a:pt x="307" y="330"/>
                  </a:lnTo>
                  <a:lnTo>
                    <a:pt x="300" y="353"/>
                  </a:lnTo>
                  <a:lnTo>
                    <a:pt x="292" y="376"/>
                  </a:lnTo>
                  <a:lnTo>
                    <a:pt x="282" y="397"/>
                  </a:lnTo>
                  <a:lnTo>
                    <a:pt x="270" y="417"/>
                  </a:lnTo>
                  <a:lnTo>
                    <a:pt x="256" y="434"/>
                  </a:lnTo>
                  <a:lnTo>
                    <a:pt x="241" y="449"/>
                  </a:lnTo>
                  <a:lnTo>
                    <a:pt x="224" y="462"/>
                  </a:lnTo>
                  <a:lnTo>
                    <a:pt x="205" y="471"/>
                  </a:lnTo>
                  <a:lnTo>
                    <a:pt x="185" y="479"/>
                  </a:lnTo>
                  <a:lnTo>
                    <a:pt x="162" y="483"/>
                  </a:lnTo>
                  <a:lnTo>
                    <a:pt x="138" y="484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2" name="Freeform 201"/>
            <p:cNvSpPr>
              <a:spLocks/>
            </p:cNvSpPr>
            <p:nvPr/>
          </p:nvSpPr>
          <p:spPr bwMode="auto">
            <a:xfrm>
              <a:off x="2562226" y="450850"/>
              <a:ext cx="33338" cy="49213"/>
            </a:xfrm>
            <a:custGeom>
              <a:avLst/>
              <a:gdLst>
                <a:gd name="T0" fmla="*/ 2147483647 w 318"/>
                <a:gd name="T1" fmla="*/ 2147483647 h 479"/>
                <a:gd name="T2" fmla="*/ 2147483647 w 318"/>
                <a:gd name="T3" fmla="*/ 2147483647 h 479"/>
                <a:gd name="T4" fmla="*/ 2147483647 w 318"/>
                <a:gd name="T5" fmla="*/ 2147483647 h 479"/>
                <a:gd name="T6" fmla="*/ 2147483647 w 318"/>
                <a:gd name="T7" fmla="*/ 2147483647 h 479"/>
                <a:gd name="T8" fmla="*/ 2147483647 w 318"/>
                <a:gd name="T9" fmla="*/ 2147483647 h 479"/>
                <a:gd name="T10" fmla="*/ 2147483647 w 318"/>
                <a:gd name="T11" fmla="*/ 2147483647 h 479"/>
                <a:gd name="T12" fmla="*/ 2147483647 w 318"/>
                <a:gd name="T13" fmla="*/ 2147483647 h 479"/>
                <a:gd name="T14" fmla="*/ 2147483647 w 318"/>
                <a:gd name="T15" fmla="*/ 2147483647 h 479"/>
                <a:gd name="T16" fmla="*/ 2147483647 w 318"/>
                <a:gd name="T17" fmla="*/ 2147483647 h 479"/>
                <a:gd name="T18" fmla="*/ 2147483647 w 318"/>
                <a:gd name="T19" fmla="*/ 2147483647 h 479"/>
                <a:gd name="T20" fmla="*/ 2147483647 w 318"/>
                <a:gd name="T21" fmla="*/ 2147483647 h 479"/>
                <a:gd name="T22" fmla="*/ 2147483647 w 318"/>
                <a:gd name="T23" fmla="*/ 2147483647 h 479"/>
                <a:gd name="T24" fmla="*/ 2147483647 w 318"/>
                <a:gd name="T25" fmla="*/ 2147483647 h 479"/>
                <a:gd name="T26" fmla="*/ 2147483647 w 318"/>
                <a:gd name="T27" fmla="*/ 2147483647 h 479"/>
                <a:gd name="T28" fmla="*/ 2147483647 w 318"/>
                <a:gd name="T29" fmla="*/ 2147483647 h 479"/>
                <a:gd name="T30" fmla="*/ 2147483647 w 318"/>
                <a:gd name="T31" fmla="*/ 2147483647 h 479"/>
                <a:gd name="T32" fmla="*/ 2147483647 w 318"/>
                <a:gd name="T33" fmla="*/ 2147483647 h 479"/>
                <a:gd name="T34" fmla="*/ 2147483647 w 318"/>
                <a:gd name="T35" fmla="*/ 2147483647 h 479"/>
                <a:gd name="T36" fmla="*/ 2147483647 w 318"/>
                <a:gd name="T37" fmla="*/ 2147483647 h 479"/>
                <a:gd name="T38" fmla="*/ 2147483647 w 318"/>
                <a:gd name="T39" fmla="*/ 2147483647 h 479"/>
                <a:gd name="T40" fmla="*/ 2147483647 w 318"/>
                <a:gd name="T41" fmla="*/ 2147483647 h 479"/>
                <a:gd name="T42" fmla="*/ 2147483647 w 318"/>
                <a:gd name="T43" fmla="*/ 2147483647 h 479"/>
                <a:gd name="T44" fmla="*/ 2147483647 w 318"/>
                <a:gd name="T45" fmla="*/ 2147483647 h 479"/>
                <a:gd name="T46" fmla="*/ 2147483647 w 318"/>
                <a:gd name="T47" fmla="*/ 2147483647 h 479"/>
                <a:gd name="T48" fmla="*/ 2147483647 w 318"/>
                <a:gd name="T49" fmla="*/ 2147483647 h 479"/>
                <a:gd name="T50" fmla="*/ 2147483647 w 318"/>
                <a:gd name="T51" fmla="*/ 2147483647 h 479"/>
                <a:gd name="T52" fmla="*/ 2147483647 w 318"/>
                <a:gd name="T53" fmla="*/ 2147483647 h 479"/>
                <a:gd name="T54" fmla="*/ 2147483647 w 318"/>
                <a:gd name="T55" fmla="*/ 2147483647 h 479"/>
                <a:gd name="T56" fmla="*/ 2147483647 w 318"/>
                <a:gd name="T57" fmla="*/ 2147483647 h 479"/>
                <a:gd name="T58" fmla="*/ 2147483647 w 318"/>
                <a:gd name="T59" fmla="*/ 2147483647 h 479"/>
                <a:gd name="T60" fmla="*/ 2147483647 w 318"/>
                <a:gd name="T61" fmla="*/ 2147483647 h 479"/>
                <a:gd name="T62" fmla="*/ 2147483647 w 318"/>
                <a:gd name="T63" fmla="*/ 2147483647 h 479"/>
                <a:gd name="T64" fmla="*/ 2147483647 w 318"/>
                <a:gd name="T65" fmla="*/ 2147483647 h 479"/>
                <a:gd name="T66" fmla="*/ 2147483647 w 318"/>
                <a:gd name="T67" fmla="*/ 2147483647 h 479"/>
                <a:gd name="T68" fmla="*/ 2147483647 w 318"/>
                <a:gd name="T69" fmla="*/ 2147483647 h 479"/>
                <a:gd name="T70" fmla="*/ 2147483647 w 318"/>
                <a:gd name="T71" fmla="*/ 2147483647 h 479"/>
                <a:gd name="T72" fmla="*/ 2147483647 w 318"/>
                <a:gd name="T73" fmla="*/ 2147483647 h 479"/>
                <a:gd name="T74" fmla="*/ 2147483647 w 318"/>
                <a:gd name="T75" fmla="*/ 2147483647 h 479"/>
                <a:gd name="T76" fmla="*/ 2147483647 w 318"/>
                <a:gd name="T77" fmla="*/ 2147483647 h 479"/>
                <a:gd name="T78" fmla="*/ 2147483647 w 318"/>
                <a:gd name="T79" fmla="*/ 2147483647 h 479"/>
                <a:gd name="T80" fmla="*/ 2147483647 w 318"/>
                <a:gd name="T81" fmla="*/ 2147483647 h 479"/>
                <a:gd name="T82" fmla="*/ 2147483647 w 318"/>
                <a:gd name="T83" fmla="*/ 2147483647 h 479"/>
                <a:gd name="T84" fmla="*/ 2147483647 w 318"/>
                <a:gd name="T85" fmla="*/ 2147483647 h 479"/>
                <a:gd name="T86" fmla="*/ 2147483647 w 318"/>
                <a:gd name="T87" fmla="*/ 2147483647 h 479"/>
                <a:gd name="T88" fmla="*/ 2147483647 w 318"/>
                <a:gd name="T89" fmla="*/ 2147483647 h 479"/>
                <a:gd name="T90" fmla="*/ 2147483647 w 318"/>
                <a:gd name="T91" fmla="*/ 2147483647 h 479"/>
                <a:gd name="T92" fmla="*/ 2147483647 w 318"/>
                <a:gd name="T93" fmla="*/ 2147483647 h 479"/>
                <a:gd name="T94" fmla="*/ 2147483647 w 318"/>
                <a:gd name="T95" fmla="*/ 2147483647 h 479"/>
                <a:gd name="T96" fmla="*/ 2147483647 w 318"/>
                <a:gd name="T97" fmla="*/ 2147483647 h 479"/>
                <a:gd name="T98" fmla="*/ 2147483647 w 318"/>
                <a:gd name="T99" fmla="*/ 2147483647 h 479"/>
                <a:gd name="T100" fmla="*/ 2147483647 w 318"/>
                <a:gd name="T101" fmla="*/ 2147483647 h 4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18"/>
                <a:gd name="T154" fmla="*/ 0 h 479"/>
                <a:gd name="T155" fmla="*/ 318 w 318"/>
                <a:gd name="T156" fmla="*/ 479 h 47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18" h="479">
                  <a:moveTo>
                    <a:pt x="209" y="0"/>
                  </a:moveTo>
                  <a:lnTo>
                    <a:pt x="217" y="14"/>
                  </a:lnTo>
                  <a:lnTo>
                    <a:pt x="226" y="26"/>
                  </a:lnTo>
                  <a:lnTo>
                    <a:pt x="232" y="39"/>
                  </a:lnTo>
                  <a:lnTo>
                    <a:pt x="238" y="52"/>
                  </a:lnTo>
                  <a:lnTo>
                    <a:pt x="244" y="65"/>
                  </a:lnTo>
                  <a:lnTo>
                    <a:pt x="249" y="79"/>
                  </a:lnTo>
                  <a:lnTo>
                    <a:pt x="253" y="92"/>
                  </a:lnTo>
                  <a:lnTo>
                    <a:pt x="256" y="105"/>
                  </a:lnTo>
                  <a:lnTo>
                    <a:pt x="259" y="118"/>
                  </a:lnTo>
                  <a:lnTo>
                    <a:pt x="262" y="132"/>
                  </a:lnTo>
                  <a:lnTo>
                    <a:pt x="264" y="145"/>
                  </a:lnTo>
                  <a:lnTo>
                    <a:pt x="265" y="158"/>
                  </a:lnTo>
                  <a:lnTo>
                    <a:pt x="266" y="171"/>
                  </a:lnTo>
                  <a:lnTo>
                    <a:pt x="266" y="184"/>
                  </a:lnTo>
                  <a:lnTo>
                    <a:pt x="265" y="197"/>
                  </a:lnTo>
                  <a:lnTo>
                    <a:pt x="264" y="209"/>
                  </a:lnTo>
                  <a:lnTo>
                    <a:pt x="263" y="221"/>
                  </a:lnTo>
                  <a:lnTo>
                    <a:pt x="261" y="233"/>
                  </a:lnTo>
                  <a:lnTo>
                    <a:pt x="258" y="245"/>
                  </a:lnTo>
                  <a:lnTo>
                    <a:pt x="255" y="256"/>
                  </a:lnTo>
                  <a:lnTo>
                    <a:pt x="251" y="267"/>
                  </a:lnTo>
                  <a:lnTo>
                    <a:pt x="247" y="277"/>
                  </a:lnTo>
                  <a:lnTo>
                    <a:pt x="242" y="287"/>
                  </a:lnTo>
                  <a:lnTo>
                    <a:pt x="237" y="298"/>
                  </a:lnTo>
                  <a:lnTo>
                    <a:pt x="231" y="307"/>
                  </a:lnTo>
                  <a:lnTo>
                    <a:pt x="225" y="315"/>
                  </a:lnTo>
                  <a:lnTo>
                    <a:pt x="217" y="324"/>
                  </a:lnTo>
                  <a:lnTo>
                    <a:pt x="210" y="331"/>
                  </a:lnTo>
                  <a:lnTo>
                    <a:pt x="203" y="338"/>
                  </a:lnTo>
                  <a:lnTo>
                    <a:pt x="194" y="344"/>
                  </a:lnTo>
                  <a:lnTo>
                    <a:pt x="186" y="350"/>
                  </a:lnTo>
                  <a:lnTo>
                    <a:pt x="177" y="356"/>
                  </a:lnTo>
                  <a:lnTo>
                    <a:pt x="159" y="361"/>
                  </a:lnTo>
                  <a:lnTo>
                    <a:pt x="142" y="364"/>
                  </a:lnTo>
                  <a:lnTo>
                    <a:pt x="127" y="366"/>
                  </a:lnTo>
                  <a:lnTo>
                    <a:pt x="113" y="366"/>
                  </a:lnTo>
                  <a:lnTo>
                    <a:pt x="99" y="364"/>
                  </a:lnTo>
                  <a:lnTo>
                    <a:pt x="87" y="361"/>
                  </a:lnTo>
                  <a:lnTo>
                    <a:pt x="75" y="356"/>
                  </a:lnTo>
                  <a:lnTo>
                    <a:pt x="65" y="350"/>
                  </a:lnTo>
                  <a:lnTo>
                    <a:pt x="55" y="343"/>
                  </a:lnTo>
                  <a:lnTo>
                    <a:pt x="44" y="334"/>
                  </a:lnTo>
                  <a:lnTo>
                    <a:pt x="36" y="325"/>
                  </a:lnTo>
                  <a:lnTo>
                    <a:pt x="28" y="314"/>
                  </a:lnTo>
                  <a:lnTo>
                    <a:pt x="20" y="303"/>
                  </a:lnTo>
                  <a:lnTo>
                    <a:pt x="13" y="289"/>
                  </a:lnTo>
                  <a:lnTo>
                    <a:pt x="6" y="276"/>
                  </a:lnTo>
                  <a:lnTo>
                    <a:pt x="0" y="262"/>
                  </a:lnTo>
                  <a:lnTo>
                    <a:pt x="1" y="282"/>
                  </a:lnTo>
                  <a:lnTo>
                    <a:pt x="2" y="303"/>
                  </a:lnTo>
                  <a:lnTo>
                    <a:pt x="4" y="322"/>
                  </a:lnTo>
                  <a:lnTo>
                    <a:pt x="8" y="341"/>
                  </a:lnTo>
                  <a:lnTo>
                    <a:pt x="12" y="360"/>
                  </a:lnTo>
                  <a:lnTo>
                    <a:pt x="18" y="377"/>
                  </a:lnTo>
                  <a:lnTo>
                    <a:pt x="24" y="393"/>
                  </a:lnTo>
                  <a:lnTo>
                    <a:pt x="32" y="408"/>
                  </a:lnTo>
                  <a:lnTo>
                    <a:pt x="41" y="423"/>
                  </a:lnTo>
                  <a:lnTo>
                    <a:pt x="51" y="436"/>
                  </a:lnTo>
                  <a:lnTo>
                    <a:pt x="57" y="442"/>
                  </a:lnTo>
                  <a:lnTo>
                    <a:pt x="63" y="447"/>
                  </a:lnTo>
                  <a:lnTo>
                    <a:pt x="69" y="453"/>
                  </a:lnTo>
                  <a:lnTo>
                    <a:pt x="75" y="457"/>
                  </a:lnTo>
                  <a:lnTo>
                    <a:pt x="82" y="461"/>
                  </a:lnTo>
                  <a:lnTo>
                    <a:pt x="89" y="465"/>
                  </a:lnTo>
                  <a:lnTo>
                    <a:pt x="96" y="470"/>
                  </a:lnTo>
                  <a:lnTo>
                    <a:pt x="104" y="472"/>
                  </a:lnTo>
                  <a:lnTo>
                    <a:pt x="112" y="475"/>
                  </a:lnTo>
                  <a:lnTo>
                    <a:pt x="120" y="477"/>
                  </a:lnTo>
                  <a:lnTo>
                    <a:pt x="129" y="478"/>
                  </a:lnTo>
                  <a:lnTo>
                    <a:pt x="138" y="479"/>
                  </a:lnTo>
                  <a:lnTo>
                    <a:pt x="158" y="479"/>
                  </a:lnTo>
                  <a:lnTo>
                    <a:pt x="178" y="476"/>
                  </a:lnTo>
                  <a:lnTo>
                    <a:pt x="195" y="471"/>
                  </a:lnTo>
                  <a:lnTo>
                    <a:pt x="212" y="463"/>
                  </a:lnTo>
                  <a:lnTo>
                    <a:pt x="228" y="454"/>
                  </a:lnTo>
                  <a:lnTo>
                    <a:pt x="242" y="444"/>
                  </a:lnTo>
                  <a:lnTo>
                    <a:pt x="254" y="431"/>
                  </a:lnTo>
                  <a:lnTo>
                    <a:pt x="266" y="417"/>
                  </a:lnTo>
                  <a:lnTo>
                    <a:pt x="276" y="401"/>
                  </a:lnTo>
                  <a:lnTo>
                    <a:pt x="286" y="384"/>
                  </a:lnTo>
                  <a:lnTo>
                    <a:pt x="294" y="367"/>
                  </a:lnTo>
                  <a:lnTo>
                    <a:pt x="301" y="347"/>
                  </a:lnTo>
                  <a:lnTo>
                    <a:pt x="306" y="328"/>
                  </a:lnTo>
                  <a:lnTo>
                    <a:pt x="311" y="308"/>
                  </a:lnTo>
                  <a:lnTo>
                    <a:pt x="314" y="286"/>
                  </a:lnTo>
                  <a:lnTo>
                    <a:pt x="317" y="265"/>
                  </a:lnTo>
                  <a:lnTo>
                    <a:pt x="318" y="244"/>
                  </a:lnTo>
                  <a:lnTo>
                    <a:pt x="318" y="222"/>
                  </a:lnTo>
                  <a:lnTo>
                    <a:pt x="317" y="201"/>
                  </a:lnTo>
                  <a:lnTo>
                    <a:pt x="315" y="179"/>
                  </a:lnTo>
                  <a:lnTo>
                    <a:pt x="312" y="159"/>
                  </a:lnTo>
                  <a:lnTo>
                    <a:pt x="307" y="139"/>
                  </a:lnTo>
                  <a:lnTo>
                    <a:pt x="302" y="119"/>
                  </a:lnTo>
                  <a:lnTo>
                    <a:pt x="296" y="100"/>
                  </a:lnTo>
                  <a:lnTo>
                    <a:pt x="289" y="83"/>
                  </a:lnTo>
                  <a:lnTo>
                    <a:pt x="281" y="66"/>
                  </a:lnTo>
                  <a:lnTo>
                    <a:pt x="271" y="51"/>
                  </a:lnTo>
                  <a:lnTo>
                    <a:pt x="260" y="38"/>
                  </a:lnTo>
                  <a:lnTo>
                    <a:pt x="249" y="26"/>
                  </a:lnTo>
                  <a:lnTo>
                    <a:pt x="237" y="16"/>
                  </a:lnTo>
                  <a:lnTo>
                    <a:pt x="224" y="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3" name="Freeform 202"/>
            <p:cNvSpPr>
              <a:spLocks/>
            </p:cNvSpPr>
            <p:nvPr/>
          </p:nvSpPr>
          <p:spPr bwMode="auto">
            <a:xfrm>
              <a:off x="2551113" y="409575"/>
              <a:ext cx="20638" cy="146050"/>
            </a:xfrm>
            <a:custGeom>
              <a:avLst/>
              <a:gdLst>
                <a:gd name="T0" fmla="*/ 2147483647 w 189"/>
                <a:gd name="T1" fmla="*/ 2147483647 h 1381"/>
                <a:gd name="T2" fmla="*/ 0 w 189"/>
                <a:gd name="T3" fmla="*/ 2147483647 h 1381"/>
                <a:gd name="T4" fmla="*/ 2147483647 w 189"/>
                <a:gd name="T5" fmla="*/ 2147483647 h 1381"/>
                <a:gd name="T6" fmla="*/ 2147483647 w 189"/>
                <a:gd name="T7" fmla="*/ 2147483647 h 1381"/>
                <a:gd name="T8" fmla="*/ 2147483647 w 189"/>
                <a:gd name="T9" fmla="*/ 2147483647 h 1381"/>
                <a:gd name="T10" fmla="*/ 2147483647 w 189"/>
                <a:gd name="T11" fmla="*/ 2147483647 h 1381"/>
                <a:gd name="T12" fmla="*/ 2147483647 w 189"/>
                <a:gd name="T13" fmla="*/ 2147483647 h 1381"/>
                <a:gd name="T14" fmla="*/ 2147483647 w 189"/>
                <a:gd name="T15" fmla="*/ 2147483647 h 1381"/>
                <a:gd name="T16" fmla="*/ 2147483647 w 189"/>
                <a:gd name="T17" fmla="*/ 2147483647 h 1381"/>
                <a:gd name="T18" fmla="*/ 2147483647 w 189"/>
                <a:gd name="T19" fmla="*/ 2147483647 h 1381"/>
                <a:gd name="T20" fmla="*/ 2147483647 w 189"/>
                <a:gd name="T21" fmla="*/ 2147483647 h 1381"/>
                <a:gd name="T22" fmla="*/ 2147483647 w 189"/>
                <a:gd name="T23" fmla="*/ 2147483647 h 1381"/>
                <a:gd name="T24" fmla="*/ 2147483647 w 189"/>
                <a:gd name="T25" fmla="*/ 0 h 1381"/>
                <a:gd name="T26" fmla="*/ 2147483647 w 189"/>
                <a:gd name="T27" fmla="*/ 0 h 1381"/>
                <a:gd name="T28" fmla="*/ 2147483647 w 189"/>
                <a:gd name="T29" fmla="*/ 2147483647 h 1381"/>
                <a:gd name="T30" fmla="*/ 2147483647 w 189"/>
                <a:gd name="T31" fmla="*/ 2147483647 h 1381"/>
                <a:gd name="T32" fmla="*/ 2147483647 w 189"/>
                <a:gd name="T33" fmla="*/ 2147483647 h 1381"/>
                <a:gd name="T34" fmla="*/ 2147483647 w 189"/>
                <a:gd name="T35" fmla="*/ 2147483647 h 1381"/>
                <a:gd name="T36" fmla="*/ 2147483647 w 189"/>
                <a:gd name="T37" fmla="*/ 2147483647 h 1381"/>
                <a:gd name="T38" fmla="*/ 2147483647 w 189"/>
                <a:gd name="T39" fmla="*/ 2147483647 h 1381"/>
                <a:gd name="T40" fmla="*/ 2147483647 w 189"/>
                <a:gd name="T41" fmla="*/ 2147483647 h 1381"/>
                <a:gd name="T42" fmla="*/ 2147483647 w 189"/>
                <a:gd name="T43" fmla="*/ 2147483647 h 1381"/>
                <a:gd name="T44" fmla="*/ 2147483647 w 189"/>
                <a:gd name="T45" fmla="*/ 2147483647 h 1381"/>
                <a:gd name="T46" fmla="*/ 2147483647 w 189"/>
                <a:gd name="T47" fmla="*/ 2147483647 h 13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9"/>
                <a:gd name="T73" fmla="*/ 0 h 1381"/>
                <a:gd name="T74" fmla="*/ 189 w 189"/>
                <a:gd name="T75" fmla="*/ 1381 h 13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9" h="1381">
                  <a:moveTo>
                    <a:pt x="55" y="57"/>
                  </a:moveTo>
                  <a:lnTo>
                    <a:pt x="0" y="1363"/>
                  </a:lnTo>
                  <a:lnTo>
                    <a:pt x="109" y="1381"/>
                  </a:lnTo>
                  <a:lnTo>
                    <a:pt x="189" y="68"/>
                  </a:lnTo>
                  <a:lnTo>
                    <a:pt x="184" y="62"/>
                  </a:lnTo>
                  <a:lnTo>
                    <a:pt x="172" y="47"/>
                  </a:lnTo>
                  <a:lnTo>
                    <a:pt x="163" y="38"/>
                  </a:lnTo>
                  <a:lnTo>
                    <a:pt x="154" y="29"/>
                  </a:lnTo>
                  <a:lnTo>
                    <a:pt x="143" y="20"/>
                  </a:lnTo>
                  <a:lnTo>
                    <a:pt x="132" y="12"/>
                  </a:lnTo>
                  <a:lnTo>
                    <a:pt x="120" y="6"/>
                  </a:lnTo>
                  <a:lnTo>
                    <a:pt x="109" y="2"/>
                  </a:lnTo>
                  <a:lnTo>
                    <a:pt x="104" y="0"/>
                  </a:lnTo>
                  <a:lnTo>
                    <a:pt x="98" y="0"/>
                  </a:lnTo>
                  <a:lnTo>
                    <a:pt x="92" y="1"/>
                  </a:lnTo>
                  <a:lnTo>
                    <a:pt x="87" y="2"/>
                  </a:lnTo>
                  <a:lnTo>
                    <a:pt x="82" y="5"/>
                  </a:lnTo>
                  <a:lnTo>
                    <a:pt x="77" y="8"/>
                  </a:lnTo>
                  <a:lnTo>
                    <a:pt x="72" y="13"/>
                  </a:lnTo>
                  <a:lnTo>
                    <a:pt x="68" y="19"/>
                  </a:lnTo>
                  <a:lnTo>
                    <a:pt x="64" y="26"/>
                  </a:lnTo>
                  <a:lnTo>
                    <a:pt x="61" y="34"/>
                  </a:lnTo>
                  <a:lnTo>
                    <a:pt x="58" y="44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rgbClr val="7368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4" name="Freeform 203"/>
            <p:cNvSpPr>
              <a:spLocks/>
            </p:cNvSpPr>
            <p:nvPr/>
          </p:nvSpPr>
          <p:spPr bwMode="auto">
            <a:xfrm>
              <a:off x="2474913" y="500063"/>
              <a:ext cx="198438" cy="38100"/>
            </a:xfrm>
            <a:custGeom>
              <a:avLst/>
              <a:gdLst>
                <a:gd name="T0" fmla="*/ 2147483647 w 1880"/>
                <a:gd name="T1" fmla="*/ 2147483647 h 348"/>
                <a:gd name="T2" fmla="*/ 2147483647 w 1880"/>
                <a:gd name="T3" fmla="*/ 0 h 348"/>
                <a:gd name="T4" fmla="*/ 2147483647 w 1880"/>
                <a:gd name="T5" fmla="*/ 2147483647 h 348"/>
                <a:gd name="T6" fmla="*/ 0 w 1880"/>
                <a:gd name="T7" fmla="*/ 2147483647 h 348"/>
                <a:gd name="T8" fmla="*/ 2147483647 w 1880"/>
                <a:gd name="T9" fmla="*/ 2147483647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80"/>
                <a:gd name="T16" fmla="*/ 0 h 348"/>
                <a:gd name="T17" fmla="*/ 1880 w 1880"/>
                <a:gd name="T18" fmla="*/ 348 h 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80" h="348">
                  <a:moveTo>
                    <a:pt x="27" y="165"/>
                  </a:moveTo>
                  <a:lnTo>
                    <a:pt x="1880" y="0"/>
                  </a:lnTo>
                  <a:lnTo>
                    <a:pt x="1850" y="241"/>
                  </a:lnTo>
                  <a:lnTo>
                    <a:pt x="0" y="348"/>
                  </a:lnTo>
                  <a:lnTo>
                    <a:pt x="27" y="165"/>
                  </a:lnTo>
                  <a:close/>
                </a:path>
              </a:pathLst>
            </a:custGeom>
            <a:solidFill>
              <a:srgbClr val="B9CA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5" name="Freeform 204"/>
            <p:cNvSpPr>
              <a:spLocks/>
            </p:cNvSpPr>
            <p:nvPr/>
          </p:nvSpPr>
          <p:spPr bwMode="auto">
            <a:xfrm>
              <a:off x="2468563" y="517525"/>
              <a:ext cx="301625" cy="219075"/>
            </a:xfrm>
            <a:custGeom>
              <a:avLst/>
              <a:gdLst>
                <a:gd name="T0" fmla="*/ 0 w 2842"/>
                <a:gd name="T1" fmla="*/ 2147483647 h 2068"/>
                <a:gd name="T2" fmla="*/ 2147483647 w 2842"/>
                <a:gd name="T3" fmla="*/ 0 h 2068"/>
                <a:gd name="T4" fmla="*/ 2147483647 w 2842"/>
                <a:gd name="T5" fmla="*/ 2147483647 h 2068"/>
                <a:gd name="T6" fmla="*/ 2147483647 w 2842"/>
                <a:gd name="T7" fmla="*/ 2147483647 h 2068"/>
                <a:gd name="T8" fmla="*/ 0 w 2842"/>
                <a:gd name="T9" fmla="*/ 2147483647 h 20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2"/>
                <a:gd name="T16" fmla="*/ 0 h 2068"/>
                <a:gd name="T17" fmla="*/ 2842 w 2842"/>
                <a:gd name="T18" fmla="*/ 2068 h 20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2" h="2068">
                  <a:moveTo>
                    <a:pt x="0" y="138"/>
                  </a:moveTo>
                  <a:lnTo>
                    <a:pt x="1933" y="0"/>
                  </a:lnTo>
                  <a:lnTo>
                    <a:pt x="2842" y="2013"/>
                  </a:lnTo>
                  <a:lnTo>
                    <a:pt x="908" y="206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6" name="Freeform 205"/>
            <p:cNvSpPr>
              <a:spLocks/>
            </p:cNvSpPr>
            <p:nvPr/>
          </p:nvSpPr>
          <p:spPr bwMode="auto">
            <a:xfrm>
              <a:off x="2638426" y="530225"/>
              <a:ext cx="112713" cy="166688"/>
            </a:xfrm>
            <a:custGeom>
              <a:avLst/>
              <a:gdLst>
                <a:gd name="T0" fmla="*/ 2147483647 w 1076"/>
                <a:gd name="T1" fmla="*/ 2147483647 h 1577"/>
                <a:gd name="T2" fmla="*/ 2147483647 w 1076"/>
                <a:gd name="T3" fmla="*/ 2147483647 h 1577"/>
                <a:gd name="T4" fmla="*/ 2147483647 w 1076"/>
                <a:gd name="T5" fmla="*/ 2147483647 h 1577"/>
                <a:gd name="T6" fmla="*/ 2147483647 w 1076"/>
                <a:gd name="T7" fmla="*/ 2147483647 h 1577"/>
                <a:gd name="T8" fmla="*/ 2147483647 w 1076"/>
                <a:gd name="T9" fmla="*/ 2147483647 h 1577"/>
                <a:gd name="T10" fmla="*/ 2147483647 w 1076"/>
                <a:gd name="T11" fmla="*/ 2147483647 h 1577"/>
                <a:gd name="T12" fmla="*/ 2147483647 w 1076"/>
                <a:gd name="T13" fmla="*/ 2147483647 h 1577"/>
                <a:gd name="T14" fmla="*/ 2147483647 w 1076"/>
                <a:gd name="T15" fmla="*/ 2147483647 h 1577"/>
                <a:gd name="T16" fmla="*/ 2147483647 w 1076"/>
                <a:gd name="T17" fmla="*/ 2147483647 h 1577"/>
                <a:gd name="T18" fmla="*/ 2147483647 w 1076"/>
                <a:gd name="T19" fmla="*/ 2147483647 h 1577"/>
                <a:gd name="T20" fmla="*/ 2147483647 w 1076"/>
                <a:gd name="T21" fmla="*/ 2147483647 h 1577"/>
                <a:gd name="T22" fmla="*/ 2147483647 w 1076"/>
                <a:gd name="T23" fmla="*/ 2147483647 h 1577"/>
                <a:gd name="T24" fmla="*/ 2147483647 w 1076"/>
                <a:gd name="T25" fmla="*/ 2147483647 h 1577"/>
                <a:gd name="T26" fmla="*/ 2147483647 w 1076"/>
                <a:gd name="T27" fmla="*/ 2147483647 h 1577"/>
                <a:gd name="T28" fmla="*/ 2147483647 w 1076"/>
                <a:gd name="T29" fmla="*/ 2147483647 h 1577"/>
                <a:gd name="T30" fmla="*/ 2147483647 w 1076"/>
                <a:gd name="T31" fmla="*/ 2147483647 h 1577"/>
                <a:gd name="T32" fmla="*/ 2147483647 w 1076"/>
                <a:gd name="T33" fmla="*/ 2147483647 h 1577"/>
                <a:gd name="T34" fmla="*/ 2147483647 w 1076"/>
                <a:gd name="T35" fmla="*/ 2147483647 h 1577"/>
                <a:gd name="T36" fmla="*/ 2147483647 w 1076"/>
                <a:gd name="T37" fmla="*/ 2147483647 h 1577"/>
                <a:gd name="T38" fmla="*/ 0 w 1076"/>
                <a:gd name="T39" fmla="*/ 2147483647 h 1577"/>
                <a:gd name="T40" fmla="*/ 2147483647 w 1076"/>
                <a:gd name="T41" fmla="*/ 2147483647 h 1577"/>
                <a:gd name="T42" fmla="*/ 2147483647 w 1076"/>
                <a:gd name="T43" fmla="*/ 2147483647 h 1577"/>
                <a:gd name="T44" fmla="*/ 2147483647 w 1076"/>
                <a:gd name="T45" fmla="*/ 2147483647 h 1577"/>
                <a:gd name="T46" fmla="*/ 2147483647 w 1076"/>
                <a:gd name="T47" fmla="*/ 2147483647 h 1577"/>
                <a:gd name="T48" fmla="*/ 2147483647 w 1076"/>
                <a:gd name="T49" fmla="*/ 2147483647 h 1577"/>
                <a:gd name="T50" fmla="*/ 2147483647 w 1076"/>
                <a:gd name="T51" fmla="*/ 2147483647 h 1577"/>
                <a:gd name="T52" fmla="*/ 2147483647 w 1076"/>
                <a:gd name="T53" fmla="*/ 2147483647 h 1577"/>
                <a:gd name="T54" fmla="*/ 2147483647 w 1076"/>
                <a:gd name="T55" fmla="*/ 2147483647 h 1577"/>
                <a:gd name="T56" fmla="*/ 2147483647 w 1076"/>
                <a:gd name="T57" fmla="*/ 2147483647 h 1577"/>
                <a:gd name="T58" fmla="*/ 2147483647 w 1076"/>
                <a:gd name="T59" fmla="*/ 2147483647 h 1577"/>
                <a:gd name="T60" fmla="*/ 2147483647 w 1076"/>
                <a:gd name="T61" fmla="*/ 2147483647 h 1577"/>
                <a:gd name="T62" fmla="*/ 2147483647 w 1076"/>
                <a:gd name="T63" fmla="*/ 2147483647 h 1577"/>
                <a:gd name="T64" fmla="*/ 2147483647 w 1076"/>
                <a:gd name="T65" fmla="*/ 2147483647 h 1577"/>
                <a:gd name="T66" fmla="*/ 2147483647 w 1076"/>
                <a:gd name="T67" fmla="*/ 2147483647 h 1577"/>
                <a:gd name="T68" fmla="*/ 2147483647 w 1076"/>
                <a:gd name="T69" fmla="*/ 2147483647 h 1577"/>
                <a:gd name="T70" fmla="*/ 2147483647 w 1076"/>
                <a:gd name="T71" fmla="*/ 2147483647 h 1577"/>
                <a:gd name="T72" fmla="*/ 2147483647 w 1076"/>
                <a:gd name="T73" fmla="*/ 2147483647 h 1577"/>
                <a:gd name="T74" fmla="*/ 2147483647 w 1076"/>
                <a:gd name="T75" fmla="*/ 2147483647 h 1577"/>
                <a:gd name="T76" fmla="*/ 2147483647 w 1076"/>
                <a:gd name="T77" fmla="*/ 2147483647 h 1577"/>
                <a:gd name="T78" fmla="*/ 2147483647 w 1076"/>
                <a:gd name="T79" fmla="*/ 2147483647 h 1577"/>
                <a:gd name="T80" fmla="*/ 2147483647 w 1076"/>
                <a:gd name="T81" fmla="*/ 2147483647 h 1577"/>
                <a:gd name="T82" fmla="*/ 2147483647 w 1076"/>
                <a:gd name="T83" fmla="*/ 2147483647 h 1577"/>
                <a:gd name="T84" fmla="*/ 2147483647 w 1076"/>
                <a:gd name="T85" fmla="*/ 2147483647 h 1577"/>
                <a:gd name="T86" fmla="*/ 2147483647 w 1076"/>
                <a:gd name="T87" fmla="*/ 2147483647 h 1577"/>
                <a:gd name="T88" fmla="*/ 2147483647 w 1076"/>
                <a:gd name="T89" fmla="*/ 2147483647 h 1577"/>
                <a:gd name="T90" fmla="*/ 2147483647 w 1076"/>
                <a:gd name="T91" fmla="*/ 2147483647 h 1577"/>
                <a:gd name="T92" fmla="*/ 2147483647 w 1076"/>
                <a:gd name="T93" fmla="*/ 2147483647 h 1577"/>
                <a:gd name="T94" fmla="*/ 2147483647 w 1076"/>
                <a:gd name="T95" fmla="*/ 2147483647 h 1577"/>
                <a:gd name="T96" fmla="*/ 2147483647 w 1076"/>
                <a:gd name="T97" fmla="*/ 2147483647 h 1577"/>
                <a:gd name="T98" fmla="*/ 2147483647 w 1076"/>
                <a:gd name="T99" fmla="*/ 2147483647 h 1577"/>
                <a:gd name="T100" fmla="*/ 2147483647 w 1076"/>
                <a:gd name="T101" fmla="*/ 2147483647 h 1577"/>
                <a:gd name="T102" fmla="*/ 2147483647 w 1076"/>
                <a:gd name="T103" fmla="*/ 2147483647 h 1577"/>
                <a:gd name="T104" fmla="*/ 2147483647 w 1076"/>
                <a:gd name="T105" fmla="*/ 2147483647 h 1577"/>
                <a:gd name="T106" fmla="*/ 2147483647 w 1076"/>
                <a:gd name="T107" fmla="*/ 2147483647 h 1577"/>
                <a:gd name="T108" fmla="*/ 2147483647 w 1076"/>
                <a:gd name="T109" fmla="*/ 2147483647 h 1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76"/>
                <a:gd name="T166" fmla="*/ 0 h 1577"/>
                <a:gd name="T167" fmla="*/ 1076 w 1076"/>
                <a:gd name="T168" fmla="*/ 1577 h 1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76" h="1577">
                  <a:moveTo>
                    <a:pt x="341" y="82"/>
                  </a:moveTo>
                  <a:lnTo>
                    <a:pt x="334" y="91"/>
                  </a:lnTo>
                  <a:lnTo>
                    <a:pt x="329" y="100"/>
                  </a:lnTo>
                  <a:lnTo>
                    <a:pt x="326" y="110"/>
                  </a:lnTo>
                  <a:lnTo>
                    <a:pt x="325" y="122"/>
                  </a:lnTo>
                  <a:lnTo>
                    <a:pt x="325" y="134"/>
                  </a:lnTo>
                  <a:lnTo>
                    <a:pt x="326" y="147"/>
                  </a:lnTo>
                  <a:lnTo>
                    <a:pt x="328" y="160"/>
                  </a:lnTo>
                  <a:lnTo>
                    <a:pt x="332" y="174"/>
                  </a:lnTo>
                  <a:lnTo>
                    <a:pt x="352" y="233"/>
                  </a:lnTo>
                  <a:lnTo>
                    <a:pt x="375" y="295"/>
                  </a:lnTo>
                  <a:lnTo>
                    <a:pt x="380" y="310"/>
                  </a:lnTo>
                  <a:lnTo>
                    <a:pt x="385" y="325"/>
                  </a:lnTo>
                  <a:lnTo>
                    <a:pt x="389" y="340"/>
                  </a:lnTo>
                  <a:lnTo>
                    <a:pt x="392" y="356"/>
                  </a:lnTo>
                  <a:lnTo>
                    <a:pt x="394" y="371"/>
                  </a:lnTo>
                  <a:lnTo>
                    <a:pt x="394" y="385"/>
                  </a:lnTo>
                  <a:lnTo>
                    <a:pt x="394" y="399"/>
                  </a:lnTo>
                  <a:lnTo>
                    <a:pt x="392" y="413"/>
                  </a:lnTo>
                  <a:lnTo>
                    <a:pt x="389" y="425"/>
                  </a:lnTo>
                  <a:lnTo>
                    <a:pt x="383" y="438"/>
                  </a:lnTo>
                  <a:lnTo>
                    <a:pt x="376" y="449"/>
                  </a:lnTo>
                  <a:lnTo>
                    <a:pt x="367" y="461"/>
                  </a:lnTo>
                  <a:lnTo>
                    <a:pt x="356" y="471"/>
                  </a:lnTo>
                  <a:lnTo>
                    <a:pt x="341" y="480"/>
                  </a:lnTo>
                  <a:lnTo>
                    <a:pt x="325" y="488"/>
                  </a:lnTo>
                  <a:lnTo>
                    <a:pt x="306" y="495"/>
                  </a:lnTo>
                  <a:lnTo>
                    <a:pt x="295" y="498"/>
                  </a:lnTo>
                  <a:lnTo>
                    <a:pt x="282" y="501"/>
                  </a:lnTo>
                  <a:lnTo>
                    <a:pt x="269" y="503"/>
                  </a:lnTo>
                  <a:lnTo>
                    <a:pt x="256" y="505"/>
                  </a:lnTo>
                  <a:lnTo>
                    <a:pt x="227" y="508"/>
                  </a:lnTo>
                  <a:lnTo>
                    <a:pt x="198" y="511"/>
                  </a:lnTo>
                  <a:lnTo>
                    <a:pt x="167" y="513"/>
                  </a:lnTo>
                  <a:lnTo>
                    <a:pt x="138" y="516"/>
                  </a:lnTo>
                  <a:lnTo>
                    <a:pt x="108" y="520"/>
                  </a:lnTo>
                  <a:lnTo>
                    <a:pt x="82" y="525"/>
                  </a:lnTo>
                  <a:lnTo>
                    <a:pt x="69" y="528"/>
                  </a:lnTo>
                  <a:lnTo>
                    <a:pt x="57" y="532"/>
                  </a:lnTo>
                  <a:lnTo>
                    <a:pt x="46" y="536"/>
                  </a:lnTo>
                  <a:lnTo>
                    <a:pt x="37" y="541"/>
                  </a:lnTo>
                  <a:lnTo>
                    <a:pt x="28" y="547"/>
                  </a:lnTo>
                  <a:lnTo>
                    <a:pt x="20" y="554"/>
                  </a:lnTo>
                  <a:lnTo>
                    <a:pt x="14" y="562"/>
                  </a:lnTo>
                  <a:lnTo>
                    <a:pt x="10" y="570"/>
                  </a:lnTo>
                  <a:lnTo>
                    <a:pt x="5" y="581"/>
                  </a:lnTo>
                  <a:lnTo>
                    <a:pt x="3" y="592"/>
                  </a:lnTo>
                  <a:lnTo>
                    <a:pt x="3" y="603"/>
                  </a:lnTo>
                  <a:lnTo>
                    <a:pt x="5" y="617"/>
                  </a:lnTo>
                  <a:lnTo>
                    <a:pt x="10" y="632"/>
                  </a:lnTo>
                  <a:lnTo>
                    <a:pt x="15" y="648"/>
                  </a:lnTo>
                  <a:lnTo>
                    <a:pt x="23" y="665"/>
                  </a:lnTo>
                  <a:lnTo>
                    <a:pt x="33" y="684"/>
                  </a:lnTo>
                  <a:lnTo>
                    <a:pt x="39" y="694"/>
                  </a:lnTo>
                  <a:lnTo>
                    <a:pt x="45" y="703"/>
                  </a:lnTo>
                  <a:lnTo>
                    <a:pt x="53" y="711"/>
                  </a:lnTo>
                  <a:lnTo>
                    <a:pt x="61" y="718"/>
                  </a:lnTo>
                  <a:lnTo>
                    <a:pt x="71" y="725"/>
                  </a:lnTo>
                  <a:lnTo>
                    <a:pt x="81" y="732"/>
                  </a:lnTo>
                  <a:lnTo>
                    <a:pt x="92" y="737"/>
                  </a:lnTo>
                  <a:lnTo>
                    <a:pt x="103" y="744"/>
                  </a:lnTo>
                  <a:lnTo>
                    <a:pt x="114" y="749"/>
                  </a:lnTo>
                  <a:lnTo>
                    <a:pt x="127" y="753"/>
                  </a:lnTo>
                  <a:lnTo>
                    <a:pt x="140" y="758"/>
                  </a:lnTo>
                  <a:lnTo>
                    <a:pt x="152" y="761"/>
                  </a:lnTo>
                  <a:lnTo>
                    <a:pt x="180" y="768"/>
                  </a:lnTo>
                  <a:lnTo>
                    <a:pt x="208" y="773"/>
                  </a:lnTo>
                  <a:lnTo>
                    <a:pt x="236" y="778"/>
                  </a:lnTo>
                  <a:lnTo>
                    <a:pt x="265" y="782"/>
                  </a:lnTo>
                  <a:lnTo>
                    <a:pt x="293" y="785"/>
                  </a:lnTo>
                  <a:lnTo>
                    <a:pt x="320" y="788"/>
                  </a:lnTo>
                  <a:lnTo>
                    <a:pt x="347" y="791"/>
                  </a:lnTo>
                  <a:lnTo>
                    <a:pt x="372" y="793"/>
                  </a:lnTo>
                  <a:lnTo>
                    <a:pt x="394" y="797"/>
                  </a:lnTo>
                  <a:lnTo>
                    <a:pt x="415" y="801"/>
                  </a:lnTo>
                  <a:lnTo>
                    <a:pt x="409" y="810"/>
                  </a:lnTo>
                  <a:lnTo>
                    <a:pt x="401" y="818"/>
                  </a:lnTo>
                  <a:lnTo>
                    <a:pt x="390" y="826"/>
                  </a:lnTo>
                  <a:lnTo>
                    <a:pt x="380" y="834"/>
                  </a:lnTo>
                  <a:lnTo>
                    <a:pt x="368" y="841"/>
                  </a:lnTo>
                  <a:lnTo>
                    <a:pt x="356" y="848"/>
                  </a:lnTo>
                  <a:lnTo>
                    <a:pt x="341" y="854"/>
                  </a:lnTo>
                  <a:lnTo>
                    <a:pt x="327" y="861"/>
                  </a:lnTo>
                  <a:lnTo>
                    <a:pt x="296" y="873"/>
                  </a:lnTo>
                  <a:lnTo>
                    <a:pt x="262" y="884"/>
                  </a:lnTo>
                  <a:lnTo>
                    <a:pt x="227" y="895"/>
                  </a:lnTo>
                  <a:lnTo>
                    <a:pt x="193" y="905"/>
                  </a:lnTo>
                  <a:lnTo>
                    <a:pt x="158" y="917"/>
                  </a:lnTo>
                  <a:lnTo>
                    <a:pt x="126" y="928"/>
                  </a:lnTo>
                  <a:lnTo>
                    <a:pt x="94" y="939"/>
                  </a:lnTo>
                  <a:lnTo>
                    <a:pt x="67" y="952"/>
                  </a:lnTo>
                  <a:lnTo>
                    <a:pt x="54" y="958"/>
                  </a:lnTo>
                  <a:lnTo>
                    <a:pt x="42" y="965"/>
                  </a:lnTo>
                  <a:lnTo>
                    <a:pt x="32" y="974"/>
                  </a:lnTo>
                  <a:lnTo>
                    <a:pt x="24" y="981"/>
                  </a:lnTo>
                  <a:lnTo>
                    <a:pt x="16" y="989"/>
                  </a:lnTo>
                  <a:lnTo>
                    <a:pt x="10" y="998"/>
                  </a:lnTo>
                  <a:lnTo>
                    <a:pt x="5" y="1007"/>
                  </a:lnTo>
                  <a:lnTo>
                    <a:pt x="2" y="1017"/>
                  </a:lnTo>
                  <a:lnTo>
                    <a:pt x="0" y="1034"/>
                  </a:lnTo>
                  <a:lnTo>
                    <a:pt x="0" y="1050"/>
                  </a:lnTo>
                  <a:lnTo>
                    <a:pt x="2" y="1063"/>
                  </a:lnTo>
                  <a:lnTo>
                    <a:pt x="6" y="1076"/>
                  </a:lnTo>
                  <a:lnTo>
                    <a:pt x="13" y="1088"/>
                  </a:lnTo>
                  <a:lnTo>
                    <a:pt x="20" y="1098"/>
                  </a:lnTo>
                  <a:lnTo>
                    <a:pt x="29" y="1107"/>
                  </a:lnTo>
                  <a:lnTo>
                    <a:pt x="40" y="1114"/>
                  </a:lnTo>
                  <a:lnTo>
                    <a:pt x="51" y="1121"/>
                  </a:lnTo>
                  <a:lnTo>
                    <a:pt x="65" y="1126"/>
                  </a:lnTo>
                  <a:lnTo>
                    <a:pt x="79" y="1131"/>
                  </a:lnTo>
                  <a:lnTo>
                    <a:pt x="94" y="1135"/>
                  </a:lnTo>
                  <a:lnTo>
                    <a:pt x="109" y="1138"/>
                  </a:lnTo>
                  <a:lnTo>
                    <a:pt x="127" y="1140"/>
                  </a:lnTo>
                  <a:lnTo>
                    <a:pt x="144" y="1142"/>
                  </a:lnTo>
                  <a:lnTo>
                    <a:pt x="161" y="1143"/>
                  </a:lnTo>
                  <a:lnTo>
                    <a:pt x="198" y="1143"/>
                  </a:lnTo>
                  <a:lnTo>
                    <a:pt x="235" y="1142"/>
                  </a:lnTo>
                  <a:lnTo>
                    <a:pt x="271" y="1140"/>
                  </a:lnTo>
                  <a:lnTo>
                    <a:pt x="306" y="1138"/>
                  </a:lnTo>
                  <a:lnTo>
                    <a:pt x="338" y="1135"/>
                  </a:lnTo>
                  <a:lnTo>
                    <a:pt x="368" y="1133"/>
                  </a:lnTo>
                  <a:lnTo>
                    <a:pt x="392" y="1132"/>
                  </a:lnTo>
                  <a:lnTo>
                    <a:pt x="412" y="1132"/>
                  </a:lnTo>
                  <a:lnTo>
                    <a:pt x="405" y="1141"/>
                  </a:lnTo>
                  <a:lnTo>
                    <a:pt x="396" y="1151"/>
                  </a:lnTo>
                  <a:lnTo>
                    <a:pt x="388" y="1159"/>
                  </a:lnTo>
                  <a:lnTo>
                    <a:pt x="379" y="1167"/>
                  </a:lnTo>
                  <a:lnTo>
                    <a:pt x="362" y="1181"/>
                  </a:lnTo>
                  <a:lnTo>
                    <a:pt x="342" y="1195"/>
                  </a:lnTo>
                  <a:lnTo>
                    <a:pt x="304" y="1219"/>
                  </a:lnTo>
                  <a:lnTo>
                    <a:pt x="263" y="1241"/>
                  </a:lnTo>
                  <a:lnTo>
                    <a:pt x="244" y="1252"/>
                  </a:lnTo>
                  <a:lnTo>
                    <a:pt x="223" y="1265"/>
                  </a:lnTo>
                  <a:lnTo>
                    <a:pt x="205" y="1277"/>
                  </a:lnTo>
                  <a:lnTo>
                    <a:pt x="187" y="1291"/>
                  </a:lnTo>
                  <a:lnTo>
                    <a:pt x="178" y="1298"/>
                  </a:lnTo>
                  <a:lnTo>
                    <a:pt x="169" y="1306"/>
                  </a:lnTo>
                  <a:lnTo>
                    <a:pt x="161" y="1314"/>
                  </a:lnTo>
                  <a:lnTo>
                    <a:pt x="153" y="1323"/>
                  </a:lnTo>
                  <a:lnTo>
                    <a:pt x="146" y="1332"/>
                  </a:lnTo>
                  <a:lnTo>
                    <a:pt x="139" y="1342"/>
                  </a:lnTo>
                  <a:lnTo>
                    <a:pt x="132" y="1352"/>
                  </a:lnTo>
                  <a:lnTo>
                    <a:pt x="126" y="1363"/>
                  </a:lnTo>
                  <a:lnTo>
                    <a:pt x="139" y="1374"/>
                  </a:lnTo>
                  <a:lnTo>
                    <a:pt x="153" y="1383"/>
                  </a:lnTo>
                  <a:lnTo>
                    <a:pt x="167" y="1390"/>
                  </a:lnTo>
                  <a:lnTo>
                    <a:pt x="182" y="1396"/>
                  </a:lnTo>
                  <a:lnTo>
                    <a:pt x="196" y="1401"/>
                  </a:lnTo>
                  <a:lnTo>
                    <a:pt x="210" y="1405"/>
                  </a:lnTo>
                  <a:lnTo>
                    <a:pt x="224" y="1407"/>
                  </a:lnTo>
                  <a:lnTo>
                    <a:pt x="240" y="1409"/>
                  </a:lnTo>
                  <a:lnTo>
                    <a:pt x="254" y="1409"/>
                  </a:lnTo>
                  <a:lnTo>
                    <a:pt x="268" y="1408"/>
                  </a:lnTo>
                  <a:lnTo>
                    <a:pt x="283" y="1407"/>
                  </a:lnTo>
                  <a:lnTo>
                    <a:pt x="299" y="1405"/>
                  </a:lnTo>
                  <a:lnTo>
                    <a:pt x="313" y="1401"/>
                  </a:lnTo>
                  <a:lnTo>
                    <a:pt x="328" y="1398"/>
                  </a:lnTo>
                  <a:lnTo>
                    <a:pt x="342" y="1393"/>
                  </a:lnTo>
                  <a:lnTo>
                    <a:pt x="358" y="1388"/>
                  </a:lnTo>
                  <a:lnTo>
                    <a:pt x="387" y="1376"/>
                  </a:lnTo>
                  <a:lnTo>
                    <a:pt x="417" y="1362"/>
                  </a:lnTo>
                  <a:lnTo>
                    <a:pt x="445" y="1347"/>
                  </a:lnTo>
                  <a:lnTo>
                    <a:pt x="474" y="1331"/>
                  </a:lnTo>
                  <a:lnTo>
                    <a:pt x="530" y="1299"/>
                  </a:lnTo>
                  <a:lnTo>
                    <a:pt x="583" y="1270"/>
                  </a:lnTo>
                  <a:lnTo>
                    <a:pt x="583" y="1280"/>
                  </a:lnTo>
                  <a:lnTo>
                    <a:pt x="583" y="1291"/>
                  </a:lnTo>
                  <a:lnTo>
                    <a:pt x="582" y="1302"/>
                  </a:lnTo>
                  <a:lnTo>
                    <a:pt x="581" y="1314"/>
                  </a:lnTo>
                  <a:lnTo>
                    <a:pt x="577" y="1340"/>
                  </a:lnTo>
                  <a:lnTo>
                    <a:pt x="572" y="1367"/>
                  </a:lnTo>
                  <a:lnTo>
                    <a:pt x="565" y="1395"/>
                  </a:lnTo>
                  <a:lnTo>
                    <a:pt x="560" y="1422"/>
                  </a:lnTo>
                  <a:lnTo>
                    <a:pt x="556" y="1450"/>
                  </a:lnTo>
                  <a:lnTo>
                    <a:pt x="555" y="1476"/>
                  </a:lnTo>
                  <a:lnTo>
                    <a:pt x="554" y="1489"/>
                  </a:lnTo>
                  <a:lnTo>
                    <a:pt x="555" y="1501"/>
                  </a:lnTo>
                  <a:lnTo>
                    <a:pt x="557" y="1512"/>
                  </a:lnTo>
                  <a:lnTo>
                    <a:pt x="559" y="1523"/>
                  </a:lnTo>
                  <a:lnTo>
                    <a:pt x="563" y="1532"/>
                  </a:lnTo>
                  <a:lnTo>
                    <a:pt x="567" y="1541"/>
                  </a:lnTo>
                  <a:lnTo>
                    <a:pt x="574" y="1551"/>
                  </a:lnTo>
                  <a:lnTo>
                    <a:pt x="581" y="1558"/>
                  </a:lnTo>
                  <a:lnTo>
                    <a:pt x="589" y="1564"/>
                  </a:lnTo>
                  <a:lnTo>
                    <a:pt x="599" y="1569"/>
                  </a:lnTo>
                  <a:lnTo>
                    <a:pt x="611" y="1573"/>
                  </a:lnTo>
                  <a:lnTo>
                    <a:pt x="624" y="1576"/>
                  </a:lnTo>
                  <a:lnTo>
                    <a:pt x="639" y="1577"/>
                  </a:lnTo>
                  <a:lnTo>
                    <a:pt x="656" y="1577"/>
                  </a:lnTo>
                  <a:lnTo>
                    <a:pt x="675" y="1576"/>
                  </a:lnTo>
                  <a:lnTo>
                    <a:pt x="696" y="1573"/>
                  </a:lnTo>
                  <a:lnTo>
                    <a:pt x="706" y="1571"/>
                  </a:lnTo>
                  <a:lnTo>
                    <a:pt x="717" y="1566"/>
                  </a:lnTo>
                  <a:lnTo>
                    <a:pt x="727" y="1561"/>
                  </a:lnTo>
                  <a:lnTo>
                    <a:pt x="739" y="1554"/>
                  </a:lnTo>
                  <a:lnTo>
                    <a:pt x="749" y="1546"/>
                  </a:lnTo>
                  <a:lnTo>
                    <a:pt x="759" y="1536"/>
                  </a:lnTo>
                  <a:lnTo>
                    <a:pt x="769" y="1526"/>
                  </a:lnTo>
                  <a:lnTo>
                    <a:pt x="780" y="1515"/>
                  </a:lnTo>
                  <a:lnTo>
                    <a:pt x="790" y="1503"/>
                  </a:lnTo>
                  <a:lnTo>
                    <a:pt x="801" y="1490"/>
                  </a:lnTo>
                  <a:lnTo>
                    <a:pt x="811" y="1475"/>
                  </a:lnTo>
                  <a:lnTo>
                    <a:pt x="821" y="1461"/>
                  </a:lnTo>
                  <a:lnTo>
                    <a:pt x="840" y="1431"/>
                  </a:lnTo>
                  <a:lnTo>
                    <a:pt x="859" y="1399"/>
                  </a:lnTo>
                  <a:lnTo>
                    <a:pt x="877" y="1365"/>
                  </a:lnTo>
                  <a:lnTo>
                    <a:pt x="895" y="1333"/>
                  </a:lnTo>
                  <a:lnTo>
                    <a:pt x="912" y="1300"/>
                  </a:lnTo>
                  <a:lnTo>
                    <a:pt x="927" y="1269"/>
                  </a:lnTo>
                  <a:lnTo>
                    <a:pt x="954" y="1213"/>
                  </a:lnTo>
                  <a:lnTo>
                    <a:pt x="977" y="1170"/>
                  </a:lnTo>
                  <a:lnTo>
                    <a:pt x="990" y="1147"/>
                  </a:lnTo>
                  <a:lnTo>
                    <a:pt x="1001" y="1122"/>
                  </a:lnTo>
                  <a:lnTo>
                    <a:pt x="1012" y="1099"/>
                  </a:lnTo>
                  <a:lnTo>
                    <a:pt x="1023" y="1074"/>
                  </a:lnTo>
                  <a:lnTo>
                    <a:pt x="1032" y="1050"/>
                  </a:lnTo>
                  <a:lnTo>
                    <a:pt x="1041" y="1025"/>
                  </a:lnTo>
                  <a:lnTo>
                    <a:pt x="1048" y="1001"/>
                  </a:lnTo>
                  <a:lnTo>
                    <a:pt x="1055" y="976"/>
                  </a:lnTo>
                  <a:lnTo>
                    <a:pt x="1060" y="951"/>
                  </a:lnTo>
                  <a:lnTo>
                    <a:pt x="1065" y="926"/>
                  </a:lnTo>
                  <a:lnTo>
                    <a:pt x="1069" y="900"/>
                  </a:lnTo>
                  <a:lnTo>
                    <a:pt x="1072" y="876"/>
                  </a:lnTo>
                  <a:lnTo>
                    <a:pt x="1075" y="850"/>
                  </a:lnTo>
                  <a:lnTo>
                    <a:pt x="1076" y="825"/>
                  </a:lnTo>
                  <a:lnTo>
                    <a:pt x="1076" y="799"/>
                  </a:lnTo>
                  <a:lnTo>
                    <a:pt x="1075" y="774"/>
                  </a:lnTo>
                  <a:lnTo>
                    <a:pt x="1072" y="750"/>
                  </a:lnTo>
                  <a:lnTo>
                    <a:pt x="1069" y="724"/>
                  </a:lnTo>
                  <a:lnTo>
                    <a:pt x="1065" y="700"/>
                  </a:lnTo>
                  <a:lnTo>
                    <a:pt x="1060" y="674"/>
                  </a:lnTo>
                  <a:lnTo>
                    <a:pt x="1053" y="650"/>
                  </a:lnTo>
                  <a:lnTo>
                    <a:pt x="1046" y="625"/>
                  </a:lnTo>
                  <a:lnTo>
                    <a:pt x="1038" y="601"/>
                  </a:lnTo>
                  <a:lnTo>
                    <a:pt x="1029" y="578"/>
                  </a:lnTo>
                  <a:lnTo>
                    <a:pt x="1019" y="554"/>
                  </a:lnTo>
                  <a:lnTo>
                    <a:pt x="1006" y="531"/>
                  </a:lnTo>
                  <a:lnTo>
                    <a:pt x="994" y="507"/>
                  </a:lnTo>
                  <a:lnTo>
                    <a:pt x="980" y="485"/>
                  </a:lnTo>
                  <a:lnTo>
                    <a:pt x="965" y="463"/>
                  </a:lnTo>
                  <a:lnTo>
                    <a:pt x="948" y="441"/>
                  </a:lnTo>
                  <a:lnTo>
                    <a:pt x="931" y="420"/>
                  </a:lnTo>
                  <a:lnTo>
                    <a:pt x="913" y="398"/>
                  </a:lnTo>
                  <a:lnTo>
                    <a:pt x="898" y="384"/>
                  </a:lnTo>
                  <a:lnTo>
                    <a:pt x="882" y="371"/>
                  </a:lnTo>
                  <a:lnTo>
                    <a:pt x="866" y="360"/>
                  </a:lnTo>
                  <a:lnTo>
                    <a:pt x="848" y="349"/>
                  </a:lnTo>
                  <a:lnTo>
                    <a:pt x="812" y="328"/>
                  </a:lnTo>
                  <a:lnTo>
                    <a:pt x="773" y="310"/>
                  </a:lnTo>
                  <a:lnTo>
                    <a:pt x="734" y="292"/>
                  </a:lnTo>
                  <a:lnTo>
                    <a:pt x="697" y="271"/>
                  </a:lnTo>
                  <a:lnTo>
                    <a:pt x="678" y="260"/>
                  </a:lnTo>
                  <a:lnTo>
                    <a:pt x="660" y="248"/>
                  </a:lnTo>
                  <a:lnTo>
                    <a:pt x="644" y="235"/>
                  </a:lnTo>
                  <a:lnTo>
                    <a:pt x="628" y="219"/>
                  </a:lnTo>
                  <a:lnTo>
                    <a:pt x="618" y="209"/>
                  </a:lnTo>
                  <a:lnTo>
                    <a:pt x="608" y="197"/>
                  </a:lnTo>
                  <a:lnTo>
                    <a:pt x="598" y="182"/>
                  </a:lnTo>
                  <a:lnTo>
                    <a:pt x="586" y="165"/>
                  </a:lnTo>
                  <a:lnTo>
                    <a:pt x="561" y="130"/>
                  </a:lnTo>
                  <a:lnTo>
                    <a:pt x="535" y="93"/>
                  </a:lnTo>
                  <a:lnTo>
                    <a:pt x="522" y="75"/>
                  </a:lnTo>
                  <a:lnTo>
                    <a:pt x="507" y="58"/>
                  </a:lnTo>
                  <a:lnTo>
                    <a:pt x="493" y="42"/>
                  </a:lnTo>
                  <a:lnTo>
                    <a:pt x="479" y="28"/>
                  </a:lnTo>
                  <a:lnTo>
                    <a:pt x="466" y="17"/>
                  </a:lnTo>
                  <a:lnTo>
                    <a:pt x="451" y="8"/>
                  </a:lnTo>
                  <a:lnTo>
                    <a:pt x="445" y="5"/>
                  </a:lnTo>
                  <a:lnTo>
                    <a:pt x="438" y="3"/>
                  </a:lnTo>
                  <a:lnTo>
                    <a:pt x="431" y="1"/>
                  </a:lnTo>
                  <a:lnTo>
                    <a:pt x="425" y="0"/>
                  </a:lnTo>
                  <a:lnTo>
                    <a:pt x="419" y="1"/>
                  </a:lnTo>
                  <a:lnTo>
                    <a:pt x="413" y="3"/>
                  </a:lnTo>
                  <a:lnTo>
                    <a:pt x="407" y="6"/>
                  </a:lnTo>
                  <a:lnTo>
                    <a:pt x="401" y="11"/>
                  </a:lnTo>
                  <a:lnTo>
                    <a:pt x="388" y="22"/>
                  </a:lnTo>
                  <a:lnTo>
                    <a:pt x="376" y="35"/>
                  </a:lnTo>
                  <a:lnTo>
                    <a:pt x="355" y="63"/>
                  </a:lnTo>
                  <a:lnTo>
                    <a:pt x="341" y="82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7" name="Freeform 206"/>
            <p:cNvSpPr>
              <a:spLocks/>
            </p:cNvSpPr>
            <p:nvPr/>
          </p:nvSpPr>
          <p:spPr bwMode="auto">
            <a:xfrm>
              <a:off x="2640013" y="598488"/>
              <a:ext cx="49213" cy="15875"/>
            </a:xfrm>
            <a:custGeom>
              <a:avLst/>
              <a:gdLst>
                <a:gd name="T0" fmla="*/ 2147483647 w 475"/>
                <a:gd name="T1" fmla="*/ 2147483647 h 152"/>
                <a:gd name="T2" fmla="*/ 2147483647 w 475"/>
                <a:gd name="T3" fmla="*/ 2147483647 h 152"/>
                <a:gd name="T4" fmla="*/ 2147483647 w 475"/>
                <a:gd name="T5" fmla="*/ 2147483647 h 152"/>
                <a:gd name="T6" fmla="*/ 2147483647 w 475"/>
                <a:gd name="T7" fmla="*/ 2147483647 h 152"/>
                <a:gd name="T8" fmla="*/ 2147483647 w 475"/>
                <a:gd name="T9" fmla="*/ 2147483647 h 152"/>
                <a:gd name="T10" fmla="*/ 2147483647 w 475"/>
                <a:gd name="T11" fmla="*/ 2147483647 h 152"/>
                <a:gd name="T12" fmla="*/ 2147483647 w 475"/>
                <a:gd name="T13" fmla="*/ 2147483647 h 152"/>
                <a:gd name="T14" fmla="*/ 2147483647 w 475"/>
                <a:gd name="T15" fmla="*/ 2147483647 h 152"/>
                <a:gd name="T16" fmla="*/ 2147483647 w 475"/>
                <a:gd name="T17" fmla="*/ 2147483647 h 152"/>
                <a:gd name="T18" fmla="*/ 2147483647 w 475"/>
                <a:gd name="T19" fmla="*/ 2147483647 h 152"/>
                <a:gd name="T20" fmla="*/ 2147483647 w 475"/>
                <a:gd name="T21" fmla="*/ 2147483647 h 152"/>
                <a:gd name="T22" fmla="*/ 2147483647 w 475"/>
                <a:gd name="T23" fmla="*/ 2147483647 h 152"/>
                <a:gd name="T24" fmla="*/ 2147483647 w 475"/>
                <a:gd name="T25" fmla="*/ 2147483647 h 152"/>
                <a:gd name="T26" fmla="*/ 2147483647 w 475"/>
                <a:gd name="T27" fmla="*/ 2147483647 h 152"/>
                <a:gd name="T28" fmla="*/ 2147483647 w 475"/>
                <a:gd name="T29" fmla="*/ 2147483647 h 152"/>
                <a:gd name="T30" fmla="*/ 2147483647 w 475"/>
                <a:gd name="T31" fmla="*/ 2147483647 h 152"/>
                <a:gd name="T32" fmla="*/ 2147483647 w 475"/>
                <a:gd name="T33" fmla="*/ 2147483647 h 152"/>
                <a:gd name="T34" fmla="*/ 2147483647 w 475"/>
                <a:gd name="T35" fmla="*/ 2147483647 h 152"/>
                <a:gd name="T36" fmla="*/ 2147483647 w 475"/>
                <a:gd name="T37" fmla="*/ 2147483647 h 152"/>
                <a:gd name="T38" fmla="*/ 2147483647 w 475"/>
                <a:gd name="T39" fmla="*/ 2147483647 h 152"/>
                <a:gd name="T40" fmla="*/ 2147483647 w 475"/>
                <a:gd name="T41" fmla="*/ 2147483647 h 152"/>
                <a:gd name="T42" fmla="*/ 2147483647 w 475"/>
                <a:gd name="T43" fmla="*/ 2147483647 h 152"/>
                <a:gd name="T44" fmla="*/ 2147483647 w 475"/>
                <a:gd name="T45" fmla="*/ 2147483647 h 152"/>
                <a:gd name="T46" fmla="*/ 2147483647 w 475"/>
                <a:gd name="T47" fmla="*/ 2147483647 h 152"/>
                <a:gd name="T48" fmla="*/ 2147483647 w 475"/>
                <a:gd name="T49" fmla="*/ 2147483647 h 152"/>
                <a:gd name="T50" fmla="*/ 2147483647 w 475"/>
                <a:gd name="T51" fmla="*/ 2147483647 h 152"/>
                <a:gd name="T52" fmla="*/ 2147483647 w 475"/>
                <a:gd name="T53" fmla="*/ 2147483647 h 152"/>
                <a:gd name="T54" fmla="*/ 2147483647 w 475"/>
                <a:gd name="T55" fmla="*/ 2147483647 h 152"/>
                <a:gd name="T56" fmla="*/ 0 w 475"/>
                <a:gd name="T57" fmla="*/ 0 h 152"/>
                <a:gd name="T58" fmla="*/ 2147483647 w 475"/>
                <a:gd name="T59" fmla="*/ 2147483647 h 152"/>
                <a:gd name="T60" fmla="*/ 2147483647 w 475"/>
                <a:gd name="T61" fmla="*/ 2147483647 h 152"/>
                <a:gd name="T62" fmla="*/ 2147483647 w 475"/>
                <a:gd name="T63" fmla="*/ 2147483647 h 152"/>
                <a:gd name="T64" fmla="*/ 2147483647 w 475"/>
                <a:gd name="T65" fmla="*/ 2147483647 h 152"/>
                <a:gd name="T66" fmla="*/ 2147483647 w 475"/>
                <a:gd name="T67" fmla="*/ 2147483647 h 152"/>
                <a:gd name="T68" fmla="*/ 2147483647 w 475"/>
                <a:gd name="T69" fmla="*/ 2147483647 h 152"/>
                <a:gd name="T70" fmla="*/ 2147483647 w 475"/>
                <a:gd name="T71" fmla="*/ 2147483647 h 152"/>
                <a:gd name="T72" fmla="*/ 2147483647 w 475"/>
                <a:gd name="T73" fmla="*/ 2147483647 h 152"/>
                <a:gd name="T74" fmla="*/ 2147483647 w 475"/>
                <a:gd name="T75" fmla="*/ 2147483647 h 152"/>
                <a:gd name="T76" fmla="*/ 2147483647 w 475"/>
                <a:gd name="T77" fmla="*/ 2147483647 h 152"/>
                <a:gd name="T78" fmla="*/ 2147483647 w 475"/>
                <a:gd name="T79" fmla="*/ 2147483647 h 152"/>
                <a:gd name="T80" fmla="*/ 2147483647 w 475"/>
                <a:gd name="T81" fmla="*/ 2147483647 h 152"/>
                <a:gd name="T82" fmla="*/ 2147483647 w 475"/>
                <a:gd name="T83" fmla="*/ 2147483647 h 152"/>
                <a:gd name="T84" fmla="*/ 2147483647 w 475"/>
                <a:gd name="T85" fmla="*/ 2147483647 h 1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5"/>
                <a:gd name="T130" fmla="*/ 0 h 152"/>
                <a:gd name="T131" fmla="*/ 475 w 475"/>
                <a:gd name="T132" fmla="*/ 152 h 1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5" h="152">
                  <a:moveTo>
                    <a:pt x="475" y="102"/>
                  </a:moveTo>
                  <a:lnTo>
                    <a:pt x="455" y="116"/>
                  </a:lnTo>
                  <a:lnTo>
                    <a:pt x="433" y="128"/>
                  </a:lnTo>
                  <a:lnTo>
                    <a:pt x="412" y="141"/>
                  </a:lnTo>
                  <a:lnTo>
                    <a:pt x="390" y="152"/>
                  </a:lnTo>
                  <a:lnTo>
                    <a:pt x="346" y="145"/>
                  </a:lnTo>
                  <a:lnTo>
                    <a:pt x="295" y="140"/>
                  </a:lnTo>
                  <a:lnTo>
                    <a:pt x="268" y="137"/>
                  </a:lnTo>
                  <a:lnTo>
                    <a:pt x="241" y="134"/>
                  </a:lnTo>
                  <a:lnTo>
                    <a:pt x="213" y="130"/>
                  </a:lnTo>
                  <a:lnTo>
                    <a:pt x="186" y="125"/>
                  </a:lnTo>
                  <a:lnTo>
                    <a:pt x="158" y="120"/>
                  </a:lnTo>
                  <a:lnTo>
                    <a:pt x="133" y="113"/>
                  </a:lnTo>
                  <a:lnTo>
                    <a:pt x="120" y="109"/>
                  </a:lnTo>
                  <a:lnTo>
                    <a:pt x="108" y="105"/>
                  </a:lnTo>
                  <a:lnTo>
                    <a:pt x="96" y="101"/>
                  </a:lnTo>
                  <a:lnTo>
                    <a:pt x="85" y="95"/>
                  </a:lnTo>
                  <a:lnTo>
                    <a:pt x="74" y="89"/>
                  </a:lnTo>
                  <a:lnTo>
                    <a:pt x="64" y="84"/>
                  </a:lnTo>
                  <a:lnTo>
                    <a:pt x="55" y="77"/>
                  </a:lnTo>
                  <a:lnTo>
                    <a:pt x="45" y="70"/>
                  </a:lnTo>
                  <a:lnTo>
                    <a:pt x="37" y="63"/>
                  </a:lnTo>
                  <a:lnTo>
                    <a:pt x="30" y="55"/>
                  </a:lnTo>
                  <a:lnTo>
                    <a:pt x="23" y="47"/>
                  </a:lnTo>
                  <a:lnTo>
                    <a:pt x="18" y="37"/>
                  </a:lnTo>
                  <a:lnTo>
                    <a:pt x="13" y="27"/>
                  </a:lnTo>
                  <a:lnTo>
                    <a:pt x="8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34" y="15"/>
                  </a:lnTo>
                  <a:lnTo>
                    <a:pt x="69" y="27"/>
                  </a:lnTo>
                  <a:lnTo>
                    <a:pt x="103" y="40"/>
                  </a:lnTo>
                  <a:lnTo>
                    <a:pt x="138" y="50"/>
                  </a:lnTo>
                  <a:lnTo>
                    <a:pt x="173" y="59"/>
                  </a:lnTo>
                  <a:lnTo>
                    <a:pt x="206" y="67"/>
                  </a:lnTo>
                  <a:lnTo>
                    <a:pt x="240" y="74"/>
                  </a:lnTo>
                  <a:lnTo>
                    <a:pt x="272" y="80"/>
                  </a:lnTo>
                  <a:lnTo>
                    <a:pt x="304" y="86"/>
                  </a:lnTo>
                  <a:lnTo>
                    <a:pt x="335" y="90"/>
                  </a:lnTo>
                  <a:lnTo>
                    <a:pt x="363" y="94"/>
                  </a:lnTo>
                  <a:lnTo>
                    <a:pt x="390" y="97"/>
                  </a:lnTo>
                  <a:lnTo>
                    <a:pt x="437" y="101"/>
                  </a:lnTo>
                  <a:lnTo>
                    <a:pt x="475" y="10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8" name="Freeform 207"/>
            <p:cNvSpPr>
              <a:spLocks/>
            </p:cNvSpPr>
            <p:nvPr/>
          </p:nvSpPr>
          <p:spPr bwMode="auto">
            <a:xfrm>
              <a:off x="2638426" y="639763"/>
              <a:ext cx="58738" cy="12700"/>
            </a:xfrm>
            <a:custGeom>
              <a:avLst/>
              <a:gdLst>
                <a:gd name="T0" fmla="*/ 2147483647 w 559"/>
                <a:gd name="T1" fmla="*/ 2147483647 h 123"/>
                <a:gd name="T2" fmla="*/ 2147483647 w 559"/>
                <a:gd name="T3" fmla="*/ 2147483647 h 123"/>
                <a:gd name="T4" fmla="*/ 2147483647 w 559"/>
                <a:gd name="T5" fmla="*/ 2147483647 h 123"/>
                <a:gd name="T6" fmla="*/ 2147483647 w 559"/>
                <a:gd name="T7" fmla="*/ 2147483647 h 123"/>
                <a:gd name="T8" fmla="*/ 2147483647 w 559"/>
                <a:gd name="T9" fmla="*/ 2147483647 h 123"/>
                <a:gd name="T10" fmla="*/ 2147483647 w 559"/>
                <a:gd name="T11" fmla="*/ 2147483647 h 123"/>
                <a:gd name="T12" fmla="*/ 2147483647 w 559"/>
                <a:gd name="T13" fmla="*/ 2147483647 h 123"/>
                <a:gd name="T14" fmla="*/ 2147483647 w 559"/>
                <a:gd name="T15" fmla="*/ 2147483647 h 123"/>
                <a:gd name="T16" fmla="*/ 2147483647 w 559"/>
                <a:gd name="T17" fmla="*/ 2147483647 h 123"/>
                <a:gd name="T18" fmla="*/ 2147483647 w 559"/>
                <a:gd name="T19" fmla="*/ 2147483647 h 123"/>
                <a:gd name="T20" fmla="*/ 2147483647 w 559"/>
                <a:gd name="T21" fmla="*/ 2147483647 h 123"/>
                <a:gd name="T22" fmla="*/ 2147483647 w 559"/>
                <a:gd name="T23" fmla="*/ 2147483647 h 123"/>
                <a:gd name="T24" fmla="*/ 2147483647 w 559"/>
                <a:gd name="T25" fmla="*/ 2147483647 h 123"/>
                <a:gd name="T26" fmla="*/ 2147483647 w 559"/>
                <a:gd name="T27" fmla="*/ 2147483647 h 123"/>
                <a:gd name="T28" fmla="*/ 2147483647 w 559"/>
                <a:gd name="T29" fmla="*/ 2147483647 h 123"/>
                <a:gd name="T30" fmla="*/ 2147483647 w 559"/>
                <a:gd name="T31" fmla="*/ 2147483647 h 123"/>
                <a:gd name="T32" fmla="*/ 2147483647 w 559"/>
                <a:gd name="T33" fmla="*/ 2147483647 h 123"/>
                <a:gd name="T34" fmla="*/ 2147483647 w 559"/>
                <a:gd name="T35" fmla="*/ 2147483647 h 123"/>
                <a:gd name="T36" fmla="*/ 2147483647 w 559"/>
                <a:gd name="T37" fmla="*/ 2147483647 h 123"/>
                <a:gd name="T38" fmla="*/ 2147483647 w 559"/>
                <a:gd name="T39" fmla="*/ 2147483647 h 123"/>
                <a:gd name="T40" fmla="*/ 2147483647 w 559"/>
                <a:gd name="T41" fmla="*/ 2147483647 h 123"/>
                <a:gd name="T42" fmla="*/ 2147483647 w 559"/>
                <a:gd name="T43" fmla="*/ 2147483647 h 123"/>
                <a:gd name="T44" fmla="*/ 2147483647 w 559"/>
                <a:gd name="T45" fmla="*/ 2147483647 h 123"/>
                <a:gd name="T46" fmla="*/ 2147483647 w 559"/>
                <a:gd name="T47" fmla="*/ 2147483647 h 123"/>
                <a:gd name="T48" fmla="*/ 2147483647 w 559"/>
                <a:gd name="T49" fmla="*/ 2147483647 h 123"/>
                <a:gd name="T50" fmla="*/ 2147483647 w 559"/>
                <a:gd name="T51" fmla="*/ 2147483647 h 123"/>
                <a:gd name="T52" fmla="*/ 2147483647 w 559"/>
                <a:gd name="T53" fmla="*/ 2147483647 h 123"/>
                <a:gd name="T54" fmla="*/ 2147483647 w 559"/>
                <a:gd name="T55" fmla="*/ 2147483647 h 123"/>
                <a:gd name="T56" fmla="*/ 0 w 559"/>
                <a:gd name="T57" fmla="*/ 2147483647 h 123"/>
                <a:gd name="T58" fmla="*/ 2147483647 w 559"/>
                <a:gd name="T59" fmla="*/ 2147483647 h 123"/>
                <a:gd name="T60" fmla="*/ 2147483647 w 559"/>
                <a:gd name="T61" fmla="*/ 2147483647 h 123"/>
                <a:gd name="T62" fmla="*/ 2147483647 w 559"/>
                <a:gd name="T63" fmla="*/ 2147483647 h 123"/>
                <a:gd name="T64" fmla="*/ 2147483647 w 559"/>
                <a:gd name="T65" fmla="*/ 2147483647 h 123"/>
                <a:gd name="T66" fmla="*/ 2147483647 w 559"/>
                <a:gd name="T67" fmla="*/ 2147483647 h 123"/>
                <a:gd name="T68" fmla="*/ 2147483647 w 559"/>
                <a:gd name="T69" fmla="*/ 2147483647 h 123"/>
                <a:gd name="T70" fmla="*/ 2147483647 w 559"/>
                <a:gd name="T71" fmla="*/ 2147483647 h 123"/>
                <a:gd name="T72" fmla="*/ 2147483647 w 559"/>
                <a:gd name="T73" fmla="*/ 2147483647 h 123"/>
                <a:gd name="T74" fmla="*/ 2147483647 w 559"/>
                <a:gd name="T75" fmla="*/ 2147483647 h 123"/>
                <a:gd name="T76" fmla="*/ 2147483647 w 559"/>
                <a:gd name="T77" fmla="*/ 2147483647 h 123"/>
                <a:gd name="T78" fmla="*/ 2147483647 w 559"/>
                <a:gd name="T79" fmla="*/ 2147483647 h 123"/>
                <a:gd name="T80" fmla="*/ 2147483647 w 559"/>
                <a:gd name="T81" fmla="*/ 2147483647 h 123"/>
                <a:gd name="T82" fmla="*/ 2147483647 w 559"/>
                <a:gd name="T83" fmla="*/ 2147483647 h 123"/>
                <a:gd name="T84" fmla="*/ 2147483647 w 559"/>
                <a:gd name="T85" fmla="*/ 2147483647 h 123"/>
                <a:gd name="T86" fmla="*/ 2147483647 w 559"/>
                <a:gd name="T87" fmla="*/ 2147483647 h 123"/>
                <a:gd name="T88" fmla="*/ 2147483647 w 559"/>
                <a:gd name="T89" fmla="*/ 2147483647 h 123"/>
                <a:gd name="T90" fmla="*/ 2147483647 w 559"/>
                <a:gd name="T91" fmla="*/ 2147483647 h 123"/>
                <a:gd name="T92" fmla="*/ 2147483647 w 559"/>
                <a:gd name="T93" fmla="*/ 2147483647 h 123"/>
                <a:gd name="T94" fmla="*/ 2147483647 w 559"/>
                <a:gd name="T95" fmla="*/ 2147483647 h 123"/>
                <a:gd name="T96" fmla="*/ 2147483647 w 559"/>
                <a:gd name="T97" fmla="*/ 0 h 123"/>
                <a:gd name="T98" fmla="*/ 2147483647 w 559"/>
                <a:gd name="T99" fmla="*/ 2147483647 h 123"/>
                <a:gd name="T100" fmla="*/ 2147483647 w 559"/>
                <a:gd name="T101" fmla="*/ 2147483647 h 123"/>
                <a:gd name="T102" fmla="*/ 2147483647 w 559"/>
                <a:gd name="T103" fmla="*/ 2147483647 h 123"/>
                <a:gd name="T104" fmla="*/ 2147483647 w 559"/>
                <a:gd name="T105" fmla="*/ 2147483647 h 123"/>
                <a:gd name="T106" fmla="*/ 2147483647 w 559"/>
                <a:gd name="T107" fmla="*/ 2147483647 h 123"/>
                <a:gd name="T108" fmla="*/ 2147483647 w 559"/>
                <a:gd name="T109" fmla="*/ 2147483647 h 123"/>
                <a:gd name="T110" fmla="*/ 2147483647 w 559"/>
                <a:gd name="T111" fmla="*/ 2147483647 h 123"/>
                <a:gd name="T112" fmla="*/ 2147483647 w 559"/>
                <a:gd name="T113" fmla="*/ 2147483647 h 12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59"/>
                <a:gd name="T172" fmla="*/ 0 h 123"/>
                <a:gd name="T173" fmla="*/ 559 w 559"/>
                <a:gd name="T174" fmla="*/ 123 h 12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59" h="123">
                  <a:moveTo>
                    <a:pt x="383" y="123"/>
                  </a:moveTo>
                  <a:lnTo>
                    <a:pt x="390" y="115"/>
                  </a:lnTo>
                  <a:lnTo>
                    <a:pt x="398" y="108"/>
                  </a:lnTo>
                  <a:lnTo>
                    <a:pt x="406" y="99"/>
                  </a:lnTo>
                  <a:lnTo>
                    <a:pt x="412" y="91"/>
                  </a:lnTo>
                  <a:lnTo>
                    <a:pt x="394" y="90"/>
                  </a:lnTo>
                  <a:lnTo>
                    <a:pt x="371" y="92"/>
                  </a:lnTo>
                  <a:lnTo>
                    <a:pt x="345" y="94"/>
                  </a:lnTo>
                  <a:lnTo>
                    <a:pt x="315" y="96"/>
                  </a:lnTo>
                  <a:lnTo>
                    <a:pt x="282" y="99"/>
                  </a:lnTo>
                  <a:lnTo>
                    <a:pt x="249" y="101"/>
                  </a:lnTo>
                  <a:lnTo>
                    <a:pt x="214" y="102"/>
                  </a:lnTo>
                  <a:lnTo>
                    <a:pt x="180" y="102"/>
                  </a:lnTo>
                  <a:lnTo>
                    <a:pt x="162" y="102"/>
                  </a:lnTo>
                  <a:lnTo>
                    <a:pt x="146" y="101"/>
                  </a:lnTo>
                  <a:lnTo>
                    <a:pt x="130" y="100"/>
                  </a:lnTo>
                  <a:lnTo>
                    <a:pt x="113" y="97"/>
                  </a:lnTo>
                  <a:lnTo>
                    <a:pt x="99" y="95"/>
                  </a:lnTo>
                  <a:lnTo>
                    <a:pt x="84" y="91"/>
                  </a:lnTo>
                  <a:lnTo>
                    <a:pt x="71" y="87"/>
                  </a:lnTo>
                  <a:lnTo>
                    <a:pt x="57" y="83"/>
                  </a:lnTo>
                  <a:lnTo>
                    <a:pt x="46" y="77"/>
                  </a:lnTo>
                  <a:lnTo>
                    <a:pt x="35" y="70"/>
                  </a:lnTo>
                  <a:lnTo>
                    <a:pt x="26" y="63"/>
                  </a:lnTo>
                  <a:lnTo>
                    <a:pt x="18" y="54"/>
                  </a:lnTo>
                  <a:lnTo>
                    <a:pt x="12" y="44"/>
                  </a:lnTo>
                  <a:lnTo>
                    <a:pt x="6" y="33"/>
                  </a:lnTo>
                  <a:lnTo>
                    <a:pt x="2" y="22"/>
                  </a:lnTo>
                  <a:lnTo>
                    <a:pt x="0" y="9"/>
                  </a:lnTo>
                  <a:lnTo>
                    <a:pt x="16" y="17"/>
                  </a:lnTo>
                  <a:lnTo>
                    <a:pt x="32" y="25"/>
                  </a:lnTo>
                  <a:lnTo>
                    <a:pt x="47" y="31"/>
                  </a:lnTo>
                  <a:lnTo>
                    <a:pt x="64" y="37"/>
                  </a:lnTo>
                  <a:lnTo>
                    <a:pt x="80" y="42"/>
                  </a:lnTo>
                  <a:lnTo>
                    <a:pt x="96" y="47"/>
                  </a:lnTo>
                  <a:lnTo>
                    <a:pt x="112" y="51"/>
                  </a:lnTo>
                  <a:lnTo>
                    <a:pt x="129" y="53"/>
                  </a:lnTo>
                  <a:lnTo>
                    <a:pt x="145" y="55"/>
                  </a:lnTo>
                  <a:lnTo>
                    <a:pt x="162" y="57"/>
                  </a:lnTo>
                  <a:lnTo>
                    <a:pt x="179" y="57"/>
                  </a:lnTo>
                  <a:lnTo>
                    <a:pt x="196" y="58"/>
                  </a:lnTo>
                  <a:lnTo>
                    <a:pt x="230" y="57"/>
                  </a:lnTo>
                  <a:lnTo>
                    <a:pt x="265" y="54"/>
                  </a:lnTo>
                  <a:lnTo>
                    <a:pt x="301" y="49"/>
                  </a:lnTo>
                  <a:lnTo>
                    <a:pt x="336" y="43"/>
                  </a:lnTo>
                  <a:lnTo>
                    <a:pt x="372" y="36"/>
                  </a:lnTo>
                  <a:lnTo>
                    <a:pt x="409" y="29"/>
                  </a:lnTo>
                  <a:lnTo>
                    <a:pt x="483" y="14"/>
                  </a:lnTo>
                  <a:lnTo>
                    <a:pt x="559" y="0"/>
                  </a:lnTo>
                  <a:lnTo>
                    <a:pt x="542" y="17"/>
                  </a:lnTo>
                  <a:lnTo>
                    <a:pt x="521" y="35"/>
                  </a:lnTo>
                  <a:lnTo>
                    <a:pt x="498" y="53"/>
                  </a:lnTo>
                  <a:lnTo>
                    <a:pt x="474" y="70"/>
                  </a:lnTo>
                  <a:lnTo>
                    <a:pt x="449" y="87"/>
                  </a:lnTo>
                  <a:lnTo>
                    <a:pt x="425" y="101"/>
                  </a:lnTo>
                  <a:lnTo>
                    <a:pt x="403" y="114"/>
                  </a:lnTo>
                  <a:lnTo>
                    <a:pt x="383" y="12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" name="Freeform 208"/>
            <p:cNvSpPr>
              <a:spLocks/>
            </p:cNvSpPr>
            <p:nvPr/>
          </p:nvSpPr>
          <p:spPr bwMode="auto">
            <a:xfrm>
              <a:off x="2651126" y="660400"/>
              <a:ext cx="53975" cy="19050"/>
            </a:xfrm>
            <a:custGeom>
              <a:avLst/>
              <a:gdLst>
                <a:gd name="T0" fmla="*/ 0 w 504"/>
                <a:gd name="T1" fmla="*/ 2147483647 h 179"/>
                <a:gd name="T2" fmla="*/ 2147483647 w 504"/>
                <a:gd name="T3" fmla="*/ 2147483647 h 179"/>
                <a:gd name="T4" fmla="*/ 2147483647 w 504"/>
                <a:gd name="T5" fmla="*/ 2147483647 h 179"/>
                <a:gd name="T6" fmla="*/ 2147483647 w 504"/>
                <a:gd name="T7" fmla="*/ 2147483647 h 179"/>
                <a:gd name="T8" fmla="*/ 2147483647 w 504"/>
                <a:gd name="T9" fmla="*/ 2147483647 h 179"/>
                <a:gd name="T10" fmla="*/ 2147483647 w 504"/>
                <a:gd name="T11" fmla="*/ 2147483647 h 179"/>
                <a:gd name="T12" fmla="*/ 2147483647 w 504"/>
                <a:gd name="T13" fmla="*/ 2147483647 h 179"/>
                <a:gd name="T14" fmla="*/ 2147483647 w 504"/>
                <a:gd name="T15" fmla="*/ 2147483647 h 179"/>
                <a:gd name="T16" fmla="*/ 2147483647 w 504"/>
                <a:gd name="T17" fmla="*/ 2147483647 h 179"/>
                <a:gd name="T18" fmla="*/ 2147483647 w 504"/>
                <a:gd name="T19" fmla="*/ 2147483647 h 179"/>
                <a:gd name="T20" fmla="*/ 2147483647 w 504"/>
                <a:gd name="T21" fmla="*/ 2147483647 h 179"/>
                <a:gd name="T22" fmla="*/ 2147483647 w 504"/>
                <a:gd name="T23" fmla="*/ 2147483647 h 179"/>
                <a:gd name="T24" fmla="*/ 2147483647 w 504"/>
                <a:gd name="T25" fmla="*/ 2147483647 h 179"/>
                <a:gd name="T26" fmla="*/ 2147483647 w 504"/>
                <a:gd name="T27" fmla="*/ 2147483647 h 179"/>
                <a:gd name="T28" fmla="*/ 2147483647 w 504"/>
                <a:gd name="T29" fmla="*/ 2147483647 h 179"/>
                <a:gd name="T30" fmla="*/ 2147483647 w 504"/>
                <a:gd name="T31" fmla="*/ 2147483647 h 179"/>
                <a:gd name="T32" fmla="*/ 2147483647 w 504"/>
                <a:gd name="T33" fmla="*/ 2147483647 h 179"/>
                <a:gd name="T34" fmla="*/ 2147483647 w 504"/>
                <a:gd name="T35" fmla="*/ 2147483647 h 179"/>
                <a:gd name="T36" fmla="*/ 2147483647 w 504"/>
                <a:gd name="T37" fmla="*/ 2147483647 h 179"/>
                <a:gd name="T38" fmla="*/ 2147483647 w 504"/>
                <a:gd name="T39" fmla="*/ 2147483647 h 179"/>
                <a:gd name="T40" fmla="*/ 2147483647 w 504"/>
                <a:gd name="T41" fmla="*/ 2147483647 h 179"/>
                <a:gd name="T42" fmla="*/ 2147483647 w 504"/>
                <a:gd name="T43" fmla="*/ 2147483647 h 179"/>
                <a:gd name="T44" fmla="*/ 2147483647 w 504"/>
                <a:gd name="T45" fmla="*/ 0 h 179"/>
                <a:gd name="T46" fmla="*/ 2147483647 w 504"/>
                <a:gd name="T47" fmla="*/ 2147483647 h 179"/>
                <a:gd name="T48" fmla="*/ 2147483647 w 504"/>
                <a:gd name="T49" fmla="*/ 2147483647 h 179"/>
                <a:gd name="T50" fmla="*/ 2147483647 w 504"/>
                <a:gd name="T51" fmla="*/ 2147483647 h 179"/>
                <a:gd name="T52" fmla="*/ 2147483647 w 504"/>
                <a:gd name="T53" fmla="*/ 2147483647 h 179"/>
                <a:gd name="T54" fmla="*/ 2147483647 w 504"/>
                <a:gd name="T55" fmla="*/ 2147483647 h 179"/>
                <a:gd name="T56" fmla="*/ 2147483647 w 504"/>
                <a:gd name="T57" fmla="*/ 2147483647 h 179"/>
                <a:gd name="T58" fmla="*/ 2147483647 w 504"/>
                <a:gd name="T59" fmla="*/ 2147483647 h 179"/>
                <a:gd name="T60" fmla="*/ 2147483647 w 504"/>
                <a:gd name="T61" fmla="*/ 2147483647 h 179"/>
                <a:gd name="T62" fmla="*/ 2147483647 w 504"/>
                <a:gd name="T63" fmla="*/ 2147483647 h 179"/>
                <a:gd name="T64" fmla="*/ 2147483647 w 504"/>
                <a:gd name="T65" fmla="*/ 2147483647 h 179"/>
                <a:gd name="T66" fmla="*/ 2147483647 w 504"/>
                <a:gd name="T67" fmla="*/ 2147483647 h 179"/>
                <a:gd name="T68" fmla="*/ 2147483647 w 504"/>
                <a:gd name="T69" fmla="*/ 2147483647 h 179"/>
                <a:gd name="T70" fmla="*/ 2147483647 w 504"/>
                <a:gd name="T71" fmla="*/ 2147483647 h 179"/>
                <a:gd name="T72" fmla="*/ 2147483647 w 504"/>
                <a:gd name="T73" fmla="*/ 2147483647 h 179"/>
                <a:gd name="T74" fmla="*/ 2147483647 w 504"/>
                <a:gd name="T75" fmla="*/ 2147483647 h 179"/>
                <a:gd name="T76" fmla="*/ 2147483647 w 504"/>
                <a:gd name="T77" fmla="*/ 2147483647 h 179"/>
                <a:gd name="T78" fmla="*/ 2147483647 w 504"/>
                <a:gd name="T79" fmla="*/ 2147483647 h 179"/>
                <a:gd name="T80" fmla="*/ 2147483647 w 504"/>
                <a:gd name="T81" fmla="*/ 2147483647 h 179"/>
                <a:gd name="T82" fmla="*/ 2147483647 w 504"/>
                <a:gd name="T83" fmla="*/ 2147483647 h 179"/>
                <a:gd name="T84" fmla="*/ 2147483647 w 504"/>
                <a:gd name="T85" fmla="*/ 2147483647 h 179"/>
                <a:gd name="T86" fmla="*/ 2147483647 w 504"/>
                <a:gd name="T87" fmla="*/ 2147483647 h 179"/>
                <a:gd name="T88" fmla="*/ 2147483647 w 504"/>
                <a:gd name="T89" fmla="*/ 2147483647 h 179"/>
                <a:gd name="T90" fmla="*/ 2147483647 w 504"/>
                <a:gd name="T91" fmla="*/ 2147483647 h 179"/>
                <a:gd name="T92" fmla="*/ 2147483647 w 504"/>
                <a:gd name="T93" fmla="*/ 2147483647 h 179"/>
                <a:gd name="T94" fmla="*/ 2147483647 w 504"/>
                <a:gd name="T95" fmla="*/ 2147483647 h 179"/>
                <a:gd name="T96" fmla="*/ 2147483647 w 504"/>
                <a:gd name="T97" fmla="*/ 2147483647 h 179"/>
                <a:gd name="T98" fmla="*/ 2147483647 w 504"/>
                <a:gd name="T99" fmla="*/ 2147483647 h 179"/>
                <a:gd name="T100" fmla="*/ 2147483647 w 504"/>
                <a:gd name="T101" fmla="*/ 2147483647 h 179"/>
                <a:gd name="T102" fmla="*/ 2147483647 w 504"/>
                <a:gd name="T103" fmla="*/ 2147483647 h 179"/>
                <a:gd name="T104" fmla="*/ 0 w 504"/>
                <a:gd name="T105" fmla="*/ 2147483647 h 1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4"/>
                <a:gd name="T160" fmla="*/ 0 h 179"/>
                <a:gd name="T161" fmla="*/ 504 w 504"/>
                <a:gd name="T162" fmla="*/ 179 h 1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4" h="179">
                  <a:moveTo>
                    <a:pt x="0" y="133"/>
                  </a:moveTo>
                  <a:lnTo>
                    <a:pt x="5" y="126"/>
                  </a:lnTo>
                  <a:lnTo>
                    <a:pt x="10" y="119"/>
                  </a:lnTo>
                  <a:lnTo>
                    <a:pt x="23" y="126"/>
                  </a:lnTo>
                  <a:lnTo>
                    <a:pt x="36" y="131"/>
                  </a:lnTo>
                  <a:lnTo>
                    <a:pt x="51" y="136"/>
                  </a:lnTo>
                  <a:lnTo>
                    <a:pt x="65" y="139"/>
                  </a:lnTo>
                  <a:lnTo>
                    <a:pt x="79" y="141"/>
                  </a:lnTo>
                  <a:lnTo>
                    <a:pt x="93" y="141"/>
                  </a:lnTo>
                  <a:lnTo>
                    <a:pt x="109" y="141"/>
                  </a:lnTo>
                  <a:lnTo>
                    <a:pt x="124" y="140"/>
                  </a:lnTo>
                  <a:lnTo>
                    <a:pt x="139" y="138"/>
                  </a:lnTo>
                  <a:lnTo>
                    <a:pt x="155" y="135"/>
                  </a:lnTo>
                  <a:lnTo>
                    <a:pt x="171" y="132"/>
                  </a:lnTo>
                  <a:lnTo>
                    <a:pt x="187" y="128"/>
                  </a:lnTo>
                  <a:lnTo>
                    <a:pt x="220" y="117"/>
                  </a:lnTo>
                  <a:lnTo>
                    <a:pt x="252" y="105"/>
                  </a:lnTo>
                  <a:lnTo>
                    <a:pt x="317" y="76"/>
                  </a:lnTo>
                  <a:lnTo>
                    <a:pt x="382" y="47"/>
                  </a:lnTo>
                  <a:lnTo>
                    <a:pt x="414" y="33"/>
                  </a:lnTo>
                  <a:lnTo>
                    <a:pt x="445" y="20"/>
                  </a:lnTo>
                  <a:lnTo>
                    <a:pt x="474" y="9"/>
                  </a:lnTo>
                  <a:lnTo>
                    <a:pt x="504" y="0"/>
                  </a:lnTo>
                  <a:lnTo>
                    <a:pt x="487" y="13"/>
                  </a:lnTo>
                  <a:lnTo>
                    <a:pt x="465" y="34"/>
                  </a:lnTo>
                  <a:lnTo>
                    <a:pt x="450" y="46"/>
                  </a:lnTo>
                  <a:lnTo>
                    <a:pt x="429" y="59"/>
                  </a:lnTo>
                  <a:lnTo>
                    <a:pt x="418" y="65"/>
                  </a:lnTo>
                  <a:lnTo>
                    <a:pt x="405" y="72"/>
                  </a:lnTo>
                  <a:lnTo>
                    <a:pt x="391" y="78"/>
                  </a:lnTo>
                  <a:lnTo>
                    <a:pt x="375" y="86"/>
                  </a:lnTo>
                  <a:lnTo>
                    <a:pt x="329" y="112"/>
                  </a:lnTo>
                  <a:lnTo>
                    <a:pt x="282" y="135"/>
                  </a:lnTo>
                  <a:lnTo>
                    <a:pt x="258" y="147"/>
                  </a:lnTo>
                  <a:lnTo>
                    <a:pt x="235" y="157"/>
                  </a:lnTo>
                  <a:lnTo>
                    <a:pt x="210" y="165"/>
                  </a:lnTo>
                  <a:lnTo>
                    <a:pt x="186" y="171"/>
                  </a:lnTo>
                  <a:lnTo>
                    <a:pt x="175" y="174"/>
                  </a:lnTo>
                  <a:lnTo>
                    <a:pt x="163" y="176"/>
                  </a:lnTo>
                  <a:lnTo>
                    <a:pt x="150" y="178"/>
                  </a:lnTo>
                  <a:lnTo>
                    <a:pt x="138" y="179"/>
                  </a:lnTo>
                  <a:lnTo>
                    <a:pt x="127" y="179"/>
                  </a:lnTo>
                  <a:lnTo>
                    <a:pt x="115" y="179"/>
                  </a:lnTo>
                  <a:lnTo>
                    <a:pt x="102" y="178"/>
                  </a:lnTo>
                  <a:lnTo>
                    <a:pt x="91" y="176"/>
                  </a:lnTo>
                  <a:lnTo>
                    <a:pt x="79" y="174"/>
                  </a:lnTo>
                  <a:lnTo>
                    <a:pt x="68" y="171"/>
                  </a:lnTo>
                  <a:lnTo>
                    <a:pt x="56" y="167"/>
                  </a:lnTo>
                  <a:lnTo>
                    <a:pt x="44" y="162"/>
                  </a:lnTo>
                  <a:lnTo>
                    <a:pt x="33" y="156"/>
                  </a:lnTo>
                  <a:lnTo>
                    <a:pt x="22" y="150"/>
                  </a:lnTo>
                  <a:lnTo>
                    <a:pt x="11" y="14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0" name="Freeform 209"/>
            <p:cNvSpPr>
              <a:spLocks/>
            </p:cNvSpPr>
            <p:nvPr/>
          </p:nvSpPr>
          <p:spPr bwMode="auto">
            <a:xfrm>
              <a:off x="2697163" y="661988"/>
              <a:ext cx="9525" cy="1588"/>
            </a:xfrm>
            <a:custGeom>
              <a:avLst/>
              <a:gdLst>
                <a:gd name="T0" fmla="*/ 2147483647 w 96"/>
                <a:gd name="T1" fmla="*/ 2147483647 h 23"/>
                <a:gd name="T2" fmla="*/ 2147483647 w 96"/>
                <a:gd name="T3" fmla="*/ 2147483647 h 23"/>
                <a:gd name="T4" fmla="*/ 2147483647 w 96"/>
                <a:gd name="T5" fmla="*/ 2147483647 h 23"/>
                <a:gd name="T6" fmla="*/ 2147483647 w 96"/>
                <a:gd name="T7" fmla="*/ 2147483647 h 23"/>
                <a:gd name="T8" fmla="*/ 0 w 96"/>
                <a:gd name="T9" fmla="*/ 2147483647 h 23"/>
                <a:gd name="T10" fmla="*/ 2147483647 w 96"/>
                <a:gd name="T11" fmla="*/ 2147483647 h 23"/>
                <a:gd name="T12" fmla="*/ 2147483647 w 96"/>
                <a:gd name="T13" fmla="*/ 2147483647 h 23"/>
                <a:gd name="T14" fmla="*/ 2147483647 w 96"/>
                <a:gd name="T15" fmla="*/ 2147483647 h 23"/>
                <a:gd name="T16" fmla="*/ 2147483647 w 96"/>
                <a:gd name="T17" fmla="*/ 2147483647 h 23"/>
                <a:gd name="T18" fmla="*/ 2147483647 w 96"/>
                <a:gd name="T19" fmla="*/ 1567976319 h 23"/>
                <a:gd name="T20" fmla="*/ 2147483647 w 96"/>
                <a:gd name="T21" fmla="*/ 0 h 23"/>
                <a:gd name="T22" fmla="*/ 2147483647 w 96"/>
                <a:gd name="T23" fmla="*/ 1567976319 h 23"/>
                <a:gd name="T24" fmla="*/ 2147483647 w 96"/>
                <a:gd name="T25" fmla="*/ 2147483647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6"/>
                <a:gd name="T40" fmla="*/ 0 h 23"/>
                <a:gd name="T41" fmla="*/ 96 w 96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6" h="23">
                  <a:moveTo>
                    <a:pt x="96" y="2"/>
                  </a:moveTo>
                  <a:lnTo>
                    <a:pt x="72" y="6"/>
                  </a:lnTo>
                  <a:lnTo>
                    <a:pt x="47" y="12"/>
                  </a:lnTo>
                  <a:lnTo>
                    <a:pt x="24" y="18"/>
                  </a:lnTo>
                  <a:lnTo>
                    <a:pt x="0" y="23"/>
                  </a:lnTo>
                  <a:lnTo>
                    <a:pt x="10" y="17"/>
                  </a:lnTo>
                  <a:lnTo>
                    <a:pt x="22" y="12"/>
                  </a:lnTo>
                  <a:lnTo>
                    <a:pt x="32" y="7"/>
                  </a:lnTo>
                  <a:lnTo>
                    <a:pt x="44" y="4"/>
                  </a:lnTo>
                  <a:lnTo>
                    <a:pt x="56" y="1"/>
                  </a:lnTo>
                  <a:lnTo>
                    <a:pt x="68" y="0"/>
                  </a:lnTo>
                  <a:lnTo>
                    <a:pt x="82" y="1"/>
                  </a:lnTo>
                  <a:lnTo>
                    <a:pt x="96" y="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1" name="Freeform 210"/>
            <p:cNvSpPr>
              <a:spLocks/>
            </p:cNvSpPr>
            <p:nvPr/>
          </p:nvSpPr>
          <p:spPr bwMode="auto">
            <a:xfrm>
              <a:off x="2706688" y="603250"/>
              <a:ext cx="44450" cy="93663"/>
            </a:xfrm>
            <a:custGeom>
              <a:avLst/>
              <a:gdLst>
                <a:gd name="T0" fmla="*/ 2147483647 w 428"/>
                <a:gd name="T1" fmla="*/ 2147483647 h 883"/>
                <a:gd name="T2" fmla="*/ 2147483647 w 428"/>
                <a:gd name="T3" fmla="*/ 2147483647 h 883"/>
                <a:gd name="T4" fmla="*/ 2147483647 w 428"/>
                <a:gd name="T5" fmla="*/ 2147483647 h 883"/>
                <a:gd name="T6" fmla="*/ 2147483647 w 428"/>
                <a:gd name="T7" fmla="*/ 2147483647 h 883"/>
                <a:gd name="T8" fmla="*/ 2147483647 w 428"/>
                <a:gd name="T9" fmla="*/ 2147483647 h 883"/>
                <a:gd name="T10" fmla="*/ 2147483647 w 428"/>
                <a:gd name="T11" fmla="*/ 2147483647 h 883"/>
                <a:gd name="T12" fmla="*/ 2147483647 w 428"/>
                <a:gd name="T13" fmla="*/ 2147483647 h 883"/>
                <a:gd name="T14" fmla="*/ 2147483647 w 428"/>
                <a:gd name="T15" fmla="*/ 2147483647 h 883"/>
                <a:gd name="T16" fmla="*/ 2147483647 w 428"/>
                <a:gd name="T17" fmla="*/ 2147483647 h 883"/>
                <a:gd name="T18" fmla="*/ 2147483647 w 428"/>
                <a:gd name="T19" fmla="*/ 2147483647 h 883"/>
                <a:gd name="T20" fmla="*/ 2147483647 w 428"/>
                <a:gd name="T21" fmla="*/ 2147483647 h 883"/>
                <a:gd name="T22" fmla="*/ 2147483647 w 428"/>
                <a:gd name="T23" fmla="*/ 2147483647 h 883"/>
                <a:gd name="T24" fmla="*/ 2147483647 w 428"/>
                <a:gd name="T25" fmla="*/ 2147483647 h 883"/>
                <a:gd name="T26" fmla="*/ 2147483647 w 428"/>
                <a:gd name="T27" fmla="*/ 2147483647 h 883"/>
                <a:gd name="T28" fmla="*/ 2147483647 w 428"/>
                <a:gd name="T29" fmla="*/ 2147483647 h 883"/>
                <a:gd name="T30" fmla="*/ 2147483647 w 428"/>
                <a:gd name="T31" fmla="*/ 2147483647 h 883"/>
                <a:gd name="T32" fmla="*/ 2147483647 w 428"/>
                <a:gd name="T33" fmla="*/ 0 h 883"/>
                <a:gd name="T34" fmla="*/ 2147483647 w 428"/>
                <a:gd name="T35" fmla="*/ 2147483647 h 883"/>
                <a:gd name="T36" fmla="*/ 2147483647 w 428"/>
                <a:gd name="T37" fmla="*/ 2147483647 h 883"/>
                <a:gd name="T38" fmla="*/ 2147483647 w 428"/>
                <a:gd name="T39" fmla="*/ 2147483647 h 883"/>
                <a:gd name="T40" fmla="*/ 2147483647 w 428"/>
                <a:gd name="T41" fmla="*/ 2147483647 h 883"/>
                <a:gd name="T42" fmla="*/ 2147483647 w 428"/>
                <a:gd name="T43" fmla="*/ 2147483647 h 883"/>
                <a:gd name="T44" fmla="*/ 2147483647 w 428"/>
                <a:gd name="T45" fmla="*/ 2147483647 h 883"/>
                <a:gd name="T46" fmla="*/ 2147483647 w 428"/>
                <a:gd name="T47" fmla="*/ 2147483647 h 883"/>
                <a:gd name="T48" fmla="*/ 2147483647 w 428"/>
                <a:gd name="T49" fmla="*/ 2147483647 h 883"/>
                <a:gd name="T50" fmla="*/ 2147483647 w 428"/>
                <a:gd name="T51" fmla="*/ 2147483647 h 883"/>
                <a:gd name="T52" fmla="*/ 2147483647 w 428"/>
                <a:gd name="T53" fmla="*/ 2147483647 h 883"/>
                <a:gd name="T54" fmla="*/ 2147483647 w 428"/>
                <a:gd name="T55" fmla="*/ 2147483647 h 883"/>
                <a:gd name="T56" fmla="*/ 2147483647 w 428"/>
                <a:gd name="T57" fmla="*/ 2147483647 h 883"/>
                <a:gd name="T58" fmla="*/ 2147483647 w 428"/>
                <a:gd name="T59" fmla="*/ 2147483647 h 883"/>
                <a:gd name="T60" fmla="*/ 2147483647 w 428"/>
                <a:gd name="T61" fmla="*/ 2147483647 h 883"/>
                <a:gd name="T62" fmla="*/ 2147483647 w 428"/>
                <a:gd name="T63" fmla="*/ 2147483647 h 883"/>
                <a:gd name="T64" fmla="*/ 2147483647 w 428"/>
                <a:gd name="T65" fmla="*/ 2147483647 h 883"/>
                <a:gd name="T66" fmla="*/ 2147483647 w 428"/>
                <a:gd name="T67" fmla="*/ 2147483647 h 883"/>
                <a:gd name="T68" fmla="*/ 2147483647 w 428"/>
                <a:gd name="T69" fmla="*/ 2147483647 h 883"/>
                <a:gd name="T70" fmla="*/ 2147483647 w 428"/>
                <a:gd name="T71" fmla="*/ 2147483647 h 883"/>
                <a:gd name="T72" fmla="*/ 2147483647 w 428"/>
                <a:gd name="T73" fmla="*/ 2147483647 h 883"/>
                <a:gd name="T74" fmla="*/ 2147483647 w 428"/>
                <a:gd name="T75" fmla="*/ 2147483647 h 883"/>
                <a:gd name="T76" fmla="*/ 2147483647 w 428"/>
                <a:gd name="T77" fmla="*/ 2147483647 h 883"/>
                <a:gd name="T78" fmla="*/ 2147483647 w 428"/>
                <a:gd name="T79" fmla="*/ 2147483647 h 883"/>
                <a:gd name="T80" fmla="*/ 2147483647 w 428"/>
                <a:gd name="T81" fmla="*/ 2147483647 h 883"/>
                <a:gd name="T82" fmla="*/ 2147483647 w 428"/>
                <a:gd name="T83" fmla="*/ 2147483647 h 883"/>
                <a:gd name="T84" fmla="*/ 2147483647 w 428"/>
                <a:gd name="T85" fmla="*/ 2147483647 h 883"/>
                <a:gd name="T86" fmla="*/ 2147483647 w 428"/>
                <a:gd name="T87" fmla="*/ 2147483647 h 883"/>
                <a:gd name="T88" fmla="*/ 2147483647 w 428"/>
                <a:gd name="T89" fmla="*/ 2147483647 h 883"/>
                <a:gd name="T90" fmla="*/ 2147483647 w 428"/>
                <a:gd name="T91" fmla="*/ 2147483647 h 883"/>
                <a:gd name="T92" fmla="*/ 2147483647 w 428"/>
                <a:gd name="T93" fmla="*/ 2147483647 h 883"/>
                <a:gd name="T94" fmla="*/ 2147483647 w 428"/>
                <a:gd name="T95" fmla="*/ 2147483647 h 883"/>
                <a:gd name="T96" fmla="*/ 2147483647 w 428"/>
                <a:gd name="T97" fmla="*/ 2147483647 h 883"/>
                <a:gd name="T98" fmla="*/ 2147483647 w 428"/>
                <a:gd name="T99" fmla="*/ 2147483647 h 883"/>
                <a:gd name="T100" fmla="*/ 2147483647 w 428"/>
                <a:gd name="T101" fmla="*/ 2147483647 h 883"/>
                <a:gd name="T102" fmla="*/ 2147483647 w 428"/>
                <a:gd name="T103" fmla="*/ 2147483647 h 883"/>
                <a:gd name="T104" fmla="*/ 2147483647 w 428"/>
                <a:gd name="T105" fmla="*/ 2147483647 h 883"/>
                <a:gd name="T106" fmla="*/ 2147483647 w 428"/>
                <a:gd name="T107" fmla="*/ 2147483647 h 883"/>
                <a:gd name="T108" fmla="*/ 2147483647 w 428"/>
                <a:gd name="T109" fmla="*/ 2147483647 h 883"/>
                <a:gd name="T110" fmla="*/ 2147483647 w 428"/>
                <a:gd name="T111" fmla="*/ 2147483647 h 883"/>
                <a:gd name="T112" fmla="*/ 0 w 428"/>
                <a:gd name="T113" fmla="*/ 2147483647 h 883"/>
                <a:gd name="T114" fmla="*/ 2147483647 w 428"/>
                <a:gd name="T115" fmla="*/ 2147483647 h 883"/>
                <a:gd name="T116" fmla="*/ 2147483647 w 428"/>
                <a:gd name="T117" fmla="*/ 2147483647 h 883"/>
                <a:gd name="T118" fmla="*/ 2147483647 w 428"/>
                <a:gd name="T119" fmla="*/ 2147483647 h 883"/>
                <a:gd name="T120" fmla="*/ 2147483647 w 428"/>
                <a:gd name="T121" fmla="*/ 2147483647 h 883"/>
                <a:gd name="T122" fmla="*/ 2147483647 w 428"/>
                <a:gd name="T123" fmla="*/ 2147483647 h 883"/>
                <a:gd name="T124" fmla="*/ 2147483647 w 428"/>
                <a:gd name="T125" fmla="*/ 2147483647 h 8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8"/>
                <a:gd name="T190" fmla="*/ 0 h 883"/>
                <a:gd name="T191" fmla="*/ 428 w 428"/>
                <a:gd name="T192" fmla="*/ 883 h 8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8" h="883">
                  <a:moveTo>
                    <a:pt x="107" y="812"/>
                  </a:moveTo>
                  <a:lnTo>
                    <a:pt x="145" y="737"/>
                  </a:lnTo>
                  <a:lnTo>
                    <a:pt x="180" y="667"/>
                  </a:lnTo>
                  <a:lnTo>
                    <a:pt x="212" y="604"/>
                  </a:lnTo>
                  <a:lnTo>
                    <a:pt x="241" y="547"/>
                  </a:lnTo>
                  <a:lnTo>
                    <a:pt x="268" y="494"/>
                  </a:lnTo>
                  <a:lnTo>
                    <a:pt x="292" y="445"/>
                  </a:lnTo>
                  <a:lnTo>
                    <a:pt x="313" y="399"/>
                  </a:lnTo>
                  <a:lnTo>
                    <a:pt x="333" y="355"/>
                  </a:lnTo>
                  <a:lnTo>
                    <a:pt x="349" y="313"/>
                  </a:lnTo>
                  <a:lnTo>
                    <a:pt x="364" y="272"/>
                  </a:lnTo>
                  <a:lnTo>
                    <a:pt x="377" y="231"/>
                  </a:lnTo>
                  <a:lnTo>
                    <a:pt x="388" y="189"/>
                  </a:lnTo>
                  <a:lnTo>
                    <a:pt x="398" y="146"/>
                  </a:lnTo>
                  <a:lnTo>
                    <a:pt x="405" y="100"/>
                  </a:lnTo>
                  <a:lnTo>
                    <a:pt x="411" y="52"/>
                  </a:lnTo>
                  <a:lnTo>
                    <a:pt x="416" y="0"/>
                  </a:lnTo>
                  <a:lnTo>
                    <a:pt x="421" y="29"/>
                  </a:lnTo>
                  <a:lnTo>
                    <a:pt x="425" y="60"/>
                  </a:lnTo>
                  <a:lnTo>
                    <a:pt x="428" y="90"/>
                  </a:lnTo>
                  <a:lnTo>
                    <a:pt x="428" y="121"/>
                  </a:lnTo>
                  <a:lnTo>
                    <a:pt x="428" y="150"/>
                  </a:lnTo>
                  <a:lnTo>
                    <a:pt x="425" y="181"/>
                  </a:lnTo>
                  <a:lnTo>
                    <a:pt x="421" y="211"/>
                  </a:lnTo>
                  <a:lnTo>
                    <a:pt x="416" y="242"/>
                  </a:lnTo>
                  <a:lnTo>
                    <a:pt x="410" y="271"/>
                  </a:lnTo>
                  <a:lnTo>
                    <a:pt x="403" y="302"/>
                  </a:lnTo>
                  <a:lnTo>
                    <a:pt x="394" y="331"/>
                  </a:lnTo>
                  <a:lnTo>
                    <a:pt x="384" y="361"/>
                  </a:lnTo>
                  <a:lnTo>
                    <a:pt x="372" y="390"/>
                  </a:lnTo>
                  <a:lnTo>
                    <a:pt x="359" y="419"/>
                  </a:lnTo>
                  <a:lnTo>
                    <a:pt x="345" y="447"/>
                  </a:lnTo>
                  <a:lnTo>
                    <a:pt x="330" y="476"/>
                  </a:lnTo>
                  <a:lnTo>
                    <a:pt x="307" y="519"/>
                  </a:lnTo>
                  <a:lnTo>
                    <a:pt x="280" y="575"/>
                  </a:lnTo>
                  <a:lnTo>
                    <a:pt x="265" y="606"/>
                  </a:lnTo>
                  <a:lnTo>
                    <a:pt x="248" y="639"/>
                  </a:lnTo>
                  <a:lnTo>
                    <a:pt x="230" y="671"/>
                  </a:lnTo>
                  <a:lnTo>
                    <a:pt x="212" y="705"/>
                  </a:lnTo>
                  <a:lnTo>
                    <a:pt x="193" y="737"/>
                  </a:lnTo>
                  <a:lnTo>
                    <a:pt x="174" y="767"/>
                  </a:lnTo>
                  <a:lnTo>
                    <a:pt x="164" y="781"/>
                  </a:lnTo>
                  <a:lnTo>
                    <a:pt x="154" y="796"/>
                  </a:lnTo>
                  <a:lnTo>
                    <a:pt x="143" y="809"/>
                  </a:lnTo>
                  <a:lnTo>
                    <a:pt x="133" y="821"/>
                  </a:lnTo>
                  <a:lnTo>
                    <a:pt x="122" y="832"/>
                  </a:lnTo>
                  <a:lnTo>
                    <a:pt x="112" y="842"/>
                  </a:lnTo>
                  <a:lnTo>
                    <a:pt x="102" y="852"/>
                  </a:lnTo>
                  <a:lnTo>
                    <a:pt x="92" y="860"/>
                  </a:lnTo>
                  <a:lnTo>
                    <a:pt x="80" y="867"/>
                  </a:lnTo>
                  <a:lnTo>
                    <a:pt x="70" y="872"/>
                  </a:lnTo>
                  <a:lnTo>
                    <a:pt x="59" y="877"/>
                  </a:lnTo>
                  <a:lnTo>
                    <a:pt x="49" y="879"/>
                  </a:lnTo>
                  <a:lnTo>
                    <a:pt x="36" y="881"/>
                  </a:lnTo>
                  <a:lnTo>
                    <a:pt x="22" y="882"/>
                  </a:lnTo>
                  <a:lnTo>
                    <a:pt x="11" y="883"/>
                  </a:lnTo>
                  <a:lnTo>
                    <a:pt x="0" y="883"/>
                  </a:lnTo>
                  <a:lnTo>
                    <a:pt x="15" y="877"/>
                  </a:lnTo>
                  <a:lnTo>
                    <a:pt x="29" y="870"/>
                  </a:lnTo>
                  <a:lnTo>
                    <a:pt x="43" y="862"/>
                  </a:lnTo>
                  <a:lnTo>
                    <a:pt x="55" y="853"/>
                  </a:lnTo>
                  <a:lnTo>
                    <a:pt x="80" y="833"/>
                  </a:lnTo>
                  <a:lnTo>
                    <a:pt x="107" y="81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2" name="Freeform 211"/>
            <p:cNvSpPr>
              <a:spLocks/>
            </p:cNvSpPr>
            <p:nvPr/>
          </p:nvSpPr>
          <p:spPr bwMode="auto">
            <a:xfrm>
              <a:off x="2809876" y="874713"/>
              <a:ext cx="165100" cy="209550"/>
            </a:xfrm>
            <a:custGeom>
              <a:avLst/>
              <a:gdLst>
                <a:gd name="T0" fmla="*/ 2147483647 w 1562"/>
                <a:gd name="T1" fmla="*/ 2147483647 h 1979"/>
                <a:gd name="T2" fmla="*/ 2147483647 w 1562"/>
                <a:gd name="T3" fmla="*/ 2147483647 h 1979"/>
                <a:gd name="T4" fmla="*/ 2147483647 w 1562"/>
                <a:gd name="T5" fmla="*/ 2147483647 h 1979"/>
                <a:gd name="T6" fmla="*/ 2147483647 w 1562"/>
                <a:gd name="T7" fmla="*/ 2147483647 h 1979"/>
                <a:gd name="T8" fmla="*/ 2147483647 w 1562"/>
                <a:gd name="T9" fmla="*/ 2147483647 h 1979"/>
                <a:gd name="T10" fmla="*/ 2147483647 w 1562"/>
                <a:gd name="T11" fmla="*/ 2147483647 h 1979"/>
                <a:gd name="T12" fmla="*/ 2147483647 w 1562"/>
                <a:gd name="T13" fmla="*/ 2147483647 h 1979"/>
                <a:gd name="T14" fmla="*/ 2147483647 w 1562"/>
                <a:gd name="T15" fmla="*/ 2147483647 h 1979"/>
                <a:gd name="T16" fmla="*/ 2147483647 w 1562"/>
                <a:gd name="T17" fmla="*/ 2147483647 h 1979"/>
                <a:gd name="T18" fmla="*/ 2147483647 w 1562"/>
                <a:gd name="T19" fmla="*/ 2147483647 h 1979"/>
                <a:gd name="T20" fmla="*/ 2147483647 w 1562"/>
                <a:gd name="T21" fmla="*/ 2147483647 h 1979"/>
                <a:gd name="T22" fmla="*/ 2147483647 w 1562"/>
                <a:gd name="T23" fmla="*/ 2147483647 h 1979"/>
                <a:gd name="T24" fmla="*/ 2147483647 w 1562"/>
                <a:gd name="T25" fmla="*/ 2147483647 h 1979"/>
                <a:gd name="T26" fmla="*/ 2147483647 w 1562"/>
                <a:gd name="T27" fmla="*/ 2147483647 h 1979"/>
                <a:gd name="T28" fmla="*/ 2147483647 w 1562"/>
                <a:gd name="T29" fmla="*/ 2147483647 h 1979"/>
                <a:gd name="T30" fmla="*/ 2147483647 w 1562"/>
                <a:gd name="T31" fmla="*/ 2147483647 h 1979"/>
                <a:gd name="T32" fmla="*/ 2147483647 w 1562"/>
                <a:gd name="T33" fmla="*/ 2147483647 h 1979"/>
                <a:gd name="T34" fmla="*/ 2147483647 w 1562"/>
                <a:gd name="T35" fmla="*/ 2147483647 h 1979"/>
                <a:gd name="T36" fmla="*/ 2147483647 w 1562"/>
                <a:gd name="T37" fmla="*/ 2147483647 h 1979"/>
                <a:gd name="T38" fmla="*/ 2147483647 w 1562"/>
                <a:gd name="T39" fmla="*/ 2147483647 h 1979"/>
                <a:gd name="T40" fmla="*/ 2147483647 w 1562"/>
                <a:gd name="T41" fmla="*/ 2147483647 h 1979"/>
                <a:gd name="T42" fmla="*/ 2147483647 w 1562"/>
                <a:gd name="T43" fmla="*/ 2147483647 h 1979"/>
                <a:gd name="T44" fmla="*/ 2147483647 w 1562"/>
                <a:gd name="T45" fmla="*/ 2147483647 h 1979"/>
                <a:gd name="T46" fmla="*/ 2147483647 w 1562"/>
                <a:gd name="T47" fmla="*/ 2147483647 h 1979"/>
                <a:gd name="T48" fmla="*/ 2147483647 w 1562"/>
                <a:gd name="T49" fmla="*/ 2147483647 h 1979"/>
                <a:gd name="T50" fmla="*/ 2147483647 w 1562"/>
                <a:gd name="T51" fmla="*/ 2147483647 h 1979"/>
                <a:gd name="T52" fmla="*/ 2147483647 w 1562"/>
                <a:gd name="T53" fmla="*/ 2147483647 h 1979"/>
                <a:gd name="T54" fmla="*/ 2147483647 w 1562"/>
                <a:gd name="T55" fmla="*/ 2147483647 h 1979"/>
                <a:gd name="T56" fmla="*/ 2147483647 w 1562"/>
                <a:gd name="T57" fmla="*/ 2147483647 h 1979"/>
                <a:gd name="T58" fmla="*/ 2147483647 w 1562"/>
                <a:gd name="T59" fmla="*/ 2147483647 h 1979"/>
                <a:gd name="T60" fmla="*/ 2147483647 w 1562"/>
                <a:gd name="T61" fmla="*/ 2147483647 h 1979"/>
                <a:gd name="T62" fmla="*/ 2147483647 w 1562"/>
                <a:gd name="T63" fmla="*/ 2147483647 h 1979"/>
                <a:gd name="T64" fmla="*/ 2147483647 w 1562"/>
                <a:gd name="T65" fmla="*/ 2147483647 h 1979"/>
                <a:gd name="T66" fmla="*/ 2147483647 w 1562"/>
                <a:gd name="T67" fmla="*/ 2147483647 h 1979"/>
                <a:gd name="T68" fmla="*/ 2147483647 w 1562"/>
                <a:gd name="T69" fmla="*/ 2147483647 h 1979"/>
                <a:gd name="T70" fmla="*/ 2147483647 w 1562"/>
                <a:gd name="T71" fmla="*/ 2147483647 h 1979"/>
                <a:gd name="T72" fmla="*/ 2147483647 w 1562"/>
                <a:gd name="T73" fmla="*/ 2147483647 h 1979"/>
                <a:gd name="T74" fmla="*/ 2147483647 w 1562"/>
                <a:gd name="T75" fmla="*/ 2147483647 h 1979"/>
                <a:gd name="T76" fmla="*/ 2147483647 w 1562"/>
                <a:gd name="T77" fmla="*/ 2147483647 h 1979"/>
                <a:gd name="T78" fmla="*/ 2147483647 w 1562"/>
                <a:gd name="T79" fmla="*/ 2147483647 h 1979"/>
                <a:gd name="T80" fmla="*/ 2147483647 w 1562"/>
                <a:gd name="T81" fmla="*/ 2147483647 h 1979"/>
                <a:gd name="T82" fmla="*/ 2147483647 w 1562"/>
                <a:gd name="T83" fmla="*/ 2147483647 h 1979"/>
                <a:gd name="T84" fmla="*/ 2147483647 w 1562"/>
                <a:gd name="T85" fmla="*/ 2147483647 h 1979"/>
                <a:gd name="T86" fmla="*/ 2147483647 w 1562"/>
                <a:gd name="T87" fmla="*/ 2147483647 h 1979"/>
                <a:gd name="T88" fmla="*/ 2147483647 w 1562"/>
                <a:gd name="T89" fmla="*/ 2147483647 h 1979"/>
                <a:gd name="T90" fmla="*/ 2147483647 w 1562"/>
                <a:gd name="T91" fmla="*/ 2147483647 h 1979"/>
                <a:gd name="T92" fmla="*/ 2147483647 w 1562"/>
                <a:gd name="T93" fmla="*/ 2147483647 h 1979"/>
                <a:gd name="T94" fmla="*/ 2147483647 w 1562"/>
                <a:gd name="T95" fmla="*/ 2147483647 h 1979"/>
                <a:gd name="T96" fmla="*/ 2147483647 w 1562"/>
                <a:gd name="T97" fmla="*/ 2147483647 h 1979"/>
                <a:gd name="T98" fmla="*/ 2147483647 w 1562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2"/>
                <a:gd name="T151" fmla="*/ 0 h 1979"/>
                <a:gd name="T152" fmla="*/ 1562 w 1562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2" h="1979">
                  <a:moveTo>
                    <a:pt x="302" y="28"/>
                  </a:moveTo>
                  <a:lnTo>
                    <a:pt x="1294" y="0"/>
                  </a:lnTo>
                  <a:lnTo>
                    <a:pt x="1297" y="14"/>
                  </a:lnTo>
                  <a:lnTo>
                    <a:pt x="1308" y="55"/>
                  </a:lnTo>
                  <a:lnTo>
                    <a:pt x="1324" y="121"/>
                  </a:lnTo>
                  <a:lnTo>
                    <a:pt x="1344" y="206"/>
                  </a:lnTo>
                  <a:lnTo>
                    <a:pt x="1368" y="308"/>
                  </a:lnTo>
                  <a:lnTo>
                    <a:pt x="1394" y="422"/>
                  </a:lnTo>
                  <a:lnTo>
                    <a:pt x="1422" y="546"/>
                  </a:lnTo>
                  <a:lnTo>
                    <a:pt x="1449" y="675"/>
                  </a:lnTo>
                  <a:lnTo>
                    <a:pt x="1476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3" y="1127"/>
                  </a:lnTo>
                  <a:lnTo>
                    <a:pt x="1541" y="1185"/>
                  </a:lnTo>
                  <a:lnTo>
                    <a:pt x="1548" y="1241"/>
                  </a:lnTo>
                  <a:lnTo>
                    <a:pt x="1554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2" y="1424"/>
                  </a:lnTo>
                  <a:lnTo>
                    <a:pt x="1561" y="1459"/>
                  </a:lnTo>
                  <a:lnTo>
                    <a:pt x="1558" y="1489"/>
                  </a:lnTo>
                  <a:lnTo>
                    <a:pt x="1552" y="1511"/>
                  </a:lnTo>
                  <a:lnTo>
                    <a:pt x="1544" y="1536"/>
                  </a:lnTo>
                  <a:lnTo>
                    <a:pt x="1536" y="1560"/>
                  </a:lnTo>
                  <a:lnTo>
                    <a:pt x="1526" y="1583"/>
                  </a:lnTo>
                  <a:lnTo>
                    <a:pt x="1517" y="1606"/>
                  </a:lnTo>
                  <a:lnTo>
                    <a:pt x="1497" y="1649"/>
                  </a:lnTo>
                  <a:lnTo>
                    <a:pt x="1474" y="1696"/>
                  </a:lnTo>
                  <a:lnTo>
                    <a:pt x="1450" y="1746"/>
                  </a:lnTo>
                  <a:lnTo>
                    <a:pt x="1421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51" y="1840"/>
                  </a:lnTo>
                  <a:lnTo>
                    <a:pt x="1022" y="1859"/>
                  </a:lnTo>
                  <a:lnTo>
                    <a:pt x="1001" y="1871"/>
                  </a:lnTo>
                  <a:lnTo>
                    <a:pt x="977" y="1885"/>
                  </a:lnTo>
                  <a:lnTo>
                    <a:pt x="948" y="1900"/>
                  </a:lnTo>
                  <a:lnTo>
                    <a:pt x="916" y="1913"/>
                  </a:lnTo>
                  <a:lnTo>
                    <a:pt x="898" y="1920"/>
                  </a:lnTo>
                  <a:lnTo>
                    <a:pt x="879" y="1926"/>
                  </a:lnTo>
                  <a:lnTo>
                    <a:pt x="860" y="1932"/>
                  </a:lnTo>
                  <a:lnTo>
                    <a:pt x="839" y="1937"/>
                  </a:lnTo>
                  <a:lnTo>
                    <a:pt x="819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1" y="1955"/>
                  </a:lnTo>
                  <a:lnTo>
                    <a:pt x="726" y="1957"/>
                  </a:lnTo>
                  <a:lnTo>
                    <a:pt x="702" y="1959"/>
                  </a:lnTo>
                  <a:lnTo>
                    <a:pt x="676" y="1959"/>
                  </a:lnTo>
                  <a:lnTo>
                    <a:pt x="650" y="1959"/>
                  </a:lnTo>
                  <a:lnTo>
                    <a:pt x="623" y="1957"/>
                  </a:lnTo>
                  <a:lnTo>
                    <a:pt x="596" y="1954"/>
                  </a:lnTo>
                  <a:lnTo>
                    <a:pt x="567" y="1950"/>
                  </a:lnTo>
                  <a:lnTo>
                    <a:pt x="539" y="1945"/>
                  </a:lnTo>
                  <a:lnTo>
                    <a:pt x="523" y="1945"/>
                  </a:lnTo>
                  <a:lnTo>
                    <a:pt x="481" y="1947"/>
                  </a:lnTo>
                  <a:lnTo>
                    <a:pt x="452" y="1947"/>
                  </a:lnTo>
                  <a:lnTo>
                    <a:pt x="419" y="1947"/>
                  </a:lnTo>
                  <a:lnTo>
                    <a:pt x="383" y="1946"/>
                  </a:lnTo>
                  <a:lnTo>
                    <a:pt x="344" y="1945"/>
                  </a:lnTo>
                  <a:lnTo>
                    <a:pt x="305" y="1942"/>
                  </a:lnTo>
                  <a:lnTo>
                    <a:pt x="264" y="1938"/>
                  </a:lnTo>
                  <a:lnTo>
                    <a:pt x="223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6" y="1920"/>
                  </a:lnTo>
                  <a:lnTo>
                    <a:pt x="129" y="1915"/>
                  </a:lnTo>
                  <a:lnTo>
                    <a:pt x="111" y="1910"/>
                  </a:lnTo>
                  <a:lnTo>
                    <a:pt x="95" y="1905"/>
                  </a:lnTo>
                  <a:lnTo>
                    <a:pt x="81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3" y="1869"/>
                  </a:lnTo>
                  <a:lnTo>
                    <a:pt x="24" y="1862"/>
                  </a:lnTo>
                  <a:lnTo>
                    <a:pt x="18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4" y="1831"/>
                  </a:lnTo>
                  <a:lnTo>
                    <a:pt x="2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3" y="1753"/>
                  </a:lnTo>
                  <a:lnTo>
                    <a:pt x="32" y="1742"/>
                  </a:lnTo>
                  <a:lnTo>
                    <a:pt x="42" y="1732"/>
                  </a:lnTo>
                  <a:lnTo>
                    <a:pt x="51" y="1724"/>
                  </a:lnTo>
                  <a:lnTo>
                    <a:pt x="66" y="1711"/>
                  </a:lnTo>
                  <a:lnTo>
                    <a:pt x="73" y="1707"/>
                  </a:lnTo>
                  <a:lnTo>
                    <a:pt x="86" y="1709"/>
                  </a:lnTo>
                  <a:lnTo>
                    <a:pt x="125" y="1714"/>
                  </a:lnTo>
                  <a:lnTo>
                    <a:pt x="155" y="1717"/>
                  </a:lnTo>
                  <a:lnTo>
                    <a:pt x="189" y="1717"/>
                  </a:lnTo>
                  <a:lnTo>
                    <a:pt x="208" y="1716"/>
                  </a:lnTo>
                  <a:lnTo>
                    <a:pt x="228" y="1714"/>
                  </a:lnTo>
                  <a:lnTo>
                    <a:pt x="250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21" y="1703"/>
                  </a:lnTo>
                  <a:lnTo>
                    <a:pt x="346" y="1698"/>
                  </a:lnTo>
                  <a:lnTo>
                    <a:pt x="373" y="1692"/>
                  </a:lnTo>
                  <a:lnTo>
                    <a:pt x="401" y="1685"/>
                  </a:lnTo>
                  <a:lnTo>
                    <a:pt x="430" y="1677"/>
                  </a:lnTo>
                  <a:lnTo>
                    <a:pt x="459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5" y="1615"/>
                  </a:lnTo>
                  <a:lnTo>
                    <a:pt x="617" y="1598"/>
                  </a:lnTo>
                  <a:lnTo>
                    <a:pt x="651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6" y="1513"/>
                  </a:lnTo>
                  <a:lnTo>
                    <a:pt x="712" y="1457"/>
                  </a:lnTo>
                  <a:lnTo>
                    <a:pt x="672" y="1399"/>
                  </a:lnTo>
                  <a:lnTo>
                    <a:pt x="635" y="1341"/>
                  </a:lnTo>
                  <a:lnTo>
                    <a:pt x="600" y="1280"/>
                  </a:lnTo>
                  <a:lnTo>
                    <a:pt x="567" y="1220"/>
                  </a:lnTo>
                  <a:lnTo>
                    <a:pt x="538" y="1158"/>
                  </a:lnTo>
                  <a:lnTo>
                    <a:pt x="509" y="1096"/>
                  </a:lnTo>
                  <a:lnTo>
                    <a:pt x="485" y="1033"/>
                  </a:lnTo>
                  <a:lnTo>
                    <a:pt x="461" y="970"/>
                  </a:lnTo>
                  <a:lnTo>
                    <a:pt x="440" y="908"/>
                  </a:lnTo>
                  <a:lnTo>
                    <a:pt x="421" y="846"/>
                  </a:lnTo>
                  <a:lnTo>
                    <a:pt x="403" y="784"/>
                  </a:lnTo>
                  <a:lnTo>
                    <a:pt x="388" y="724"/>
                  </a:lnTo>
                  <a:lnTo>
                    <a:pt x="374" y="665"/>
                  </a:lnTo>
                  <a:lnTo>
                    <a:pt x="362" y="607"/>
                  </a:lnTo>
                  <a:lnTo>
                    <a:pt x="350" y="550"/>
                  </a:lnTo>
                  <a:lnTo>
                    <a:pt x="341" y="495"/>
                  </a:lnTo>
                  <a:lnTo>
                    <a:pt x="333" y="442"/>
                  </a:lnTo>
                  <a:lnTo>
                    <a:pt x="326" y="391"/>
                  </a:lnTo>
                  <a:lnTo>
                    <a:pt x="320" y="343"/>
                  </a:lnTo>
                  <a:lnTo>
                    <a:pt x="315" y="297"/>
                  </a:lnTo>
                  <a:lnTo>
                    <a:pt x="312" y="254"/>
                  </a:lnTo>
                  <a:lnTo>
                    <a:pt x="308" y="214"/>
                  </a:lnTo>
                  <a:lnTo>
                    <a:pt x="306" y="178"/>
                  </a:lnTo>
                  <a:lnTo>
                    <a:pt x="303" y="115"/>
                  </a:lnTo>
                  <a:lnTo>
                    <a:pt x="302" y="68"/>
                  </a:lnTo>
                  <a:lnTo>
                    <a:pt x="302" y="38"/>
                  </a:lnTo>
                  <a:lnTo>
                    <a:pt x="302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3" name="Freeform 212"/>
            <p:cNvSpPr>
              <a:spLocks/>
            </p:cNvSpPr>
            <p:nvPr/>
          </p:nvSpPr>
          <p:spPr bwMode="auto">
            <a:xfrm>
              <a:off x="2925763" y="874713"/>
              <a:ext cx="49213" cy="207963"/>
            </a:xfrm>
            <a:custGeom>
              <a:avLst/>
              <a:gdLst>
                <a:gd name="T0" fmla="*/ 2147483647 w 458"/>
                <a:gd name="T1" fmla="*/ 2147483647 h 1964"/>
                <a:gd name="T2" fmla="*/ 2147483647 w 458"/>
                <a:gd name="T3" fmla="*/ 2147483647 h 1964"/>
                <a:gd name="T4" fmla="*/ 2147483647 w 458"/>
                <a:gd name="T5" fmla="*/ 2147483647 h 1964"/>
                <a:gd name="T6" fmla="*/ 2147483647 w 458"/>
                <a:gd name="T7" fmla="*/ 2147483647 h 1964"/>
                <a:gd name="T8" fmla="*/ 2147483647 w 458"/>
                <a:gd name="T9" fmla="*/ 2147483647 h 1964"/>
                <a:gd name="T10" fmla="*/ 2147483647 w 458"/>
                <a:gd name="T11" fmla="*/ 2147483647 h 1964"/>
                <a:gd name="T12" fmla="*/ 2147483647 w 458"/>
                <a:gd name="T13" fmla="*/ 2147483647 h 1964"/>
                <a:gd name="T14" fmla="*/ 2147483647 w 458"/>
                <a:gd name="T15" fmla="*/ 2147483647 h 1964"/>
                <a:gd name="T16" fmla="*/ 2147483647 w 458"/>
                <a:gd name="T17" fmla="*/ 2147483647 h 1964"/>
                <a:gd name="T18" fmla="*/ 2147483647 w 458"/>
                <a:gd name="T19" fmla="*/ 2147483647 h 1964"/>
                <a:gd name="T20" fmla="*/ 2147483647 w 458"/>
                <a:gd name="T21" fmla="*/ 2147483647 h 1964"/>
                <a:gd name="T22" fmla="*/ 0 w 458"/>
                <a:gd name="T23" fmla="*/ 2147483647 h 1964"/>
                <a:gd name="T24" fmla="*/ 2147483647 w 458"/>
                <a:gd name="T25" fmla="*/ 2147483647 h 1964"/>
                <a:gd name="T26" fmla="*/ 2147483647 w 458"/>
                <a:gd name="T27" fmla="*/ 2147483647 h 1964"/>
                <a:gd name="T28" fmla="*/ 2147483647 w 458"/>
                <a:gd name="T29" fmla="*/ 2147483647 h 1964"/>
                <a:gd name="T30" fmla="*/ 2147483647 w 458"/>
                <a:gd name="T31" fmla="*/ 2147483647 h 1964"/>
                <a:gd name="T32" fmla="*/ 2147483647 w 458"/>
                <a:gd name="T33" fmla="*/ 2147483647 h 1964"/>
                <a:gd name="T34" fmla="*/ 2147483647 w 458"/>
                <a:gd name="T35" fmla="*/ 2147483647 h 1964"/>
                <a:gd name="T36" fmla="*/ 2147483647 w 458"/>
                <a:gd name="T37" fmla="*/ 2147483647 h 1964"/>
                <a:gd name="T38" fmla="*/ 2147483647 w 458"/>
                <a:gd name="T39" fmla="*/ 2147483647 h 1964"/>
                <a:gd name="T40" fmla="*/ 2147483647 w 458"/>
                <a:gd name="T41" fmla="*/ 2147483647 h 1964"/>
                <a:gd name="T42" fmla="*/ 2147483647 w 458"/>
                <a:gd name="T43" fmla="*/ 2147483647 h 1964"/>
                <a:gd name="T44" fmla="*/ 2147483647 w 458"/>
                <a:gd name="T45" fmla="*/ 2147483647 h 1964"/>
                <a:gd name="T46" fmla="*/ 2147483647 w 458"/>
                <a:gd name="T47" fmla="*/ 2147483647 h 1964"/>
                <a:gd name="T48" fmla="*/ 2147483647 w 458"/>
                <a:gd name="T49" fmla="*/ 2147483647 h 1964"/>
                <a:gd name="T50" fmla="*/ 2147483647 w 458"/>
                <a:gd name="T51" fmla="*/ 2147483647 h 1964"/>
                <a:gd name="T52" fmla="*/ 2147483647 w 458"/>
                <a:gd name="T53" fmla="*/ 2147483647 h 1964"/>
                <a:gd name="T54" fmla="*/ 2147483647 w 458"/>
                <a:gd name="T55" fmla="*/ 2147483647 h 1964"/>
                <a:gd name="T56" fmla="*/ 2147483647 w 458"/>
                <a:gd name="T57" fmla="*/ 2147483647 h 1964"/>
                <a:gd name="T58" fmla="*/ 2147483647 w 458"/>
                <a:gd name="T59" fmla="*/ 2147483647 h 1964"/>
                <a:gd name="T60" fmla="*/ 2147483647 w 458"/>
                <a:gd name="T61" fmla="*/ 2147483647 h 1964"/>
                <a:gd name="T62" fmla="*/ 2147483647 w 458"/>
                <a:gd name="T63" fmla="*/ 2147483647 h 1964"/>
                <a:gd name="T64" fmla="*/ 2147483647 w 458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8"/>
                <a:gd name="T100" fmla="*/ 0 h 1964"/>
                <a:gd name="T101" fmla="*/ 458 w 458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8" h="1964">
                  <a:moveTo>
                    <a:pt x="448" y="1511"/>
                  </a:moveTo>
                  <a:lnTo>
                    <a:pt x="454" y="1489"/>
                  </a:lnTo>
                  <a:lnTo>
                    <a:pt x="457" y="1459"/>
                  </a:lnTo>
                  <a:lnTo>
                    <a:pt x="458" y="1424"/>
                  </a:lnTo>
                  <a:lnTo>
                    <a:pt x="457" y="1386"/>
                  </a:lnTo>
                  <a:lnTo>
                    <a:pt x="454" y="1341"/>
                  </a:lnTo>
                  <a:lnTo>
                    <a:pt x="450" y="1293"/>
                  </a:lnTo>
                  <a:lnTo>
                    <a:pt x="444" y="1241"/>
                  </a:lnTo>
                  <a:lnTo>
                    <a:pt x="437" y="1185"/>
                  </a:lnTo>
                  <a:lnTo>
                    <a:pt x="429" y="1127"/>
                  </a:lnTo>
                  <a:lnTo>
                    <a:pt x="418" y="1066"/>
                  </a:lnTo>
                  <a:lnTo>
                    <a:pt x="408" y="1004"/>
                  </a:lnTo>
                  <a:lnTo>
                    <a:pt x="397" y="940"/>
                  </a:lnTo>
                  <a:lnTo>
                    <a:pt x="372" y="809"/>
                  </a:lnTo>
                  <a:lnTo>
                    <a:pt x="345" y="675"/>
                  </a:lnTo>
                  <a:lnTo>
                    <a:pt x="318" y="546"/>
                  </a:lnTo>
                  <a:lnTo>
                    <a:pt x="290" y="422"/>
                  </a:lnTo>
                  <a:lnTo>
                    <a:pt x="264" y="308"/>
                  </a:lnTo>
                  <a:lnTo>
                    <a:pt x="240" y="206"/>
                  </a:lnTo>
                  <a:lnTo>
                    <a:pt x="220" y="121"/>
                  </a:lnTo>
                  <a:lnTo>
                    <a:pt x="204" y="55"/>
                  </a:lnTo>
                  <a:lnTo>
                    <a:pt x="193" y="14"/>
                  </a:lnTo>
                  <a:lnTo>
                    <a:pt x="190" y="0"/>
                  </a:lnTo>
                  <a:lnTo>
                    <a:pt x="0" y="5"/>
                  </a:lnTo>
                  <a:lnTo>
                    <a:pt x="19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5" y="230"/>
                  </a:lnTo>
                  <a:lnTo>
                    <a:pt x="93" y="287"/>
                  </a:lnTo>
                  <a:lnTo>
                    <a:pt x="108" y="345"/>
                  </a:lnTo>
                  <a:lnTo>
                    <a:pt x="123" y="403"/>
                  </a:lnTo>
                  <a:lnTo>
                    <a:pt x="137" y="462"/>
                  </a:lnTo>
                  <a:lnTo>
                    <a:pt x="150" y="521"/>
                  </a:lnTo>
                  <a:lnTo>
                    <a:pt x="162" y="581"/>
                  </a:lnTo>
                  <a:lnTo>
                    <a:pt x="172" y="641"/>
                  </a:lnTo>
                  <a:lnTo>
                    <a:pt x="182" y="701"/>
                  </a:lnTo>
                  <a:lnTo>
                    <a:pt x="190" y="762"/>
                  </a:lnTo>
                  <a:lnTo>
                    <a:pt x="197" y="823"/>
                  </a:lnTo>
                  <a:lnTo>
                    <a:pt x="202" y="885"/>
                  </a:lnTo>
                  <a:lnTo>
                    <a:pt x="208" y="946"/>
                  </a:lnTo>
                  <a:lnTo>
                    <a:pt x="211" y="1008"/>
                  </a:lnTo>
                  <a:lnTo>
                    <a:pt x="213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0" y="1260"/>
                  </a:lnTo>
                  <a:lnTo>
                    <a:pt x="207" y="1323"/>
                  </a:lnTo>
                  <a:lnTo>
                    <a:pt x="200" y="1387"/>
                  </a:lnTo>
                  <a:lnTo>
                    <a:pt x="194" y="1450"/>
                  </a:lnTo>
                  <a:lnTo>
                    <a:pt x="185" y="1514"/>
                  </a:lnTo>
                  <a:lnTo>
                    <a:pt x="175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5" y="1770"/>
                  </a:lnTo>
                  <a:lnTo>
                    <a:pt x="118" y="1835"/>
                  </a:lnTo>
                  <a:lnTo>
                    <a:pt x="100" y="1899"/>
                  </a:lnTo>
                  <a:lnTo>
                    <a:pt x="79" y="1964"/>
                  </a:lnTo>
                  <a:lnTo>
                    <a:pt x="246" y="1950"/>
                  </a:lnTo>
                  <a:lnTo>
                    <a:pt x="284" y="1870"/>
                  </a:lnTo>
                  <a:lnTo>
                    <a:pt x="317" y="1804"/>
                  </a:lnTo>
                  <a:lnTo>
                    <a:pt x="346" y="1746"/>
                  </a:lnTo>
                  <a:lnTo>
                    <a:pt x="370" y="1696"/>
                  </a:lnTo>
                  <a:lnTo>
                    <a:pt x="393" y="1649"/>
                  </a:lnTo>
                  <a:lnTo>
                    <a:pt x="413" y="1606"/>
                  </a:lnTo>
                  <a:lnTo>
                    <a:pt x="422" y="1583"/>
                  </a:lnTo>
                  <a:lnTo>
                    <a:pt x="432" y="1560"/>
                  </a:lnTo>
                  <a:lnTo>
                    <a:pt x="440" y="1536"/>
                  </a:lnTo>
                  <a:lnTo>
                    <a:pt x="448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4" name="Freeform 213"/>
            <p:cNvSpPr>
              <a:spLocks/>
            </p:cNvSpPr>
            <p:nvPr/>
          </p:nvSpPr>
          <p:spPr bwMode="auto">
            <a:xfrm>
              <a:off x="2632076" y="334963"/>
              <a:ext cx="82550" cy="65088"/>
            </a:xfrm>
            <a:custGeom>
              <a:avLst/>
              <a:gdLst>
                <a:gd name="T0" fmla="*/ 2147483647 w 768"/>
                <a:gd name="T1" fmla="*/ 2147483647 h 603"/>
                <a:gd name="T2" fmla="*/ 2147483647 w 768"/>
                <a:gd name="T3" fmla="*/ 2147483647 h 603"/>
                <a:gd name="T4" fmla="*/ 2147483647 w 768"/>
                <a:gd name="T5" fmla="*/ 2147483647 h 603"/>
                <a:gd name="T6" fmla="*/ 2147483647 w 768"/>
                <a:gd name="T7" fmla="*/ 2147483647 h 603"/>
                <a:gd name="T8" fmla="*/ 2147483647 w 768"/>
                <a:gd name="T9" fmla="*/ 2147483647 h 603"/>
                <a:gd name="T10" fmla="*/ 2147483647 w 768"/>
                <a:gd name="T11" fmla="*/ 2147483647 h 603"/>
                <a:gd name="T12" fmla="*/ 2147483647 w 768"/>
                <a:gd name="T13" fmla="*/ 2147483647 h 603"/>
                <a:gd name="T14" fmla="*/ 2147483647 w 768"/>
                <a:gd name="T15" fmla="*/ 2147483647 h 603"/>
                <a:gd name="T16" fmla="*/ 2147483647 w 768"/>
                <a:gd name="T17" fmla="*/ 2147483647 h 603"/>
                <a:gd name="T18" fmla="*/ 2147483647 w 768"/>
                <a:gd name="T19" fmla="*/ 2147483647 h 603"/>
                <a:gd name="T20" fmla="*/ 2147483647 w 768"/>
                <a:gd name="T21" fmla="*/ 2147483647 h 603"/>
                <a:gd name="T22" fmla="*/ 2147483647 w 768"/>
                <a:gd name="T23" fmla="*/ 2147483647 h 603"/>
                <a:gd name="T24" fmla="*/ 2147483647 w 768"/>
                <a:gd name="T25" fmla="*/ 2147483647 h 603"/>
                <a:gd name="T26" fmla="*/ 2147483647 w 768"/>
                <a:gd name="T27" fmla="*/ 2147483647 h 603"/>
                <a:gd name="T28" fmla="*/ 2147483647 w 768"/>
                <a:gd name="T29" fmla="*/ 2147483647 h 603"/>
                <a:gd name="T30" fmla="*/ 2147483647 w 768"/>
                <a:gd name="T31" fmla="*/ 2147483647 h 603"/>
                <a:gd name="T32" fmla="*/ 2147483647 w 768"/>
                <a:gd name="T33" fmla="*/ 2147483647 h 603"/>
                <a:gd name="T34" fmla="*/ 2147483647 w 768"/>
                <a:gd name="T35" fmla="*/ 2147483647 h 603"/>
                <a:gd name="T36" fmla="*/ 2147483647 w 768"/>
                <a:gd name="T37" fmla="*/ 2147483647 h 603"/>
                <a:gd name="T38" fmla="*/ 2147483647 w 768"/>
                <a:gd name="T39" fmla="*/ 2147483647 h 603"/>
                <a:gd name="T40" fmla="*/ 2147483647 w 768"/>
                <a:gd name="T41" fmla="*/ 2147483647 h 603"/>
                <a:gd name="T42" fmla="*/ 2147483647 w 768"/>
                <a:gd name="T43" fmla="*/ 2147483647 h 603"/>
                <a:gd name="T44" fmla="*/ 2147483647 w 768"/>
                <a:gd name="T45" fmla="*/ 2147483647 h 603"/>
                <a:gd name="T46" fmla="*/ 2147483647 w 768"/>
                <a:gd name="T47" fmla="*/ 2147483647 h 603"/>
                <a:gd name="T48" fmla="*/ 2147483647 w 768"/>
                <a:gd name="T49" fmla="*/ 2147483647 h 603"/>
                <a:gd name="T50" fmla="*/ 2147483647 w 768"/>
                <a:gd name="T51" fmla="*/ 2147483647 h 603"/>
                <a:gd name="T52" fmla="*/ 2147483647 w 768"/>
                <a:gd name="T53" fmla="*/ 2147483647 h 603"/>
                <a:gd name="T54" fmla="*/ 2147483647 w 768"/>
                <a:gd name="T55" fmla="*/ 2147483647 h 603"/>
                <a:gd name="T56" fmla="*/ 2147483647 w 768"/>
                <a:gd name="T57" fmla="*/ 2147483647 h 603"/>
                <a:gd name="T58" fmla="*/ 2147483647 w 768"/>
                <a:gd name="T59" fmla="*/ 2147483647 h 603"/>
                <a:gd name="T60" fmla="*/ 2147483647 w 768"/>
                <a:gd name="T61" fmla="*/ 2147483647 h 603"/>
                <a:gd name="T62" fmla="*/ 2147483647 w 768"/>
                <a:gd name="T63" fmla="*/ 2147483647 h 603"/>
                <a:gd name="T64" fmla="*/ 2147483647 w 768"/>
                <a:gd name="T65" fmla="*/ 2147483647 h 603"/>
                <a:gd name="T66" fmla="*/ 2147483647 w 768"/>
                <a:gd name="T67" fmla="*/ 2147483647 h 603"/>
                <a:gd name="T68" fmla="*/ 2147483647 w 768"/>
                <a:gd name="T69" fmla="*/ 2147483647 h 603"/>
                <a:gd name="T70" fmla="*/ 2147483647 w 768"/>
                <a:gd name="T71" fmla="*/ 2147483647 h 603"/>
                <a:gd name="T72" fmla="*/ 2147483647 w 768"/>
                <a:gd name="T73" fmla="*/ 2147483647 h 603"/>
                <a:gd name="T74" fmla="*/ 2147483647 w 768"/>
                <a:gd name="T75" fmla="*/ 2147483647 h 6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68"/>
                <a:gd name="T115" fmla="*/ 0 h 603"/>
                <a:gd name="T116" fmla="*/ 768 w 768"/>
                <a:gd name="T117" fmla="*/ 603 h 60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68" h="603">
                  <a:moveTo>
                    <a:pt x="480" y="601"/>
                  </a:moveTo>
                  <a:lnTo>
                    <a:pt x="464" y="603"/>
                  </a:lnTo>
                  <a:lnTo>
                    <a:pt x="446" y="603"/>
                  </a:lnTo>
                  <a:lnTo>
                    <a:pt x="429" y="601"/>
                  </a:lnTo>
                  <a:lnTo>
                    <a:pt x="411" y="597"/>
                  </a:lnTo>
                  <a:lnTo>
                    <a:pt x="394" y="591"/>
                  </a:lnTo>
                  <a:lnTo>
                    <a:pt x="375" y="584"/>
                  </a:lnTo>
                  <a:lnTo>
                    <a:pt x="357" y="574"/>
                  </a:lnTo>
                  <a:lnTo>
                    <a:pt x="340" y="564"/>
                  </a:lnTo>
                  <a:lnTo>
                    <a:pt x="321" y="552"/>
                  </a:lnTo>
                  <a:lnTo>
                    <a:pt x="303" y="539"/>
                  </a:lnTo>
                  <a:lnTo>
                    <a:pt x="285" y="526"/>
                  </a:lnTo>
                  <a:lnTo>
                    <a:pt x="267" y="510"/>
                  </a:lnTo>
                  <a:lnTo>
                    <a:pt x="250" y="495"/>
                  </a:lnTo>
                  <a:lnTo>
                    <a:pt x="232" y="479"/>
                  </a:lnTo>
                  <a:lnTo>
                    <a:pt x="214" y="461"/>
                  </a:lnTo>
                  <a:lnTo>
                    <a:pt x="198" y="445"/>
                  </a:lnTo>
                  <a:lnTo>
                    <a:pt x="165" y="410"/>
                  </a:lnTo>
                  <a:lnTo>
                    <a:pt x="134" y="375"/>
                  </a:lnTo>
                  <a:lnTo>
                    <a:pt x="104" y="341"/>
                  </a:lnTo>
                  <a:lnTo>
                    <a:pt x="78" y="310"/>
                  </a:lnTo>
                  <a:lnTo>
                    <a:pt x="53" y="281"/>
                  </a:lnTo>
                  <a:lnTo>
                    <a:pt x="32" y="257"/>
                  </a:lnTo>
                  <a:lnTo>
                    <a:pt x="14" y="238"/>
                  </a:lnTo>
                  <a:lnTo>
                    <a:pt x="0" y="224"/>
                  </a:lnTo>
                  <a:lnTo>
                    <a:pt x="3" y="224"/>
                  </a:lnTo>
                  <a:lnTo>
                    <a:pt x="13" y="224"/>
                  </a:lnTo>
                  <a:lnTo>
                    <a:pt x="30" y="225"/>
                  </a:lnTo>
                  <a:lnTo>
                    <a:pt x="52" y="224"/>
                  </a:lnTo>
                  <a:lnTo>
                    <a:pt x="82" y="223"/>
                  </a:lnTo>
                  <a:lnTo>
                    <a:pt x="118" y="220"/>
                  </a:lnTo>
                  <a:lnTo>
                    <a:pt x="159" y="215"/>
                  </a:lnTo>
                  <a:lnTo>
                    <a:pt x="206" y="207"/>
                  </a:lnTo>
                  <a:lnTo>
                    <a:pt x="233" y="202"/>
                  </a:lnTo>
                  <a:lnTo>
                    <a:pt x="259" y="197"/>
                  </a:lnTo>
                  <a:lnTo>
                    <a:pt x="288" y="190"/>
                  </a:lnTo>
                  <a:lnTo>
                    <a:pt x="317" y="183"/>
                  </a:lnTo>
                  <a:lnTo>
                    <a:pt x="349" y="173"/>
                  </a:lnTo>
                  <a:lnTo>
                    <a:pt x="380" y="164"/>
                  </a:lnTo>
                  <a:lnTo>
                    <a:pt x="414" y="154"/>
                  </a:lnTo>
                  <a:lnTo>
                    <a:pt x="449" y="142"/>
                  </a:lnTo>
                  <a:lnTo>
                    <a:pt x="484" y="130"/>
                  </a:lnTo>
                  <a:lnTo>
                    <a:pt x="522" y="115"/>
                  </a:lnTo>
                  <a:lnTo>
                    <a:pt x="559" y="99"/>
                  </a:lnTo>
                  <a:lnTo>
                    <a:pt x="599" y="83"/>
                  </a:lnTo>
                  <a:lnTo>
                    <a:pt x="640" y="65"/>
                  </a:lnTo>
                  <a:lnTo>
                    <a:pt x="682" y="44"/>
                  </a:lnTo>
                  <a:lnTo>
                    <a:pt x="724" y="23"/>
                  </a:lnTo>
                  <a:lnTo>
                    <a:pt x="768" y="0"/>
                  </a:lnTo>
                  <a:lnTo>
                    <a:pt x="765" y="7"/>
                  </a:lnTo>
                  <a:lnTo>
                    <a:pt x="763" y="15"/>
                  </a:lnTo>
                  <a:lnTo>
                    <a:pt x="761" y="26"/>
                  </a:lnTo>
                  <a:lnTo>
                    <a:pt x="759" y="39"/>
                  </a:lnTo>
                  <a:lnTo>
                    <a:pt x="754" y="71"/>
                  </a:lnTo>
                  <a:lnTo>
                    <a:pt x="750" y="108"/>
                  </a:lnTo>
                  <a:lnTo>
                    <a:pt x="744" y="152"/>
                  </a:lnTo>
                  <a:lnTo>
                    <a:pt x="737" y="200"/>
                  </a:lnTo>
                  <a:lnTo>
                    <a:pt x="733" y="224"/>
                  </a:lnTo>
                  <a:lnTo>
                    <a:pt x="728" y="250"/>
                  </a:lnTo>
                  <a:lnTo>
                    <a:pt x="722" y="275"/>
                  </a:lnTo>
                  <a:lnTo>
                    <a:pt x="716" y="301"/>
                  </a:lnTo>
                  <a:lnTo>
                    <a:pt x="710" y="327"/>
                  </a:lnTo>
                  <a:lnTo>
                    <a:pt x="702" y="353"/>
                  </a:lnTo>
                  <a:lnTo>
                    <a:pt x="694" y="378"/>
                  </a:lnTo>
                  <a:lnTo>
                    <a:pt x="685" y="402"/>
                  </a:lnTo>
                  <a:lnTo>
                    <a:pt x="675" y="427"/>
                  </a:lnTo>
                  <a:lnTo>
                    <a:pt x="663" y="450"/>
                  </a:lnTo>
                  <a:lnTo>
                    <a:pt x="651" y="473"/>
                  </a:lnTo>
                  <a:lnTo>
                    <a:pt x="637" y="493"/>
                  </a:lnTo>
                  <a:lnTo>
                    <a:pt x="623" y="513"/>
                  </a:lnTo>
                  <a:lnTo>
                    <a:pt x="606" y="532"/>
                  </a:lnTo>
                  <a:lnTo>
                    <a:pt x="589" y="548"/>
                  </a:lnTo>
                  <a:lnTo>
                    <a:pt x="571" y="563"/>
                  </a:lnTo>
                  <a:lnTo>
                    <a:pt x="550" y="576"/>
                  </a:lnTo>
                  <a:lnTo>
                    <a:pt x="529" y="587"/>
                  </a:lnTo>
                  <a:lnTo>
                    <a:pt x="506" y="596"/>
                  </a:lnTo>
                  <a:lnTo>
                    <a:pt x="480" y="601"/>
                  </a:lnTo>
                  <a:close/>
                </a:path>
              </a:pathLst>
            </a:custGeom>
            <a:solidFill>
              <a:srgbClr val="B0635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5" name="Freeform 214"/>
            <p:cNvSpPr>
              <a:spLocks/>
            </p:cNvSpPr>
            <p:nvPr/>
          </p:nvSpPr>
          <p:spPr bwMode="auto">
            <a:xfrm>
              <a:off x="2660651" y="354013"/>
              <a:ext cx="50800" cy="46038"/>
            </a:xfrm>
            <a:custGeom>
              <a:avLst/>
              <a:gdLst>
                <a:gd name="T0" fmla="*/ 0 w 481"/>
                <a:gd name="T1" fmla="*/ 2147483647 h 425"/>
                <a:gd name="T2" fmla="*/ 2147483647 w 481"/>
                <a:gd name="T3" fmla="*/ 2147483647 h 425"/>
                <a:gd name="T4" fmla="*/ 2147483647 w 481"/>
                <a:gd name="T5" fmla="*/ 2147483647 h 425"/>
                <a:gd name="T6" fmla="*/ 2147483647 w 481"/>
                <a:gd name="T7" fmla="*/ 2147483647 h 425"/>
                <a:gd name="T8" fmla="*/ 2147483647 w 481"/>
                <a:gd name="T9" fmla="*/ 2147483647 h 425"/>
                <a:gd name="T10" fmla="*/ 2147483647 w 481"/>
                <a:gd name="T11" fmla="*/ 2147483647 h 425"/>
                <a:gd name="T12" fmla="*/ 2147483647 w 481"/>
                <a:gd name="T13" fmla="*/ 2147483647 h 425"/>
                <a:gd name="T14" fmla="*/ 2147483647 w 481"/>
                <a:gd name="T15" fmla="*/ 2147483647 h 425"/>
                <a:gd name="T16" fmla="*/ 2147483647 w 481"/>
                <a:gd name="T17" fmla="*/ 2147483647 h 425"/>
                <a:gd name="T18" fmla="*/ 2147483647 w 481"/>
                <a:gd name="T19" fmla="*/ 2147483647 h 425"/>
                <a:gd name="T20" fmla="*/ 2147483647 w 481"/>
                <a:gd name="T21" fmla="*/ 2147483647 h 425"/>
                <a:gd name="T22" fmla="*/ 2147483647 w 481"/>
                <a:gd name="T23" fmla="*/ 2147483647 h 425"/>
                <a:gd name="T24" fmla="*/ 2147483647 w 481"/>
                <a:gd name="T25" fmla="*/ 2147483647 h 425"/>
                <a:gd name="T26" fmla="*/ 2147483647 w 481"/>
                <a:gd name="T27" fmla="*/ 2147483647 h 425"/>
                <a:gd name="T28" fmla="*/ 2147483647 w 481"/>
                <a:gd name="T29" fmla="*/ 2147483647 h 425"/>
                <a:gd name="T30" fmla="*/ 2147483647 w 481"/>
                <a:gd name="T31" fmla="*/ 2147483647 h 425"/>
                <a:gd name="T32" fmla="*/ 2147483647 w 481"/>
                <a:gd name="T33" fmla="*/ 2147483647 h 425"/>
                <a:gd name="T34" fmla="*/ 2147483647 w 481"/>
                <a:gd name="T35" fmla="*/ 2147483647 h 425"/>
                <a:gd name="T36" fmla="*/ 2147483647 w 481"/>
                <a:gd name="T37" fmla="*/ 2147483647 h 425"/>
                <a:gd name="T38" fmla="*/ 2147483647 w 481"/>
                <a:gd name="T39" fmla="*/ 2147483647 h 425"/>
                <a:gd name="T40" fmla="*/ 2147483647 w 481"/>
                <a:gd name="T41" fmla="*/ 2147483647 h 425"/>
                <a:gd name="T42" fmla="*/ 2147483647 w 481"/>
                <a:gd name="T43" fmla="*/ 2147483647 h 425"/>
                <a:gd name="T44" fmla="*/ 2147483647 w 481"/>
                <a:gd name="T45" fmla="*/ 2147483647 h 425"/>
                <a:gd name="T46" fmla="*/ 2147483647 w 481"/>
                <a:gd name="T47" fmla="*/ 2147483647 h 425"/>
                <a:gd name="T48" fmla="*/ 2147483647 w 481"/>
                <a:gd name="T49" fmla="*/ 2147483647 h 425"/>
                <a:gd name="T50" fmla="*/ 2147483647 w 481"/>
                <a:gd name="T51" fmla="*/ 2147483647 h 425"/>
                <a:gd name="T52" fmla="*/ 2147483647 w 481"/>
                <a:gd name="T53" fmla="*/ 2147483647 h 425"/>
                <a:gd name="T54" fmla="*/ 2147483647 w 481"/>
                <a:gd name="T55" fmla="*/ 2147483647 h 425"/>
                <a:gd name="T56" fmla="*/ 2147483647 w 481"/>
                <a:gd name="T57" fmla="*/ 2147483647 h 425"/>
                <a:gd name="T58" fmla="*/ 2147483647 w 481"/>
                <a:gd name="T59" fmla="*/ 2147483647 h 425"/>
                <a:gd name="T60" fmla="*/ 2147483647 w 481"/>
                <a:gd name="T61" fmla="*/ 2147483647 h 425"/>
                <a:gd name="T62" fmla="*/ 2147483647 w 481"/>
                <a:gd name="T63" fmla="*/ 2147483647 h 425"/>
                <a:gd name="T64" fmla="*/ 2147483647 w 481"/>
                <a:gd name="T65" fmla="*/ 2147483647 h 425"/>
                <a:gd name="T66" fmla="*/ 2147483647 w 481"/>
                <a:gd name="T67" fmla="*/ 2147483647 h 425"/>
                <a:gd name="T68" fmla="*/ 2147483647 w 481"/>
                <a:gd name="T69" fmla="*/ 2147483647 h 425"/>
                <a:gd name="T70" fmla="*/ 2147483647 w 481"/>
                <a:gd name="T71" fmla="*/ 2147483647 h 425"/>
                <a:gd name="T72" fmla="*/ 2147483647 w 481"/>
                <a:gd name="T73" fmla="*/ 2147483647 h 425"/>
                <a:gd name="T74" fmla="*/ 2147483647 w 481"/>
                <a:gd name="T75" fmla="*/ 2147483647 h 425"/>
                <a:gd name="T76" fmla="*/ 2147483647 w 481"/>
                <a:gd name="T77" fmla="*/ 0 h 425"/>
                <a:gd name="T78" fmla="*/ 2147483647 w 481"/>
                <a:gd name="T79" fmla="*/ 2147483647 h 425"/>
                <a:gd name="T80" fmla="*/ 2147483647 w 481"/>
                <a:gd name="T81" fmla="*/ 2147483647 h 425"/>
                <a:gd name="T82" fmla="*/ 2147483647 w 481"/>
                <a:gd name="T83" fmla="*/ 2147483647 h 425"/>
                <a:gd name="T84" fmla="*/ 2147483647 w 481"/>
                <a:gd name="T85" fmla="*/ 2147483647 h 425"/>
                <a:gd name="T86" fmla="*/ 2147483647 w 481"/>
                <a:gd name="T87" fmla="*/ 2147483647 h 425"/>
                <a:gd name="T88" fmla="*/ 2147483647 w 481"/>
                <a:gd name="T89" fmla="*/ 2147483647 h 425"/>
                <a:gd name="T90" fmla="*/ 2147483647 w 481"/>
                <a:gd name="T91" fmla="*/ 2147483647 h 425"/>
                <a:gd name="T92" fmla="*/ 2147483647 w 481"/>
                <a:gd name="T93" fmla="*/ 2147483647 h 425"/>
                <a:gd name="T94" fmla="*/ 2147483647 w 481"/>
                <a:gd name="T95" fmla="*/ 2147483647 h 425"/>
                <a:gd name="T96" fmla="*/ 2147483647 w 481"/>
                <a:gd name="T97" fmla="*/ 2147483647 h 425"/>
                <a:gd name="T98" fmla="*/ 2147483647 w 481"/>
                <a:gd name="T99" fmla="*/ 2147483647 h 425"/>
                <a:gd name="T100" fmla="*/ 2147483647 w 481"/>
                <a:gd name="T101" fmla="*/ 2147483647 h 425"/>
                <a:gd name="T102" fmla="*/ 2147483647 w 481"/>
                <a:gd name="T103" fmla="*/ 2147483647 h 425"/>
                <a:gd name="T104" fmla="*/ 2147483647 w 481"/>
                <a:gd name="T105" fmla="*/ 2147483647 h 425"/>
                <a:gd name="T106" fmla="*/ 2147483647 w 481"/>
                <a:gd name="T107" fmla="*/ 2147483647 h 425"/>
                <a:gd name="T108" fmla="*/ 0 w 481"/>
                <a:gd name="T109" fmla="*/ 2147483647 h 4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1"/>
                <a:gd name="T166" fmla="*/ 0 h 425"/>
                <a:gd name="T167" fmla="*/ 481 w 481"/>
                <a:gd name="T168" fmla="*/ 425 h 4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1" h="425">
                  <a:moveTo>
                    <a:pt x="0" y="324"/>
                  </a:moveTo>
                  <a:lnTo>
                    <a:pt x="28" y="348"/>
                  </a:lnTo>
                  <a:lnTo>
                    <a:pt x="56" y="368"/>
                  </a:lnTo>
                  <a:lnTo>
                    <a:pt x="69" y="378"/>
                  </a:lnTo>
                  <a:lnTo>
                    <a:pt x="84" y="387"/>
                  </a:lnTo>
                  <a:lnTo>
                    <a:pt x="98" y="395"/>
                  </a:lnTo>
                  <a:lnTo>
                    <a:pt x="112" y="403"/>
                  </a:lnTo>
                  <a:lnTo>
                    <a:pt x="126" y="409"/>
                  </a:lnTo>
                  <a:lnTo>
                    <a:pt x="140" y="414"/>
                  </a:lnTo>
                  <a:lnTo>
                    <a:pt x="154" y="418"/>
                  </a:lnTo>
                  <a:lnTo>
                    <a:pt x="168" y="422"/>
                  </a:lnTo>
                  <a:lnTo>
                    <a:pt x="181" y="424"/>
                  </a:lnTo>
                  <a:lnTo>
                    <a:pt x="195" y="425"/>
                  </a:lnTo>
                  <a:lnTo>
                    <a:pt x="208" y="424"/>
                  </a:lnTo>
                  <a:lnTo>
                    <a:pt x="221" y="422"/>
                  </a:lnTo>
                  <a:lnTo>
                    <a:pt x="237" y="419"/>
                  </a:lnTo>
                  <a:lnTo>
                    <a:pt x="254" y="414"/>
                  </a:lnTo>
                  <a:lnTo>
                    <a:pt x="269" y="409"/>
                  </a:lnTo>
                  <a:lnTo>
                    <a:pt x="283" y="402"/>
                  </a:lnTo>
                  <a:lnTo>
                    <a:pt x="296" y="394"/>
                  </a:lnTo>
                  <a:lnTo>
                    <a:pt x="310" y="385"/>
                  </a:lnTo>
                  <a:lnTo>
                    <a:pt x="322" y="376"/>
                  </a:lnTo>
                  <a:lnTo>
                    <a:pt x="334" y="366"/>
                  </a:lnTo>
                  <a:lnTo>
                    <a:pt x="345" y="355"/>
                  </a:lnTo>
                  <a:lnTo>
                    <a:pt x="356" y="344"/>
                  </a:lnTo>
                  <a:lnTo>
                    <a:pt x="367" y="331"/>
                  </a:lnTo>
                  <a:lnTo>
                    <a:pt x="376" y="318"/>
                  </a:lnTo>
                  <a:lnTo>
                    <a:pt x="385" y="305"/>
                  </a:lnTo>
                  <a:lnTo>
                    <a:pt x="393" y="291"/>
                  </a:lnTo>
                  <a:lnTo>
                    <a:pt x="401" y="276"/>
                  </a:lnTo>
                  <a:lnTo>
                    <a:pt x="409" y="261"/>
                  </a:lnTo>
                  <a:lnTo>
                    <a:pt x="423" y="230"/>
                  </a:lnTo>
                  <a:lnTo>
                    <a:pt x="435" y="198"/>
                  </a:lnTo>
                  <a:lnTo>
                    <a:pt x="446" y="164"/>
                  </a:lnTo>
                  <a:lnTo>
                    <a:pt x="455" y="131"/>
                  </a:lnTo>
                  <a:lnTo>
                    <a:pt x="463" y="97"/>
                  </a:lnTo>
                  <a:lnTo>
                    <a:pt x="471" y="65"/>
                  </a:lnTo>
                  <a:lnTo>
                    <a:pt x="476" y="31"/>
                  </a:lnTo>
                  <a:lnTo>
                    <a:pt x="481" y="0"/>
                  </a:lnTo>
                  <a:lnTo>
                    <a:pt x="447" y="12"/>
                  </a:lnTo>
                  <a:lnTo>
                    <a:pt x="412" y="25"/>
                  </a:lnTo>
                  <a:lnTo>
                    <a:pt x="379" y="38"/>
                  </a:lnTo>
                  <a:lnTo>
                    <a:pt x="346" y="53"/>
                  </a:lnTo>
                  <a:lnTo>
                    <a:pt x="314" y="70"/>
                  </a:lnTo>
                  <a:lnTo>
                    <a:pt x="282" y="87"/>
                  </a:lnTo>
                  <a:lnTo>
                    <a:pt x="251" y="105"/>
                  </a:lnTo>
                  <a:lnTo>
                    <a:pt x="220" y="125"/>
                  </a:lnTo>
                  <a:lnTo>
                    <a:pt x="191" y="145"/>
                  </a:lnTo>
                  <a:lnTo>
                    <a:pt x="161" y="166"/>
                  </a:lnTo>
                  <a:lnTo>
                    <a:pt x="132" y="190"/>
                  </a:lnTo>
                  <a:lnTo>
                    <a:pt x="104" y="214"/>
                  </a:lnTo>
                  <a:lnTo>
                    <a:pt x="78" y="240"/>
                  </a:lnTo>
                  <a:lnTo>
                    <a:pt x="51" y="266"/>
                  </a:lnTo>
                  <a:lnTo>
                    <a:pt x="25" y="295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BE85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531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>
          <a:xfrm>
            <a:off x="3499338" y="6602420"/>
            <a:ext cx="2133600" cy="173037"/>
          </a:xfrm>
        </p:spPr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27</a:t>
            </a:fld>
            <a:endParaRPr lang="ko-KR" altLang="en-US" dirty="0"/>
          </a:p>
        </p:txBody>
      </p:sp>
      <p:sp>
        <p:nvSpPr>
          <p:cNvPr id="20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1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11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한우등록에 필요한 정보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236" name="그림 235" descr="친자확인 등록증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0870" y="980728"/>
            <a:ext cx="3722260" cy="5391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7" name="그림 236" descr="친자확인 등록증.jpg"/>
          <p:cNvPicPr>
            <a:picLocks noChangeAspect="1"/>
          </p:cNvPicPr>
          <p:nvPr/>
        </p:nvPicPr>
        <p:blipFill>
          <a:blip r:embed="rId2" cstate="print"/>
          <a:srcRect l="35714" t="11687" r="35714" b="86310"/>
          <a:stretch>
            <a:fillRect/>
          </a:stretch>
        </p:blipFill>
        <p:spPr>
          <a:xfrm>
            <a:off x="517396" y="1484784"/>
            <a:ext cx="2836007" cy="288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8" name="그림 237" descr="친자확인 등록증.jpg"/>
          <p:cNvPicPr>
            <a:picLocks noChangeAspect="1"/>
          </p:cNvPicPr>
          <p:nvPr/>
        </p:nvPicPr>
        <p:blipFill>
          <a:blip r:embed="rId2" cstate="print"/>
          <a:srcRect l="64286" t="12021" r="23214" b="85308"/>
          <a:stretch>
            <a:fillRect/>
          </a:stretch>
        </p:blipFill>
        <p:spPr>
          <a:xfrm>
            <a:off x="1049147" y="2132856"/>
            <a:ext cx="1329378" cy="4114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9" name="그림 238" descr="친자확인 등록증.jpg"/>
          <p:cNvPicPr>
            <a:picLocks noChangeAspect="1"/>
          </p:cNvPicPr>
          <p:nvPr/>
        </p:nvPicPr>
        <p:blipFill>
          <a:blip r:embed="rId2" cstate="print"/>
          <a:srcRect l="64077" t="14536" r="26994" b="81457"/>
          <a:stretch>
            <a:fillRect/>
          </a:stretch>
        </p:blipFill>
        <p:spPr>
          <a:xfrm>
            <a:off x="1248554" y="2780928"/>
            <a:ext cx="797627" cy="518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0" name="그림 239" descr="친자확인 등록증.jpg"/>
          <p:cNvPicPr>
            <a:picLocks noChangeAspect="1"/>
          </p:cNvPicPr>
          <p:nvPr/>
        </p:nvPicPr>
        <p:blipFill>
          <a:blip r:embed="rId2" cstate="print"/>
          <a:srcRect l="35714" t="14536" r="35714" b="82793"/>
          <a:stretch>
            <a:fillRect/>
          </a:stretch>
        </p:blipFill>
        <p:spPr>
          <a:xfrm>
            <a:off x="517396" y="3573016"/>
            <a:ext cx="3190508" cy="432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1" name="그림 240" descr="친자확인 등록증.jpg"/>
          <p:cNvPicPr>
            <a:picLocks noChangeAspect="1"/>
          </p:cNvPicPr>
          <p:nvPr/>
        </p:nvPicPr>
        <p:blipFill>
          <a:blip r:embed="rId2" cstate="print"/>
          <a:srcRect l="30149" t="33235" r="44851" b="61422"/>
          <a:stretch>
            <a:fillRect/>
          </a:stretch>
        </p:blipFill>
        <p:spPr>
          <a:xfrm>
            <a:off x="6566068" y="2564904"/>
            <a:ext cx="1861130" cy="576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2" name="그림 241" descr="친자확인 등록증.jpg"/>
          <p:cNvPicPr>
            <a:picLocks noChangeAspect="1"/>
          </p:cNvPicPr>
          <p:nvPr/>
        </p:nvPicPr>
        <p:blipFill>
          <a:blip r:embed="rId2" cstate="print"/>
          <a:srcRect l="28364" t="42585" r="43065" b="49401"/>
          <a:stretch>
            <a:fillRect/>
          </a:stretch>
        </p:blipFill>
        <p:spPr>
          <a:xfrm>
            <a:off x="6566068" y="3717032"/>
            <a:ext cx="1949755" cy="7920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3" name="직사각형 242"/>
          <p:cNvSpPr/>
          <p:nvPr/>
        </p:nvSpPr>
        <p:spPr>
          <a:xfrm>
            <a:off x="4505531" y="1590126"/>
            <a:ext cx="598220" cy="14401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  <p:sp>
        <p:nvSpPr>
          <p:cNvPr id="244" name="직사각형 243"/>
          <p:cNvSpPr/>
          <p:nvPr/>
        </p:nvSpPr>
        <p:spPr>
          <a:xfrm>
            <a:off x="5280113" y="1593085"/>
            <a:ext cx="222452" cy="14401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  <p:sp>
        <p:nvSpPr>
          <p:cNvPr id="245" name="직사각형 244"/>
          <p:cNvSpPr/>
          <p:nvPr/>
        </p:nvSpPr>
        <p:spPr>
          <a:xfrm>
            <a:off x="5103751" y="1772816"/>
            <a:ext cx="332345" cy="14401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  <p:sp>
        <p:nvSpPr>
          <p:cNvPr id="246" name="직사각형 245"/>
          <p:cNvSpPr/>
          <p:nvPr/>
        </p:nvSpPr>
        <p:spPr>
          <a:xfrm>
            <a:off x="4372593" y="1772816"/>
            <a:ext cx="664689" cy="14401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  <p:sp>
        <p:nvSpPr>
          <p:cNvPr id="247" name="직사각형 246"/>
          <p:cNvSpPr/>
          <p:nvPr/>
        </p:nvSpPr>
        <p:spPr>
          <a:xfrm>
            <a:off x="3043215" y="1916832"/>
            <a:ext cx="1994068" cy="14401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  <p:sp>
        <p:nvSpPr>
          <p:cNvPr id="248" name="직사각형 247"/>
          <p:cNvSpPr/>
          <p:nvPr/>
        </p:nvSpPr>
        <p:spPr>
          <a:xfrm>
            <a:off x="3375560" y="1772816"/>
            <a:ext cx="598220" cy="14401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  <p:pic>
        <p:nvPicPr>
          <p:cNvPr id="249" name="그림 248" descr="친자확인 등록증.jpg"/>
          <p:cNvPicPr>
            <a:picLocks noChangeAspect="1"/>
          </p:cNvPicPr>
          <p:nvPr/>
        </p:nvPicPr>
        <p:blipFill>
          <a:blip r:embed="rId2" cstate="print"/>
          <a:srcRect l="10506" t="14536" r="66279" b="82793"/>
          <a:stretch>
            <a:fillRect/>
          </a:stretch>
        </p:blipFill>
        <p:spPr>
          <a:xfrm>
            <a:off x="849740" y="4221088"/>
            <a:ext cx="2592288" cy="432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0" name="그림 249" descr="친자확인 등록증.jpg"/>
          <p:cNvPicPr>
            <a:picLocks noChangeAspect="1"/>
          </p:cNvPicPr>
          <p:nvPr/>
        </p:nvPicPr>
        <p:blipFill>
          <a:blip r:embed="rId2" cstate="print"/>
          <a:srcRect l="8721" t="17208" r="37708" b="78785"/>
          <a:stretch>
            <a:fillRect/>
          </a:stretch>
        </p:blipFill>
        <p:spPr>
          <a:xfrm>
            <a:off x="517396" y="4941168"/>
            <a:ext cx="4652825" cy="504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1" name="직사각형 250"/>
          <p:cNvSpPr/>
          <p:nvPr/>
        </p:nvSpPr>
        <p:spPr>
          <a:xfrm>
            <a:off x="3774373" y="2708920"/>
            <a:ext cx="1063503" cy="3600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  <p:sp>
        <p:nvSpPr>
          <p:cNvPr id="252" name="직사각형 251"/>
          <p:cNvSpPr/>
          <p:nvPr/>
        </p:nvSpPr>
        <p:spPr>
          <a:xfrm>
            <a:off x="3774373" y="3284984"/>
            <a:ext cx="1063503" cy="3600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51" grpId="0" animBg="1"/>
      <p:bldP spid="25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35"/>
          <p:cNvSpPr>
            <a:spLocks noChangeArrowheads="1"/>
          </p:cNvSpPr>
          <p:nvPr/>
        </p:nvSpPr>
        <p:spPr bwMode="auto">
          <a:xfrm>
            <a:off x="317989" y="908720"/>
            <a:ext cx="8441553" cy="5472608"/>
          </a:xfrm>
          <a:prstGeom prst="roundRect">
            <a:avLst>
              <a:gd name="adj" fmla="val 3329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kern="0" dirty="0">
              <a:solidFill>
                <a:sysClr val="windowText" lastClr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>
          <a:xfrm>
            <a:off x="3499338" y="6602420"/>
            <a:ext cx="2133600" cy="173037"/>
          </a:xfrm>
        </p:spPr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28</a:t>
            </a:fld>
            <a:endParaRPr lang="ko-KR" altLang="en-US" dirty="0"/>
          </a:p>
        </p:txBody>
      </p:sp>
      <p:sp>
        <p:nvSpPr>
          <p:cNvPr id="20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2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11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계대 및 명호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384458" y="1004536"/>
            <a:ext cx="757745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</a:rPr>
              <a:t>❍ </a:t>
            </a:r>
            <a:r>
              <a:rPr kumimoji="1" lang="ko-KR" alt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</a:rPr>
              <a:t>바코드</a:t>
            </a:r>
            <a:endParaRPr kumimoji="1" lang="ko-K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</a:rPr>
              <a:t>  </a:t>
            </a:r>
            <a:r>
              <a:rPr kumimoji="1" lang="en-US" altLang="ko-KR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</a:rPr>
              <a:t>- 12</a:t>
            </a:r>
            <a:r>
              <a:rPr kumimoji="1" lang="ko-KR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</a:rPr>
              <a:t>자리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+mn-ea"/>
                <a:ea typeface="+mn-ea"/>
              </a:rPr>
              <a:t>이며 </a:t>
            </a:r>
            <a:r>
              <a:rPr kumimoji="1" lang="en-US" altLang="ko-KR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</a:rPr>
              <a:t>0001234</a:t>
            </a:r>
            <a:r>
              <a:rPr kumimoji="1" lang="en-US" altLang="ko-KR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+mn-ea"/>
                <a:ea typeface="+mn-ea"/>
              </a:rPr>
              <a:t>5678</a:t>
            </a:r>
            <a:r>
              <a:rPr kumimoji="1" lang="en-US" altLang="ko-KR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</a:rPr>
              <a:t>9,</a:t>
            </a:r>
            <a:r>
              <a:rPr kumimoji="1" lang="en-US" altLang="ko-KR" sz="1600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</a:rPr>
              <a:t> 002XXXXXXXXX</a:t>
            </a:r>
          </a:p>
          <a:p>
            <a:pPr algn="l" eaLnBrk="0" hangingPunct="0">
              <a:lnSpc>
                <a:spcPct val="150000"/>
              </a:lnSpc>
              <a:spcBef>
                <a:spcPct val="0"/>
              </a:spcBef>
            </a:pPr>
            <a:r>
              <a:rPr lang="ko-KR" altLang="ko-KR" sz="1600" smtClean="0">
                <a:solidFill>
                  <a:srgbClr val="000000"/>
                </a:solidFill>
                <a:effectLst/>
                <a:latin typeface="+mn-ea"/>
                <a:ea typeface="+mn-ea"/>
              </a:rPr>
              <a:t>❍ </a:t>
            </a:r>
            <a:r>
              <a:rPr lang="ko-KR" altLang="en-US" sz="1600" b="1" smtClean="0">
                <a:solidFill>
                  <a:srgbClr val="000000"/>
                </a:solidFill>
                <a:effectLst/>
                <a:latin typeface="+mn-ea"/>
                <a:ea typeface="+mn-ea"/>
              </a:rPr>
              <a:t>계대</a:t>
            </a:r>
            <a:endParaRPr kumimoji="1" lang="en-US" altLang="ko-KR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+mn-ea"/>
              <a:ea typeface="+mn-ea"/>
            </a:endParaRPr>
          </a:p>
        </p:txBody>
      </p:sp>
      <p:graphicFrame>
        <p:nvGraphicFramePr>
          <p:cNvPr id="24" name="표 23"/>
          <p:cNvGraphicFramePr>
            <a:graphicFrameLocks noGrp="1"/>
          </p:cNvGraphicFramePr>
          <p:nvPr/>
        </p:nvGraphicFramePr>
        <p:xfrm>
          <a:off x="697455" y="2132856"/>
          <a:ext cx="49851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2482"/>
                <a:gridCol w="2152687"/>
              </a:tblGrid>
              <a:tr h="34373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mtClean="0"/>
                        <a:t>최초등록우</a:t>
                      </a:r>
                      <a:r>
                        <a:rPr lang="en-US" altLang="ko-KR" smtClean="0"/>
                        <a:t>(</a:t>
                      </a:r>
                      <a:r>
                        <a:rPr lang="ko-KR" altLang="en-US" smtClean="0"/>
                        <a:t>기초</a:t>
                      </a:r>
                      <a:r>
                        <a:rPr lang="en-US" altLang="ko-KR" smtClean="0"/>
                        <a:t>)</a:t>
                      </a:r>
                      <a:endParaRPr lang="ko-KR" altLang="en-US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mtClean="0"/>
                        <a:t>“0” </a:t>
                      </a:r>
                      <a:r>
                        <a:rPr lang="ko-KR" altLang="en-US" smtClean="0"/>
                        <a:t>계대</a:t>
                      </a:r>
                      <a:endParaRPr lang="ko-KR" altLang="en-US"/>
                    </a:p>
                  </a:txBody>
                  <a:tcPr marL="84406" marR="84406"/>
                </a:tc>
              </a:tr>
              <a:tr h="2909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mtClean="0"/>
                        <a:t>후대축</a:t>
                      </a:r>
                      <a:r>
                        <a:rPr lang="en-US" altLang="ko-KR" smtClean="0"/>
                        <a:t>(</a:t>
                      </a:r>
                      <a:r>
                        <a:rPr lang="ko-KR" altLang="en-US" smtClean="0"/>
                        <a:t>혈통</a:t>
                      </a:r>
                      <a:r>
                        <a:rPr lang="en-US" altLang="ko-KR" smtClean="0"/>
                        <a:t>)</a:t>
                      </a:r>
                      <a:endParaRPr lang="ko-KR" altLang="en-US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mtClean="0"/>
                        <a:t>“1” </a:t>
                      </a:r>
                      <a:r>
                        <a:rPr lang="ko-KR" altLang="en-US" smtClean="0"/>
                        <a:t>계대</a:t>
                      </a:r>
                      <a:endParaRPr lang="ko-KR" altLang="en-US"/>
                    </a:p>
                  </a:txBody>
                  <a:tcPr marL="84406" marR="84406"/>
                </a:tc>
              </a:tr>
              <a:tr h="2909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mtClean="0"/>
                        <a:t>후대축</a:t>
                      </a:r>
                      <a:r>
                        <a:rPr lang="en-US" altLang="ko-KR" smtClean="0"/>
                        <a:t>(</a:t>
                      </a:r>
                      <a:r>
                        <a:rPr lang="ko-KR" altLang="en-US" smtClean="0"/>
                        <a:t>혈통</a:t>
                      </a:r>
                      <a:r>
                        <a:rPr lang="en-US" altLang="ko-KR" smtClean="0"/>
                        <a:t>, </a:t>
                      </a:r>
                      <a:r>
                        <a:rPr lang="ko-KR" altLang="en-US" smtClean="0"/>
                        <a:t>고등</a:t>
                      </a:r>
                      <a:r>
                        <a:rPr lang="en-US" altLang="ko-KR" smtClean="0"/>
                        <a:t>)</a:t>
                      </a:r>
                      <a:endParaRPr lang="ko-KR" altLang="en-US" smtClean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mtClean="0"/>
                        <a:t>“2” </a:t>
                      </a:r>
                      <a:r>
                        <a:rPr lang="ko-KR" altLang="en-US" smtClean="0"/>
                        <a:t>계대</a:t>
                      </a:r>
                      <a:endParaRPr lang="ko-KR" altLang="en-US"/>
                    </a:p>
                  </a:txBody>
                  <a:tcPr marL="84406" marR="84406"/>
                </a:tc>
              </a:tr>
              <a:tr h="2909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mtClean="0"/>
                        <a:t>후대축</a:t>
                      </a:r>
                      <a:r>
                        <a:rPr lang="en-US" altLang="ko-KR" smtClean="0"/>
                        <a:t>(</a:t>
                      </a:r>
                      <a:r>
                        <a:rPr lang="ko-KR" altLang="en-US" smtClean="0"/>
                        <a:t>혈통</a:t>
                      </a:r>
                      <a:r>
                        <a:rPr lang="en-US" altLang="ko-KR" smtClean="0"/>
                        <a:t>, </a:t>
                      </a:r>
                      <a:r>
                        <a:rPr lang="ko-KR" altLang="en-US" smtClean="0"/>
                        <a:t>고등</a:t>
                      </a:r>
                      <a:r>
                        <a:rPr lang="en-US" altLang="ko-KR" smtClean="0"/>
                        <a:t>)</a:t>
                      </a:r>
                      <a:endParaRPr lang="ko-KR" altLang="en-US" smtClean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mtClean="0"/>
                        <a:t>“3” </a:t>
                      </a:r>
                      <a:r>
                        <a:rPr lang="ko-KR" altLang="en-US" smtClean="0"/>
                        <a:t>계대</a:t>
                      </a:r>
                    </a:p>
                  </a:txBody>
                  <a:tcPr marL="84406" marR="84406"/>
                </a:tc>
              </a:tr>
            </a:tbl>
          </a:graphicData>
        </a:graphic>
      </p:graphicFrame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365110" y="3703672"/>
            <a:ext cx="844061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eaLnBrk="0" hangingPunct="0">
              <a:lnSpc>
                <a:spcPct val="150000"/>
              </a:lnSpc>
              <a:spcBef>
                <a:spcPct val="0"/>
              </a:spcBef>
            </a:pPr>
            <a:r>
              <a:rPr lang="ko-KR" altLang="en-US" sz="160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❍ </a:t>
            </a:r>
            <a:r>
              <a:rPr lang="ko-KR" altLang="en-US" sz="1600" b="1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명호</a:t>
            </a:r>
            <a:endParaRPr lang="en-US" altLang="ko-KR" sz="1600" b="1" smtClean="0">
              <a:solidFill>
                <a:srgbClr val="000000"/>
              </a:solidFill>
              <a:effectLst/>
              <a:latin typeface="HY그래픽M" pitchFamily="18" charset="-127"/>
              <a:ea typeface="HY그래픽M" pitchFamily="18" charset="-127"/>
            </a:endParaRPr>
          </a:p>
          <a:p>
            <a:pPr lvl="0" algn="l" eaLnBrk="0" hangingPunct="0">
              <a:lnSpc>
                <a:spcPct val="150000"/>
              </a:lnSpc>
              <a:spcBef>
                <a:spcPct val="0"/>
              </a:spcBef>
            </a:pP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 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- 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기초등록 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: 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지역명 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+ 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등록년도 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+ 00 + 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개체식별번호 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4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자리</a:t>
            </a:r>
            <a:endParaRPr lang="ko-KR" altLang="en-US" sz="1600" b="0" smtClean="0">
              <a:effectLst/>
              <a:latin typeface="HY그래픽M" pitchFamily="18" charset="-127"/>
              <a:ea typeface="HY그래픽M" pitchFamily="18" charset="-127"/>
            </a:endParaRPr>
          </a:p>
          <a:p>
            <a:pPr lvl="0" algn="l" eaLnBrk="0" hangingPunct="0">
              <a:lnSpc>
                <a:spcPct val="150000"/>
              </a:lnSpc>
              <a:spcBef>
                <a:spcPct val="0"/>
              </a:spcBef>
            </a:pP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  - 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혈통등록 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: 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지역명 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+ 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생산년도 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+ 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계대 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+ 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개체식별번호 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4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자리</a:t>
            </a:r>
            <a:endParaRPr lang="ko-KR" altLang="en-US" sz="1600" b="0" smtClean="0">
              <a:effectLst/>
              <a:latin typeface="HY그래픽M" pitchFamily="18" charset="-127"/>
              <a:ea typeface="HY그래픽M" pitchFamily="18" charset="-127"/>
            </a:endParaRPr>
          </a:p>
          <a:p>
            <a:pPr lvl="0" algn="l" eaLnBrk="0" hangingPunct="0">
              <a:lnSpc>
                <a:spcPct val="150000"/>
              </a:lnSpc>
              <a:spcBef>
                <a:spcPct val="0"/>
              </a:spcBef>
            </a:pP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  - 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고등등록 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: 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혈통등록시의 명호와 동일</a:t>
            </a:r>
            <a:endParaRPr lang="ko-KR" altLang="en-US" sz="1600" b="0" smtClean="0">
              <a:effectLst/>
              <a:latin typeface="HY그래픽M" pitchFamily="18" charset="-127"/>
              <a:ea typeface="HY그래픽M" pitchFamily="18" charset="-127"/>
            </a:endParaRPr>
          </a:p>
          <a:p>
            <a:pPr lvl="0" algn="l" eaLnBrk="0" hangingPunct="0">
              <a:lnSpc>
                <a:spcPct val="150000"/>
              </a:lnSpc>
              <a:spcBef>
                <a:spcPct val="0"/>
              </a:spcBef>
            </a:pP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  - 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수정란 이식에 의해서 생산된 등록우는 명호뒤에 “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ET”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를 추가 기입</a:t>
            </a:r>
            <a:endParaRPr lang="ko-KR" altLang="en-US" sz="1600" b="0" smtClean="0">
              <a:effectLst/>
              <a:latin typeface="HY그래픽M" pitchFamily="18" charset="-127"/>
              <a:ea typeface="HY그래픽M" pitchFamily="18" charset="-127"/>
            </a:endParaRPr>
          </a:p>
          <a:p>
            <a:pPr lvl="0" algn="l" eaLnBrk="0" hangingPunct="0">
              <a:lnSpc>
                <a:spcPct val="150000"/>
              </a:lnSpc>
              <a:spcBef>
                <a:spcPct val="0"/>
              </a:spcBef>
            </a:pP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  (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예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) </a:t>
            </a:r>
            <a:r>
              <a:rPr lang="ko-KR" altLang="en-US" sz="160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서울</a:t>
            </a:r>
            <a:r>
              <a:rPr lang="en-US" altLang="ko-KR" sz="160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12-03-</a:t>
            </a:r>
            <a:r>
              <a:rPr lang="en-US" altLang="ko-KR" sz="1600" smtClean="0">
                <a:solidFill>
                  <a:srgbClr val="FF0000"/>
                </a:solidFill>
                <a:effectLst/>
                <a:latin typeface="HY그래픽M" pitchFamily="18" charset="-127"/>
                <a:ea typeface="HY그래픽M" pitchFamily="18" charset="-127"/>
              </a:rPr>
              <a:t>5678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: 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서울지역에서 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2012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년도에 태어난 등록우로서 “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3”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계대이며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,    </a:t>
            </a:r>
            <a:b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</a:b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        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개체식별번호 중 네자리가 “</a:t>
            </a:r>
            <a:r>
              <a:rPr lang="en-US" altLang="ko-KR" sz="1600" b="0" smtClean="0">
                <a:solidFill>
                  <a:srgbClr val="FF0000"/>
                </a:solidFill>
                <a:effectLst/>
                <a:latin typeface="HY그래픽M" pitchFamily="18" charset="-127"/>
                <a:ea typeface="HY그래픽M" pitchFamily="18" charset="-127"/>
              </a:rPr>
              <a:t>5678</a:t>
            </a:r>
            <a:r>
              <a:rPr lang="en-US" altLang="ko-KR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”</a:t>
            </a:r>
            <a:r>
              <a:rPr lang="ko-KR" altLang="en-US" sz="1600" b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의 개체인 경우</a:t>
            </a:r>
            <a:endParaRPr kumimoji="1" lang="en-US" altLang="ko-KR" sz="1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35"/>
          <p:cNvSpPr>
            <a:spLocks noChangeArrowheads="1"/>
          </p:cNvSpPr>
          <p:nvPr/>
        </p:nvSpPr>
        <p:spPr bwMode="auto">
          <a:xfrm>
            <a:off x="317989" y="907974"/>
            <a:ext cx="8441553" cy="5472608"/>
          </a:xfrm>
          <a:prstGeom prst="roundRect">
            <a:avLst>
              <a:gd name="adj" fmla="val 3329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kern="0" dirty="0">
              <a:solidFill>
                <a:sysClr val="windowText" lastClr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>
          <a:xfrm>
            <a:off x="3499338" y="6602420"/>
            <a:ext cx="2133600" cy="173037"/>
          </a:xfrm>
        </p:spPr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29</a:t>
            </a:fld>
            <a:endParaRPr lang="ko-KR" altLang="en-US" dirty="0"/>
          </a:p>
        </p:txBody>
      </p:sp>
      <p:sp>
        <p:nvSpPr>
          <p:cNvPr id="20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11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개체식별을 위한 특징파악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17396" y="1123998"/>
            <a:ext cx="80427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ko-KR" altLang="en-US" sz="2000" b="1" smtClean="0">
                <a:latin typeface="HY그래픽M" pitchFamily="18" charset="-127"/>
                <a:ea typeface="HY그래픽M" pitchFamily="18" charset="-127"/>
              </a:rPr>
              <a:t>☞ 개체식별을 </a:t>
            </a:r>
            <a:r>
              <a:rPr lang="ko-KR" altLang="en-US" sz="2000" b="1" dirty="0" smtClean="0">
                <a:latin typeface="HY그래픽M" pitchFamily="18" charset="-127"/>
                <a:ea typeface="HY그래픽M" pitchFamily="18" charset="-127"/>
              </a:rPr>
              <a:t>위하여 선모</a:t>
            </a:r>
            <a:r>
              <a:rPr lang="en-US" altLang="ko-KR" sz="2000" b="1" dirty="0">
                <a:latin typeface="HY그래픽M" pitchFamily="18" charset="-127"/>
                <a:ea typeface="HY그래픽M" pitchFamily="18" charset="-127"/>
              </a:rPr>
              <a:t>(</a:t>
            </a:r>
            <a:r>
              <a:rPr lang="ko-KR" altLang="en-US" sz="2000" b="1" dirty="0">
                <a:latin typeface="HY그래픽M" pitchFamily="18" charset="-127"/>
                <a:ea typeface="HY그래픽M" pitchFamily="18" charset="-127"/>
              </a:rPr>
              <a:t>가마</a:t>
            </a:r>
            <a:r>
              <a:rPr lang="en-US" altLang="ko-KR" sz="2000" b="1" dirty="0">
                <a:latin typeface="HY그래픽M" pitchFamily="18" charset="-127"/>
                <a:ea typeface="HY그래픽M" pitchFamily="18" charset="-127"/>
              </a:rPr>
              <a:t>)</a:t>
            </a:r>
            <a:r>
              <a:rPr lang="ko-KR" altLang="en-US" sz="2000" b="1" dirty="0">
                <a:latin typeface="HY그래픽M" pitchFamily="18" charset="-127"/>
                <a:ea typeface="HY그래픽M" pitchFamily="18" charset="-127"/>
              </a:rPr>
              <a:t>의 위치</a:t>
            </a:r>
            <a:r>
              <a:rPr lang="en-US" altLang="ko-KR" sz="2000" b="1" dirty="0">
                <a:latin typeface="HY그래픽M" pitchFamily="18" charset="-127"/>
                <a:ea typeface="HY그래픽M" pitchFamily="18" charset="-127"/>
              </a:rPr>
              <a:t>, </a:t>
            </a:r>
            <a:r>
              <a:rPr lang="ko-KR" altLang="en-US" sz="2000" b="1" dirty="0">
                <a:latin typeface="HY그래픽M" pitchFamily="18" charset="-127"/>
                <a:ea typeface="HY그래픽M" pitchFamily="18" charset="-127"/>
              </a:rPr>
              <a:t>뿔의 </a:t>
            </a:r>
            <a:r>
              <a:rPr lang="ko-KR" altLang="en-US" sz="2000" b="1" dirty="0" smtClean="0">
                <a:latin typeface="HY그래픽M" pitchFamily="18" charset="-127"/>
                <a:ea typeface="HY그래픽M" pitchFamily="18" charset="-127"/>
              </a:rPr>
              <a:t>모양을  </a:t>
            </a:r>
            <a:r>
              <a:rPr lang="ko-KR" altLang="en-US" sz="2000" b="1" smtClean="0">
                <a:latin typeface="HY그래픽M" pitchFamily="18" charset="-127"/>
                <a:ea typeface="HY그래픽M" pitchFamily="18" charset="-127"/>
              </a:rPr>
              <a:t>표시하여 식별한다</a:t>
            </a:r>
            <a:r>
              <a:rPr lang="en-US" altLang="ko-KR" sz="2000" b="1" smtClean="0">
                <a:latin typeface="HY그래픽M" pitchFamily="18" charset="-127"/>
                <a:ea typeface="HY그래픽M" pitchFamily="18" charset="-127"/>
              </a:rPr>
              <a:t>.</a:t>
            </a:r>
            <a:endParaRPr lang="en-US" altLang="ko-KR" sz="2000" b="1" dirty="0">
              <a:latin typeface="HY그래픽M" pitchFamily="18" charset="-127"/>
              <a:ea typeface="HY그래픽M" pitchFamily="18" charset="-127"/>
            </a:endParaRPr>
          </a:p>
        </p:txBody>
      </p:sp>
      <p:pic>
        <p:nvPicPr>
          <p:cNvPr id="10" name="Picture 2" descr="C:\DOCUME~1\MICROS~1\LOCALS~1\Temp\Hnc\BinData\EMB0000090c003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4458" y="1766305"/>
            <a:ext cx="4054604" cy="432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5532" y="2276127"/>
            <a:ext cx="4123592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직선 연결선 11"/>
          <p:cNvCxnSpPr/>
          <p:nvPr/>
        </p:nvCxnSpPr>
        <p:spPr>
          <a:xfrm>
            <a:off x="5833331" y="2627616"/>
            <a:ext cx="1578" cy="44059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6830365" y="2708174"/>
            <a:ext cx="0" cy="28803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1478265" y="6011996"/>
            <a:ext cx="1784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smtClean="0">
                <a:latin typeface="HY그래픽M" pitchFamily="18" charset="-127"/>
                <a:ea typeface="HY그래픽M" pitchFamily="18" charset="-127"/>
              </a:rPr>
              <a:t>&lt; </a:t>
            </a:r>
            <a:r>
              <a:rPr lang="ko-KR" altLang="en-US" b="1" smtClean="0">
                <a:latin typeface="HY그래픽M" pitchFamily="18" charset="-127"/>
                <a:ea typeface="HY그래픽M" pitchFamily="18" charset="-127"/>
              </a:rPr>
              <a:t>면 선</a:t>
            </a:r>
            <a:r>
              <a:rPr lang="en-US" altLang="ko-KR" b="1" smtClean="0">
                <a:latin typeface="HY그래픽M" pitchFamily="18" charset="-127"/>
                <a:ea typeface="HY그래픽M" pitchFamily="18" charset="-127"/>
              </a:rPr>
              <a:t>, </a:t>
            </a:r>
            <a:r>
              <a:rPr lang="ko-KR" altLang="en-US" b="1" smtClean="0">
                <a:latin typeface="HY그래픽M" pitchFamily="18" charset="-127"/>
                <a:ea typeface="HY그래픽M" pitchFamily="18" charset="-127"/>
              </a:rPr>
              <a:t>미 선 </a:t>
            </a:r>
            <a:r>
              <a:rPr lang="en-US" altLang="ko-KR" b="1" smtClean="0">
                <a:latin typeface="HY그래픽M" pitchFamily="18" charset="-127"/>
                <a:ea typeface="HY그래픽M" pitchFamily="18" charset="-127"/>
              </a:rPr>
              <a:t>&gt;</a:t>
            </a:r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5967848" y="5516486"/>
            <a:ext cx="112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smtClean="0">
                <a:latin typeface="HY그래픽M" pitchFamily="18" charset="-127"/>
                <a:ea typeface="HY그래픽M" pitchFamily="18" charset="-127"/>
              </a:rPr>
              <a:t>&lt; </a:t>
            </a:r>
            <a:r>
              <a:rPr lang="ko-KR" altLang="en-US" b="1" smtClean="0">
                <a:latin typeface="HY그래픽M" pitchFamily="18" charset="-127"/>
                <a:ea typeface="HY그래픽M" pitchFamily="18" charset="-127"/>
              </a:rPr>
              <a:t>배 선 </a:t>
            </a:r>
            <a:r>
              <a:rPr lang="en-US" altLang="ko-KR" b="1" smtClean="0">
                <a:latin typeface="HY그래픽M" pitchFamily="18" charset="-127"/>
                <a:ea typeface="HY그래픽M" pitchFamily="18" charset="-127"/>
              </a:rPr>
              <a:t>&gt;</a:t>
            </a:r>
            <a:endParaRPr lang="ko-KR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아는 것과 실천하는 것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송아지 때 초유급여와 건초급여하고 있는가</a:t>
            </a:r>
            <a:r>
              <a:rPr lang="en-US" altLang="ko-KR" dirty="0" smtClean="0"/>
              <a:t>?</a:t>
            </a:r>
          </a:p>
          <a:p>
            <a:r>
              <a:rPr lang="ko-KR" altLang="en-US" dirty="0" smtClean="0"/>
              <a:t>송아지관리는 제대로 하고 있는가</a:t>
            </a:r>
            <a:r>
              <a:rPr lang="en-US" altLang="ko-KR" dirty="0" smtClean="0"/>
              <a:t>?</a:t>
            </a:r>
          </a:p>
          <a:p>
            <a:r>
              <a:rPr lang="ko-KR" altLang="en-US" dirty="0" err="1" smtClean="0"/>
              <a:t>송아지방</a:t>
            </a:r>
            <a:r>
              <a:rPr lang="ko-KR" altLang="en-US" dirty="0" smtClean="0"/>
              <a:t> 왕겨는 안 깔고 있는가</a:t>
            </a:r>
            <a:r>
              <a:rPr lang="en-US" altLang="ko-KR" dirty="0" smtClean="0"/>
              <a:t>?</a:t>
            </a:r>
          </a:p>
          <a:p>
            <a:r>
              <a:rPr lang="ko-KR" altLang="en-US" dirty="0" smtClean="0"/>
              <a:t>혈통은 정확하게 관리하고 있는가</a:t>
            </a:r>
            <a:r>
              <a:rPr lang="en-US" altLang="ko-KR" dirty="0" smtClean="0"/>
              <a:t>?</a:t>
            </a:r>
          </a:p>
          <a:p>
            <a:r>
              <a:rPr lang="ko-KR" altLang="en-US" dirty="0" err="1" smtClean="0"/>
              <a:t>우수축</a:t>
            </a:r>
            <a:r>
              <a:rPr lang="ko-KR" altLang="en-US" dirty="0" smtClean="0"/>
              <a:t> 선발하고 있는가</a:t>
            </a:r>
            <a:r>
              <a:rPr lang="en-US" altLang="ko-KR" dirty="0" smtClean="0"/>
              <a:t>?</a:t>
            </a:r>
          </a:p>
          <a:p>
            <a:r>
              <a:rPr lang="ko-KR" altLang="en-US" dirty="0" err="1" smtClean="0"/>
              <a:t>번식우에서</a:t>
            </a:r>
            <a:r>
              <a:rPr lang="ko-KR" altLang="en-US" dirty="0" smtClean="0"/>
              <a:t> 비육우로 </a:t>
            </a:r>
            <a:r>
              <a:rPr lang="ko-KR" altLang="en-US" dirty="0" err="1" smtClean="0"/>
              <a:t>전환시</a:t>
            </a:r>
            <a:r>
              <a:rPr lang="ko-KR" altLang="en-US" dirty="0" smtClean="0"/>
              <a:t> 사료 급여는</a:t>
            </a:r>
            <a:r>
              <a:rPr lang="en-US" altLang="ko-KR" dirty="0" smtClean="0"/>
              <a:t>?</a:t>
            </a:r>
          </a:p>
          <a:p>
            <a:r>
              <a:rPr lang="ko-KR" altLang="en-US" dirty="0" err="1" smtClean="0"/>
              <a:t>불량축은</a:t>
            </a:r>
            <a:r>
              <a:rPr lang="ko-KR" altLang="en-US" dirty="0" smtClean="0"/>
              <a:t> 도태하고 있는가</a:t>
            </a:r>
            <a:r>
              <a:rPr lang="en-US" altLang="ko-KR" dirty="0" smtClean="0"/>
              <a:t>?</a:t>
            </a:r>
          </a:p>
          <a:p>
            <a:r>
              <a:rPr lang="ko-KR" altLang="en-US" dirty="0" smtClean="0"/>
              <a:t>번식간격을 줄이기 위해  무엇을 </a:t>
            </a:r>
            <a:r>
              <a:rPr lang="ko-KR" altLang="en-US" dirty="0" err="1" smtClean="0"/>
              <a:t>하고있나</a:t>
            </a:r>
            <a:r>
              <a:rPr lang="en-US" altLang="ko-KR" dirty="0" smtClean="0"/>
              <a:t>?</a:t>
            </a:r>
          </a:p>
          <a:p>
            <a:r>
              <a:rPr lang="ko-KR" altLang="en-US" dirty="0" smtClean="0"/>
              <a:t>조사료는 충분히 주고 있는가</a:t>
            </a:r>
            <a:r>
              <a:rPr lang="en-US" altLang="ko-KR" dirty="0" smtClean="0"/>
              <a:t>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35"/>
          <p:cNvSpPr>
            <a:spLocks noChangeArrowheads="1"/>
          </p:cNvSpPr>
          <p:nvPr/>
        </p:nvSpPr>
        <p:spPr bwMode="auto">
          <a:xfrm>
            <a:off x="317989" y="764704"/>
            <a:ext cx="8441553" cy="5832648"/>
          </a:xfrm>
          <a:prstGeom prst="roundRect">
            <a:avLst>
              <a:gd name="adj" fmla="val 3329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kern="0" dirty="0">
              <a:solidFill>
                <a:sysClr val="windowText" lastClr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>
          <a:xfrm>
            <a:off x="3499338" y="6602420"/>
            <a:ext cx="2133600" cy="173037"/>
          </a:xfrm>
        </p:spPr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30</a:t>
            </a:fld>
            <a:endParaRPr lang="ko-KR" altLang="en-US" dirty="0"/>
          </a:p>
        </p:txBody>
      </p:sp>
      <p:sp>
        <p:nvSpPr>
          <p:cNvPr id="20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4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11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한우등록신청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4" name="그림 13" descr="등록신청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334" y="893190"/>
            <a:ext cx="7703805" cy="11521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그림 15" descr="등록신청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334" y="2189334"/>
            <a:ext cx="7741129" cy="8640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그림 17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334" y="3197446"/>
            <a:ext cx="3921666" cy="33278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직사각형 18"/>
          <p:cNvSpPr/>
          <p:nvPr/>
        </p:nvSpPr>
        <p:spPr>
          <a:xfrm>
            <a:off x="4572000" y="3701502"/>
            <a:ext cx="4392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lnSpc>
                <a:spcPct val="150000"/>
              </a:lnSpc>
              <a:spcBef>
                <a:spcPct val="0"/>
              </a:spcBef>
              <a:buAutoNum type="arabicPeriod"/>
            </a:pPr>
            <a:r>
              <a:rPr lang="ko-KR" altLang="en-US" sz="1800" b="1" dirty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등록신청게시판에서 </a:t>
            </a:r>
            <a:r>
              <a:rPr lang="ko-KR" altLang="en-US" sz="1800" b="1" dirty="0" smtClean="0">
                <a:solidFill>
                  <a:srgbClr val="FF0000"/>
                </a:solidFill>
                <a:effectLst/>
                <a:latin typeface="HY그래픽M" pitchFamily="18" charset="-127"/>
                <a:ea typeface="HY그래픽M" pitchFamily="18" charset="-127"/>
              </a:rPr>
              <a:t>기초등록신청서</a:t>
            </a:r>
            <a:r>
              <a:rPr lang="en-US" altLang="ko-KR" sz="1800" b="1" dirty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,        </a:t>
            </a:r>
            <a:r>
              <a:rPr lang="ko-KR" altLang="en-US" sz="1800" b="1" dirty="0" smtClean="0">
                <a:solidFill>
                  <a:srgbClr val="FF0000"/>
                </a:solidFill>
                <a:effectLst/>
                <a:latin typeface="HY그래픽M" pitchFamily="18" charset="-127"/>
                <a:ea typeface="HY그래픽M" pitchFamily="18" charset="-127"/>
              </a:rPr>
              <a:t>혈통등록신청서</a:t>
            </a:r>
            <a:r>
              <a:rPr lang="ko-KR" altLang="en-US" sz="1800" b="1" dirty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 다운로드</a:t>
            </a:r>
            <a:endParaRPr lang="en-US" altLang="ko-KR" sz="1800" b="1" dirty="0" smtClean="0">
              <a:solidFill>
                <a:srgbClr val="000000"/>
              </a:solidFill>
              <a:effectLst/>
              <a:latin typeface="HY그래픽M" pitchFamily="18" charset="-127"/>
              <a:ea typeface="HY그래픽M" pitchFamily="18" charset="-127"/>
            </a:endParaRPr>
          </a:p>
          <a:p>
            <a:pPr lvl="0" algn="l" eaLnBrk="0" hangingPunct="0">
              <a:lnSpc>
                <a:spcPct val="150000"/>
              </a:lnSpc>
              <a:spcBef>
                <a:spcPct val="0"/>
              </a:spcBef>
            </a:pPr>
            <a:endParaRPr lang="en-US" altLang="ko-KR" sz="1800" b="1" dirty="0" smtClean="0">
              <a:solidFill>
                <a:srgbClr val="000000"/>
              </a:solidFill>
              <a:effectLst/>
              <a:latin typeface="HY그래픽M" pitchFamily="18" charset="-127"/>
              <a:ea typeface="HY그래픽M" pitchFamily="18" charset="-127"/>
            </a:endParaRPr>
          </a:p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  <a:buAutoNum type="arabicPeriod" startAt="2"/>
            </a:pPr>
            <a:r>
              <a:rPr lang="ko-KR" altLang="en-US" sz="1800" b="1" dirty="0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제공된 양식에 맞게 작성한 후 신청</a:t>
            </a:r>
            <a:endParaRPr lang="en-US" altLang="ko-KR" sz="1800" b="1" dirty="0" smtClean="0">
              <a:solidFill>
                <a:srgbClr val="000000"/>
              </a:solidFill>
              <a:effectLst/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35"/>
          <p:cNvSpPr>
            <a:spLocks noChangeArrowheads="1"/>
          </p:cNvSpPr>
          <p:nvPr/>
        </p:nvSpPr>
        <p:spPr bwMode="auto">
          <a:xfrm>
            <a:off x="317989" y="764704"/>
            <a:ext cx="8441553" cy="5832648"/>
          </a:xfrm>
          <a:prstGeom prst="roundRect">
            <a:avLst>
              <a:gd name="adj" fmla="val 3329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kern="0" dirty="0">
              <a:solidFill>
                <a:sysClr val="windowText" lastClr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>
          <a:xfrm>
            <a:off x="3499338" y="6602420"/>
            <a:ext cx="2133600" cy="173037"/>
          </a:xfrm>
        </p:spPr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31</a:t>
            </a:fld>
            <a:endParaRPr lang="ko-KR" altLang="en-US" dirty="0"/>
          </a:p>
        </p:txBody>
      </p:sp>
      <p:sp>
        <p:nvSpPr>
          <p:cNvPr id="20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5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11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한우등록 불가내역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0" name="그림 9" descr="1.jpg"/>
          <p:cNvPicPr>
            <a:picLocks noChangeAspect="1"/>
          </p:cNvPicPr>
          <p:nvPr/>
        </p:nvPicPr>
        <p:blipFill>
          <a:blip r:embed="rId2" cstate="print"/>
          <a:srcRect r="19676"/>
          <a:stretch>
            <a:fillRect/>
          </a:stretch>
        </p:blipFill>
        <p:spPr>
          <a:xfrm>
            <a:off x="423443" y="908720"/>
            <a:ext cx="8003754" cy="2880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직사각형 10"/>
          <p:cNvSpPr/>
          <p:nvPr/>
        </p:nvSpPr>
        <p:spPr>
          <a:xfrm>
            <a:off x="930848" y="2420888"/>
            <a:ext cx="1462316" cy="136815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  <p:sp>
        <p:nvSpPr>
          <p:cNvPr id="12" name="사각형 설명선 11"/>
          <p:cNvSpPr/>
          <p:nvPr/>
        </p:nvSpPr>
        <p:spPr>
          <a:xfrm>
            <a:off x="955194" y="4437112"/>
            <a:ext cx="3389915" cy="2160240"/>
          </a:xfrm>
          <a:prstGeom prst="wedgeRectCallout">
            <a:avLst>
              <a:gd name="adj1" fmla="val -33496"/>
              <a:gd name="adj2" fmla="val -7888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 eaLnBrk="0" hangingPunct="0">
              <a:lnSpc>
                <a:spcPct val="150000"/>
              </a:lnSpc>
              <a:spcBef>
                <a:spcPct val="0"/>
              </a:spcBef>
            </a:pPr>
            <a:r>
              <a:rPr lang="en-US" altLang="ko-KR" sz="1600" b="1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1. </a:t>
            </a:r>
            <a:r>
              <a:rPr lang="ko-KR" altLang="en-US" sz="1600" b="1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분만일령 오류</a:t>
            </a:r>
            <a:endParaRPr lang="en-US" altLang="ko-KR" sz="1600" b="1" smtClean="0">
              <a:solidFill>
                <a:srgbClr val="000000"/>
              </a:solidFill>
              <a:effectLst/>
              <a:latin typeface="HY그래픽M" pitchFamily="18" charset="-127"/>
              <a:ea typeface="HY그래픽M" pitchFamily="18" charset="-127"/>
            </a:endParaRPr>
          </a:p>
          <a:p>
            <a:pPr lvl="0" algn="l" eaLnBrk="0" hangingPunct="0">
              <a:lnSpc>
                <a:spcPct val="150000"/>
              </a:lnSpc>
              <a:spcBef>
                <a:spcPct val="0"/>
              </a:spcBef>
            </a:pPr>
            <a:r>
              <a:rPr lang="en-US" altLang="ko-KR" sz="1600" b="1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1600" b="1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 </a:t>
            </a:r>
            <a:r>
              <a:rPr lang="en-US" altLang="ko-KR" sz="1600" b="1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- </a:t>
            </a:r>
            <a:r>
              <a:rPr lang="ko-KR" altLang="en-US" sz="1600" b="1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생후 </a:t>
            </a:r>
            <a:r>
              <a:rPr lang="en-US" altLang="ko-KR" sz="1600" b="1" smtClean="0">
                <a:solidFill>
                  <a:srgbClr val="FF0000"/>
                </a:solidFill>
                <a:effectLst/>
                <a:latin typeface="HY그래픽M" pitchFamily="18" charset="-127"/>
                <a:ea typeface="HY그래픽M" pitchFamily="18" charset="-127"/>
              </a:rPr>
              <a:t>590</a:t>
            </a:r>
            <a:r>
              <a:rPr lang="ko-KR" altLang="en-US" sz="1600" b="1" smtClean="0">
                <a:solidFill>
                  <a:srgbClr val="FF0000"/>
                </a:solidFill>
                <a:effectLst/>
                <a:latin typeface="HY그래픽M" pitchFamily="18" charset="-127"/>
                <a:ea typeface="HY그래픽M" pitchFamily="18" charset="-127"/>
              </a:rPr>
              <a:t>일</a:t>
            </a:r>
            <a:r>
              <a:rPr lang="ko-KR" altLang="en-US" sz="1600" b="1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 미만</a:t>
            </a:r>
            <a:endParaRPr lang="en-US" altLang="ko-KR" sz="1600" b="1" smtClean="0">
              <a:solidFill>
                <a:srgbClr val="000000"/>
              </a:solidFill>
              <a:effectLst/>
              <a:latin typeface="HY그래픽M" pitchFamily="18" charset="-127"/>
              <a:ea typeface="HY그래픽M" pitchFamily="18" charset="-127"/>
            </a:endParaRPr>
          </a:p>
          <a:p>
            <a:pPr lvl="0" algn="l" eaLnBrk="0" hangingPunct="0">
              <a:lnSpc>
                <a:spcPct val="150000"/>
              </a:lnSpc>
              <a:spcBef>
                <a:spcPct val="0"/>
              </a:spcBef>
            </a:pPr>
            <a:endParaRPr lang="en-US" altLang="ko-KR" sz="1600" b="1" smtClean="0">
              <a:solidFill>
                <a:srgbClr val="000000"/>
              </a:solidFill>
              <a:effectLst/>
              <a:latin typeface="HY그래픽M" pitchFamily="18" charset="-127"/>
              <a:ea typeface="HY그래픽M" pitchFamily="18" charset="-127"/>
            </a:endParaRPr>
          </a:p>
          <a:p>
            <a:pPr algn="l" eaLnBrk="0" hangingPunct="0">
              <a:lnSpc>
                <a:spcPct val="150000"/>
              </a:lnSpc>
              <a:spcBef>
                <a:spcPct val="0"/>
              </a:spcBef>
            </a:pPr>
            <a:r>
              <a:rPr lang="en-US" altLang="ko-KR" sz="1600" b="1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2. </a:t>
            </a:r>
            <a:r>
              <a:rPr lang="ko-KR" altLang="en-US" sz="1600" b="1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번식간격 오류</a:t>
            </a:r>
            <a:endParaRPr lang="en-US" altLang="ko-KR" sz="1600" b="1" smtClean="0">
              <a:solidFill>
                <a:srgbClr val="000000"/>
              </a:solidFill>
              <a:effectLst/>
              <a:latin typeface="HY그래픽M" pitchFamily="18" charset="-127"/>
              <a:ea typeface="HY그래픽M" pitchFamily="18" charset="-127"/>
            </a:endParaRPr>
          </a:p>
          <a:p>
            <a:pPr algn="l" eaLnBrk="0" hangingPunct="0">
              <a:lnSpc>
                <a:spcPct val="150000"/>
              </a:lnSpc>
              <a:spcBef>
                <a:spcPct val="0"/>
              </a:spcBef>
            </a:pPr>
            <a:r>
              <a:rPr lang="en-US" altLang="ko-KR" sz="1600" b="1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  - </a:t>
            </a:r>
            <a:r>
              <a:rPr lang="ko-KR" altLang="en-US" sz="1600" b="1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분만후 </a:t>
            </a:r>
            <a:r>
              <a:rPr lang="en-US" altLang="ko-KR" sz="1600" b="1" smtClean="0">
                <a:solidFill>
                  <a:srgbClr val="FF0000"/>
                </a:solidFill>
                <a:effectLst/>
                <a:latin typeface="HY그래픽M" pitchFamily="18" charset="-127"/>
                <a:ea typeface="HY그래픽M" pitchFamily="18" charset="-127"/>
              </a:rPr>
              <a:t>300</a:t>
            </a:r>
            <a:r>
              <a:rPr lang="ko-KR" altLang="en-US" sz="1600" b="1" smtClean="0">
                <a:solidFill>
                  <a:srgbClr val="FF0000"/>
                </a:solidFill>
                <a:effectLst/>
                <a:latin typeface="HY그래픽M" pitchFamily="18" charset="-127"/>
                <a:ea typeface="HY그래픽M" pitchFamily="18" charset="-127"/>
              </a:rPr>
              <a:t>일</a:t>
            </a:r>
            <a:r>
              <a:rPr lang="ko-KR" altLang="en-US" sz="1600" b="1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 이내 재 분만</a:t>
            </a:r>
            <a:endParaRPr lang="ko-KR" alt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930848" y="1340768"/>
            <a:ext cx="7468866" cy="108012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  <p:sp>
        <p:nvSpPr>
          <p:cNvPr id="15" name="사각형 설명선 14"/>
          <p:cNvSpPr/>
          <p:nvPr/>
        </p:nvSpPr>
        <p:spPr>
          <a:xfrm>
            <a:off x="4876861" y="4437112"/>
            <a:ext cx="2924633" cy="2160240"/>
          </a:xfrm>
          <a:prstGeom prst="wedgeRectCallout">
            <a:avLst>
              <a:gd name="adj1" fmla="val -33324"/>
              <a:gd name="adj2" fmla="val -14116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l" eaLnBrk="0" hangingPunct="0">
              <a:lnSpc>
                <a:spcPct val="250000"/>
              </a:lnSpc>
              <a:spcBef>
                <a:spcPct val="0"/>
              </a:spcBef>
              <a:buAutoNum type="arabicPeriod"/>
            </a:pPr>
            <a:r>
              <a:rPr lang="ko-KR" altLang="en-US" sz="1600" b="1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바코드중복</a:t>
            </a:r>
            <a:endParaRPr lang="en-US" altLang="ko-KR" sz="1600" b="1" smtClean="0">
              <a:solidFill>
                <a:srgbClr val="000000"/>
              </a:solidFill>
              <a:effectLst/>
              <a:latin typeface="HY그래픽M" pitchFamily="18" charset="-127"/>
              <a:ea typeface="HY그래픽M" pitchFamily="18" charset="-127"/>
            </a:endParaRPr>
          </a:p>
          <a:p>
            <a:pPr marL="342900" lvl="0" indent="-342900" algn="l" eaLnBrk="0" hangingPunct="0">
              <a:lnSpc>
                <a:spcPct val="250000"/>
              </a:lnSpc>
              <a:spcBef>
                <a:spcPct val="0"/>
              </a:spcBef>
              <a:buAutoNum type="arabicPeriod"/>
            </a:pPr>
            <a:r>
              <a:rPr lang="ko-KR" altLang="en-US" sz="1600" b="1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어미 성별오류</a:t>
            </a:r>
            <a:endParaRPr lang="en-US" altLang="ko-KR" sz="1600" b="1" smtClean="0">
              <a:solidFill>
                <a:srgbClr val="000000"/>
              </a:solidFill>
              <a:effectLst/>
              <a:latin typeface="HY그래픽M" pitchFamily="18" charset="-127"/>
              <a:ea typeface="HY그래픽M" pitchFamily="18" charset="-127"/>
            </a:endParaRPr>
          </a:p>
          <a:p>
            <a:pPr marL="342900" lvl="0" indent="-342900" algn="l" eaLnBrk="0" hangingPunct="0">
              <a:lnSpc>
                <a:spcPct val="250000"/>
              </a:lnSpc>
              <a:spcBef>
                <a:spcPct val="0"/>
              </a:spcBef>
              <a:buAutoNum type="arabicPeriod"/>
            </a:pPr>
            <a:r>
              <a:rPr lang="ko-KR" altLang="en-US" sz="1600" b="1" smtClean="0">
                <a:solidFill>
                  <a:srgbClr val="000000"/>
                </a:solidFill>
                <a:effectLst/>
                <a:latin typeface="HY그래픽M" pitchFamily="18" charset="-127"/>
                <a:ea typeface="HY그래픽M" pitchFamily="18" charset="-127"/>
              </a:rPr>
              <a:t>모바코드 불일치</a:t>
            </a:r>
            <a:endParaRPr lang="en-US" altLang="ko-KR" sz="1600" b="1" smtClean="0">
              <a:solidFill>
                <a:srgbClr val="000000"/>
              </a:solidFill>
              <a:effectLst/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5"/>
          <p:cNvSpPr>
            <a:spLocks noChangeArrowheads="1"/>
          </p:cNvSpPr>
          <p:nvPr/>
        </p:nvSpPr>
        <p:spPr bwMode="auto">
          <a:xfrm>
            <a:off x="702447" y="836712"/>
            <a:ext cx="7857689" cy="5544616"/>
          </a:xfrm>
          <a:prstGeom prst="roundRect">
            <a:avLst>
              <a:gd name="adj" fmla="val 3329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kern="0" dirty="0">
              <a:solidFill>
                <a:sysClr val="windowText" lastClr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32</a:t>
            </a:fld>
            <a:endParaRPr lang="ko-KR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55577" y="1052736"/>
            <a:ext cx="7632848" cy="53285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1" fontAlgn="base" latinLnBrk="1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1.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전신 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이모색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(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전신 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혼합모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 포함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)</a:t>
            </a:r>
          </a:p>
          <a:p>
            <a:pPr marL="342900" marR="0" lvl="0" indent="-342900" algn="just" defTabSz="914400" rtl="0" eaLnBrk="1" fontAlgn="base" latinLnBrk="1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2.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부분 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이모색</a:t>
            </a:r>
            <a:endParaRPr kumimoji="0" lang="ko-KR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marL="342900" marR="0" lvl="0" indent="-342900" algn="just" defTabSz="914400" rtl="0" eaLnBrk="1" fontAlgn="base" latinLnBrk="1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   가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.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암소의 유방부위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수소 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치골부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(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恥骨部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의 심한 백반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(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白斑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)</a:t>
            </a:r>
          </a:p>
          <a:p>
            <a:pPr marL="342900" marR="0" lvl="0" indent="-342900" algn="just" defTabSz="914400" rtl="0" eaLnBrk="1" fontAlgn="base" latinLnBrk="1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  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나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. "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가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"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항의 이외의 백반과 비경의 흑색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부분 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호반모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(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虎斑毛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및 </a:t>
            </a: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marL="342900" marR="0" lvl="0" indent="-342900" algn="just" defTabSz="914400" rtl="0" eaLnBrk="1" fontAlgn="base" latinLnBrk="1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       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부분 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흑갈색모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(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黑褐色毛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)</a:t>
            </a:r>
          </a:p>
          <a:p>
            <a:pPr marL="342900" marR="0" lvl="0" indent="-342900" algn="just" defTabSz="914400" rtl="0" eaLnBrk="1" fontAlgn="base" latinLnBrk="1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  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다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. 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흑만선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(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黑鰻線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), 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백만선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(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白鰻線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)</a:t>
            </a:r>
          </a:p>
          <a:p>
            <a:pPr marL="342900" marR="0" lvl="0" indent="-342900" algn="just" defTabSz="914400" rtl="0" eaLnBrk="1" fontAlgn="base" latinLnBrk="1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3.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눈까풀과 눈언저리의 흑색 </a:t>
            </a:r>
          </a:p>
          <a:p>
            <a:pPr marL="342900" marR="0" lvl="0" indent="-342900" algn="just" defTabSz="914400" rtl="0" eaLnBrk="1" fontAlgn="base" latinLnBrk="1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4.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유전적 불량형질 및 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이성쌍태아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(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異性雙胎兒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중 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불임축</a:t>
            </a:r>
            <a:endParaRPr kumimoji="0" lang="ko-KR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marL="342900" marR="0" lvl="0" indent="-342900" algn="just" defTabSz="914400" rtl="0" eaLnBrk="1" fontAlgn="base" latinLnBrk="1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5.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부정한 행위로 실격조건을 은폐시킨 것</a:t>
            </a:r>
          </a:p>
          <a:p>
            <a:pPr marL="342900" marR="0" lvl="0" indent="-342900" algn="l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6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등록실격요건</a:t>
            </a:r>
            <a:r>
              <a:rPr kumimoji="0" lang="en-US" altLang="ko-KR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(</a:t>
            </a: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외모심사</a:t>
            </a:r>
            <a:r>
              <a:rPr kumimoji="0" lang="en-US" altLang="ko-KR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)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33</a:t>
            </a:fld>
            <a:endParaRPr lang="ko-KR" altLang="en-US" dirty="0"/>
          </a:p>
        </p:txBody>
      </p:sp>
      <p:pic>
        <p:nvPicPr>
          <p:cNvPr id="5" name="Picture 5" descr="DSCF0074"/>
          <p:cNvPicPr>
            <a:picLocks noChangeAspect="1" noChangeArrowheads="1"/>
          </p:cNvPicPr>
          <p:nvPr/>
        </p:nvPicPr>
        <p:blipFill>
          <a:blip r:embed="rId2" cstate="print"/>
          <a:srcRect b="5275"/>
          <a:stretch>
            <a:fillRect/>
          </a:stretch>
        </p:blipFill>
        <p:spPr bwMode="auto">
          <a:xfrm>
            <a:off x="450927" y="3501008"/>
            <a:ext cx="4254011" cy="295232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SCF00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1407" y="3501008"/>
            <a:ext cx="3921666" cy="295232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EMB0000036c00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927" y="260648"/>
            <a:ext cx="4254011" cy="316354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8" name="Picture 4" descr="DSCF00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1407" y="260648"/>
            <a:ext cx="3921666" cy="314595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34</a:t>
            </a:fld>
            <a:endParaRPr lang="ko-KR" alt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209" y="764444"/>
            <a:ext cx="332321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4938" y="764444"/>
            <a:ext cx="3456384" cy="254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6209" y="3572844"/>
            <a:ext cx="3323446" cy="244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1407" y="3572756"/>
            <a:ext cx="3389915" cy="244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35</a:t>
            </a:fld>
            <a:endParaRPr lang="ko-KR" altLang="en-US" dirty="0"/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086" y="836712"/>
            <a:ext cx="322535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1407" y="836712"/>
            <a:ext cx="3190508" cy="235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2085" y="3645024"/>
            <a:ext cx="3256977" cy="239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7876" y="3573016"/>
            <a:ext cx="3190508" cy="235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36</a:t>
            </a:fld>
            <a:endParaRPr lang="ko-KR" alt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023" y="836712"/>
            <a:ext cx="3124039" cy="230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1407" y="836712"/>
            <a:ext cx="3190508" cy="235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5023" y="3501008"/>
            <a:ext cx="312761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35001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7876" y="3356992"/>
            <a:ext cx="319050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37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1245095" y="2276872"/>
            <a:ext cx="6713361" cy="1368152"/>
          </a:xfrm>
          <a:prstGeom prst="rect">
            <a:avLst/>
          </a:prstGeom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4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혈통신뢰도</a:t>
            </a:r>
            <a:endParaRPr lang="en-US" altLang="ko-KR" sz="4400" b="1" spc="5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그룹 35"/>
          <p:cNvGrpSpPr/>
          <p:nvPr/>
        </p:nvGrpSpPr>
        <p:grpSpPr>
          <a:xfrm>
            <a:off x="982678" y="116632"/>
            <a:ext cx="2326412" cy="1916832"/>
            <a:chOff x="6300192" y="1988840"/>
            <a:chExt cx="1759211" cy="1403761"/>
          </a:xfrm>
        </p:grpSpPr>
        <p:pic>
          <p:nvPicPr>
            <p:cNvPr id="6" name="Picture 15" descr="C:\Users\이기환\AppData\Local\Microsoft\Windows\Temporary Internet Files\Content.IE5\ZA0LVTZM\MC900434845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00192" y="1988840"/>
              <a:ext cx="1282452" cy="1282452"/>
            </a:xfrm>
            <a:prstGeom prst="rect">
              <a:avLst/>
            </a:prstGeom>
            <a:noFill/>
          </p:spPr>
        </p:pic>
        <p:pic>
          <p:nvPicPr>
            <p:cNvPr id="7" name="Picture 12" descr="C:\Users\이기환\AppData\Local\Microsoft\Windows\Temporary Internet Files\Content.IE5\FM8JFMA4\MC900353980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4248" y="2348880"/>
              <a:ext cx="1255155" cy="1043721"/>
            </a:xfrm>
            <a:prstGeom prst="rect">
              <a:avLst/>
            </a:prstGeom>
            <a:noFill/>
          </p:spPr>
        </p:pic>
      </p:grpSp>
      <p:pic>
        <p:nvPicPr>
          <p:cNvPr id="8" name="Picture 26" descr="C:\Users\kihhwani\AppData\Local\Microsoft\Windows\Temporary Internet Files\Content.IE5\9TKTV2RT\MC90035613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778" y="4725144"/>
            <a:ext cx="202857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그룹 29"/>
          <p:cNvGrpSpPr>
            <a:grpSpLocks/>
          </p:cNvGrpSpPr>
          <p:nvPr/>
        </p:nvGrpSpPr>
        <p:grpSpPr bwMode="auto">
          <a:xfrm>
            <a:off x="7385896" y="4288040"/>
            <a:ext cx="775426" cy="1733249"/>
            <a:chOff x="2468563" y="0"/>
            <a:chExt cx="584200" cy="1141413"/>
          </a:xfrm>
        </p:grpSpPr>
        <p:sp>
          <p:nvSpPr>
            <p:cNvPr id="10" name="Freeform 123"/>
            <p:cNvSpPr>
              <a:spLocks/>
            </p:cNvSpPr>
            <p:nvPr/>
          </p:nvSpPr>
          <p:spPr bwMode="auto">
            <a:xfrm>
              <a:off x="2592388" y="995363"/>
              <a:ext cx="460375" cy="146050"/>
            </a:xfrm>
            <a:custGeom>
              <a:avLst/>
              <a:gdLst>
                <a:gd name="T0" fmla="*/ 2147483647 w 4346"/>
                <a:gd name="T1" fmla="*/ 2147483647 h 1389"/>
                <a:gd name="T2" fmla="*/ 2147483647 w 4346"/>
                <a:gd name="T3" fmla="*/ 2147483647 h 1389"/>
                <a:gd name="T4" fmla="*/ 2147483647 w 4346"/>
                <a:gd name="T5" fmla="*/ 2147483647 h 1389"/>
                <a:gd name="T6" fmla="*/ 2147483647 w 4346"/>
                <a:gd name="T7" fmla="*/ 2147483647 h 1389"/>
                <a:gd name="T8" fmla="*/ 2147483647 w 4346"/>
                <a:gd name="T9" fmla="*/ 2147483647 h 1389"/>
                <a:gd name="T10" fmla="*/ 2147483647 w 4346"/>
                <a:gd name="T11" fmla="*/ 2147483647 h 1389"/>
                <a:gd name="T12" fmla="*/ 2147483647 w 4346"/>
                <a:gd name="T13" fmla="*/ 2147483647 h 1389"/>
                <a:gd name="T14" fmla="*/ 2147483647 w 4346"/>
                <a:gd name="T15" fmla="*/ 2147483647 h 1389"/>
                <a:gd name="T16" fmla="*/ 2147483647 w 4346"/>
                <a:gd name="T17" fmla="*/ 2147483647 h 1389"/>
                <a:gd name="T18" fmla="*/ 2147483647 w 4346"/>
                <a:gd name="T19" fmla="*/ 2147483647 h 1389"/>
                <a:gd name="T20" fmla="*/ 2147483647 w 4346"/>
                <a:gd name="T21" fmla="*/ 2147483647 h 1389"/>
                <a:gd name="T22" fmla="*/ 2147483647 w 4346"/>
                <a:gd name="T23" fmla="*/ 2147483647 h 1389"/>
                <a:gd name="T24" fmla="*/ 2147483647 w 4346"/>
                <a:gd name="T25" fmla="*/ 2147483647 h 1389"/>
                <a:gd name="T26" fmla="*/ 2147483647 w 4346"/>
                <a:gd name="T27" fmla="*/ 2147483647 h 1389"/>
                <a:gd name="T28" fmla="*/ 2147483647 w 4346"/>
                <a:gd name="T29" fmla="*/ 2147483647 h 1389"/>
                <a:gd name="T30" fmla="*/ 2147483647 w 4346"/>
                <a:gd name="T31" fmla="*/ 2147483647 h 1389"/>
                <a:gd name="T32" fmla="*/ 2147483647 w 4346"/>
                <a:gd name="T33" fmla="*/ 2147483647 h 1389"/>
                <a:gd name="T34" fmla="*/ 2147483647 w 4346"/>
                <a:gd name="T35" fmla="*/ 2147483647 h 1389"/>
                <a:gd name="T36" fmla="*/ 2147483647 w 4346"/>
                <a:gd name="T37" fmla="*/ 2147483647 h 1389"/>
                <a:gd name="T38" fmla="*/ 2147483647 w 4346"/>
                <a:gd name="T39" fmla="*/ 2147483647 h 1389"/>
                <a:gd name="T40" fmla="*/ 2147483647 w 4346"/>
                <a:gd name="T41" fmla="*/ 2147483647 h 1389"/>
                <a:gd name="T42" fmla="*/ 2147483647 w 4346"/>
                <a:gd name="T43" fmla="*/ 2147483647 h 1389"/>
                <a:gd name="T44" fmla="*/ 2147483647 w 4346"/>
                <a:gd name="T45" fmla="*/ 2147483647 h 1389"/>
                <a:gd name="T46" fmla="*/ 2147483647 w 4346"/>
                <a:gd name="T47" fmla="*/ 2147483647 h 1389"/>
                <a:gd name="T48" fmla="*/ 2147483647 w 4346"/>
                <a:gd name="T49" fmla="*/ 2147483647 h 1389"/>
                <a:gd name="T50" fmla="*/ 2147483647 w 4346"/>
                <a:gd name="T51" fmla="*/ 2147483647 h 1389"/>
                <a:gd name="T52" fmla="*/ 2147483647 w 4346"/>
                <a:gd name="T53" fmla="*/ 2147483647 h 1389"/>
                <a:gd name="T54" fmla="*/ 2147483647 w 4346"/>
                <a:gd name="T55" fmla="*/ 2147483647 h 1389"/>
                <a:gd name="T56" fmla="*/ 2147483647 w 4346"/>
                <a:gd name="T57" fmla="*/ 2147483647 h 1389"/>
                <a:gd name="T58" fmla="*/ 2147483647 w 4346"/>
                <a:gd name="T59" fmla="*/ 2147483647 h 1389"/>
                <a:gd name="T60" fmla="*/ 2147483647 w 4346"/>
                <a:gd name="T61" fmla="*/ 2147483647 h 1389"/>
                <a:gd name="T62" fmla="*/ 2147483647 w 4346"/>
                <a:gd name="T63" fmla="*/ 2147483647 h 1389"/>
                <a:gd name="T64" fmla="*/ 2147483647 w 4346"/>
                <a:gd name="T65" fmla="*/ 2147483647 h 1389"/>
                <a:gd name="T66" fmla="*/ 2147483647 w 4346"/>
                <a:gd name="T67" fmla="*/ 2147483647 h 1389"/>
                <a:gd name="T68" fmla="*/ 2147483647 w 4346"/>
                <a:gd name="T69" fmla="*/ 2147483647 h 1389"/>
                <a:gd name="T70" fmla="*/ 2147483647 w 4346"/>
                <a:gd name="T71" fmla="*/ 2147483647 h 1389"/>
                <a:gd name="T72" fmla="*/ 2147483647 w 4346"/>
                <a:gd name="T73" fmla="*/ 2147483647 h 1389"/>
                <a:gd name="T74" fmla="*/ 2147483647 w 4346"/>
                <a:gd name="T75" fmla="*/ 2147483647 h 1389"/>
                <a:gd name="T76" fmla="*/ 2147483647 w 4346"/>
                <a:gd name="T77" fmla="*/ 2147483647 h 1389"/>
                <a:gd name="T78" fmla="*/ 2147483647 w 4346"/>
                <a:gd name="T79" fmla="*/ 2147483647 h 1389"/>
                <a:gd name="T80" fmla="*/ 2147483647 w 4346"/>
                <a:gd name="T81" fmla="*/ 2147483647 h 1389"/>
                <a:gd name="T82" fmla="*/ 2147483647 w 4346"/>
                <a:gd name="T83" fmla="*/ 2147483647 h 1389"/>
                <a:gd name="T84" fmla="*/ 2147483647 w 4346"/>
                <a:gd name="T85" fmla="*/ 2147483647 h 1389"/>
                <a:gd name="T86" fmla="*/ 2147483647 w 4346"/>
                <a:gd name="T87" fmla="*/ 2147483647 h 1389"/>
                <a:gd name="T88" fmla="*/ 2147483647 w 4346"/>
                <a:gd name="T89" fmla="*/ 2147483647 h 1389"/>
                <a:gd name="T90" fmla="*/ 2147483647 w 4346"/>
                <a:gd name="T91" fmla="*/ 2147483647 h 1389"/>
                <a:gd name="T92" fmla="*/ 2147483647 w 4346"/>
                <a:gd name="T93" fmla="*/ 2147483647 h 1389"/>
                <a:gd name="T94" fmla="*/ 2147483647 w 4346"/>
                <a:gd name="T95" fmla="*/ 2147483647 h 1389"/>
                <a:gd name="T96" fmla="*/ 2147483647 w 4346"/>
                <a:gd name="T97" fmla="*/ 2147483647 h 1389"/>
                <a:gd name="T98" fmla="*/ 2147483647 w 4346"/>
                <a:gd name="T99" fmla="*/ 2147483647 h 1389"/>
                <a:gd name="T100" fmla="*/ 2147483647 w 4346"/>
                <a:gd name="T101" fmla="*/ 2147483647 h 1389"/>
                <a:gd name="T102" fmla="*/ 2147483647 w 4346"/>
                <a:gd name="T103" fmla="*/ 2147483647 h 1389"/>
                <a:gd name="T104" fmla="*/ 2147483647 w 4346"/>
                <a:gd name="T105" fmla="*/ 2147483647 h 1389"/>
                <a:gd name="T106" fmla="*/ 2147483647 w 4346"/>
                <a:gd name="T107" fmla="*/ 2147483647 h 1389"/>
                <a:gd name="T108" fmla="*/ 2147483647 w 4346"/>
                <a:gd name="T109" fmla="*/ 2147483647 h 1389"/>
                <a:gd name="T110" fmla="*/ 2147483647 w 4346"/>
                <a:gd name="T111" fmla="*/ 2147483647 h 1389"/>
                <a:gd name="T112" fmla="*/ 2147483647 w 4346"/>
                <a:gd name="T113" fmla="*/ 2147483647 h 1389"/>
                <a:gd name="T114" fmla="*/ 2147483647 w 4346"/>
                <a:gd name="T115" fmla="*/ 2147483647 h 1389"/>
                <a:gd name="T116" fmla="*/ 2147483647 w 4346"/>
                <a:gd name="T117" fmla="*/ 2147483647 h 13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346"/>
                <a:gd name="T178" fmla="*/ 0 h 1389"/>
                <a:gd name="T179" fmla="*/ 4346 w 4346"/>
                <a:gd name="T180" fmla="*/ 1389 h 13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346" h="1389">
                  <a:moveTo>
                    <a:pt x="3881" y="1289"/>
                  </a:moveTo>
                  <a:lnTo>
                    <a:pt x="3850" y="1297"/>
                  </a:lnTo>
                  <a:lnTo>
                    <a:pt x="3821" y="1305"/>
                  </a:lnTo>
                  <a:lnTo>
                    <a:pt x="3790" y="1313"/>
                  </a:lnTo>
                  <a:lnTo>
                    <a:pt x="3760" y="1320"/>
                  </a:lnTo>
                  <a:lnTo>
                    <a:pt x="3730" y="1327"/>
                  </a:lnTo>
                  <a:lnTo>
                    <a:pt x="3700" y="1332"/>
                  </a:lnTo>
                  <a:lnTo>
                    <a:pt x="3669" y="1337"/>
                  </a:lnTo>
                  <a:lnTo>
                    <a:pt x="3638" y="1342"/>
                  </a:lnTo>
                  <a:lnTo>
                    <a:pt x="3578" y="1349"/>
                  </a:lnTo>
                  <a:lnTo>
                    <a:pt x="3518" y="1355"/>
                  </a:lnTo>
                  <a:lnTo>
                    <a:pt x="3457" y="1359"/>
                  </a:lnTo>
                  <a:lnTo>
                    <a:pt x="3397" y="1363"/>
                  </a:lnTo>
                  <a:lnTo>
                    <a:pt x="3336" y="1365"/>
                  </a:lnTo>
                  <a:lnTo>
                    <a:pt x="3275" y="1367"/>
                  </a:lnTo>
                  <a:lnTo>
                    <a:pt x="3215" y="1368"/>
                  </a:lnTo>
                  <a:lnTo>
                    <a:pt x="3154" y="1369"/>
                  </a:lnTo>
                  <a:lnTo>
                    <a:pt x="3093" y="1370"/>
                  </a:lnTo>
                  <a:lnTo>
                    <a:pt x="3032" y="1372"/>
                  </a:lnTo>
                  <a:lnTo>
                    <a:pt x="2970" y="1375"/>
                  </a:lnTo>
                  <a:lnTo>
                    <a:pt x="2908" y="1378"/>
                  </a:lnTo>
                  <a:lnTo>
                    <a:pt x="2841" y="1383"/>
                  </a:lnTo>
                  <a:lnTo>
                    <a:pt x="2774" y="1386"/>
                  </a:lnTo>
                  <a:lnTo>
                    <a:pt x="2707" y="1388"/>
                  </a:lnTo>
                  <a:lnTo>
                    <a:pt x="2640" y="1389"/>
                  </a:lnTo>
                  <a:lnTo>
                    <a:pt x="2573" y="1389"/>
                  </a:lnTo>
                  <a:lnTo>
                    <a:pt x="2506" y="1388"/>
                  </a:lnTo>
                  <a:lnTo>
                    <a:pt x="2439" y="1386"/>
                  </a:lnTo>
                  <a:lnTo>
                    <a:pt x="2372" y="1384"/>
                  </a:lnTo>
                  <a:lnTo>
                    <a:pt x="2305" y="1380"/>
                  </a:lnTo>
                  <a:lnTo>
                    <a:pt x="2238" y="1376"/>
                  </a:lnTo>
                  <a:lnTo>
                    <a:pt x="2170" y="1371"/>
                  </a:lnTo>
                  <a:lnTo>
                    <a:pt x="2104" y="1366"/>
                  </a:lnTo>
                  <a:lnTo>
                    <a:pt x="2037" y="1360"/>
                  </a:lnTo>
                  <a:lnTo>
                    <a:pt x="1970" y="1353"/>
                  </a:lnTo>
                  <a:lnTo>
                    <a:pt x="1904" y="1346"/>
                  </a:lnTo>
                  <a:lnTo>
                    <a:pt x="1836" y="1338"/>
                  </a:lnTo>
                  <a:lnTo>
                    <a:pt x="1758" y="1329"/>
                  </a:lnTo>
                  <a:lnTo>
                    <a:pt x="1679" y="1320"/>
                  </a:lnTo>
                  <a:lnTo>
                    <a:pt x="1600" y="1312"/>
                  </a:lnTo>
                  <a:lnTo>
                    <a:pt x="1522" y="1305"/>
                  </a:lnTo>
                  <a:lnTo>
                    <a:pt x="1442" y="1298"/>
                  </a:lnTo>
                  <a:lnTo>
                    <a:pt x="1364" y="1291"/>
                  </a:lnTo>
                  <a:lnTo>
                    <a:pt x="1286" y="1284"/>
                  </a:lnTo>
                  <a:lnTo>
                    <a:pt x="1207" y="1277"/>
                  </a:lnTo>
                  <a:lnTo>
                    <a:pt x="1129" y="1269"/>
                  </a:lnTo>
                  <a:lnTo>
                    <a:pt x="1049" y="1259"/>
                  </a:lnTo>
                  <a:lnTo>
                    <a:pt x="971" y="1250"/>
                  </a:lnTo>
                  <a:lnTo>
                    <a:pt x="893" y="1239"/>
                  </a:lnTo>
                  <a:lnTo>
                    <a:pt x="813" y="1228"/>
                  </a:lnTo>
                  <a:lnTo>
                    <a:pt x="735" y="1214"/>
                  </a:lnTo>
                  <a:lnTo>
                    <a:pt x="655" y="1199"/>
                  </a:lnTo>
                  <a:lnTo>
                    <a:pt x="576" y="1182"/>
                  </a:lnTo>
                  <a:lnTo>
                    <a:pt x="547" y="1177"/>
                  </a:lnTo>
                  <a:lnTo>
                    <a:pt x="518" y="1171"/>
                  </a:lnTo>
                  <a:lnTo>
                    <a:pt x="489" y="1165"/>
                  </a:lnTo>
                  <a:lnTo>
                    <a:pt x="460" y="1158"/>
                  </a:lnTo>
                  <a:lnTo>
                    <a:pt x="431" y="1150"/>
                  </a:lnTo>
                  <a:lnTo>
                    <a:pt x="403" y="1141"/>
                  </a:lnTo>
                  <a:lnTo>
                    <a:pt x="375" y="1133"/>
                  </a:lnTo>
                  <a:lnTo>
                    <a:pt x="347" y="1124"/>
                  </a:lnTo>
                  <a:lnTo>
                    <a:pt x="319" y="1114"/>
                  </a:lnTo>
                  <a:lnTo>
                    <a:pt x="292" y="1103"/>
                  </a:lnTo>
                  <a:lnTo>
                    <a:pt x="264" y="1091"/>
                  </a:lnTo>
                  <a:lnTo>
                    <a:pt x="238" y="1080"/>
                  </a:lnTo>
                  <a:lnTo>
                    <a:pt x="211" y="1067"/>
                  </a:lnTo>
                  <a:lnTo>
                    <a:pt x="184" y="1054"/>
                  </a:lnTo>
                  <a:lnTo>
                    <a:pt x="158" y="1041"/>
                  </a:lnTo>
                  <a:lnTo>
                    <a:pt x="132" y="1026"/>
                  </a:lnTo>
                  <a:lnTo>
                    <a:pt x="122" y="1018"/>
                  </a:lnTo>
                  <a:lnTo>
                    <a:pt x="113" y="1009"/>
                  </a:lnTo>
                  <a:lnTo>
                    <a:pt x="104" y="1000"/>
                  </a:lnTo>
                  <a:lnTo>
                    <a:pt x="95" y="990"/>
                  </a:lnTo>
                  <a:lnTo>
                    <a:pt x="87" y="979"/>
                  </a:lnTo>
                  <a:lnTo>
                    <a:pt x="80" y="969"/>
                  </a:lnTo>
                  <a:lnTo>
                    <a:pt x="74" y="959"/>
                  </a:lnTo>
                  <a:lnTo>
                    <a:pt x="68" y="948"/>
                  </a:lnTo>
                  <a:lnTo>
                    <a:pt x="57" y="926"/>
                  </a:lnTo>
                  <a:lnTo>
                    <a:pt x="48" y="902"/>
                  </a:lnTo>
                  <a:lnTo>
                    <a:pt x="39" y="878"/>
                  </a:lnTo>
                  <a:lnTo>
                    <a:pt x="33" y="852"/>
                  </a:lnTo>
                  <a:lnTo>
                    <a:pt x="28" y="828"/>
                  </a:lnTo>
                  <a:lnTo>
                    <a:pt x="23" y="801"/>
                  </a:lnTo>
                  <a:lnTo>
                    <a:pt x="20" y="776"/>
                  </a:lnTo>
                  <a:lnTo>
                    <a:pt x="17" y="750"/>
                  </a:lnTo>
                  <a:lnTo>
                    <a:pt x="12" y="700"/>
                  </a:lnTo>
                  <a:lnTo>
                    <a:pt x="7" y="650"/>
                  </a:lnTo>
                  <a:lnTo>
                    <a:pt x="3" y="624"/>
                  </a:lnTo>
                  <a:lnTo>
                    <a:pt x="1" y="600"/>
                  </a:lnTo>
                  <a:lnTo>
                    <a:pt x="0" y="576"/>
                  </a:lnTo>
                  <a:lnTo>
                    <a:pt x="1" y="555"/>
                  </a:lnTo>
                  <a:lnTo>
                    <a:pt x="2" y="544"/>
                  </a:lnTo>
                  <a:lnTo>
                    <a:pt x="4" y="533"/>
                  </a:lnTo>
                  <a:lnTo>
                    <a:pt x="6" y="521"/>
                  </a:lnTo>
                  <a:lnTo>
                    <a:pt x="9" y="511"/>
                  </a:lnTo>
                  <a:lnTo>
                    <a:pt x="13" y="500"/>
                  </a:lnTo>
                  <a:lnTo>
                    <a:pt x="18" y="489"/>
                  </a:lnTo>
                  <a:lnTo>
                    <a:pt x="24" y="477"/>
                  </a:lnTo>
                  <a:lnTo>
                    <a:pt x="31" y="465"/>
                  </a:lnTo>
                  <a:lnTo>
                    <a:pt x="39" y="453"/>
                  </a:lnTo>
                  <a:lnTo>
                    <a:pt x="49" y="442"/>
                  </a:lnTo>
                  <a:lnTo>
                    <a:pt x="58" y="431"/>
                  </a:lnTo>
                  <a:lnTo>
                    <a:pt x="68" y="421"/>
                  </a:lnTo>
                  <a:lnTo>
                    <a:pt x="79" y="412"/>
                  </a:lnTo>
                  <a:lnTo>
                    <a:pt x="90" y="401"/>
                  </a:lnTo>
                  <a:lnTo>
                    <a:pt x="102" y="393"/>
                  </a:lnTo>
                  <a:lnTo>
                    <a:pt x="114" y="384"/>
                  </a:lnTo>
                  <a:lnTo>
                    <a:pt x="127" y="376"/>
                  </a:lnTo>
                  <a:lnTo>
                    <a:pt x="140" y="369"/>
                  </a:lnTo>
                  <a:lnTo>
                    <a:pt x="153" y="362"/>
                  </a:lnTo>
                  <a:lnTo>
                    <a:pt x="167" y="355"/>
                  </a:lnTo>
                  <a:lnTo>
                    <a:pt x="195" y="342"/>
                  </a:lnTo>
                  <a:lnTo>
                    <a:pt x="225" y="331"/>
                  </a:lnTo>
                  <a:lnTo>
                    <a:pt x="255" y="321"/>
                  </a:lnTo>
                  <a:lnTo>
                    <a:pt x="285" y="313"/>
                  </a:lnTo>
                  <a:lnTo>
                    <a:pt x="315" y="305"/>
                  </a:lnTo>
                  <a:lnTo>
                    <a:pt x="346" y="298"/>
                  </a:lnTo>
                  <a:lnTo>
                    <a:pt x="404" y="286"/>
                  </a:lnTo>
                  <a:lnTo>
                    <a:pt x="458" y="277"/>
                  </a:lnTo>
                  <a:lnTo>
                    <a:pt x="514" y="268"/>
                  </a:lnTo>
                  <a:lnTo>
                    <a:pt x="570" y="261"/>
                  </a:lnTo>
                  <a:lnTo>
                    <a:pt x="625" y="254"/>
                  </a:lnTo>
                  <a:lnTo>
                    <a:pt x="680" y="249"/>
                  </a:lnTo>
                  <a:lnTo>
                    <a:pt x="735" y="244"/>
                  </a:lnTo>
                  <a:lnTo>
                    <a:pt x="789" y="240"/>
                  </a:lnTo>
                  <a:lnTo>
                    <a:pt x="843" y="234"/>
                  </a:lnTo>
                  <a:lnTo>
                    <a:pt x="897" y="229"/>
                  </a:lnTo>
                  <a:lnTo>
                    <a:pt x="951" y="224"/>
                  </a:lnTo>
                  <a:lnTo>
                    <a:pt x="1005" y="218"/>
                  </a:lnTo>
                  <a:lnTo>
                    <a:pt x="1059" y="210"/>
                  </a:lnTo>
                  <a:lnTo>
                    <a:pt x="1113" y="201"/>
                  </a:lnTo>
                  <a:lnTo>
                    <a:pt x="1139" y="196"/>
                  </a:lnTo>
                  <a:lnTo>
                    <a:pt x="1165" y="191"/>
                  </a:lnTo>
                  <a:lnTo>
                    <a:pt x="1193" y="185"/>
                  </a:lnTo>
                  <a:lnTo>
                    <a:pt x="1219" y="177"/>
                  </a:lnTo>
                  <a:lnTo>
                    <a:pt x="1247" y="170"/>
                  </a:lnTo>
                  <a:lnTo>
                    <a:pt x="1273" y="162"/>
                  </a:lnTo>
                  <a:lnTo>
                    <a:pt x="1301" y="153"/>
                  </a:lnTo>
                  <a:lnTo>
                    <a:pt x="1328" y="144"/>
                  </a:lnTo>
                  <a:lnTo>
                    <a:pt x="1360" y="133"/>
                  </a:lnTo>
                  <a:lnTo>
                    <a:pt x="1391" y="122"/>
                  </a:lnTo>
                  <a:lnTo>
                    <a:pt x="1423" y="113"/>
                  </a:lnTo>
                  <a:lnTo>
                    <a:pt x="1456" y="104"/>
                  </a:lnTo>
                  <a:lnTo>
                    <a:pt x="1488" y="96"/>
                  </a:lnTo>
                  <a:lnTo>
                    <a:pt x="1522" y="88"/>
                  </a:lnTo>
                  <a:lnTo>
                    <a:pt x="1554" y="81"/>
                  </a:lnTo>
                  <a:lnTo>
                    <a:pt x="1588" y="74"/>
                  </a:lnTo>
                  <a:lnTo>
                    <a:pt x="1655" y="61"/>
                  </a:lnTo>
                  <a:lnTo>
                    <a:pt x="1723" y="51"/>
                  </a:lnTo>
                  <a:lnTo>
                    <a:pt x="1793" y="42"/>
                  </a:lnTo>
                  <a:lnTo>
                    <a:pt x="1861" y="35"/>
                  </a:lnTo>
                  <a:lnTo>
                    <a:pt x="1930" y="29"/>
                  </a:lnTo>
                  <a:lnTo>
                    <a:pt x="1999" y="23"/>
                  </a:lnTo>
                  <a:lnTo>
                    <a:pt x="2069" y="19"/>
                  </a:lnTo>
                  <a:lnTo>
                    <a:pt x="2138" y="16"/>
                  </a:lnTo>
                  <a:lnTo>
                    <a:pt x="2206" y="12"/>
                  </a:lnTo>
                  <a:lnTo>
                    <a:pt x="2273" y="10"/>
                  </a:lnTo>
                  <a:lnTo>
                    <a:pt x="2340" y="6"/>
                  </a:lnTo>
                  <a:lnTo>
                    <a:pt x="2408" y="3"/>
                  </a:lnTo>
                  <a:lnTo>
                    <a:pt x="2471" y="1"/>
                  </a:lnTo>
                  <a:lnTo>
                    <a:pt x="2534" y="0"/>
                  </a:lnTo>
                  <a:lnTo>
                    <a:pt x="2596" y="1"/>
                  </a:lnTo>
                  <a:lnTo>
                    <a:pt x="2659" y="2"/>
                  </a:lnTo>
                  <a:lnTo>
                    <a:pt x="2722" y="5"/>
                  </a:lnTo>
                  <a:lnTo>
                    <a:pt x="2784" y="8"/>
                  </a:lnTo>
                  <a:lnTo>
                    <a:pt x="2846" y="14"/>
                  </a:lnTo>
                  <a:lnTo>
                    <a:pt x="2910" y="19"/>
                  </a:lnTo>
                  <a:lnTo>
                    <a:pt x="2972" y="26"/>
                  </a:lnTo>
                  <a:lnTo>
                    <a:pt x="3034" y="33"/>
                  </a:lnTo>
                  <a:lnTo>
                    <a:pt x="3096" y="41"/>
                  </a:lnTo>
                  <a:lnTo>
                    <a:pt x="3158" y="49"/>
                  </a:lnTo>
                  <a:lnTo>
                    <a:pt x="3220" y="58"/>
                  </a:lnTo>
                  <a:lnTo>
                    <a:pt x="3282" y="69"/>
                  </a:lnTo>
                  <a:lnTo>
                    <a:pt x="3344" y="80"/>
                  </a:lnTo>
                  <a:lnTo>
                    <a:pt x="3406" y="90"/>
                  </a:lnTo>
                  <a:lnTo>
                    <a:pt x="3477" y="102"/>
                  </a:lnTo>
                  <a:lnTo>
                    <a:pt x="3547" y="114"/>
                  </a:lnTo>
                  <a:lnTo>
                    <a:pt x="3582" y="121"/>
                  </a:lnTo>
                  <a:lnTo>
                    <a:pt x="3618" y="129"/>
                  </a:lnTo>
                  <a:lnTo>
                    <a:pt x="3654" y="136"/>
                  </a:lnTo>
                  <a:lnTo>
                    <a:pt x="3688" y="144"/>
                  </a:lnTo>
                  <a:lnTo>
                    <a:pt x="3724" y="153"/>
                  </a:lnTo>
                  <a:lnTo>
                    <a:pt x="3759" y="163"/>
                  </a:lnTo>
                  <a:lnTo>
                    <a:pt x="3792" y="175"/>
                  </a:lnTo>
                  <a:lnTo>
                    <a:pt x="3826" y="188"/>
                  </a:lnTo>
                  <a:lnTo>
                    <a:pt x="3858" y="202"/>
                  </a:lnTo>
                  <a:lnTo>
                    <a:pt x="3891" y="217"/>
                  </a:lnTo>
                  <a:lnTo>
                    <a:pt x="3923" y="234"/>
                  </a:lnTo>
                  <a:lnTo>
                    <a:pt x="3953" y="254"/>
                  </a:lnTo>
                  <a:lnTo>
                    <a:pt x="3983" y="276"/>
                  </a:lnTo>
                  <a:lnTo>
                    <a:pt x="4013" y="300"/>
                  </a:lnTo>
                  <a:lnTo>
                    <a:pt x="4043" y="327"/>
                  </a:lnTo>
                  <a:lnTo>
                    <a:pt x="4073" y="356"/>
                  </a:lnTo>
                  <a:lnTo>
                    <a:pt x="4102" y="386"/>
                  </a:lnTo>
                  <a:lnTo>
                    <a:pt x="4131" y="419"/>
                  </a:lnTo>
                  <a:lnTo>
                    <a:pt x="4159" y="452"/>
                  </a:lnTo>
                  <a:lnTo>
                    <a:pt x="4185" y="488"/>
                  </a:lnTo>
                  <a:lnTo>
                    <a:pt x="4211" y="523"/>
                  </a:lnTo>
                  <a:lnTo>
                    <a:pt x="4234" y="560"/>
                  </a:lnTo>
                  <a:lnTo>
                    <a:pt x="4256" y="597"/>
                  </a:lnTo>
                  <a:lnTo>
                    <a:pt x="4277" y="634"/>
                  </a:lnTo>
                  <a:lnTo>
                    <a:pt x="4295" y="672"/>
                  </a:lnTo>
                  <a:lnTo>
                    <a:pt x="4310" y="709"/>
                  </a:lnTo>
                  <a:lnTo>
                    <a:pt x="4318" y="727"/>
                  </a:lnTo>
                  <a:lnTo>
                    <a:pt x="4324" y="745"/>
                  </a:lnTo>
                  <a:lnTo>
                    <a:pt x="4330" y="764"/>
                  </a:lnTo>
                  <a:lnTo>
                    <a:pt x="4335" y="781"/>
                  </a:lnTo>
                  <a:lnTo>
                    <a:pt x="4340" y="807"/>
                  </a:lnTo>
                  <a:lnTo>
                    <a:pt x="4344" y="834"/>
                  </a:lnTo>
                  <a:lnTo>
                    <a:pt x="4346" y="858"/>
                  </a:lnTo>
                  <a:lnTo>
                    <a:pt x="4345" y="883"/>
                  </a:lnTo>
                  <a:lnTo>
                    <a:pt x="4343" y="906"/>
                  </a:lnTo>
                  <a:lnTo>
                    <a:pt x="4339" y="929"/>
                  </a:lnTo>
                  <a:lnTo>
                    <a:pt x="4333" y="951"/>
                  </a:lnTo>
                  <a:lnTo>
                    <a:pt x="4326" y="972"/>
                  </a:lnTo>
                  <a:lnTo>
                    <a:pt x="4317" y="993"/>
                  </a:lnTo>
                  <a:lnTo>
                    <a:pt x="4306" y="1012"/>
                  </a:lnTo>
                  <a:lnTo>
                    <a:pt x="4294" y="1031"/>
                  </a:lnTo>
                  <a:lnTo>
                    <a:pt x="4282" y="1050"/>
                  </a:lnTo>
                  <a:lnTo>
                    <a:pt x="4267" y="1068"/>
                  </a:lnTo>
                  <a:lnTo>
                    <a:pt x="4251" y="1084"/>
                  </a:lnTo>
                  <a:lnTo>
                    <a:pt x="4235" y="1101"/>
                  </a:lnTo>
                  <a:lnTo>
                    <a:pt x="4218" y="1117"/>
                  </a:lnTo>
                  <a:lnTo>
                    <a:pt x="4199" y="1132"/>
                  </a:lnTo>
                  <a:lnTo>
                    <a:pt x="4181" y="1146"/>
                  </a:lnTo>
                  <a:lnTo>
                    <a:pt x="4161" y="1161"/>
                  </a:lnTo>
                  <a:lnTo>
                    <a:pt x="4140" y="1174"/>
                  </a:lnTo>
                  <a:lnTo>
                    <a:pt x="4120" y="1186"/>
                  </a:lnTo>
                  <a:lnTo>
                    <a:pt x="4099" y="1198"/>
                  </a:lnTo>
                  <a:lnTo>
                    <a:pt x="4077" y="1211"/>
                  </a:lnTo>
                  <a:lnTo>
                    <a:pt x="4055" y="1221"/>
                  </a:lnTo>
                  <a:lnTo>
                    <a:pt x="4033" y="1231"/>
                  </a:lnTo>
                  <a:lnTo>
                    <a:pt x="4011" y="1241"/>
                  </a:lnTo>
                  <a:lnTo>
                    <a:pt x="3989" y="1250"/>
                  </a:lnTo>
                  <a:lnTo>
                    <a:pt x="3966" y="1259"/>
                  </a:lnTo>
                  <a:lnTo>
                    <a:pt x="3924" y="1275"/>
                  </a:lnTo>
                  <a:lnTo>
                    <a:pt x="3881" y="1289"/>
                  </a:lnTo>
                  <a:close/>
                </a:path>
              </a:pathLst>
            </a:custGeom>
            <a:solidFill>
              <a:srgbClr val="9D85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" name="Freeform 160"/>
            <p:cNvSpPr>
              <a:spLocks/>
            </p:cNvSpPr>
            <p:nvPr/>
          </p:nvSpPr>
          <p:spPr bwMode="auto">
            <a:xfrm>
              <a:off x="2532063" y="381000"/>
              <a:ext cx="227013" cy="239713"/>
            </a:xfrm>
            <a:custGeom>
              <a:avLst/>
              <a:gdLst>
                <a:gd name="T0" fmla="*/ 2147483647 w 2146"/>
                <a:gd name="T1" fmla="*/ 2147483647 h 2262"/>
                <a:gd name="T2" fmla="*/ 2147483647 w 2146"/>
                <a:gd name="T3" fmla="*/ 2147483647 h 2262"/>
                <a:gd name="T4" fmla="*/ 2147483647 w 2146"/>
                <a:gd name="T5" fmla="*/ 2147483647 h 2262"/>
                <a:gd name="T6" fmla="*/ 2147483647 w 2146"/>
                <a:gd name="T7" fmla="*/ 2147483647 h 2262"/>
                <a:gd name="T8" fmla="*/ 2147483647 w 2146"/>
                <a:gd name="T9" fmla="*/ 2147483647 h 2262"/>
                <a:gd name="T10" fmla="*/ 2147483647 w 2146"/>
                <a:gd name="T11" fmla="*/ 2147483647 h 2262"/>
                <a:gd name="T12" fmla="*/ 2147483647 w 2146"/>
                <a:gd name="T13" fmla="*/ 2147483647 h 2262"/>
                <a:gd name="T14" fmla="*/ 2147483647 w 2146"/>
                <a:gd name="T15" fmla="*/ 2147483647 h 2262"/>
                <a:gd name="T16" fmla="*/ 2147483647 w 2146"/>
                <a:gd name="T17" fmla="*/ 2147483647 h 2262"/>
                <a:gd name="T18" fmla="*/ 2147483647 w 2146"/>
                <a:gd name="T19" fmla="*/ 2147483647 h 2262"/>
                <a:gd name="T20" fmla="*/ 2147483647 w 2146"/>
                <a:gd name="T21" fmla="*/ 2147483647 h 2262"/>
                <a:gd name="T22" fmla="*/ 2147483647 w 2146"/>
                <a:gd name="T23" fmla="*/ 2147483647 h 2262"/>
                <a:gd name="T24" fmla="*/ 2147483647 w 2146"/>
                <a:gd name="T25" fmla="*/ 2147483647 h 2262"/>
                <a:gd name="T26" fmla="*/ 2147483647 w 2146"/>
                <a:gd name="T27" fmla="*/ 2147483647 h 2262"/>
                <a:gd name="T28" fmla="*/ 2147483647 w 2146"/>
                <a:gd name="T29" fmla="*/ 2147483647 h 2262"/>
                <a:gd name="T30" fmla="*/ 2147483647 w 2146"/>
                <a:gd name="T31" fmla="*/ 2147483647 h 2262"/>
                <a:gd name="T32" fmla="*/ 2147483647 w 2146"/>
                <a:gd name="T33" fmla="*/ 2147483647 h 2262"/>
                <a:gd name="T34" fmla="*/ 2147483647 w 2146"/>
                <a:gd name="T35" fmla="*/ 2147483647 h 2262"/>
                <a:gd name="T36" fmla="*/ 2147483647 w 2146"/>
                <a:gd name="T37" fmla="*/ 2147483647 h 2262"/>
                <a:gd name="T38" fmla="*/ 2147483647 w 2146"/>
                <a:gd name="T39" fmla="*/ 2147483647 h 2262"/>
                <a:gd name="T40" fmla="*/ 2147483647 w 2146"/>
                <a:gd name="T41" fmla="*/ 2147483647 h 2262"/>
                <a:gd name="T42" fmla="*/ 2147483647 w 2146"/>
                <a:gd name="T43" fmla="*/ 2147483647 h 2262"/>
                <a:gd name="T44" fmla="*/ 2147483647 w 2146"/>
                <a:gd name="T45" fmla="*/ 2147483647 h 2262"/>
                <a:gd name="T46" fmla="*/ 2147483647 w 2146"/>
                <a:gd name="T47" fmla="*/ 2147483647 h 2262"/>
                <a:gd name="T48" fmla="*/ 2147483647 w 2146"/>
                <a:gd name="T49" fmla="*/ 2147483647 h 2262"/>
                <a:gd name="T50" fmla="*/ 2147483647 w 2146"/>
                <a:gd name="T51" fmla="*/ 2147483647 h 2262"/>
                <a:gd name="T52" fmla="*/ 2147483647 w 2146"/>
                <a:gd name="T53" fmla="*/ 2147483647 h 2262"/>
                <a:gd name="T54" fmla="*/ 2147483647 w 2146"/>
                <a:gd name="T55" fmla="*/ 2147483647 h 2262"/>
                <a:gd name="T56" fmla="*/ 2147483647 w 2146"/>
                <a:gd name="T57" fmla="*/ 2147483647 h 2262"/>
                <a:gd name="T58" fmla="*/ 2147483647 w 2146"/>
                <a:gd name="T59" fmla="*/ 2147483647 h 2262"/>
                <a:gd name="T60" fmla="*/ 2147483647 w 2146"/>
                <a:gd name="T61" fmla="*/ 2147483647 h 2262"/>
                <a:gd name="T62" fmla="*/ 2147483647 w 2146"/>
                <a:gd name="T63" fmla="*/ 2147483647 h 2262"/>
                <a:gd name="T64" fmla="*/ 2147483647 w 2146"/>
                <a:gd name="T65" fmla="*/ 2147483647 h 2262"/>
                <a:gd name="T66" fmla="*/ 2147483647 w 2146"/>
                <a:gd name="T67" fmla="*/ 2147483647 h 2262"/>
                <a:gd name="T68" fmla="*/ 2147483647 w 2146"/>
                <a:gd name="T69" fmla="*/ 2147483647 h 2262"/>
                <a:gd name="T70" fmla="*/ 2147483647 w 2146"/>
                <a:gd name="T71" fmla="*/ 2147483647 h 2262"/>
                <a:gd name="T72" fmla="*/ 2147483647 w 2146"/>
                <a:gd name="T73" fmla="*/ 2147483647 h 2262"/>
                <a:gd name="T74" fmla="*/ 2147483647 w 2146"/>
                <a:gd name="T75" fmla="*/ 2147483647 h 2262"/>
                <a:gd name="T76" fmla="*/ 2147483647 w 2146"/>
                <a:gd name="T77" fmla="*/ 2147483647 h 2262"/>
                <a:gd name="T78" fmla="*/ 2147483647 w 2146"/>
                <a:gd name="T79" fmla="*/ 2147483647 h 2262"/>
                <a:gd name="T80" fmla="*/ 2147483647 w 2146"/>
                <a:gd name="T81" fmla="*/ 2147483647 h 2262"/>
                <a:gd name="T82" fmla="*/ 2147483647 w 2146"/>
                <a:gd name="T83" fmla="*/ 2147483647 h 2262"/>
                <a:gd name="T84" fmla="*/ 2147483647 w 2146"/>
                <a:gd name="T85" fmla="*/ 0 h 2262"/>
                <a:gd name="T86" fmla="*/ 2147483647 w 2146"/>
                <a:gd name="T87" fmla="*/ 2147483647 h 22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46"/>
                <a:gd name="T133" fmla="*/ 0 h 2262"/>
                <a:gd name="T134" fmla="*/ 2146 w 2146"/>
                <a:gd name="T135" fmla="*/ 2262 h 22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46" h="2262">
                  <a:moveTo>
                    <a:pt x="1690" y="82"/>
                  </a:moveTo>
                  <a:lnTo>
                    <a:pt x="1686" y="92"/>
                  </a:lnTo>
                  <a:lnTo>
                    <a:pt x="1677" y="116"/>
                  </a:lnTo>
                  <a:lnTo>
                    <a:pt x="1662" y="157"/>
                  </a:lnTo>
                  <a:lnTo>
                    <a:pt x="1643" y="210"/>
                  </a:lnTo>
                  <a:lnTo>
                    <a:pt x="1617" y="274"/>
                  </a:lnTo>
                  <a:lnTo>
                    <a:pt x="1588" y="348"/>
                  </a:lnTo>
                  <a:lnTo>
                    <a:pt x="1553" y="429"/>
                  </a:lnTo>
                  <a:lnTo>
                    <a:pt x="1515" y="518"/>
                  </a:lnTo>
                  <a:lnTo>
                    <a:pt x="1473" y="611"/>
                  </a:lnTo>
                  <a:lnTo>
                    <a:pt x="1428" y="705"/>
                  </a:lnTo>
                  <a:lnTo>
                    <a:pt x="1403" y="753"/>
                  </a:lnTo>
                  <a:lnTo>
                    <a:pt x="1379" y="801"/>
                  </a:lnTo>
                  <a:lnTo>
                    <a:pt x="1354" y="849"/>
                  </a:lnTo>
                  <a:lnTo>
                    <a:pt x="1327" y="897"/>
                  </a:lnTo>
                  <a:lnTo>
                    <a:pt x="1301" y="943"/>
                  </a:lnTo>
                  <a:lnTo>
                    <a:pt x="1273" y="989"/>
                  </a:lnTo>
                  <a:lnTo>
                    <a:pt x="1246" y="1034"/>
                  </a:lnTo>
                  <a:lnTo>
                    <a:pt x="1217" y="1078"/>
                  </a:lnTo>
                  <a:lnTo>
                    <a:pt x="1189" y="1120"/>
                  </a:lnTo>
                  <a:lnTo>
                    <a:pt x="1159" y="1160"/>
                  </a:lnTo>
                  <a:lnTo>
                    <a:pt x="1130" y="1198"/>
                  </a:lnTo>
                  <a:lnTo>
                    <a:pt x="1100" y="1235"/>
                  </a:lnTo>
                  <a:lnTo>
                    <a:pt x="1068" y="1267"/>
                  </a:lnTo>
                  <a:lnTo>
                    <a:pt x="1036" y="1297"/>
                  </a:lnTo>
                  <a:lnTo>
                    <a:pt x="1001" y="1321"/>
                  </a:lnTo>
                  <a:lnTo>
                    <a:pt x="966" y="1341"/>
                  </a:lnTo>
                  <a:lnTo>
                    <a:pt x="929" y="1358"/>
                  </a:lnTo>
                  <a:lnTo>
                    <a:pt x="891" y="1372"/>
                  </a:lnTo>
                  <a:lnTo>
                    <a:pt x="853" y="1382"/>
                  </a:lnTo>
                  <a:lnTo>
                    <a:pt x="813" y="1388"/>
                  </a:lnTo>
                  <a:lnTo>
                    <a:pt x="773" y="1393"/>
                  </a:lnTo>
                  <a:lnTo>
                    <a:pt x="734" y="1394"/>
                  </a:lnTo>
                  <a:lnTo>
                    <a:pt x="693" y="1394"/>
                  </a:lnTo>
                  <a:lnTo>
                    <a:pt x="653" y="1391"/>
                  </a:lnTo>
                  <a:lnTo>
                    <a:pt x="612" y="1386"/>
                  </a:lnTo>
                  <a:lnTo>
                    <a:pt x="574" y="1380"/>
                  </a:lnTo>
                  <a:lnTo>
                    <a:pt x="534" y="1371"/>
                  </a:lnTo>
                  <a:lnTo>
                    <a:pt x="496" y="1362"/>
                  </a:lnTo>
                  <a:lnTo>
                    <a:pt x="459" y="1352"/>
                  </a:lnTo>
                  <a:lnTo>
                    <a:pt x="423" y="1340"/>
                  </a:lnTo>
                  <a:lnTo>
                    <a:pt x="388" y="1328"/>
                  </a:lnTo>
                  <a:lnTo>
                    <a:pt x="355" y="1315"/>
                  </a:lnTo>
                  <a:lnTo>
                    <a:pt x="323" y="1303"/>
                  </a:lnTo>
                  <a:lnTo>
                    <a:pt x="294" y="1290"/>
                  </a:lnTo>
                  <a:lnTo>
                    <a:pt x="265" y="1277"/>
                  </a:lnTo>
                  <a:lnTo>
                    <a:pt x="240" y="1265"/>
                  </a:lnTo>
                  <a:lnTo>
                    <a:pt x="196" y="1243"/>
                  </a:lnTo>
                  <a:lnTo>
                    <a:pt x="162" y="1224"/>
                  </a:lnTo>
                  <a:lnTo>
                    <a:pt x="142" y="1212"/>
                  </a:lnTo>
                  <a:lnTo>
                    <a:pt x="134" y="1208"/>
                  </a:lnTo>
                  <a:lnTo>
                    <a:pt x="0" y="1932"/>
                  </a:lnTo>
                  <a:lnTo>
                    <a:pt x="11" y="1938"/>
                  </a:lnTo>
                  <a:lnTo>
                    <a:pt x="39" y="1954"/>
                  </a:lnTo>
                  <a:lnTo>
                    <a:pt x="85" y="1979"/>
                  </a:lnTo>
                  <a:lnTo>
                    <a:pt x="147" y="2010"/>
                  </a:lnTo>
                  <a:lnTo>
                    <a:pt x="183" y="2028"/>
                  </a:lnTo>
                  <a:lnTo>
                    <a:pt x="221" y="2047"/>
                  </a:lnTo>
                  <a:lnTo>
                    <a:pt x="264" y="2066"/>
                  </a:lnTo>
                  <a:lnTo>
                    <a:pt x="309" y="2085"/>
                  </a:lnTo>
                  <a:lnTo>
                    <a:pt x="356" y="2105"/>
                  </a:lnTo>
                  <a:lnTo>
                    <a:pt x="405" y="2125"/>
                  </a:lnTo>
                  <a:lnTo>
                    <a:pt x="457" y="2144"/>
                  </a:lnTo>
                  <a:lnTo>
                    <a:pt x="510" y="2163"/>
                  </a:lnTo>
                  <a:lnTo>
                    <a:pt x="565" y="2180"/>
                  </a:lnTo>
                  <a:lnTo>
                    <a:pt x="621" y="2197"/>
                  </a:lnTo>
                  <a:lnTo>
                    <a:pt x="678" y="2213"/>
                  </a:lnTo>
                  <a:lnTo>
                    <a:pt x="737" y="2226"/>
                  </a:lnTo>
                  <a:lnTo>
                    <a:pt x="795" y="2238"/>
                  </a:lnTo>
                  <a:lnTo>
                    <a:pt x="854" y="2247"/>
                  </a:lnTo>
                  <a:lnTo>
                    <a:pt x="914" y="2254"/>
                  </a:lnTo>
                  <a:lnTo>
                    <a:pt x="973" y="2259"/>
                  </a:lnTo>
                  <a:lnTo>
                    <a:pt x="1032" y="2262"/>
                  </a:lnTo>
                  <a:lnTo>
                    <a:pt x="1091" y="2259"/>
                  </a:lnTo>
                  <a:lnTo>
                    <a:pt x="1149" y="2255"/>
                  </a:lnTo>
                  <a:lnTo>
                    <a:pt x="1206" y="2247"/>
                  </a:lnTo>
                  <a:lnTo>
                    <a:pt x="1262" y="2235"/>
                  </a:lnTo>
                  <a:lnTo>
                    <a:pt x="1317" y="2219"/>
                  </a:lnTo>
                  <a:lnTo>
                    <a:pt x="1370" y="2197"/>
                  </a:lnTo>
                  <a:lnTo>
                    <a:pt x="1422" y="2173"/>
                  </a:lnTo>
                  <a:lnTo>
                    <a:pt x="1471" y="2142"/>
                  </a:lnTo>
                  <a:lnTo>
                    <a:pt x="1517" y="2106"/>
                  </a:lnTo>
                  <a:lnTo>
                    <a:pt x="1563" y="2065"/>
                  </a:lnTo>
                  <a:lnTo>
                    <a:pt x="1606" y="2020"/>
                  </a:lnTo>
                  <a:lnTo>
                    <a:pt x="1648" y="1970"/>
                  </a:lnTo>
                  <a:lnTo>
                    <a:pt x="1688" y="1917"/>
                  </a:lnTo>
                  <a:lnTo>
                    <a:pt x="1725" y="1860"/>
                  </a:lnTo>
                  <a:lnTo>
                    <a:pt x="1761" y="1801"/>
                  </a:lnTo>
                  <a:lnTo>
                    <a:pt x="1794" y="1739"/>
                  </a:lnTo>
                  <a:lnTo>
                    <a:pt x="1827" y="1675"/>
                  </a:lnTo>
                  <a:lnTo>
                    <a:pt x="1858" y="1610"/>
                  </a:lnTo>
                  <a:lnTo>
                    <a:pt x="1886" y="1543"/>
                  </a:lnTo>
                  <a:lnTo>
                    <a:pt x="1913" y="1475"/>
                  </a:lnTo>
                  <a:lnTo>
                    <a:pt x="1938" y="1408"/>
                  </a:lnTo>
                  <a:lnTo>
                    <a:pt x="1962" y="1339"/>
                  </a:lnTo>
                  <a:lnTo>
                    <a:pt x="1984" y="1271"/>
                  </a:lnTo>
                  <a:lnTo>
                    <a:pt x="2005" y="1205"/>
                  </a:lnTo>
                  <a:lnTo>
                    <a:pt x="2023" y="1140"/>
                  </a:lnTo>
                  <a:lnTo>
                    <a:pt x="2042" y="1076"/>
                  </a:lnTo>
                  <a:lnTo>
                    <a:pt x="2057" y="1014"/>
                  </a:lnTo>
                  <a:lnTo>
                    <a:pt x="2072" y="955"/>
                  </a:lnTo>
                  <a:lnTo>
                    <a:pt x="2086" y="899"/>
                  </a:lnTo>
                  <a:lnTo>
                    <a:pt x="2097" y="846"/>
                  </a:lnTo>
                  <a:lnTo>
                    <a:pt x="2107" y="797"/>
                  </a:lnTo>
                  <a:lnTo>
                    <a:pt x="2124" y="712"/>
                  </a:lnTo>
                  <a:lnTo>
                    <a:pt x="2137" y="647"/>
                  </a:lnTo>
                  <a:lnTo>
                    <a:pt x="2143" y="606"/>
                  </a:lnTo>
                  <a:lnTo>
                    <a:pt x="2146" y="591"/>
                  </a:lnTo>
                  <a:lnTo>
                    <a:pt x="2143" y="582"/>
                  </a:lnTo>
                  <a:lnTo>
                    <a:pt x="2135" y="556"/>
                  </a:lnTo>
                  <a:lnTo>
                    <a:pt x="2123" y="515"/>
                  </a:lnTo>
                  <a:lnTo>
                    <a:pt x="2108" y="463"/>
                  </a:lnTo>
                  <a:lnTo>
                    <a:pt x="2088" y="403"/>
                  </a:lnTo>
                  <a:lnTo>
                    <a:pt x="2064" y="339"/>
                  </a:lnTo>
                  <a:lnTo>
                    <a:pt x="2051" y="305"/>
                  </a:lnTo>
                  <a:lnTo>
                    <a:pt x="2038" y="272"/>
                  </a:lnTo>
                  <a:lnTo>
                    <a:pt x="2023" y="239"/>
                  </a:lnTo>
                  <a:lnTo>
                    <a:pt x="2007" y="207"/>
                  </a:lnTo>
                  <a:lnTo>
                    <a:pt x="1992" y="175"/>
                  </a:lnTo>
                  <a:lnTo>
                    <a:pt x="1975" y="144"/>
                  </a:lnTo>
                  <a:lnTo>
                    <a:pt x="1957" y="116"/>
                  </a:lnTo>
                  <a:lnTo>
                    <a:pt x="1940" y="91"/>
                  </a:lnTo>
                  <a:lnTo>
                    <a:pt x="1921" y="67"/>
                  </a:lnTo>
                  <a:lnTo>
                    <a:pt x="1902" y="46"/>
                  </a:lnTo>
                  <a:lnTo>
                    <a:pt x="1882" y="28"/>
                  </a:lnTo>
                  <a:lnTo>
                    <a:pt x="1863" y="15"/>
                  </a:lnTo>
                  <a:lnTo>
                    <a:pt x="1842" y="5"/>
                  </a:lnTo>
                  <a:lnTo>
                    <a:pt x="1821" y="0"/>
                  </a:lnTo>
                  <a:lnTo>
                    <a:pt x="1800" y="0"/>
                  </a:lnTo>
                  <a:lnTo>
                    <a:pt x="1778" y="4"/>
                  </a:lnTo>
                  <a:lnTo>
                    <a:pt x="1757" y="14"/>
                  </a:lnTo>
                  <a:lnTo>
                    <a:pt x="1734" y="31"/>
                  </a:lnTo>
                  <a:lnTo>
                    <a:pt x="1712" y="53"/>
                  </a:lnTo>
                  <a:lnTo>
                    <a:pt x="1690" y="82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2" name="Freeform 161"/>
            <p:cNvSpPr>
              <a:spLocks/>
            </p:cNvSpPr>
            <p:nvPr/>
          </p:nvSpPr>
          <p:spPr bwMode="auto">
            <a:xfrm>
              <a:off x="2843213" y="661988"/>
              <a:ext cx="139700" cy="373063"/>
            </a:xfrm>
            <a:custGeom>
              <a:avLst/>
              <a:gdLst>
                <a:gd name="T0" fmla="*/ 2147483647 w 1316"/>
                <a:gd name="T1" fmla="*/ 2147483647 h 3528"/>
                <a:gd name="T2" fmla="*/ 2147483647 w 1316"/>
                <a:gd name="T3" fmla="*/ 2147483647 h 3528"/>
                <a:gd name="T4" fmla="*/ 2147483647 w 1316"/>
                <a:gd name="T5" fmla="*/ 2147483647 h 3528"/>
                <a:gd name="T6" fmla="*/ 2147483647 w 1316"/>
                <a:gd name="T7" fmla="*/ 2147483647 h 3528"/>
                <a:gd name="T8" fmla="*/ 2147483647 w 1316"/>
                <a:gd name="T9" fmla="*/ 2147483647 h 3528"/>
                <a:gd name="T10" fmla="*/ 0 w 1316"/>
                <a:gd name="T11" fmla="*/ 2147483647 h 3528"/>
                <a:gd name="T12" fmla="*/ 2147483647 w 1316"/>
                <a:gd name="T13" fmla="*/ 2147483647 h 3528"/>
                <a:gd name="T14" fmla="*/ 2147483647 w 1316"/>
                <a:gd name="T15" fmla="*/ 2147483647 h 3528"/>
                <a:gd name="T16" fmla="*/ 2147483647 w 1316"/>
                <a:gd name="T17" fmla="*/ 2147483647 h 3528"/>
                <a:gd name="T18" fmla="*/ 2147483647 w 1316"/>
                <a:gd name="T19" fmla="*/ 2147483647 h 3528"/>
                <a:gd name="T20" fmla="*/ 2147483647 w 1316"/>
                <a:gd name="T21" fmla="*/ 2147483647 h 3528"/>
                <a:gd name="T22" fmla="*/ 2147483647 w 1316"/>
                <a:gd name="T23" fmla="*/ 2147483647 h 3528"/>
                <a:gd name="T24" fmla="*/ 2147483647 w 1316"/>
                <a:gd name="T25" fmla="*/ 2147483647 h 3528"/>
                <a:gd name="T26" fmla="*/ 2147483647 w 1316"/>
                <a:gd name="T27" fmla="*/ 2147483647 h 3528"/>
                <a:gd name="T28" fmla="*/ 2147483647 w 1316"/>
                <a:gd name="T29" fmla="*/ 2147483647 h 3528"/>
                <a:gd name="T30" fmla="*/ 2147483647 w 1316"/>
                <a:gd name="T31" fmla="*/ 2147483647 h 3528"/>
                <a:gd name="T32" fmla="*/ 2147483647 w 1316"/>
                <a:gd name="T33" fmla="*/ 2147483647 h 3528"/>
                <a:gd name="T34" fmla="*/ 2147483647 w 1316"/>
                <a:gd name="T35" fmla="*/ 2147483647 h 3528"/>
                <a:gd name="T36" fmla="*/ 2147483647 w 1316"/>
                <a:gd name="T37" fmla="*/ 2147483647 h 3528"/>
                <a:gd name="T38" fmla="*/ 2147483647 w 1316"/>
                <a:gd name="T39" fmla="*/ 2147483647 h 3528"/>
                <a:gd name="T40" fmla="*/ 2147483647 w 1316"/>
                <a:gd name="T41" fmla="*/ 2147483647 h 3528"/>
                <a:gd name="T42" fmla="*/ 2147483647 w 1316"/>
                <a:gd name="T43" fmla="*/ 2147483647 h 3528"/>
                <a:gd name="T44" fmla="*/ 2147483647 w 1316"/>
                <a:gd name="T45" fmla="*/ 2147483647 h 3528"/>
                <a:gd name="T46" fmla="*/ 2147483647 w 1316"/>
                <a:gd name="T47" fmla="*/ 2147483647 h 3528"/>
                <a:gd name="T48" fmla="*/ 2147483647 w 1316"/>
                <a:gd name="T49" fmla="*/ 2147483647 h 3528"/>
                <a:gd name="T50" fmla="*/ 2147483647 w 1316"/>
                <a:gd name="T51" fmla="*/ 2147483647 h 3528"/>
                <a:gd name="T52" fmla="*/ 2147483647 w 1316"/>
                <a:gd name="T53" fmla="*/ 2147483647 h 3528"/>
                <a:gd name="T54" fmla="*/ 2147483647 w 1316"/>
                <a:gd name="T55" fmla="*/ 2147483647 h 3528"/>
                <a:gd name="T56" fmla="*/ 2147483647 w 1316"/>
                <a:gd name="T57" fmla="*/ 2147483647 h 3528"/>
                <a:gd name="T58" fmla="*/ 2147483647 w 1316"/>
                <a:gd name="T59" fmla="*/ 2147483647 h 3528"/>
                <a:gd name="T60" fmla="*/ 2147483647 w 1316"/>
                <a:gd name="T61" fmla="*/ 2147483647 h 3528"/>
                <a:gd name="T62" fmla="*/ 2147483647 w 1316"/>
                <a:gd name="T63" fmla="*/ 2147483647 h 3528"/>
                <a:gd name="T64" fmla="*/ 2147483647 w 1316"/>
                <a:gd name="T65" fmla="*/ 2147483647 h 3528"/>
                <a:gd name="T66" fmla="*/ 2147483647 w 1316"/>
                <a:gd name="T67" fmla="*/ 2147483647 h 3528"/>
                <a:gd name="T68" fmla="*/ 2147483647 w 1316"/>
                <a:gd name="T69" fmla="*/ 2147483647 h 3528"/>
                <a:gd name="T70" fmla="*/ 2147483647 w 1316"/>
                <a:gd name="T71" fmla="*/ 2147483647 h 3528"/>
                <a:gd name="T72" fmla="*/ 2147483647 w 1316"/>
                <a:gd name="T73" fmla="*/ 2147483647 h 3528"/>
                <a:gd name="T74" fmla="*/ 2147483647 w 1316"/>
                <a:gd name="T75" fmla="*/ 2147483647 h 3528"/>
                <a:gd name="T76" fmla="*/ 2147483647 w 1316"/>
                <a:gd name="T77" fmla="*/ 2147483647 h 3528"/>
                <a:gd name="T78" fmla="*/ 2147483647 w 1316"/>
                <a:gd name="T79" fmla="*/ 2147483647 h 3528"/>
                <a:gd name="T80" fmla="*/ 2147483647 w 1316"/>
                <a:gd name="T81" fmla="*/ 2147483647 h 3528"/>
                <a:gd name="T82" fmla="*/ 2147483647 w 1316"/>
                <a:gd name="T83" fmla="*/ 0 h 3528"/>
                <a:gd name="T84" fmla="*/ 2147483647 w 1316"/>
                <a:gd name="T85" fmla="*/ 2147483647 h 3528"/>
                <a:gd name="T86" fmla="*/ 2147483647 w 1316"/>
                <a:gd name="T87" fmla="*/ 2147483647 h 3528"/>
                <a:gd name="T88" fmla="*/ 2147483647 w 1316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6"/>
                <a:gd name="T136" fmla="*/ 0 h 3528"/>
                <a:gd name="T137" fmla="*/ 1316 w 1316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6" h="3528">
                  <a:moveTo>
                    <a:pt x="85" y="40"/>
                  </a:moveTo>
                  <a:lnTo>
                    <a:pt x="84" y="54"/>
                  </a:lnTo>
                  <a:lnTo>
                    <a:pt x="81" y="93"/>
                  </a:lnTo>
                  <a:lnTo>
                    <a:pt x="78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3" y="457"/>
                  </a:lnTo>
                  <a:lnTo>
                    <a:pt x="57" y="589"/>
                  </a:lnTo>
                  <a:lnTo>
                    <a:pt x="50" y="731"/>
                  </a:lnTo>
                  <a:lnTo>
                    <a:pt x="44" y="882"/>
                  </a:lnTo>
                  <a:lnTo>
                    <a:pt x="37" y="1039"/>
                  </a:lnTo>
                  <a:lnTo>
                    <a:pt x="30" y="1200"/>
                  </a:lnTo>
                  <a:lnTo>
                    <a:pt x="22" y="1363"/>
                  </a:lnTo>
                  <a:lnTo>
                    <a:pt x="16" y="1525"/>
                  </a:lnTo>
                  <a:lnTo>
                    <a:pt x="10" y="1684"/>
                  </a:lnTo>
                  <a:lnTo>
                    <a:pt x="5" y="1836"/>
                  </a:lnTo>
                  <a:lnTo>
                    <a:pt x="0" y="1981"/>
                  </a:lnTo>
                  <a:lnTo>
                    <a:pt x="0" y="2051"/>
                  </a:lnTo>
                  <a:lnTo>
                    <a:pt x="1" y="2120"/>
                  </a:lnTo>
                  <a:lnTo>
                    <a:pt x="5" y="2190"/>
                  </a:lnTo>
                  <a:lnTo>
                    <a:pt x="11" y="2258"/>
                  </a:lnTo>
                  <a:lnTo>
                    <a:pt x="18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5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6" y="2941"/>
                  </a:lnTo>
                  <a:lnTo>
                    <a:pt x="184" y="2993"/>
                  </a:lnTo>
                  <a:lnTo>
                    <a:pt x="204" y="3042"/>
                  </a:lnTo>
                  <a:lnTo>
                    <a:pt x="222" y="3090"/>
                  </a:lnTo>
                  <a:lnTo>
                    <a:pt x="239" y="3135"/>
                  </a:lnTo>
                  <a:lnTo>
                    <a:pt x="258" y="3178"/>
                  </a:lnTo>
                  <a:lnTo>
                    <a:pt x="291" y="3255"/>
                  </a:lnTo>
                  <a:lnTo>
                    <a:pt x="322" y="3320"/>
                  </a:lnTo>
                  <a:lnTo>
                    <a:pt x="347" y="3373"/>
                  </a:lnTo>
                  <a:lnTo>
                    <a:pt x="368" y="3412"/>
                  </a:lnTo>
                  <a:lnTo>
                    <a:pt x="381" y="3435"/>
                  </a:lnTo>
                  <a:lnTo>
                    <a:pt x="385" y="3443"/>
                  </a:lnTo>
                  <a:lnTo>
                    <a:pt x="393" y="3446"/>
                  </a:lnTo>
                  <a:lnTo>
                    <a:pt x="415" y="3455"/>
                  </a:lnTo>
                  <a:lnTo>
                    <a:pt x="450" y="3467"/>
                  </a:lnTo>
                  <a:lnTo>
                    <a:pt x="496" y="3481"/>
                  </a:lnTo>
                  <a:lnTo>
                    <a:pt x="521" y="3488"/>
                  </a:lnTo>
                  <a:lnTo>
                    <a:pt x="550" y="3495"/>
                  </a:lnTo>
                  <a:lnTo>
                    <a:pt x="579" y="3502"/>
                  </a:lnTo>
                  <a:lnTo>
                    <a:pt x="610" y="3509"/>
                  </a:lnTo>
                  <a:lnTo>
                    <a:pt x="642" y="3515"/>
                  </a:lnTo>
                  <a:lnTo>
                    <a:pt x="675" y="3520"/>
                  </a:lnTo>
                  <a:lnTo>
                    <a:pt x="709" y="3524"/>
                  </a:lnTo>
                  <a:lnTo>
                    <a:pt x="743" y="3527"/>
                  </a:lnTo>
                  <a:lnTo>
                    <a:pt x="778" y="3528"/>
                  </a:lnTo>
                  <a:lnTo>
                    <a:pt x="811" y="3528"/>
                  </a:lnTo>
                  <a:lnTo>
                    <a:pt x="845" y="3526"/>
                  </a:lnTo>
                  <a:lnTo>
                    <a:pt x="879" y="3522"/>
                  </a:lnTo>
                  <a:lnTo>
                    <a:pt x="911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8" y="3466"/>
                  </a:lnTo>
                  <a:lnTo>
                    <a:pt x="1053" y="3446"/>
                  </a:lnTo>
                  <a:lnTo>
                    <a:pt x="1075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7" y="3294"/>
                  </a:lnTo>
                  <a:lnTo>
                    <a:pt x="1145" y="3251"/>
                  </a:lnTo>
                  <a:lnTo>
                    <a:pt x="1142" y="3243"/>
                  </a:lnTo>
                  <a:lnTo>
                    <a:pt x="1136" y="3220"/>
                  </a:lnTo>
                  <a:lnTo>
                    <a:pt x="1125" y="3181"/>
                  </a:lnTo>
                  <a:lnTo>
                    <a:pt x="1112" y="3131"/>
                  </a:lnTo>
                  <a:lnTo>
                    <a:pt x="1095" y="3069"/>
                  </a:lnTo>
                  <a:lnTo>
                    <a:pt x="1076" y="2997"/>
                  </a:lnTo>
                  <a:lnTo>
                    <a:pt x="1057" y="2916"/>
                  </a:lnTo>
                  <a:lnTo>
                    <a:pt x="1035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4" y="2534"/>
                  </a:lnTo>
                  <a:lnTo>
                    <a:pt x="956" y="2430"/>
                  </a:lnTo>
                  <a:lnTo>
                    <a:pt x="948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7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2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30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8" y="1420"/>
                  </a:lnTo>
                  <a:lnTo>
                    <a:pt x="995" y="1339"/>
                  </a:lnTo>
                  <a:lnTo>
                    <a:pt x="1011" y="1256"/>
                  </a:lnTo>
                  <a:lnTo>
                    <a:pt x="1029" y="1173"/>
                  </a:lnTo>
                  <a:lnTo>
                    <a:pt x="1048" y="1089"/>
                  </a:lnTo>
                  <a:lnTo>
                    <a:pt x="1066" y="1006"/>
                  </a:lnTo>
                  <a:lnTo>
                    <a:pt x="1085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2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8" y="179"/>
                  </a:lnTo>
                  <a:lnTo>
                    <a:pt x="1298" y="105"/>
                  </a:lnTo>
                  <a:lnTo>
                    <a:pt x="1312" y="57"/>
                  </a:lnTo>
                  <a:lnTo>
                    <a:pt x="1316" y="40"/>
                  </a:lnTo>
                  <a:lnTo>
                    <a:pt x="1306" y="39"/>
                  </a:lnTo>
                  <a:lnTo>
                    <a:pt x="1276" y="37"/>
                  </a:lnTo>
                  <a:lnTo>
                    <a:pt x="1229" y="33"/>
                  </a:lnTo>
                  <a:lnTo>
                    <a:pt x="1166" y="28"/>
                  </a:lnTo>
                  <a:lnTo>
                    <a:pt x="1090" y="23"/>
                  </a:lnTo>
                  <a:lnTo>
                    <a:pt x="1005" y="17"/>
                  </a:lnTo>
                  <a:lnTo>
                    <a:pt x="911" y="11"/>
                  </a:lnTo>
                  <a:lnTo>
                    <a:pt x="811" y="6"/>
                  </a:lnTo>
                  <a:lnTo>
                    <a:pt x="709" y="3"/>
                  </a:lnTo>
                  <a:lnTo>
                    <a:pt x="605" y="1"/>
                  </a:lnTo>
                  <a:lnTo>
                    <a:pt x="553" y="0"/>
                  </a:lnTo>
                  <a:lnTo>
                    <a:pt x="501" y="0"/>
                  </a:lnTo>
                  <a:lnTo>
                    <a:pt x="451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2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5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Freeform 162"/>
            <p:cNvSpPr>
              <a:spLocks/>
            </p:cNvSpPr>
            <p:nvPr/>
          </p:nvSpPr>
          <p:spPr bwMode="auto">
            <a:xfrm>
              <a:off x="2851151" y="655638"/>
              <a:ext cx="133350" cy="242888"/>
            </a:xfrm>
            <a:custGeom>
              <a:avLst/>
              <a:gdLst>
                <a:gd name="T0" fmla="*/ 2147483647 w 1268"/>
                <a:gd name="T1" fmla="*/ 0 h 2298"/>
                <a:gd name="T2" fmla="*/ 2147483647 w 1268"/>
                <a:gd name="T3" fmla="*/ 2147483647 h 2298"/>
                <a:gd name="T4" fmla="*/ 2147483647 w 1268"/>
                <a:gd name="T5" fmla="*/ 2147483647 h 2298"/>
                <a:gd name="T6" fmla="*/ 2147483647 w 1268"/>
                <a:gd name="T7" fmla="*/ 2147483647 h 2298"/>
                <a:gd name="T8" fmla="*/ 2147483647 w 1268"/>
                <a:gd name="T9" fmla="*/ 2147483647 h 2298"/>
                <a:gd name="T10" fmla="*/ 2147483647 w 1268"/>
                <a:gd name="T11" fmla="*/ 2147483647 h 2298"/>
                <a:gd name="T12" fmla="*/ 2147483647 w 1268"/>
                <a:gd name="T13" fmla="*/ 2147483647 h 2298"/>
                <a:gd name="T14" fmla="*/ 2147483647 w 1268"/>
                <a:gd name="T15" fmla="*/ 2147483647 h 2298"/>
                <a:gd name="T16" fmla="*/ 2147483647 w 1268"/>
                <a:gd name="T17" fmla="*/ 2147483647 h 2298"/>
                <a:gd name="T18" fmla="*/ 2147483647 w 1268"/>
                <a:gd name="T19" fmla="*/ 2147483647 h 2298"/>
                <a:gd name="T20" fmla="*/ 2147483647 w 1268"/>
                <a:gd name="T21" fmla="*/ 2147483647 h 2298"/>
                <a:gd name="T22" fmla="*/ 2147483647 w 1268"/>
                <a:gd name="T23" fmla="*/ 2147483647 h 2298"/>
                <a:gd name="T24" fmla="*/ 2147483647 w 1268"/>
                <a:gd name="T25" fmla="*/ 2147483647 h 2298"/>
                <a:gd name="T26" fmla="*/ 2147483647 w 1268"/>
                <a:gd name="T27" fmla="*/ 2147483647 h 2298"/>
                <a:gd name="T28" fmla="*/ 2147483647 w 1268"/>
                <a:gd name="T29" fmla="*/ 2147483647 h 2298"/>
                <a:gd name="T30" fmla="*/ 2147483647 w 1268"/>
                <a:gd name="T31" fmla="*/ 2147483647 h 2298"/>
                <a:gd name="T32" fmla="*/ 2147483647 w 1268"/>
                <a:gd name="T33" fmla="*/ 2147483647 h 2298"/>
                <a:gd name="T34" fmla="*/ 2147483647 w 1268"/>
                <a:gd name="T35" fmla="*/ 2147483647 h 2298"/>
                <a:gd name="T36" fmla="*/ 2147483647 w 1268"/>
                <a:gd name="T37" fmla="*/ 2147483647 h 2298"/>
                <a:gd name="T38" fmla="*/ 2147483647 w 1268"/>
                <a:gd name="T39" fmla="*/ 2147483647 h 2298"/>
                <a:gd name="T40" fmla="*/ 2147483647 w 1268"/>
                <a:gd name="T41" fmla="*/ 2147483647 h 2298"/>
                <a:gd name="T42" fmla="*/ 2147483647 w 1268"/>
                <a:gd name="T43" fmla="*/ 2147483647 h 2298"/>
                <a:gd name="T44" fmla="*/ 2147483647 w 1268"/>
                <a:gd name="T45" fmla="*/ 2147483647 h 2298"/>
                <a:gd name="T46" fmla="*/ 2147483647 w 1268"/>
                <a:gd name="T47" fmla="*/ 2147483647 h 2298"/>
                <a:gd name="T48" fmla="*/ 2147483647 w 1268"/>
                <a:gd name="T49" fmla="*/ 2147483647 h 2298"/>
                <a:gd name="T50" fmla="*/ 2147483647 w 1268"/>
                <a:gd name="T51" fmla="*/ 2147483647 h 2298"/>
                <a:gd name="T52" fmla="*/ 2147483647 w 1268"/>
                <a:gd name="T53" fmla="*/ 2147483647 h 2298"/>
                <a:gd name="T54" fmla="*/ 2147483647 w 1268"/>
                <a:gd name="T55" fmla="*/ 2147483647 h 2298"/>
                <a:gd name="T56" fmla="*/ 2147483647 w 1268"/>
                <a:gd name="T57" fmla="*/ 2147483647 h 2298"/>
                <a:gd name="T58" fmla="*/ 2147483647 w 1268"/>
                <a:gd name="T59" fmla="*/ 2147483647 h 2298"/>
                <a:gd name="T60" fmla="*/ 2147483647 w 1268"/>
                <a:gd name="T61" fmla="*/ 2147483647 h 2298"/>
                <a:gd name="T62" fmla="*/ 2147483647 w 1268"/>
                <a:gd name="T63" fmla="*/ 2147483647 h 2298"/>
                <a:gd name="T64" fmla="*/ 2147483647 w 1268"/>
                <a:gd name="T65" fmla="*/ 2147483647 h 2298"/>
                <a:gd name="T66" fmla="*/ 2147483647 w 1268"/>
                <a:gd name="T67" fmla="*/ 2147483647 h 2298"/>
                <a:gd name="T68" fmla="*/ 2147483647 w 1268"/>
                <a:gd name="T69" fmla="*/ 2147483647 h 2298"/>
                <a:gd name="T70" fmla="*/ 2147483647 w 1268"/>
                <a:gd name="T71" fmla="*/ 2147483647 h 2298"/>
                <a:gd name="T72" fmla="*/ 2147483647 w 1268"/>
                <a:gd name="T73" fmla="*/ 2147483647 h 2298"/>
                <a:gd name="T74" fmla="*/ 2147483647 w 1268"/>
                <a:gd name="T75" fmla="*/ 2147483647 h 2298"/>
                <a:gd name="T76" fmla="*/ 2147483647 w 1268"/>
                <a:gd name="T77" fmla="*/ 2147483647 h 2298"/>
                <a:gd name="T78" fmla="*/ 2147483647 w 1268"/>
                <a:gd name="T79" fmla="*/ 2147483647 h 2298"/>
                <a:gd name="T80" fmla="*/ 2147483647 w 1268"/>
                <a:gd name="T81" fmla="*/ 2147483647 h 2298"/>
                <a:gd name="T82" fmla="*/ 2147483647 w 1268"/>
                <a:gd name="T83" fmla="*/ 2147483647 h 2298"/>
                <a:gd name="T84" fmla="*/ 2147483647 w 1268"/>
                <a:gd name="T85" fmla="*/ 2147483647 h 2298"/>
                <a:gd name="T86" fmla="*/ 2147483647 w 1268"/>
                <a:gd name="T87" fmla="*/ 2147483647 h 2298"/>
                <a:gd name="T88" fmla="*/ 2147483647 w 1268"/>
                <a:gd name="T89" fmla="*/ 2147483647 h 2298"/>
                <a:gd name="T90" fmla="*/ 2147483647 w 1268"/>
                <a:gd name="T91" fmla="*/ 2147483647 h 2298"/>
                <a:gd name="T92" fmla="*/ 2147483647 w 1268"/>
                <a:gd name="T93" fmla="*/ 2147483647 h 2298"/>
                <a:gd name="T94" fmla="*/ 2147483647 w 1268"/>
                <a:gd name="T95" fmla="*/ 2147483647 h 2298"/>
                <a:gd name="T96" fmla="*/ 2147483647 w 1268"/>
                <a:gd name="T97" fmla="*/ 2147483647 h 2298"/>
                <a:gd name="T98" fmla="*/ 2147483647 w 1268"/>
                <a:gd name="T99" fmla="*/ 2147483647 h 2298"/>
                <a:gd name="T100" fmla="*/ 2147483647 w 1268"/>
                <a:gd name="T101" fmla="*/ 2147483647 h 2298"/>
                <a:gd name="T102" fmla="*/ 2147483647 w 1268"/>
                <a:gd name="T103" fmla="*/ 2147483647 h 2298"/>
                <a:gd name="T104" fmla="*/ 2147483647 w 1268"/>
                <a:gd name="T105" fmla="*/ 2147483647 h 2298"/>
                <a:gd name="T106" fmla="*/ 2147483647 w 1268"/>
                <a:gd name="T107" fmla="*/ 2147483647 h 2298"/>
                <a:gd name="T108" fmla="*/ 2147483647 w 1268"/>
                <a:gd name="T109" fmla="*/ 2147483647 h 2298"/>
                <a:gd name="T110" fmla="*/ 2147483647 w 1268"/>
                <a:gd name="T111" fmla="*/ 2147483647 h 2298"/>
                <a:gd name="T112" fmla="*/ 2147483647 w 1268"/>
                <a:gd name="T113" fmla="*/ 2147483647 h 2298"/>
                <a:gd name="T114" fmla="*/ 2147483647 w 1268"/>
                <a:gd name="T115" fmla="*/ 2147483647 h 2298"/>
                <a:gd name="T116" fmla="*/ 2147483647 w 1268"/>
                <a:gd name="T117" fmla="*/ 2147483647 h 2298"/>
                <a:gd name="T118" fmla="*/ 2147483647 w 1268"/>
                <a:gd name="T119" fmla="*/ 2147483647 h 2298"/>
                <a:gd name="T120" fmla="*/ 2147483647 w 1268"/>
                <a:gd name="T121" fmla="*/ 2147483647 h 22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68"/>
                <a:gd name="T184" fmla="*/ 0 h 2298"/>
                <a:gd name="T185" fmla="*/ 1268 w 1268"/>
                <a:gd name="T186" fmla="*/ 2298 h 22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68" h="2298">
                  <a:moveTo>
                    <a:pt x="1268" y="0"/>
                  </a:moveTo>
                  <a:lnTo>
                    <a:pt x="1257" y="0"/>
                  </a:lnTo>
                  <a:lnTo>
                    <a:pt x="1226" y="0"/>
                  </a:lnTo>
                  <a:lnTo>
                    <a:pt x="1178" y="1"/>
                  </a:lnTo>
                  <a:lnTo>
                    <a:pt x="1115" y="2"/>
                  </a:lnTo>
                  <a:lnTo>
                    <a:pt x="1038" y="3"/>
                  </a:lnTo>
                  <a:lnTo>
                    <a:pt x="951" y="5"/>
                  </a:lnTo>
                  <a:lnTo>
                    <a:pt x="856" y="8"/>
                  </a:lnTo>
                  <a:lnTo>
                    <a:pt x="756" y="13"/>
                  </a:lnTo>
                  <a:lnTo>
                    <a:pt x="651" y="18"/>
                  </a:lnTo>
                  <a:lnTo>
                    <a:pt x="545" y="23"/>
                  </a:lnTo>
                  <a:lnTo>
                    <a:pt x="441" y="31"/>
                  </a:lnTo>
                  <a:lnTo>
                    <a:pt x="340" y="39"/>
                  </a:lnTo>
                  <a:lnTo>
                    <a:pt x="291" y="44"/>
                  </a:lnTo>
                  <a:lnTo>
                    <a:pt x="246" y="49"/>
                  </a:lnTo>
                  <a:lnTo>
                    <a:pt x="201" y="55"/>
                  </a:lnTo>
                  <a:lnTo>
                    <a:pt x="159" y="61"/>
                  </a:lnTo>
                  <a:lnTo>
                    <a:pt x="119" y="69"/>
                  </a:lnTo>
                  <a:lnTo>
                    <a:pt x="83" y="76"/>
                  </a:lnTo>
                  <a:lnTo>
                    <a:pt x="50" y="83"/>
                  </a:lnTo>
                  <a:lnTo>
                    <a:pt x="21" y="91"/>
                  </a:lnTo>
                  <a:lnTo>
                    <a:pt x="20" y="99"/>
                  </a:lnTo>
                  <a:lnTo>
                    <a:pt x="19" y="120"/>
                  </a:lnTo>
                  <a:lnTo>
                    <a:pt x="16" y="155"/>
                  </a:lnTo>
                  <a:lnTo>
                    <a:pt x="14" y="202"/>
                  </a:lnTo>
                  <a:lnTo>
                    <a:pt x="11" y="260"/>
                  </a:lnTo>
                  <a:lnTo>
                    <a:pt x="8" y="328"/>
                  </a:lnTo>
                  <a:lnTo>
                    <a:pt x="4" y="405"/>
                  </a:lnTo>
                  <a:lnTo>
                    <a:pt x="0" y="491"/>
                  </a:lnTo>
                  <a:lnTo>
                    <a:pt x="19" y="486"/>
                  </a:lnTo>
                  <a:lnTo>
                    <a:pt x="38" y="482"/>
                  </a:lnTo>
                  <a:lnTo>
                    <a:pt x="57" y="479"/>
                  </a:lnTo>
                  <a:lnTo>
                    <a:pt x="77" y="479"/>
                  </a:lnTo>
                  <a:lnTo>
                    <a:pt x="96" y="480"/>
                  </a:lnTo>
                  <a:lnTo>
                    <a:pt x="116" y="482"/>
                  </a:lnTo>
                  <a:lnTo>
                    <a:pt x="138" y="486"/>
                  </a:lnTo>
                  <a:lnTo>
                    <a:pt x="158" y="490"/>
                  </a:lnTo>
                  <a:lnTo>
                    <a:pt x="202" y="502"/>
                  </a:lnTo>
                  <a:lnTo>
                    <a:pt x="247" y="517"/>
                  </a:lnTo>
                  <a:lnTo>
                    <a:pt x="294" y="534"/>
                  </a:lnTo>
                  <a:lnTo>
                    <a:pt x="344" y="550"/>
                  </a:lnTo>
                  <a:lnTo>
                    <a:pt x="370" y="558"/>
                  </a:lnTo>
                  <a:lnTo>
                    <a:pt x="396" y="566"/>
                  </a:lnTo>
                  <a:lnTo>
                    <a:pt x="423" y="573"/>
                  </a:lnTo>
                  <a:lnTo>
                    <a:pt x="450" y="580"/>
                  </a:lnTo>
                  <a:lnTo>
                    <a:pt x="479" y="587"/>
                  </a:lnTo>
                  <a:lnTo>
                    <a:pt x="508" y="591"/>
                  </a:lnTo>
                  <a:lnTo>
                    <a:pt x="538" y="595"/>
                  </a:lnTo>
                  <a:lnTo>
                    <a:pt x="568" y="598"/>
                  </a:lnTo>
                  <a:lnTo>
                    <a:pt x="599" y="599"/>
                  </a:lnTo>
                  <a:lnTo>
                    <a:pt x="631" y="599"/>
                  </a:lnTo>
                  <a:lnTo>
                    <a:pt x="664" y="597"/>
                  </a:lnTo>
                  <a:lnTo>
                    <a:pt x="698" y="594"/>
                  </a:lnTo>
                  <a:lnTo>
                    <a:pt x="732" y="589"/>
                  </a:lnTo>
                  <a:lnTo>
                    <a:pt x="767" y="580"/>
                  </a:lnTo>
                  <a:lnTo>
                    <a:pt x="803" y="571"/>
                  </a:lnTo>
                  <a:lnTo>
                    <a:pt x="840" y="559"/>
                  </a:lnTo>
                  <a:lnTo>
                    <a:pt x="814" y="615"/>
                  </a:lnTo>
                  <a:lnTo>
                    <a:pt x="791" y="675"/>
                  </a:lnTo>
                  <a:lnTo>
                    <a:pt x="771" y="738"/>
                  </a:lnTo>
                  <a:lnTo>
                    <a:pt x="753" y="804"/>
                  </a:lnTo>
                  <a:lnTo>
                    <a:pt x="737" y="874"/>
                  </a:lnTo>
                  <a:lnTo>
                    <a:pt x="724" y="945"/>
                  </a:lnTo>
                  <a:lnTo>
                    <a:pt x="713" y="1018"/>
                  </a:lnTo>
                  <a:lnTo>
                    <a:pt x="705" y="1092"/>
                  </a:lnTo>
                  <a:lnTo>
                    <a:pt x="698" y="1168"/>
                  </a:lnTo>
                  <a:lnTo>
                    <a:pt x="691" y="1244"/>
                  </a:lnTo>
                  <a:lnTo>
                    <a:pt x="687" y="1320"/>
                  </a:lnTo>
                  <a:lnTo>
                    <a:pt x="685" y="1397"/>
                  </a:lnTo>
                  <a:lnTo>
                    <a:pt x="684" y="1472"/>
                  </a:lnTo>
                  <a:lnTo>
                    <a:pt x="683" y="1546"/>
                  </a:lnTo>
                  <a:lnTo>
                    <a:pt x="684" y="1621"/>
                  </a:lnTo>
                  <a:lnTo>
                    <a:pt x="685" y="1692"/>
                  </a:lnTo>
                  <a:lnTo>
                    <a:pt x="689" y="1828"/>
                  </a:lnTo>
                  <a:lnTo>
                    <a:pt x="696" y="1955"/>
                  </a:lnTo>
                  <a:lnTo>
                    <a:pt x="701" y="2064"/>
                  </a:lnTo>
                  <a:lnTo>
                    <a:pt x="706" y="2157"/>
                  </a:lnTo>
                  <a:lnTo>
                    <a:pt x="707" y="2196"/>
                  </a:lnTo>
                  <a:lnTo>
                    <a:pt x="707" y="2229"/>
                  </a:lnTo>
                  <a:lnTo>
                    <a:pt x="707" y="2257"/>
                  </a:lnTo>
                  <a:lnTo>
                    <a:pt x="705" y="2277"/>
                  </a:lnTo>
                  <a:lnTo>
                    <a:pt x="703" y="2291"/>
                  </a:lnTo>
                  <a:lnTo>
                    <a:pt x="699" y="2298"/>
                  </a:lnTo>
                  <a:lnTo>
                    <a:pt x="693" y="2296"/>
                  </a:lnTo>
                  <a:lnTo>
                    <a:pt x="685" y="2287"/>
                  </a:lnTo>
                  <a:lnTo>
                    <a:pt x="685" y="2284"/>
                  </a:lnTo>
                  <a:lnTo>
                    <a:pt x="686" y="2280"/>
                  </a:lnTo>
                  <a:lnTo>
                    <a:pt x="688" y="2275"/>
                  </a:lnTo>
                  <a:lnTo>
                    <a:pt x="691" y="2270"/>
                  </a:lnTo>
                  <a:lnTo>
                    <a:pt x="699" y="2258"/>
                  </a:lnTo>
                  <a:lnTo>
                    <a:pt x="709" y="2244"/>
                  </a:lnTo>
                  <a:lnTo>
                    <a:pt x="735" y="2213"/>
                  </a:lnTo>
                  <a:lnTo>
                    <a:pt x="765" y="2180"/>
                  </a:lnTo>
                  <a:lnTo>
                    <a:pt x="795" y="2148"/>
                  </a:lnTo>
                  <a:lnTo>
                    <a:pt x="821" y="2117"/>
                  </a:lnTo>
                  <a:lnTo>
                    <a:pt x="831" y="2104"/>
                  </a:lnTo>
                  <a:lnTo>
                    <a:pt x="839" y="2092"/>
                  </a:lnTo>
                  <a:lnTo>
                    <a:pt x="842" y="2087"/>
                  </a:lnTo>
                  <a:lnTo>
                    <a:pt x="844" y="2083"/>
                  </a:lnTo>
                  <a:lnTo>
                    <a:pt x="845" y="2078"/>
                  </a:lnTo>
                  <a:lnTo>
                    <a:pt x="846" y="2075"/>
                  </a:lnTo>
                  <a:lnTo>
                    <a:pt x="845" y="2024"/>
                  </a:lnTo>
                  <a:lnTo>
                    <a:pt x="847" y="1968"/>
                  </a:lnTo>
                  <a:lnTo>
                    <a:pt x="851" y="1906"/>
                  </a:lnTo>
                  <a:lnTo>
                    <a:pt x="857" y="1839"/>
                  </a:lnTo>
                  <a:lnTo>
                    <a:pt x="867" y="1769"/>
                  </a:lnTo>
                  <a:lnTo>
                    <a:pt x="877" y="1695"/>
                  </a:lnTo>
                  <a:lnTo>
                    <a:pt x="889" y="1617"/>
                  </a:lnTo>
                  <a:lnTo>
                    <a:pt x="902" y="1536"/>
                  </a:lnTo>
                  <a:lnTo>
                    <a:pt x="918" y="1454"/>
                  </a:lnTo>
                  <a:lnTo>
                    <a:pt x="934" y="1368"/>
                  </a:lnTo>
                  <a:lnTo>
                    <a:pt x="951" y="1283"/>
                  </a:lnTo>
                  <a:lnTo>
                    <a:pt x="969" y="1195"/>
                  </a:lnTo>
                  <a:lnTo>
                    <a:pt x="1008" y="1020"/>
                  </a:lnTo>
                  <a:lnTo>
                    <a:pt x="1049" y="847"/>
                  </a:lnTo>
                  <a:lnTo>
                    <a:pt x="1089" y="680"/>
                  </a:lnTo>
                  <a:lnTo>
                    <a:pt x="1128" y="523"/>
                  </a:lnTo>
                  <a:lnTo>
                    <a:pt x="1165" y="379"/>
                  </a:lnTo>
                  <a:lnTo>
                    <a:pt x="1199" y="254"/>
                  </a:lnTo>
                  <a:lnTo>
                    <a:pt x="1227" y="149"/>
                  </a:lnTo>
                  <a:lnTo>
                    <a:pt x="1248" y="69"/>
                  </a:lnTo>
                  <a:lnTo>
                    <a:pt x="1263" y="19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Freeform 163"/>
            <p:cNvSpPr>
              <a:spLocks/>
            </p:cNvSpPr>
            <p:nvPr/>
          </p:nvSpPr>
          <p:spPr bwMode="auto">
            <a:xfrm>
              <a:off x="2733676" y="661988"/>
              <a:ext cx="139700" cy="373063"/>
            </a:xfrm>
            <a:custGeom>
              <a:avLst/>
              <a:gdLst>
                <a:gd name="T0" fmla="*/ 2147483647 w 1317"/>
                <a:gd name="T1" fmla="*/ 2147483647 h 3528"/>
                <a:gd name="T2" fmla="*/ 2147483647 w 1317"/>
                <a:gd name="T3" fmla="*/ 2147483647 h 3528"/>
                <a:gd name="T4" fmla="*/ 2147483647 w 1317"/>
                <a:gd name="T5" fmla="*/ 2147483647 h 3528"/>
                <a:gd name="T6" fmla="*/ 2147483647 w 1317"/>
                <a:gd name="T7" fmla="*/ 2147483647 h 3528"/>
                <a:gd name="T8" fmla="*/ 2147483647 w 1317"/>
                <a:gd name="T9" fmla="*/ 2147483647 h 3528"/>
                <a:gd name="T10" fmla="*/ 0 w 1317"/>
                <a:gd name="T11" fmla="*/ 2147483647 h 3528"/>
                <a:gd name="T12" fmla="*/ 2147483647 w 1317"/>
                <a:gd name="T13" fmla="*/ 2147483647 h 3528"/>
                <a:gd name="T14" fmla="*/ 2147483647 w 1317"/>
                <a:gd name="T15" fmla="*/ 2147483647 h 3528"/>
                <a:gd name="T16" fmla="*/ 2147483647 w 1317"/>
                <a:gd name="T17" fmla="*/ 2147483647 h 3528"/>
                <a:gd name="T18" fmla="*/ 2147483647 w 1317"/>
                <a:gd name="T19" fmla="*/ 2147483647 h 3528"/>
                <a:gd name="T20" fmla="*/ 2147483647 w 1317"/>
                <a:gd name="T21" fmla="*/ 2147483647 h 3528"/>
                <a:gd name="T22" fmla="*/ 2147483647 w 1317"/>
                <a:gd name="T23" fmla="*/ 2147483647 h 3528"/>
                <a:gd name="T24" fmla="*/ 2147483647 w 1317"/>
                <a:gd name="T25" fmla="*/ 2147483647 h 3528"/>
                <a:gd name="T26" fmla="*/ 2147483647 w 1317"/>
                <a:gd name="T27" fmla="*/ 2147483647 h 3528"/>
                <a:gd name="T28" fmla="*/ 2147483647 w 1317"/>
                <a:gd name="T29" fmla="*/ 2147483647 h 3528"/>
                <a:gd name="T30" fmla="*/ 2147483647 w 1317"/>
                <a:gd name="T31" fmla="*/ 2147483647 h 3528"/>
                <a:gd name="T32" fmla="*/ 2147483647 w 1317"/>
                <a:gd name="T33" fmla="*/ 2147483647 h 3528"/>
                <a:gd name="T34" fmla="*/ 2147483647 w 1317"/>
                <a:gd name="T35" fmla="*/ 2147483647 h 3528"/>
                <a:gd name="T36" fmla="*/ 2147483647 w 1317"/>
                <a:gd name="T37" fmla="*/ 2147483647 h 3528"/>
                <a:gd name="T38" fmla="*/ 2147483647 w 1317"/>
                <a:gd name="T39" fmla="*/ 2147483647 h 3528"/>
                <a:gd name="T40" fmla="*/ 2147483647 w 1317"/>
                <a:gd name="T41" fmla="*/ 2147483647 h 3528"/>
                <a:gd name="T42" fmla="*/ 2147483647 w 1317"/>
                <a:gd name="T43" fmla="*/ 2147483647 h 3528"/>
                <a:gd name="T44" fmla="*/ 2147483647 w 1317"/>
                <a:gd name="T45" fmla="*/ 2147483647 h 3528"/>
                <a:gd name="T46" fmla="*/ 2147483647 w 1317"/>
                <a:gd name="T47" fmla="*/ 2147483647 h 3528"/>
                <a:gd name="T48" fmla="*/ 2147483647 w 1317"/>
                <a:gd name="T49" fmla="*/ 2147483647 h 3528"/>
                <a:gd name="T50" fmla="*/ 2147483647 w 1317"/>
                <a:gd name="T51" fmla="*/ 2147483647 h 3528"/>
                <a:gd name="T52" fmla="*/ 2147483647 w 1317"/>
                <a:gd name="T53" fmla="*/ 2147483647 h 3528"/>
                <a:gd name="T54" fmla="*/ 2147483647 w 1317"/>
                <a:gd name="T55" fmla="*/ 2147483647 h 3528"/>
                <a:gd name="T56" fmla="*/ 2147483647 w 1317"/>
                <a:gd name="T57" fmla="*/ 2147483647 h 3528"/>
                <a:gd name="T58" fmla="*/ 2147483647 w 1317"/>
                <a:gd name="T59" fmla="*/ 2147483647 h 3528"/>
                <a:gd name="T60" fmla="*/ 2147483647 w 1317"/>
                <a:gd name="T61" fmla="*/ 2147483647 h 3528"/>
                <a:gd name="T62" fmla="*/ 2147483647 w 1317"/>
                <a:gd name="T63" fmla="*/ 2147483647 h 3528"/>
                <a:gd name="T64" fmla="*/ 2147483647 w 1317"/>
                <a:gd name="T65" fmla="*/ 2147483647 h 3528"/>
                <a:gd name="T66" fmla="*/ 2147483647 w 1317"/>
                <a:gd name="T67" fmla="*/ 2147483647 h 3528"/>
                <a:gd name="T68" fmla="*/ 2147483647 w 1317"/>
                <a:gd name="T69" fmla="*/ 2147483647 h 3528"/>
                <a:gd name="T70" fmla="*/ 2147483647 w 1317"/>
                <a:gd name="T71" fmla="*/ 2147483647 h 3528"/>
                <a:gd name="T72" fmla="*/ 2147483647 w 1317"/>
                <a:gd name="T73" fmla="*/ 2147483647 h 3528"/>
                <a:gd name="T74" fmla="*/ 2147483647 w 1317"/>
                <a:gd name="T75" fmla="*/ 2147483647 h 3528"/>
                <a:gd name="T76" fmla="*/ 2147483647 w 1317"/>
                <a:gd name="T77" fmla="*/ 2147483647 h 3528"/>
                <a:gd name="T78" fmla="*/ 2147483647 w 1317"/>
                <a:gd name="T79" fmla="*/ 2147483647 h 3528"/>
                <a:gd name="T80" fmla="*/ 2147483647 w 1317"/>
                <a:gd name="T81" fmla="*/ 2147483647 h 3528"/>
                <a:gd name="T82" fmla="*/ 2147483647 w 1317"/>
                <a:gd name="T83" fmla="*/ 0 h 3528"/>
                <a:gd name="T84" fmla="*/ 2147483647 w 1317"/>
                <a:gd name="T85" fmla="*/ 2147483647 h 3528"/>
                <a:gd name="T86" fmla="*/ 2147483647 w 1317"/>
                <a:gd name="T87" fmla="*/ 2147483647 h 3528"/>
                <a:gd name="T88" fmla="*/ 2147483647 w 1317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7"/>
                <a:gd name="T136" fmla="*/ 0 h 3528"/>
                <a:gd name="T137" fmla="*/ 1317 w 1317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7" h="3528">
                  <a:moveTo>
                    <a:pt x="84" y="40"/>
                  </a:moveTo>
                  <a:lnTo>
                    <a:pt x="84" y="54"/>
                  </a:lnTo>
                  <a:lnTo>
                    <a:pt x="82" y="93"/>
                  </a:lnTo>
                  <a:lnTo>
                    <a:pt x="79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4" y="457"/>
                  </a:lnTo>
                  <a:lnTo>
                    <a:pt x="58" y="589"/>
                  </a:lnTo>
                  <a:lnTo>
                    <a:pt x="50" y="731"/>
                  </a:lnTo>
                  <a:lnTo>
                    <a:pt x="43" y="882"/>
                  </a:lnTo>
                  <a:lnTo>
                    <a:pt x="36" y="1039"/>
                  </a:lnTo>
                  <a:lnTo>
                    <a:pt x="30" y="1200"/>
                  </a:lnTo>
                  <a:lnTo>
                    <a:pt x="23" y="1363"/>
                  </a:lnTo>
                  <a:lnTo>
                    <a:pt x="17" y="1525"/>
                  </a:lnTo>
                  <a:lnTo>
                    <a:pt x="11" y="1684"/>
                  </a:lnTo>
                  <a:lnTo>
                    <a:pt x="6" y="1836"/>
                  </a:lnTo>
                  <a:lnTo>
                    <a:pt x="1" y="1981"/>
                  </a:lnTo>
                  <a:lnTo>
                    <a:pt x="0" y="2051"/>
                  </a:lnTo>
                  <a:lnTo>
                    <a:pt x="2" y="2120"/>
                  </a:lnTo>
                  <a:lnTo>
                    <a:pt x="6" y="2190"/>
                  </a:lnTo>
                  <a:lnTo>
                    <a:pt x="11" y="2258"/>
                  </a:lnTo>
                  <a:lnTo>
                    <a:pt x="19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6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7" y="2941"/>
                  </a:lnTo>
                  <a:lnTo>
                    <a:pt x="185" y="2993"/>
                  </a:lnTo>
                  <a:lnTo>
                    <a:pt x="203" y="3042"/>
                  </a:lnTo>
                  <a:lnTo>
                    <a:pt x="222" y="3090"/>
                  </a:lnTo>
                  <a:lnTo>
                    <a:pt x="240" y="3135"/>
                  </a:lnTo>
                  <a:lnTo>
                    <a:pt x="258" y="3178"/>
                  </a:lnTo>
                  <a:lnTo>
                    <a:pt x="292" y="3255"/>
                  </a:lnTo>
                  <a:lnTo>
                    <a:pt x="322" y="3320"/>
                  </a:lnTo>
                  <a:lnTo>
                    <a:pt x="348" y="3373"/>
                  </a:lnTo>
                  <a:lnTo>
                    <a:pt x="368" y="3412"/>
                  </a:lnTo>
                  <a:lnTo>
                    <a:pt x="380" y="3435"/>
                  </a:lnTo>
                  <a:lnTo>
                    <a:pt x="385" y="3443"/>
                  </a:lnTo>
                  <a:lnTo>
                    <a:pt x="394" y="3446"/>
                  </a:lnTo>
                  <a:lnTo>
                    <a:pt x="416" y="3455"/>
                  </a:lnTo>
                  <a:lnTo>
                    <a:pt x="451" y="3467"/>
                  </a:lnTo>
                  <a:lnTo>
                    <a:pt x="495" y="3481"/>
                  </a:lnTo>
                  <a:lnTo>
                    <a:pt x="522" y="3488"/>
                  </a:lnTo>
                  <a:lnTo>
                    <a:pt x="549" y="3495"/>
                  </a:lnTo>
                  <a:lnTo>
                    <a:pt x="580" y="3502"/>
                  </a:lnTo>
                  <a:lnTo>
                    <a:pt x="610" y="3509"/>
                  </a:lnTo>
                  <a:lnTo>
                    <a:pt x="643" y="3515"/>
                  </a:lnTo>
                  <a:lnTo>
                    <a:pt x="676" y="3520"/>
                  </a:lnTo>
                  <a:lnTo>
                    <a:pt x="709" y="3524"/>
                  </a:lnTo>
                  <a:lnTo>
                    <a:pt x="744" y="3527"/>
                  </a:lnTo>
                  <a:lnTo>
                    <a:pt x="777" y="3528"/>
                  </a:lnTo>
                  <a:lnTo>
                    <a:pt x="812" y="3528"/>
                  </a:lnTo>
                  <a:lnTo>
                    <a:pt x="846" y="3526"/>
                  </a:lnTo>
                  <a:lnTo>
                    <a:pt x="879" y="3522"/>
                  </a:lnTo>
                  <a:lnTo>
                    <a:pt x="912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9" y="3466"/>
                  </a:lnTo>
                  <a:lnTo>
                    <a:pt x="1053" y="3446"/>
                  </a:lnTo>
                  <a:lnTo>
                    <a:pt x="1076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8" y="3294"/>
                  </a:lnTo>
                  <a:lnTo>
                    <a:pt x="1145" y="3251"/>
                  </a:lnTo>
                  <a:lnTo>
                    <a:pt x="1143" y="3243"/>
                  </a:lnTo>
                  <a:lnTo>
                    <a:pt x="1136" y="3220"/>
                  </a:lnTo>
                  <a:lnTo>
                    <a:pt x="1126" y="3181"/>
                  </a:lnTo>
                  <a:lnTo>
                    <a:pt x="1111" y="3131"/>
                  </a:lnTo>
                  <a:lnTo>
                    <a:pt x="1095" y="3069"/>
                  </a:lnTo>
                  <a:lnTo>
                    <a:pt x="1077" y="2997"/>
                  </a:lnTo>
                  <a:lnTo>
                    <a:pt x="1056" y="2916"/>
                  </a:lnTo>
                  <a:lnTo>
                    <a:pt x="1036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5" y="2534"/>
                  </a:lnTo>
                  <a:lnTo>
                    <a:pt x="957" y="2430"/>
                  </a:lnTo>
                  <a:lnTo>
                    <a:pt x="947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6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3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29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9" y="1420"/>
                  </a:lnTo>
                  <a:lnTo>
                    <a:pt x="994" y="1339"/>
                  </a:lnTo>
                  <a:lnTo>
                    <a:pt x="1012" y="1256"/>
                  </a:lnTo>
                  <a:lnTo>
                    <a:pt x="1029" y="1173"/>
                  </a:lnTo>
                  <a:lnTo>
                    <a:pt x="1047" y="1089"/>
                  </a:lnTo>
                  <a:lnTo>
                    <a:pt x="1067" y="1006"/>
                  </a:lnTo>
                  <a:lnTo>
                    <a:pt x="1086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3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7" y="179"/>
                  </a:lnTo>
                  <a:lnTo>
                    <a:pt x="1299" y="105"/>
                  </a:lnTo>
                  <a:lnTo>
                    <a:pt x="1312" y="57"/>
                  </a:lnTo>
                  <a:lnTo>
                    <a:pt x="1317" y="40"/>
                  </a:lnTo>
                  <a:lnTo>
                    <a:pt x="1307" y="39"/>
                  </a:lnTo>
                  <a:lnTo>
                    <a:pt x="1276" y="37"/>
                  </a:lnTo>
                  <a:lnTo>
                    <a:pt x="1228" y="33"/>
                  </a:lnTo>
                  <a:lnTo>
                    <a:pt x="1166" y="28"/>
                  </a:lnTo>
                  <a:lnTo>
                    <a:pt x="1091" y="23"/>
                  </a:lnTo>
                  <a:lnTo>
                    <a:pt x="1005" y="17"/>
                  </a:lnTo>
                  <a:lnTo>
                    <a:pt x="912" y="11"/>
                  </a:lnTo>
                  <a:lnTo>
                    <a:pt x="812" y="6"/>
                  </a:lnTo>
                  <a:lnTo>
                    <a:pt x="709" y="3"/>
                  </a:lnTo>
                  <a:lnTo>
                    <a:pt x="604" y="1"/>
                  </a:lnTo>
                  <a:lnTo>
                    <a:pt x="552" y="0"/>
                  </a:lnTo>
                  <a:lnTo>
                    <a:pt x="502" y="0"/>
                  </a:lnTo>
                  <a:lnTo>
                    <a:pt x="452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3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4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" name="Freeform 164"/>
            <p:cNvSpPr>
              <a:spLocks/>
            </p:cNvSpPr>
            <p:nvPr/>
          </p:nvSpPr>
          <p:spPr bwMode="auto">
            <a:xfrm>
              <a:off x="2741613" y="661988"/>
              <a:ext cx="131763" cy="236538"/>
            </a:xfrm>
            <a:custGeom>
              <a:avLst/>
              <a:gdLst>
                <a:gd name="T0" fmla="*/ 2147483647 w 1252"/>
                <a:gd name="T1" fmla="*/ 2147483647 h 2247"/>
                <a:gd name="T2" fmla="*/ 2147483647 w 1252"/>
                <a:gd name="T3" fmla="*/ 2147483647 h 2247"/>
                <a:gd name="T4" fmla="*/ 2147483647 w 1252"/>
                <a:gd name="T5" fmla="*/ 2147483647 h 2247"/>
                <a:gd name="T6" fmla="*/ 2147483647 w 1252"/>
                <a:gd name="T7" fmla="*/ 2147483647 h 2247"/>
                <a:gd name="T8" fmla="*/ 2147483647 w 1252"/>
                <a:gd name="T9" fmla="*/ 2147483647 h 2247"/>
                <a:gd name="T10" fmla="*/ 2147483647 w 1252"/>
                <a:gd name="T11" fmla="*/ 0 h 2247"/>
                <a:gd name="T12" fmla="*/ 2147483647 w 1252"/>
                <a:gd name="T13" fmla="*/ 2147483647 h 2247"/>
                <a:gd name="T14" fmla="*/ 2147483647 w 1252"/>
                <a:gd name="T15" fmla="*/ 2147483647 h 2247"/>
                <a:gd name="T16" fmla="*/ 2147483647 w 1252"/>
                <a:gd name="T17" fmla="*/ 2147483647 h 2247"/>
                <a:gd name="T18" fmla="*/ 2147483647 w 1252"/>
                <a:gd name="T19" fmla="*/ 2147483647 h 2247"/>
                <a:gd name="T20" fmla="*/ 2147483647 w 1252"/>
                <a:gd name="T21" fmla="*/ 2147483647 h 2247"/>
                <a:gd name="T22" fmla="*/ 2147483647 w 1252"/>
                <a:gd name="T23" fmla="*/ 2147483647 h 2247"/>
                <a:gd name="T24" fmla="*/ 2147483647 w 1252"/>
                <a:gd name="T25" fmla="*/ 2147483647 h 2247"/>
                <a:gd name="T26" fmla="*/ 2147483647 w 1252"/>
                <a:gd name="T27" fmla="*/ 2147483647 h 2247"/>
                <a:gd name="T28" fmla="*/ 2147483647 w 1252"/>
                <a:gd name="T29" fmla="*/ 2147483647 h 2247"/>
                <a:gd name="T30" fmla="*/ 2147483647 w 1252"/>
                <a:gd name="T31" fmla="*/ 2147483647 h 2247"/>
                <a:gd name="T32" fmla="*/ 2147483647 w 1252"/>
                <a:gd name="T33" fmla="*/ 2147483647 h 2247"/>
                <a:gd name="T34" fmla="*/ 2147483647 w 1252"/>
                <a:gd name="T35" fmla="*/ 2147483647 h 2247"/>
                <a:gd name="T36" fmla="*/ 2147483647 w 1252"/>
                <a:gd name="T37" fmla="*/ 2147483647 h 2247"/>
                <a:gd name="T38" fmla="*/ 2147483647 w 1252"/>
                <a:gd name="T39" fmla="*/ 2147483647 h 2247"/>
                <a:gd name="T40" fmla="*/ 2147483647 w 1252"/>
                <a:gd name="T41" fmla="*/ 2147483647 h 2247"/>
                <a:gd name="T42" fmla="*/ 2147483647 w 1252"/>
                <a:gd name="T43" fmla="*/ 2147483647 h 2247"/>
                <a:gd name="T44" fmla="*/ 2147483647 w 1252"/>
                <a:gd name="T45" fmla="*/ 2147483647 h 2247"/>
                <a:gd name="T46" fmla="*/ 2147483647 w 1252"/>
                <a:gd name="T47" fmla="*/ 2147483647 h 2247"/>
                <a:gd name="T48" fmla="*/ 2147483647 w 1252"/>
                <a:gd name="T49" fmla="*/ 2147483647 h 2247"/>
                <a:gd name="T50" fmla="*/ 2147483647 w 1252"/>
                <a:gd name="T51" fmla="*/ 2147483647 h 2247"/>
                <a:gd name="T52" fmla="*/ 2147483647 w 1252"/>
                <a:gd name="T53" fmla="*/ 2147483647 h 2247"/>
                <a:gd name="T54" fmla="*/ 2147483647 w 1252"/>
                <a:gd name="T55" fmla="*/ 2147483647 h 2247"/>
                <a:gd name="T56" fmla="*/ 2147483647 w 1252"/>
                <a:gd name="T57" fmla="*/ 2147483647 h 2247"/>
                <a:gd name="T58" fmla="*/ 2147483647 w 1252"/>
                <a:gd name="T59" fmla="*/ 2147483647 h 2247"/>
                <a:gd name="T60" fmla="*/ 2147483647 w 1252"/>
                <a:gd name="T61" fmla="*/ 2147483647 h 2247"/>
                <a:gd name="T62" fmla="*/ 2147483647 w 1252"/>
                <a:gd name="T63" fmla="*/ 2147483647 h 2247"/>
                <a:gd name="T64" fmla="*/ 2147483647 w 1252"/>
                <a:gd name="T65" fmla="*/ 2147483647 h 2247"/>
                <a:gd name="T66" fmla="*/ 2147483647 w 1252"/>
                <a:gd name="T67" fmla="*/ 2147483647 h 2247"/>
                <a:gd name="T68" fmla="*/ 2147483647 w 1252"/>
                <a:gd name="T69" fmla="*/ 2147483647 h 2247"/>
                <a:gd name="T70" fmla="*/ 2147483647 w 1252"/>
                <a:gd name="T71" fmla="*/ 2147483647 h 2247"/>
                <a:gd name="T72" fmla="*/ 2147483647 w 1252"/>
                <a:gd name="T73" fmla="*/ 2147483647 h 2247"/>
                <a:gd name="T74" fmla="*/ 2147483647 w 1252"/>
                <a:gd name="T75" fmla="*/ 2147483647 h 2247"/>
                <a:gd name="T76" fmla="*/ 2147483647 w 1252"/>
                <a:gd name="T77" fmla="*/ 2147483647 h 2247"/>
                <a:gd name="T78" fmla="*/ 2147483647 w 1252"/>
                <a:gd name="T79" fmla="*/ 2147483647 h 2247"/>
                <a:gd name="T80" fmla="*/ 2147483647 w 1252"/>
                <a:gd name="T81" fmla="*/ 2147483647 h 2247"/>
                <a:gd name="T82" fmla="*/ 2147483647 w 1252"/>
                <a:gd name="T83" fmla="*/ 2147483647 h 2247"/>
                <a:gd name="T84" fmla="*/ 2147483647 w 1252"/>
                <a:gd name="T85" fmla="*/ 2147483647 h 2247"/>
                <a:gd name="T86" fmla="*/ 2147483647 w 1252"/>
                <a:gd name="T87" fmla="*/ 2147483647 h 2247"/>
                <a:gd name="T88" fmla="*/ 2147483647 w 1252"/>
                <a:gd name="T89" fmla="*/ 2147483647 h 2247"/>
                <a:gd name="T90" fmla="*/ 2147483647 w 1252"/>
                <a:gd name="T91" fmla="*/ 2147483647 h 2247"/>
                <a:gd name="T92" fmla="*/ 2147483647 w 1252"/>
                <a:gd name="T93" fmla="*/ 2147483647 h 2247"/>
                <a:gd name="T94" fmla="*/ 2147483647 w 1252"/>
                <a:gd name="T95" fmla="*/ 2147483647 h 2247"/>
                <a:gd name="T96" fmla="*/ 2147483647 w 1252"/>
                <a:gd name="T97" fmla="*/ 2147483647 h 2247"/>
                <a:gd name="T98" fmla="*/ 2147483647 w 1252"/>
                <a:gd name="T99" fmla="*/ 2147483647 h 2247"/>
                <a:gd name="T100" fmla="*/ 2147483647 w 1252"/>
                <a:gd name="T101" fmla="*/ 2147483647 h 2247"/>
                <a:gd name="T102" fmla="*/ 2147483647 w 1252"/>
                <a:gd name="T103" fmla="*/ 2147483647 h 2247"/>
                <a:gd name="T104" fmla="*/ 2147483647 w 1252"/>
                <a:gd name="T105" fmla="*/ 2147483647 h 2247"/>
                <a:gd name="T106" fmla="*/ 2147483647 w 1252"/>
                <a:gd name="T107" fmla="*/ 2147483647 h 2247"/>
                <a:gd name="T108" fmla="*/ 2147483647 w 1252"/>
                <a:gd name="T109" fmla="*/ 2147483647 h 2247"/>
                <a:gd name="T110" fmla="*/ 2147483647 w 1252"/>
                <a:gd name="T111" fmla="*/ 2147483647 h 2247"/>
                <a:gd name="T112" fmla="*/ 2147483647 w 1252"/>
                <a:gd name="T113" fmla="*/ 2147483647 h 2247"/>
                <a:gd name="T114" fmla="*/ 2147483647 w 1252"/>
                <a:gd name="T115" fmla="*/ 2147483647 h 2247"/>
                <a:gd name="T116" fmla="*/ 2147483647 w 1252"/>
                <a:gd name="T117" fmla="*/ 2147483647 h 2247"/>
                <a:gd name="T118" fmla="*/ 2147483647 w 1252"/>
                <a:gd name="T119" fmla="*/ 2147483647 h 2247"/>
                <a:gd name="T120" fmla="*/ 2147483647 w 1252"/>
                <a:gd name="T121" fmla="*/ 2147483647 h 2247"/>
                <a:gd name="T122" fmla="*/ 2147483647 w 1252"/>
                <a:gd name="T123" fmla="*/ 2147483647 h 2247"/>
                <a:gd name="T124" fmla="*/ 2147483647 w 1252"/>
                <a:gd name="T125" fmla="*/ 2147483647 h 22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52"/>
                <a:gd name="T190" fmla="*/ 0 h 2247"/>
                <a:gd name="T191" fmla="*/ 1252 w 1252"/>
                <a:gd name="T192" fmla="*/ 2247 h 224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52" h="2247">
                  <a:moveTo>
                    <a:pt x="1252" y="40"/>
                  </a:moveTo>
                  <a:lnTo>
                    <a:pt x="1242" y="39"/>
                  </a:lnTo>
                  <a:lnTo>
                    <a:pt x="1211" y="37"/>
                  </a:lnTo>
                  <a:lnTo>
                    <a:pt x="1163" y="33"/>
                  </a:lnTo>
                  <a:lnTo>
                    <a:pt x="1101" y="28"/>
                  </a:lnTo>
                  <a:lnTo>
                    <a:pt x="1026" y="23"/>
                  </a:lnTo>
                  <a:lnTo>
                    <a:pt x="940" y="17"/>
                  </a:lnTo>
                  <a:lnTo>
                    <a:pt x="847" y="11"/>
                  </a:lnTo>
                  <a:lnTo>
                    <a:pt x="747" y="6"/>
                  </a:lnTo>
                  <a:lnTo>
                    <a:pt x="644" y="3"/>
                  </a:lnTo>
                  <a:lnTo>
                    <a:pt x="539" y="1"/>
                  </a:lnTo>
                  <a:lnTo>
                    <a:pt x="487" y="0"/>
                  </a:lnTo>
                  <a:lnTo>
                    <a:pt x="437" y="0"/>
                  </a:lnTo>
                  <a:lnTo>
                    <a:pt x="387" y="1"/>
                  </a:lnTo>
                  <a:lnTo>
                    <a:pt x="337" y="2"/>
                  </a:lnTo>
                  <a:lnTo>
                    <a:pt x="289" y="4"/>
                  </a:lnTo>
                  <a:lnTo>
                    <a:pt x="243" y="7"/>
                  </a:lnTo>
                  <a:lnTo>
                    <a:pt x="199" y="10"/>
                  </a:lnTo>
                  <a:lnTo>
                    <a:pt x="158" y="14"/>
                  </a:lnTo>
                  <a:lnTo>
                    <a:pt x="118" y="20"/>
                  </a:lnTo>
                  <a:lnTo>
                    <a:pt x="82" y="26"/>
                  </a:lnTo>
                  <a:lnTo>
                    <a:pt x="49" y="33"/>
                  </a:lnTo>
                  <a:lnTo>
                    <a:pt x="19" y="40"/>
                  </a:lnTo>
                  <a:lnTo>
                    <a:pt x="19" y="48"/>
                  </a:lnTo>
                  <a:lnTo>
                    <a:pt x="18" y="69"/>
                  </a:lnTo>
                  <a:lnTo>
                    <a:pt x="16" y="104"/>
                  </a:lnTo>
                  <a:lnTo>
                    <a:pt x="14" y="151"/>
                  </a:lnTo>
                  <a:lnTo>
                    <a:pt x="11" y="209"/>
                  </a:lnTo>
                  <a:lnTo>
                    <a:pt x="8" y="277"/>
                  </a:lnTo>
                  <a:lnTo>
                    <a:pt x="4" y="354"/>
                  </a:lnTo>
                  <a:lnTo>
                    <a:pt x="0" y="440"/>
                  </a:lnTo>
                  <a:lnTo>
                    <a:pt x="18" y="435"/>
                  </a:lnTo>
                  <a:lnTo>
                    <a:pt x="37" y="431"/>
                  </a:lnTo>
                  <a:lnTo>
                    <a:pt x="56" y="428"/>
                  </a:lnTo>
                  <a:lnTo>
                    <a:pt x="76" y="428"/>
                  </a:lnTo>
                  <a:lnTo>
                    <a:pt x="95" y="429"/>
                  </a:lnTo>
                  <a:lnTo>
                    <a:pt x="116" y="431"/>
                  </a:lnTo>
                  <a:lnTo>
                    <a:pt x="136" y="435"/>
                  </a:lnTo>
                  <a:lnTo>
                    <a:pt x="158" y="439"/>
                  </a:lnTo>
                  <a:lnTo>
                    <a:pt x="201" y="451"/>
                  </a:lnTo>
                  <a:lnTo>
                    <a:pt x="246" y="466"/>
                  </a:lnTo>
                  <a:lnTo>
                    <a:pt x="294" y="483"/>
                  </a:lnTo>
                  <a:lnTo>
                    <a:pt x="343" y="499"/>
                  </a:lnTo>
                  <a:lnTo>
                    <a:pt x="369" y="507"/>
                  </a:lnTo>
                  <a:lnTo>
                    <a:pt x="395" y="515"/>
                  </a:lnTo>
                  <a:lnTo>
                    <a:pt x="422" y="522"/>
                  </a:lnTo>
                  <a:lnTo>
                    <a:pt x="450" y="529"/>
                  </a:lnTo>
                  <a:lnTo>
                    <a:pt x="478" y="536"/>
                  </a:lnTo>
                  <a:lnTo>
                    <a:pt x="507" y="540"/>
                  </a:lnTo>
                  <a:lnTo>
                    <a:pt x="536" y="544"/>
                  </a:lnTo>
                  <a:lnTo>
                    <a:pt x="567" y="547"/>
                  </a:lnTo>
                  <a:lnTo>
                    <a:pt x="598" y="548"/>
                  </a:lnTo>
                  <a:lnTo>
                    <a:pt x="630" y="548"/>
                  </a:lnTo>
                  <a:lnTo>
                    <a:pt x="664" y="546"/>
                  </a:lnTo>
                  <a:lnTo>
                    <a:pt x="697" y="543"/>
                  </a:lnTo>
                  <a:lnTo>
                    <a:pt x="731" y="538"/>
                  </a:lnTo>
                  <a:lnTo>
                    <a:pt x="766" y="529"/>
                  </a:lnTo>
                  <a:lnTo>
                    <a:pt x="802" y="520"/>
                  </a:lnTo>
                  <a:lnTo>
                    <a:pt x="840" y="508"/>
                  </a:lnTo>
                  <a:lnTo>
                    <a:pt x="813" y="564"/>
                  </a:lnTo>
                  <a:lnTo>
                    <a:pt x="791" y="624"/>
                  </a:lnTo>
                  <a:lnTo>
                    <a:pt x="769" y="687"/>
                  </a:lnTo>
                  <a:lnTo>
                    <a:pt x="752" y="753"/>
                  </a:lnTo>
                  <a:lnTo>
                    <a:pt x="737" y="823"/>
                  </a:lnTo>
                  <a:lnTo>
                    <a:pt x="724" y="894"/>
                  </a:lnTo>
                  <a:lnTo>
                    <a:pt x="712" y="967"/>
                  </a:lnTo>
                  <a:lnTo>
                    <a:pt x="703" y="1041"/>
                  </a:lnTo>
                  <a:lnTo>
                    <a:pt x="696" y="1117"/>
                  </a:lnTo>
                  <a:lnTo>
                    <a:pt x="691" y="1193"/>
                  </a:lnTo>
                  <a:lnTo>
                    <a:pt x="687" y="1269"/>
                  </a:lnTo>
                  <a:lnTo>
                    <a:pt x="685" y="1346"/>
                  </a:lnTo>
                  <a:lnTo>
                    <a:pt x="683" y="1421"/>
                  </a:lnTo>
                  <a:lnTo>
                    <a:pt x="683" y="1495"/>
                  </a:lnTo>
                  <a:lnTo>
                    <a:pt x="684" y="1570"/>
                  </a:lnTo>
                  <a:lnTo>
                    <a:pt x="685" y="1641"/>
                  </a:lnTo>
                  <a:lnTo>
                    <a:pt x="689" y="1777"/>
                  </a:lnTo>
                  <a:lnTo>
                    <a:pt x="695" y="1904"/>
                  </a:lnTo>
                  <a:lnTo>
                    <a:pt x="700" y="2013"/>
                  </a:lnTo>
                  <a:lnTo>
                    <a:pt x="704" y="2106"/>
                  </a:lnTo>
                  <a:lnTo>
                    <a:pt x="705" y="2145"/>
                  </a:lnTo>
                  <a:lnTo>
                    <a:pt x="706" y="2178"/>
                  </a:lnTo>
                  <a:lnTo>
                    <a:pt x="705" y="2206"/>
                  </a:lnTo>
                  <a:lnTo>
                    <a:pt x="704" y="2226"/>
                  </a:lnTo>
                  <a:lnTo>
                    <a:pt x="701" y="2240"/>
                  </a:lnTo>
                  <a:lnTo>
                    <a:pt x="697" y="2247"/>
                  </a:lnTo>
                  <a:lnTo>
                    <a:pt x="692" y="2245"/>
                  </a:lnTo>
                  <a:lnTo>
                    <a:pt x="684" y="2236"/>
                  </a:lnTo>
                  <a:lnTo>
                    <a:pt x="685" y="2233"/>
                  </a:lnTo>
                  <a:lnTo>
                    <a:pt x="686" y="2229"/>
                  </a:lnTo>
                  <a:lnTo>
                    <a:pt x="688" y="2224"/>
                  </a:lnTo>
                  <a:lnTo>
                    <a:pt x="690" y="2219"/>
                  </a:lnTo>
                  <a:lnTo>
                    <a:pt x="698" y="2207"/>
                  </a:lnTo>
                  <a:lnTo>
                    <a:pt x="708" y="2193"/>
                  </a:lnTo>
                  <a:lnTo>
                    <a:pt x="734" y="2162"/>
                  </a:lnTo>
                  <a:lnTo>
                    <a:pt x="764" y="2129"/>
                  </a:lnTo>
                  <a:lnTo>
                    <a:pt x="794" y="2097"/>
                  </a:lnTo>
                  <a:lnTo>
                    <a:pt x="820" y="2066"/>
                  </a:lnTo>
                  <a:lnTo>
                    <a:pt x="831" y="2053"/>
                  </a:lnTo>
                  <a:lnTo>
                    <a:pt x="839" y="2041"/>
                  </a:lnTo>
                  <a:lnTo>
                    <a:pt x="842" y="2036"/>
                  </a:lnTo>
                  <a:lnTo>
                    <a:pt x="844" y="2032"/>
                  </a:lnTo>
                  <a:lnTo>
                    <a:pt x="845" y="2027"/>
                  </a:lnTo>
                  <a:lnTo>
                    <a:pt x="845" y="2024"/>
                  </a:lnTo>
                  <a:lnTo>
                    <a:pt x="844" y="1973"/>
                  </a:lnTo>
                  <a:lnTo>
                    <a:pt x="846" y="1918"/>
                  </a:lnTo>
                  <a:lnTo>
                    <a:pt x="850" y="1858"/>
                  </a:lnTo>
                  <a:lnTo>
                    <a:pt x="856" y="1793"/>
                  </a:lnTo>
                  <a:lnTo>
                    <a:pt x="864" y="1724"/>
                  </a:lnTo>
                  <a:lnTo>
                    <a:pt x="874" y="1652"/>
                  </a:lnTo>
                  <a:lnTo>
                    <a:pt x="886" y="1577"/>
                  </a:lnTo>
                  <a:lnTo>
                    <a:pt x="899" y="1499"/>
                  </a:lnTo>
                  <a:lnTo>
                    <a:pt x="914" y="1420"/>
                  </a:lnTo>
                  <a:lnTo>
                    <a:pt x="929" y="1339"/>
                  </a:lnTo>
                  <a:lnTo>
                    <a:pt x="947" y="1256"/>
                  </a:lnTo>
                  <a:lnTo>
                    <a:pt x="964" y="1173"/>
                  </a:lnTo>
                  <a:lnTo>
                    <a:pt x="982" y="1089"/>
                  </a:lnTo>
                  <a:lnTo>
                    <a:pt x="1002" y="1006"/>
                  </a:lnTo>
                  <a:lnTo>
                    <a:pt x="1021" y="923"/>
                  </a:lnTo>
                  <a:lnTo>
                    <a:pt x="1040" y="842"/>
                  </a:lnTo>
                  <a:lnTo>
                    <a:pt x="1079" y="683"/>
                  </a:lnTo>
                  <a:lnTo>
                    <a:pt x="1118" y="534"/>
                  </a:lnTo>
                  <a:lnTo>
                    <a:pt x="1153" y="398"/>
                  </a:lnTo>
                  <a:lnTo>
                    <a:pt x="1185" y="279"/>
                  </a:lnTo>
                  <a:lnTo>
                    <a:pt x="1212" y="179"/>
                  </a:lnTo>
                  <a:lnTo>
                    <a:pt x="1234" y="105"/>
                  </a:lnTo>
                  <a:lnTo>
                    <a:pt x="1247" y="57"/>
                  </a:lnTo>
                  <a:lnTo>
                    <a:pt x="1252" y="4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Freeform 165"/>
            <p:cNvSpPr>
              <a:spLocks/>
            </p:cNvSpPr>
            <p:nvPr/>
          </p:nvSpPr>
          <p:spPr bwMode="auto">
            <a:xfrm>
              <a:off x="2700338" y="874713"/>
              <a:ext cx="165100" cy="209550"/>
            </a:xfrm>
            <a:custGeom>
              <a:avLst/>
              <a:gdLst>
                <a:gd name="T0" fmla="*/ 2147483647 w 1561"/>
                <a:gd name="T1" fmla="*/ 2147483647 h 1979"/>
                <a:gd name="T2" fmla="*/ 2147483647 w 1561"/>
                <a:gd name="T3" fmla="*/ 2147483647 h 1979"/>
                <a:gd name="T4" fmla="*/ 2147483647 w 1561"/>
                <a:gd name="T5" fmla="*/ 2147483647 h 1979"/>
                <a:gd name="T6" fmla="*/ 2147483647 w 1561"/>
                <a:gd name="T7" fmla="*/ 2147483647 h 1979"/>
                <a:gd name="T8" fmla="*/ 2147483647 w 1561"/>
                <a:gd name="T9" fmla="*/ 2147483647 h 1979"/>
                <a:gd name="T10" fmla="*/ 2147483647 w 1561"/>
                <a:gd name="T11" fmla="*/ 2147483647 h 1979"/>
                <a:gd name="T12" fmla="*/ 2147483647 w 1561"/>
                <a:gd name="T13" fmla="*/ 2147483647 h 1979"/>
                <a:gd name="T14" fmla="*/ 2147483647 w 1561"/>
                <a:gd name="T15" fmla="*/ 2147483647 h 1979"/>
                <a:gd name="T16" fmla="*/ 2147483647 w 1561"/>
                <a:gd name="T17" fmla="*/ 2147483647 h 1979"/>
                <a:gd name="T18" fmla="*/ 2147483647 w 1561"/>
                <a:gd name="T19" fmla="*/ 2147483647 h 1979"/>
                <a:gd name="T20" fmla="*/ 2147483647 w 1561"/>
                <a:gd name="T21" fmla="*/ 2147483647 h 1979"/>
                <a:gd name="T22" fmla="*/ 2147483647 w 1561"/>
                <a:gd name="T23" fmla="*/ 2147483647 h 1979"/>
                <a:gd name="T24" fmla="*/ 2147483647 w 1561"/>
                <a:gd name="T25" fmla="*/ 2147483647 h 1979"/>
                <a:gd name="T26" fmla="*/ 2147483647 w 1561"/>
                <a:gd name="T27" fmla="*/ 2147483647 h 1979"/>
                <a:gd name="T28" fmla="*/ 2147483647 w 1561"/>
                <a:gd name="T29" fmla="*/ 2147483647 h 1979"/>
                <a:gd name="T30" fmla="*/ 2147483647 w 1561"/>
                <a:gd name="T31" fmla="*/ 2147483647 h 1979"/>
                <a:gd name="T32" fmla="*/ 2147483647 w 1561"/>
                <a:gd name="T33" fmla="*/ 2147483647 h 1979"/>
                <a:gd name="T34" fmla="*/ 2147483647 w 1561"/>
                <a:gd name="T35" fmla="*/ 2147483647 h 1979"/>
                <a:gd name="T36" fmla="*/ 2147483647 w 1561"/>
                <a:gd name="T37" fmla="*/ 2147483647 h 1979"/>
                <a:gd name="T38" fmla="*/ 2147483647 w 1561"/>
                <a:gd name="T39" fmla="*/ 2147483647 h 1979"/>
                <a:gd name="T40" fmla="*/ 2147483647 w 1561"/>
                <a:gd name="T41" fmla="*/ 2147483647 h 1979"/>
                <a:gd name="T42" fmla="*/ 2147483647 w 1561"/>
                <a:gd name="T43" fmla="*/ 2147483647 h 1979"/>
                <a:gd name="T44" fmla="*/ 2147483647 w 1561"/>
                <a:gd name="T45" fmla="*/ 2147483647 h 1979"/>
                <a:gd name="T46" fmla="*/ 2147483647 w 1561"/>
                <a:gd name="T47" fmla="*/ 2147483647 h 1979"/>
                <a:gd name="T48" fmla="*/ 2147483647 w 1561"/>
                <a:gd name="T49" fmla="*/ 2147483647 h 1979"/>
                <a:gd name="T50" fmla="*/ 2147483647 w 1561"/>
                <a:gd name="T51" fmla="*/ 2147483647 h 1979"/>
                <a:gd name="T52" fmla="*/ 2147483647 w 1561"/>
                <a:gd name="T53" fmla="*/ 2147483647 h 1979"/>
                <a:gd name="T54" fmla="*/ 2147483647 w 1561"/>
                <a:gd name="T55" fmla="*/ 2147483647 h 1979"/>
                <a:gd name="T56" fmla="*/ 2147483647 w 1561"/>
                <a:gd name="T57" fmla="*/ 2147483647 h 1979"/>
                <a:gd name="T58" fmla="*/ 2147483647 w 1561"/>
                <a:gd name="T59" fmla="*/ 2147483647 h 1979"/>
                <a:gd name="T60" fmla="*/ 2147483647 w 1561"/>
                <a:gd name="T61" fmla="*/ 2147483647 h 1979"/>
                <a:gd name="T62" fmla="*/ 2147483647 w 1561"/>
                <a:gd name="T63" fmla="*/ 2147483647 h 1979"/>
                <a:gd name="T64" fmla="*/ 2147483647 w 1561"/>
                <a:gd name="T65" fmla="*/ 2147483647 h 1979"/>
                <a:gd name="T66" fmla="*/ 2147483647 w 1561"/>
                <a:gd name="T67" fmla="*/ 2147483647 h 1979"/>
                <a:gd name="T68" fmla="*/ 2147483647 w 1561"/>
                <a:gd name="T69" fmla="*/ 2147483647 h 1979"/>
                <a:gd name="T70" fmla="*/ 2147483647 w 1561"/>
                <a:gd name="T71" fmla="*/ 2147483647 h 1979"/>
                <a:gd name="T72" fmla="*/ 2147483647 w 1561"/>
                <a:gd name="T73" fmla="*/ 2147483647 h 1979"/>
                <a:gd name="T74" fmla="*/ 2147483647 w 1561"/>
                <a:gd name="T75" fmla="*/ 2147483647 h 1979"/>
                <a:gd name="T76" fmla="*/ 2147483647 w 1561"/>
                <a:gd name="T77" fmla="*/ 2147483647 h 1979"/>
                <a:gd name="T78" fmla="*/ 2147483647 w 1561"/>
                <a:gd name="T79" fmla="*/ 2147483647 h 1979"/>
                <a:gd name="T80" fmla="*/ 2147483647 w 1561"/>
                <a:gd name="T81" fmla="*/ 2147483647 h 1979"/>
                <a:gd name="T82" fmla="*/ 2147483647 w 1561"/>
                <a:gd name="T83" fmla="*/ 2147483647 h 1979"/>
                <a:gd name="T84" fmla="*/ 2147483647 w 1561"/>
                <a:gd name="T85" fmla="*/ 2147483647 h 1979"/>
                <a:gd name="T86" fmla="*/ 2147483647 w 1561"/>
                <a:gd name="T87" fmla="*/ 2147483647 h 1979"/>
                <a:gd name="T88" fmla="*/ 2147483647 w 1561"/>
                <a:gd name="T89" fmla="*/ 2147483647 h 1979"/>
                <a:gd name="T90" fmla="*/ 2147483647 w 1561"/>
                <a:gd name="T91" fmla="*/ 2147483647 h 1979"/>
                <a:gd name="T92" fmla="*/ 2147483647 w 1561"/>
                <a:gd name="T93" fmla="*/ 2147483647 h 1979"/>
                <a:gd name="T94" fmla="*/ 2147483647 w 1561"/>
                <a:gd name="T95" fmla="*/ 2147483647 h 1979"/>
                <a:gd name="T96" fmla="*/ 2147483647 w 1561"/>
                <a:gd name="T97" fmla="*/ 2147483647 h 1979"/>
                <a:gd name="T98" fmla="*/ 2147483647 w 1561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1"/>
                <a:gd name="T151" fmla="*/ 0 h 1979"/>
                <a:gd name="T152" fmla="*/ 1561 w 1561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1" h="1979">
                  <a:moveTo>
                    <a:pt x="301" y="28"/>
                  </a:moveTo>
                  <a:lnTo>
                    <a:pt x="1293" y="0"/>
                  </a:lnTo>
                  <a:lnTo>
                    <a:pt x="1297" y="14"/>
                  </a:lnTo>
                  <a:lnTo>
                    <a:pt x="1307" y="55"/>
                  </a:lnTo>
                  <a:lnTo>
                    <a:pt x="1323" y="121"/>
                  </a:lnTo>
                  <a:lnTo>
                    <a:pt x="1344" y="206"/>
                  </a:lnTo>
                  <a:lnTo>
                    <a:pt x="1367" y="308"/>
                  </a:lnTo>
                  <a:lnTo>
                    <a:pt x="1394" y="422"/>
                  </a:lnTo>
                  <a:lnTo>
                    <a:pt x="1420" y="546"/>
                  </a:lnTo>
                  <a:lnTo>
                    <a:pt x="1449" y="675"/>
                  </a:lnTo>
                  <a:lnTo>
                    <a:pt x="1475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2" y="1127"/>
                  </a:lnTo>
                  <a:lnTo>
                    <a:pt x="1540" y="1185"/>
                  </a:lnTo>
                  <a:lnTo>
                    <a:pt x="1547" y="1241"/>
                  </a:lnTo>
                  <a:lnTo>
                    <a:pt x="1553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1" y="1424"/>
                  </a:lnTo>
                  <a:lnTo>
                    <a:pt x="1560" y="1459"/>
                  </a:lnTo>
                  <a:lnTo>
                    <a:pt x="1557" y="1489"/>
                  </a:lnTo>
                  <a:lnTo>
                    <a:pt x="1551" y="1511"/>
                  </a:lnTo>
                  <a:lnTo>
                    <a:pt x="1543" y="1536"/>
                  </a:lnTo>
                  <a:lnTo>
                    <a:pt x="1534" y="1560"/>
                  </a:lnTo>
                  <a:lnTo>
                    <a:pt x="1526" y="1583"/>
                  </a:lnTo>
                  <a:lnTo>
                    <a:pt x="1516" y="1606"/>
                  </a:lnTo>
                  <a:lnTo>
                    <a:pt x="1496" y="1649"/>
                  </a:lnTo>
                  <a:lnTo>
                    <a:pt x="1474" y="1696"/>
                  </a:lnTo>
                  <a:lnTo>
                    <a:pt x="1449" y="1746"/>
                  </a:lnTo>
                  <a:lnTo>
                    <a:pt x="1420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49" y="1840"/>
                  </a:lnTo>
                  <a:lnTo>
                    <a:pt x="1021" y="1859"/>
                  </a:lnTo>
                  <a:lnTo>
                    <a:pt x="1001" y="1871"/>
                  </a:lnTo>
                  <a:lnTo>
                    <a:pt x="976" y="1885"/>
                  </a:lnTo>
                  <a:lnTo>
                    <a:pt x="947" y="1900"/>
                  </a:lnTo>
                  <a:lnTo>
                    <a:pt x="915" y="1913"/>
                  </a:lnTo>
                  <a:lnTo>
                    <a:pt x="897" y="1920"/>
                  </a:lnTo>
                  <a:lnTo>
                    <a:pt x="878" y="1926"/>
                  </a:lnTo>
                  <a:lnTo>
                    <a:pt x="859" y="1932"/>
                  </a:lnTo>
                  <a:lnTo>
                    <a:pt x="839" y="1937"/>
                  </a:lnTo>
                  <a:lnTo>
                    <a:pt x="817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0" y="1955"/>
                  </a:lnTo>
                  <a:lnTo>
                    <a:pt x="726" y="1957"/>
                  </a:lnTo>
                  <a:lnTo>
                    <a:pt x="701" y="1959"/>
                  </a:lnTo>
                  <a:lnTo>
                    <a:pt x="675" y="1959"/>
                  </a:lnTo>
                  <a:lnTo>
                    <a:pt x="649" y="1959"/>
                  </a:lnTo>
                  <a:lnTo>
                    <a:pt x="622" y="1957"/>
                  </a:lnTo>
                  <a:lnTo>
                    <a:pt x="594" y="1954"/>
                  </a:lnTo>
                  <a:lnTo>
                    <a:pt x="567" y="1950"/>
                  </a:lnTo>
                  <a:lnTo>
                    <a:pt x="537" y="1945"/>
                  </a:lnTo>
                  <a:lnTo>
                    <a:pt x="522" y="1945"/>
                  </a:lnTo>
                  <a:lnTo>
                    <a:pt x="480" y="1947"/>
                  </a:lnTo>
                  <a:lnTo>
                    <a:pt x="451" y="1947"/>
                  </a:lnTo>
                  <a:lnTo>
                    <a:pt x="418" y="1947"/>
                  </a:lnTo>
                  <a:lnTo>
                    <a:pt x="382" y="1946"/>
                  </a:lnTo>
                  <a:lnTo>
                    <a:pt x="344" y="1945"/>
                  </a:lnTo>
                  <a:lnTo>
                    <a:pt x="303" y="1942"/>
                  </a:lnTo>
                  <a:lnTo>
                    <a:pt x="262" y="1938"/>
                  </a:lnTo>
                  <a:lnTo>
                    <a:pt x="222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5" y="1920"/>
                  </a:lnTo>
                  <a:lnTo>
                    <a:pt x="127" y="1915"/>
                  </a:lnTo>
                  <a:lnTo>
                    <a:pt x="111" y="1910"/>
                  </a:lnTo>
                  <a:lnTo>
                    <a:pt x="94" y="1905"/>
                  </a:lnTo>
                  <a:lnTo>
                    <a:pt x="79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1" y="1869"/>
                  </a:lnTo>
                  <a:lnTo>
                    <a:pt x="23" y="1862"/>
                  </a:lnTo>
                  <a:lnTo>
                    <a:pt x="16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3" y="1831"/>
                  </a:lnTo>
                  <a:lnTo>
                    <a:pt x="1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2" y="1753"/>
                  </a:lnTo>
                  <a:lnTo>
                    <a:pt x="31" y="1742"/>
                  </a:lnTo>
                  <a:lnTo>
                    <a:pt x="41" y="1732"/>
                  </a:lnTo>
                  <a:lnTo>
                    <a:pt x="50" y="1724"/>
                  </a:lnTo>
                  <a:lnTo>
                    <a:pt x="65" y="1711"/>
                  </a:lnTo>
                  <a:lnTo>
                    <a:pt x="71" y="1707"/>
                  </a:lnTo>
                  <a:lnTo>
                    <a:pt x="85" y="1709"/>
                  </a:lnTo>
                  <a:lnTo>
                    <a:pt x="125" y="1714"/>
                  </a:lnTo>
                  <a:lnTo>
                    <a:pt x="154" y="1717"/>
                  </a:lnTo>
                  <a:lnTo>
                    <a:pt x="188" y="1717"/>
                  </a:lnTo>
                  <a:lnTo>
                    <a:pt x="206" y="1716"/>
                  </a:lnTo>
                  <a:lnTo>
                    <a:pt x="227" y="1714"/>
                  </a:lnTo>
                  <a:lnTo>
                    <a:pt x="248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19" y="1703"/>
                  </a:lnTo>
                  <a:lnTo>
                    <a:pt x="346" y="1698"/>
                  </a:lnTo>
                  <a:lnTo>
                    <a:pt x="372" y="1692"/>
                  </a:lnTo>
                  <a:lnTo>
                    <a:pt x="400" y="1685"/>
                  </a:lnTo>
                  <a:lnTo>
                    <a:pt x="428" y="1677"/>
                  </a:lnTo>
                  <a:lnTo>
                    <a:pt x="458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4" y="1615"/>
                  </a:lnTo>
                  <a:lnTo>
                    <a:pt x="617" y="1598"/>
                  </a:lnTo>
                  <a:lnTo>
                    <a:pt x="650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5" y="1513"/>
                  </a:lnTo>
                  <a:lnTo>
                    <a:pt x="711" y="1457"/>
                  </a:lnTo>
                  <a:lnTo>
                    <a:pt x="672" y="1399"/>
                  </a:lnTo>
                  <a:lnTo>
                    <a:pt x="634" y="1341"/>
                  </a:lnTo>
                  <a:lnTo>
                    <a:pt x="599" y="1280"/>
                  </a:lnTo>
                  <a:lnTo>
                    <a:pt x="567" y="1220"/>
                  </a:lnTo>
                  <a:lnTo>
                    <a:pt x="536" y="1158"/>
                  </a:lnTo>
                  <a:lnTo>
                    <a:pt x="509" y="1096"/>
                  </a:lnTo>
                  <a:lnTo>
                    <a:pt x="483" y="1033"/>
                  </a:lnTo>
                  <a:lnTo>
                    <a:pt x="460" y="970"/>
                  </a:lnTo>
                  <a:lnTo>
                    <a:pt x="440" y="908"/>
                  </a:lnTo>
                  <a:lnTo>
                    <a:pt x="420" y="846"/>
                  </a:lnTo>
                  <a:lnTo>
                    <a:pt x="403" y="784"/>
                  </a:lnTo>
                  <a:lnTo>
                    <a:pt x="387" y="724"/>
                  </a:lnTo>
                  <a:lnTo>
                    <a:pt x="373" y="665"/>
                  </a:lnTo>
                  <a:lnTo>
                    <a:pt x="360" y="607"/>
                  </a:lnTo>
                  <a:lnTo>
                    <a:pt x="350" y="550"/>
                  </a:lnTo>
                  <a:lnTo>
                    <a:pt x="340" y="495"/>
                  </a:lnTo>
                  <a:lnTo>
                    <a:pt x="332" y="442"/>
                  </a:lnTo>
                  <a:lnTo>
                    <a:pt x="326" y="391"/>
                  </a:lnTo>
                  <a:lnTo>
                    <a:pt x="319" y="343"/>
                  </a:lnTo>
                  <a:lnTo>
                    <a:pt x="314" y="297"/>
                  </a:lnTo>
                  <a:lnTo>
                    <a:pt x="310" y="254"/>
                  </a:lnTo>
                  <a:lnTo>
                    <a:pt x="307" y="214"/>
                  </a:lnTo>
                  <a:lnTo>
                    <a:pt x="305" y="178"/>
                  </a:lnTo>
                  <a:lnTo>
                    <a:pt x="302" y="115"/>
                  </a:lnTo>
                  <a:lnTo>
                    <a:pt x="301" y="68"/>
                  </a:lnTo>
                  <a:lnTo>
                    <a:pt x="300" y="38"/>
                  </a:lnTo>
                  <a:lnTo>
                    <a:pt x="301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Freeform 166"/>
            <p:cNvSpPr>
              <a:spLocks/>
            </p:cNvSpPr>
            <p:nvPr/>
          </p:nvSpPr>
          <p:spPr bwMode="auto">
            <a:xfrm>
              <a:off x="2816226" y="874713"/>
              <a:ext cx="49213" cy="207963"/>
            </a:xfrm>
            <a:custGeom>
              <a:avLst/>
              <a:gdLst>
                <a:gd name="T0" fmla="*/ 2147483647 w 459"/>
                <a:gd name="T1" fmla="*/ 2147483647 h 1964"/>
                <a:gd name="T2" fmla="*/ 2147483647 w 459"/>
                <a:gd name="T3" fmla="*/ 2147483647 h 1964"/>
                <a:gd name="T4" fmla="*/ 2147483647 w 459"/>
                <a:gd name="T5" fmla="*/ 2147483647 h 1964"/>
                <a:gd name="T6" fmla="*/ 2147483647 w 459"/>
                <a:gd name="T7" fmla="*/ 2147483647 h 1964"/>
                <a:gd name="T8" fmla="*/ 2147483647 w 459"/>
                <a:gd name="T9" fmla="*/ 2147483647 h 1964"/>
                <a:gd name="T10" fmla="*/ 2147483647 w 459"/>
                <a:gd name="T11" fmla="*/ 2147483647 h 1964"/>
                <a:gd name="T12" fmla="*/ 2147483647 w 459"/>
                <a:gd name="T13" fmla="*/ 2147483647 h 1964"/>
                <a:gd name="T14" fmla="*/ 2147483647 w 459"/>
                <a:gd name="T15" fmla="*/ 2147483647 h 1964"/>
                <a:gd name="T16" fmla="*/ 2147483647 w 459"/>
                <a:gd name="T17" fmla="*/ 2147483647 h 1964"/>
                <a:gd name="T18" fmla="*/ 2147483647 w 459"/>
                <a:gd name="T19" fmla="*/ 2147483647 h 1964"/>
                <a:gd name="T20" fmla="*/ 2147483647 w 459"/>
                <a:gd name="T21" fmla="*/ 2147483647 h 1964"/>
                <a:gd name="T22" fmla="*/ 0 w 459"/>
                <a:gd name="T23" fmla="*/ 2147483647 h 1964"/>
                <a:gd name="T24" fmla="*/ 2147483647 w 459"/>
                <a:gd name="T25" fmla="*/ 2147483647 h 1964"/>
                <a:gd name="T26" fmla="*/ 2147483647 w 459"/>
                <a:gd name="T27" fmla="*/ 2147483647 h 1964"/>
                <a:gd name="T28" fmla="*/ 2147483647 w 459"/>
                <a:gd name="T29" fmla="*/ 2147483647 h 1964"/>
                <a:gd name="T30" fmla="*/ 2147483647 w 459"/>
                <a:gd name="T31" fmla="*/ 2147483647 h 1964"/>
                <a:gd name="T32" fmla="*/ 2147483647 w 459"/>
                <a:gd name="T33" fmla="*/ 2147483647 h 1964"/>
                <a:gd name="T34" fmla="*/ 2147483647 w 459"/>
                <a:gd name="T35" fmla="*/ 2147483647 h 1964"/>
                <a:gd name="T36" fmla="*/ 2147483647 w 459"/>
                <a:gd name="T37" fmla="*/ 2147483647 h 1964"/>
                <a:gd name="T38" fmla="*/ 2147483647 w 459"/>
                <a:gd name="T39" fmla="*/ 2147483647 h 1964"/>
                <a:gd name="T40" fmla="*/ 2147483647 w 459"/>
                <a:gd name="T41" fmla="*/ 2147483647 h 1964"/>
                <a:gd name="T42" fmla="*/ 2147483647 w 459"/>
                <a:gd name="T43" fmla="*/ 2147483647 h 1964"/>
                <a:gd name="T44" fmla="*/ 2147483647 w 459"/>
                <a:gd name="T45" fmla="*/ 2147483647 h 1964"/>
                <a:gd name="T46" fmla="*/ 2147483647 w 459"/>
                <a:gd name="T47" fmla="*/ 2147483647 h 1964"/>
                <a:gd name="T48" fmla="*/ 2147483647 w 459"/>
                <a:gd name="T49" fmla="*/ 2147483647 h 1964"/>
                <a:gd name="T50" fmla="*/ 2147483647 w 459"/>
                <a:gd name="T51" fmla="*/ 2147483647 h 1964"/>
                <a:gd name="T52" fmla="*/ 2147483647 w 459"/>
                <a:gd name="T53" fmla="*/ 2147483647 h 1964"/>
                <a:gd name="T54" fmla="*/ 2147483647 w 459"/>
                <a:gd name="T55" fmla="*/ 2147483647 h 1964"/>
                <a:gd name="T56" fmla="*/ 2147483647 w 459"/>
                <a:gd name="T57" fmla="*/ 2147483647 h 1964"/>
                <a:gd name="T58" fmla="*/ 2147483647 w 459"/>
                <a:gd name="T59" fmla="*/ 2147483647 h 1964"/>
                <a:gd name="T60" fmla="*/ 2147483647 w 459"/>
                <a:gd name="T61" fmla="*/ 2147483647 h 1964"/>
                <a:gd name="T62" fmla="*/ 2147483647 w 459"/>
                <a:gd name="T63" fmla="*/ 2147483647 h 1964"/>
                <a:gd name="T64" fmla="*/ 2147483647 w 459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9"/>
                <a:gd name="T100" fmla="*/ 0 h 1964"/>
                <a:gd name="T101" fmla="*/ 459 w 459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9" h="1964">
                  <a:moveTo>
                    <a:pt x="449" y="1511"/>
                  </a:moveTo>
                  <a:lnTo>
                    <a:pt x="455" y="1489"/>
                  </a:lnTo>
                  <a:lnTo>
                    <a:pt x="458" y="1459"/>
                  </a:lnTo>
                  <a:lnTo>
                    <a:pt x="459" y="1424"/>
                  </a:lnTo>
                  <a:lnTo>
                    <a:pt x="459" y="1386"/>
                  </a:lnTo>
                  <a:lnTo>
                    <a:pt x="456" y="1341"/>
                  </a:lnTo>
                  <a:lnTo>
                    <a:pt x="451" y="1293"/>
                  </a:lnTo>
                  <a:lnTo>
                    <a:pt x="445" y="1241"/>
                  </a:lnTo>
                  <a:lnTo>
                    <a:pt x="438" y="1185"/>
                  </a:lnTo>
                  <a:lnTo>
                    <a:pt x="430" y="1127"/>
                  </a:lnTo>
                  <a:lnTo>
                    <a:pt x="420" y="1066"/>
                  </a:lnTo>
                  <a:lnTo>
                    <a:pt x="410" y="1004"/>
                  </a:lnTo>
                  <a:lnTo>
                    <a:pt x="399" y="940"/>
                  </a:lnTo>
                  <a:lnTo>
                    <a:pt x="373" y="809"/>
                  </a:lnTo>
                  <a:lnTo>
                    <a:pt x="347" y="675"/>
                  </a:lnTo>
                  <a:lnTo>
                    <a:pt x="318" y="546"/>
                  </a:lnTo>
                  <a:lnTo>
                    <a:pt x="292" y="422"/>
                  </a:lnTo>
                  <a:lnTo>
                    <a:pt x="265" y="308"/>
                  </a:lnTo>
                  <a:lnTo>
                    <a:pt x="242" y="206"/>
                  </a:lnTo>
                  <a:lnTo>
                    <a:pt x="221" y="121"/>
                  </a:lnTo>
                  <a:lnTo>
                    <a:pt x="205" y="55"/>
                  </a:lnTo>
                  <a:lnTo>
                    <a:pt x="195" y="14"/>
                  </a:lnTo>
                  <a:lnTo>
                    <a:pt x="191" y="0"/>
                  </a:lnTo>
                  <a:lnTo>
                    <a:pt x="0" y="5"/>
                  </a:lnTo>
                  <a:lnTo>
                    <a:pt x="21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7" y="230"/>
                  </a:lnTo>
                  <a:lnTo>
                    <a:pt x="93" y="287"/>
                  </a:lnTo>
                  <a:lnTo>
                    <a:pt x="109" y="345"/>
                  </a:lnTo>
                  <a:lnTo>
                    <a:pt x="125" y="403"/>
                  </a:lnTo>
                  <a:lnTo>
                    <a:pt x="138" y="462"/>
                  </a:lnTo>
                  <a:lnTo>
                    <a:pt x="151" y="521"/>
                  </a:lnTo>
                  <a:lnTo>
                    <a:pt x="162" y="581"/>
                  </a:lnTo>
                  <a:lnTo>
                    <a:pt x="174" y="641"/>
                  </a:lnTo>
                  <a:lnTo>
                    <a:pt x="183" y="701"/>
                  </a:lnTo>
                  <a:lnTo>
                    <a:pt x="191" y="762"/>
                  </a:lnTo>
                  <a:lnTo>
                    <a:pt x="198" y="823"/>
                  </a:lnTo>
                  <a:lnTo>
                    <a:pt x="204" y="885"/>
                  </a:lnTo>
                  <a:lnTo>
                    <a:pt x="209" y="946"/>
                  </a:lnTo>
                  <a:lnTo>
                    <a:pt x="212" y="1008"/>
                  </a:lnTo>
                  <a:lnTo>
                    <a:pt x="214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1" y="1260"/>
                  </a:lnTo>
                  <a:lnTo>
                    <a:pt x="207" y="1323"/>
                  </a:lnTo>
                  <a:lnTo>
                    <a:pt x="202" y="1387"/>
                  </a:lnTo>
                  <a:lnTo>
                    <a:pt x="195" y="1450"/>
                  </a:lnTo>
                  <a:lnTo>
                    <a:pt x="187" y="1514"/>
                  </a:lnTo>
                  <a:lnTo>
                    <a:pt x="177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6" y="1770"/>
                  </a:lnTo>
                  <a:lnTo>
                    <a:pt x="120" y="1835"/>
                  </a:lnTo>
                  <a:lnTo>
                    <a:pt x="100" y="1899"/>
                  </a:lnTo>
                  <a:lnTo>
                    <a:pt x="80" y="1964"/>
                  </a:lnTo>
                  <a:lnTo>
                    <a:pt x="248" y="1950"/>
                  </a:lnTo>
                  <a:lnTo>
                    <a:pt x="286" y="1870"/>
                  </a:lnTo>
                  <a:lnTo>
                    <a:pt x="318" y="1804"/>
                  </a:lnTo>
                  <a:lnTo>
                    <a:pt x="347" y="1746"/>
                  </a:lnTo>
                  <a:lnTo>
                    <a:pt x="372" y="1696"/>
                  </a:lnTo>
                  <a:lnTo>
                    <a:pt x="394" y="1649"/>
                  </a:lnTo>
                  <a:lnTo>
                    <a:pt x="414" y="1606"/>
                  </a:lnTo>
                  <a:lnTo>
                    <a:pt x="424" y="1583"/>
                  </a:lnTo>
                  <a:lnTo>
                    <a:pt x="432" y="1560"/>
                  </a:lnTo>
                  <a:lnTo>
                    <a:pt x="441" y="1536"/>
                  </a:lnTo>
                  <a:lnTo>
                    <a:pt x="449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Freeform 167"/>
            <p:cNvSpPr>
              <a:spLocks/>
            </p:cNvSpPr>
            <p:nvPr/>
          </p:nvSpPr>
          <p:spPr bwMode="auto">
            <a:xfrm>
              <a:off x="2679701" y="327025"/>
              <a:ext cx="307975" cy="377825"/>
            </a:xfrm>
            <a:custGeom>
              <a:avLst/>
              <a:gdLst>
                <a:gd name="T0" fmla="*/ 2147483647 w 2922"/>
                <a:gd name="T1" fmla="*/ 2147483647 h 3564"/>
                <a:gd name="T2" fmla="*/ 2147483647 w 2922"/>
                <a:gd name="T3" fmla="*/ 2147483647 h 3564"/>
                <a:gd name="T4" fmla="*/ 2147483647 w 2922"/>
                <a:gd name="T5" fmla="*/ 2147483647 h 3564"/>
                <a:gd name="T6" fmla="*/ 2147483647 w 2922"/>
                <a:gd name="T7" fmla="*/ 2147483647 h 3564"/>
                <a:gd name="T8" fmla="*/ 2147483647 w 2922"/>
                <a:gd name="T9" fmla="*/ 2147483647 h 3564"/>
                <a:gd name="T10" fmla="*/ 2147483647 w 2922"/>
                <a:gd name="T11" fmla="*/ 2147483647 h 3564"/>
                <a:gd name="T12" fmla="*/ 2147483647 w 2922"/>
                <a:gd name="T13" fmla="*/ 2147483647 h 3564"/>
                <a:gd name="T14" fmla="*/ 2147483647 w 2922"/>
                <a:gd name="T15" fmla="*/ 2147483647 h 3564"/>
                <a:gd name="T16" fmla="*/ 2147483647 w 2922"/>
                <a:gd name="T17" fmla="*/ 2147483647 h 3564"/>
                <a:gd name="T18" fmla="*/ 2147483647 w 2922"/>
                <a:gd name="T19" fmla="*/ 2147483647 h 3564"/>
                <a:gd name="T20" fmla="*/ 2147483647 w 2922"/>
                <a:gd name="T21" fmla="*/ 2147483647 h 3564"/>
                <a:gd name="T22" fmla="*/ 2147483647 w 2922"/>
                <a:gd name="T23" fmla="*/ 2147483647 h 3564"/>
                <a:gd name="T24" fmla="*/ 2147483647 w 2922"/>
                <a:gd name="T25" fmla="*/ 2147483647 h 3564"/>
                <a:gd name="T26" fmla="*/ 2147483647 w 2922"/>
                <a:gd name="T27" fmla="*/ 2147483647 h 3564"/>
                <a:gd name="T28" fmla="*/ 2147483647 w 2922"/>
                <a:gd name="T29" fmla="*/ 2147483647 h 3564"/>
                <a:gd name="T30" fmla="*/ 2147483647 w 2922"/>
                <a:gd name="T31" fmla="*/ 2147483647 h 3564"/>
                <a:gd name="T32" fmla="*/ 2147483647 w 2922"/>
                <a:gd name="T33" fmla="*/ 2147483647 h 3564"/>
                <a:gd name="T34" fmla="*/ 2147483647 w 2922"/>
                <a:gd name="T35" fmla="*/ 2147483647 h 3564"/>
                <a:gd name="T36" fmla="*/ 2147483647 w 2922"/>
                <a:gd name="T37" fmla="*/ 2147483647 h 3564"/>
                <a:gd name="T38" fmla="*/ 2147483647 w 2922"/>
                <a:gd name="T39" fmla="*/ 2147483647 h 3564"/>
                <a:gd name="T40" fmla="*/ 2147483647 w 2922"/>
                <a:gd name="T41" fmla="*/ 2147483647 h 3564"/>
                <a:gd name="T42" fmla="*/ 2147483647 w 2922"/>
                <a:gd name="T43" fmla="*/ 2147483647 h 3564"/>
                <a:gd name="T44" fmla="*/ 2147483647 w 2922"/>
                <a:gd name="T45" fmla="*/ 2147483647 h 3564"/>
                <a:gd name="T46" fmla="*/ 2147483647 w 2922"/>
                <a:gd name="T47" fmla="*/ 2147483647 h 3564"/>
                <a:gd name="T48" fmla="*/ 2147483647 w 2922"/>
                <a:gd name="T49" fmla="*/ 2147483647 h 3564"/>
                <a:gd name="T50" fmla="*/ 2147483647 w 2922"/>
                <a:gd name="T51" fmla="*/ 2147483647 h 3564"/>
                <a:gd name="T52" fmla="*/ 2147483647 w 2922"/>
                <a:gd name="T53" fmla="*/ 2147483647 h 3564"/>
                <a:gd name="T54" fmla="*/ 2147483647 w 2922"/>
                <a:gd name="T55" fmla="*/ 2147483647 h 3564"/>
                <a:gd name="T56" fmla="*/ 2147483647 w 2922"/>
                <a:gd name="T57" fmla="*/ 2147483647 h 3564"/>
                <a:gd name="T58" fmla="*/ 2147483647 w 2922"/>
                <a:gd name="T59" fmla="*/ 2147483647 h 3564"/>
                <a:gd name="T60" fmla="*/ 2147483647 w 2922"/>
                <a:gd name="T61" fmla="*/ 2147483647 h 3564"/>
                <a:gd name="T62" fmla="*/ 2147483647 w 2922"/>
                <a:gd name="T63" fmla="*/ 2147483647 h 3564"/>
                <a:gd name="T64" fmla="*/ 2147483647 w 2922"/>
                <a:gd name="T65" fmla="*/ 2147483647 h 3564"/>
                <a:gd name="T66" fmla="*/ 2147483647 w 2922"/>
                <a:gd name="T67" fmla="*/ 2147483647 h 3564"/>
                <a:gd name="T68" fmla="*/ 2147483647 w 2922"/>
                <a:gd name="T69" fmla="*/ 2147483647 h 3564"/>
                <a:gd name="T70" fmla="*/ 2147483647 w 2922"/>
                <a:gd name="T71" fmla="*/ 2147483647 h 3564"/>
                <a:gd name="T72" fmla="*/ 2147483647 w 2922"/>
                <a:gd name="T73" fmla="*/ 2147483647 h 3564"/>
                <a:gd name="T74" fmla="*/ 2147483647 w 2922"/>
                <a:gd name="T75" fmla="*/ 2147483647 h 3564"/>
                <a:gd name="T76" fmla="*/ 2147483647 w 2922"/>
                <a:gd name="T77" fmla="*/ 0 h 3564"/>
                <a:gd name="T78" fmla="*/ 2147483647 w 2922"/>
                <a:gd name="T79" fmla="*/ 2147483647 h 3564"/>
                <a:gd name="T80" fmla="*/ 2147483647 w 2922"/>
                <a:gd name="T81" fmla="*/ 2147483647 h 3564"/>
                <a:gd name="T82" fmla="*/ 2147483647 w 2922"/>
                <a:gd name="T83" fmla="*/ 2147483647 h 3564"/>
                <a:gd name="T84" fmla="*/ 2147483647 w 2922"/>
                <a:gd name="T85" fmla="*/ 2147483647 h 3564"/>
                <a:gd name="T86" fmla="*/ 2147483647 w 2922"/>
                <a:gd name="T87" fmla="*/ 2147483647 h 3564"/>
                <a:gd name="T88" fmla="*/ 2147483647 w 2922"/>
                <a:gd name="T89" fmla="*/ 2147483647 h 3564"/>
                <a:gd name="T90" fmla="*/ 2147483647 w 2922"/>
                <a:gd name="T91" fmla="*/ 2147483647 h 3564"/>
                <a:gd name="T92" fmla="*/ 2147483647 w 2922"/>
                <a:gd name="T93" fmla="*/ 2147483647 h 3564"/>
                <a:gd name="T94" fmla="*/ 2147483647 w 2922"/>
                <a:gd name="T95" fmla="*/ 2147483647 h 35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22"/>
                <a:gd name="T145" fmla="*/ 0 h 3564"/>
                <a:gd name="T146" fmla="*/ 2922 w 2922"/>
                <a:gd name="T147" fmla="*/ 3564 h 35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22" h="3564">
                  <a:moveTo>
                    <a:pt x="22" y="617"/>
                  </a:moveTo>
                  <a:lnTo>
                    <a:pt x="27" y="627"/>
                  </a:lnTo>
                  <a:lnTo>
                    <a:pt x="43" y="661"/>
                  </a:lnTo>
                  <a:lnTo>
                    <a:pt x="55" y="685"/>
                  </a:lnTo>
                  <a:lnTo>
                    <a:pt x="69" y="716"/>
                  </a:lnTo>
                  <a:lnTo>
                    <a:pt x="84" y="751"/>
                  </a:lnTo>
                  <a:lnTo>
                    <a:pt x="101" y="792"/>
                  </a:lnTo>
                  <a:lnTo>
                    <a:pt x="119" y="839"/>
                  </a:lnTo>
                  <a:lnTo>
                    <a:pt x="139" y="891"/>
                  </a:lnTo>
                  <a:lnTo>
                    <a:pt x="159" y="948"/>
                  </a:lnTo>
                  <a:lnTo>
                    <a:pt x="179" y="1011"/>
                  </a:lnTo>
                  <a:lnTo>
                    <a:pt x="201" y="1079"/>
                  </a:lnTo>
                  <a:lnTo>
                    <a:pt x="222" y="1152"/>
                  </a:lnTo>
                  <a:lnTo>
                    <a:pt x="245" y="1231"/>
                  </a:lnTo>
                  <a:lnTo>
                    <a:pt x="266" y="1315"/>
                  </a:lnTo>
                  <a:lnTo>
                    <a:pt x="286" y="1404"/>
                  </a:lnTo>
                  <a:lnTo>
                    <a:pt x="307" y="1498"/>
                  </a:lnTo>
                  <a:lnTo>
                    <a:pt x="326" y="1598"/>
                  </a:lnTo>
                  <a:lnTo>
                    <a:pt x="345" y="1703"/>
                  </a:lnTo>
                  <a:lnTo>
                    <a:pt x="362" y="1813"/>
                  </a:lnTo>
                  <a:lnTo>
                    <a:pt x="378" y="1929"/>
                  </a:lnTo>
                  <a:lnTo>
                    <a:pt x="391" y="2049"/>
                  </a:lnTo>
                  <a:lnTo>
                    <a:pt x="403" y="2175"/>
                  </a:lnTo>
                  <a:lnTo>
                    <a:pt x="414" y="2305"/>
                  </a:lnTo>
                  <a:lnTo>
                    <a:pt x="421" y="2442"/>
                  </a:lnTo>
                  <a:lnTo>
                    <a:pt x="426" y="2582"/>
                  </a:lnTo>
                  <a:lnTo>
                    <a:pt x="428" y="2729"/>
                  </a:lnTo>
                  <a:lnTo>
                    <a:pt x="427" y="2880"/>
                  </a:lnTo>
                  <a:lnTo>
                    <a:pt x="423" y="3036"/>
                  </a:lnTo>
                  <a:lnTo>
                    <a:pt x="415" y="3198"/>
                  </a:lnTo>
                  <a:lnTo>
                    <a:pt x="403" y="3364"/>
                  </a:lnTo>
                  <a:lnTo>
                    <a:pt x="424" y="3371"/>
                  </a:lnTo>
                  <a:lnTo>
                    <a:pt x="484" y="3388"/>
                  </a:lnTo>
                  <a:lnTo>
                    <a:pt x="527" y="3401"/>
                  </a:lnTo>
                  <a:lnTo>
                    <a:pt x="578" y="3415"/>
                  </a:lnTo>
                  <a:lnTo>
                    <a:pt x="636" y="3429"/>
                  </a:lnTo>
                  <a:lnTo>
                    <a:pt x="702" y="3445"/>
                  </a:lnTo>
                  <a:lnTo>
                    <a:pt x="773" y="3462"/>
                  </a:lnTo>
                  <a:lnTo>
                    <a:pt x="850" y="3478"/>
                  </a:lnTo>
                  <a:lnTo>
                    <a:pt x="934" y="3493"/>
                  </a:lnTo>
                  <a:lnTo>
                    <a:pt x="1021" y="3508"/>
                  </a:lnTo>
                  <a:lnTo>
                    <a:pt x="1113" y="3523"/>
                  </a:lnTo>
                  <a:lnTo>
                    <a:pt x="1209" y="3536"/>
                  </a:lnTo>
                  <a:lnTo>
                    <a:pt x="1308" y="3546"/>
                  </a:lnTo>
                  <a:lnTo>
                    <a:pt x="1408" y="3555"/>
                  </a:lnTo>
                  <a:lnTo>
                    <a:pt x="1512" y="3561"/>
                  </a:lnTo>
                  <a:lnTo>
                    <a:pt x="1616" y="3564"/>
                  </a:lnTo>
                  <a:lnTo>
                    <a:pt x="1722" y="3564"/>
                  </a:lnTo>
                  <a:lnTo>
                    <a:pt x="1828" y="3560"/>
                  </a:lnTo>
                  <a:lnTo>
                    <a:pt x="1933" y="3552"/>
                  </a:lnTo>
                  <a:lnTo>
                    <a:pt x="2038" y="3539"/>
                  </a:lnTo>
                  <a:lnTo>
                    <a:pt x="2141" y="3522"/>
                  </a:lnTo>
                  <a:lnTo>
                    <a:pt x="2243" y="3498"/>
                  </a:lnTo>
                  <a:lnTo>
                    <a:pt x="2342" y="3470"/>
                  </a:lnTo>
                  <a:lnTo>
                    <a:pt x="2439" y="3435"/>
                  </a:lnTo>
                  <a:lnTo>
                    <a:pt x="2531" y="3393"/>
                  </a:lnTo>
                  <a:lnTo>
                    <a:pt x="2620" y="3346"/>
                  </a:lnTo>
                  <a:lnTo>
                    <a:pt x="2703" y="3291"/>
                  </a:lnTo>
                  <a:lnTo>
                    <a:pt x="2783" y="3228"/>
                  </a:lnTo>
                  <a:lnTo>
                    <a:pt x="2856" y="3156"/>
                  </a:lnTo>
                  <a:lnTo>
                    <a:pt x="2922" y="3077"/>
                  </a:ln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Freeform 168"/>
            <p:cNvSpPr>
              <a:spLocks/>
            </p:cNvSpPr>
            <p:nvPr/>
          </p:nvSpPr>
          <p:spPr bwMode="auto">
            <a:xfrm>
              <a:off x="2679701" y="363538"/>
              <a:ext cx="53975" cy="323850"/>
            </a:xfrm>
            <a:custGeom>
              <a:avLst/>
              <a:gdLst>
                <a:gd name="T0" fmla="*/ 2147483647 w 522"/>
                <a:gd name="T1" fmla="*/ 2147483647 h 3051"/>
                <a:gd name="T2" fmla="*/ 2147483647 w 522"/>
                <a:gd name="T3" fmla="*/ 2147483647 h 3051"/>
                <a:gd name="T4" fmla="*/ 2147483647 w 522"/>
                <a:gd name="T5" fmla="*/ 2147483647 h 3051"/>
                <a:gd name="T6" fmla="*/ 2147483647 w 522"/>
                <a:gd name="T7" fmla="*/ 2147483647 h 3051"/>
                <a:gd name="T8" fmla="*/ 2147483647 w 522"/>
                <a:gd name="T9" fmla="*/ 2147483647 h 3051"/>
                <a:gd name="T10" fmla="*/ 2147483647 w 522"/>
                <a:gd name="T11" fmla="*/ 2147483647 h 3051"/>
                <a:gd name="T12" fmla="*/ 2147483647 w 522"/>
                <a:gd name="T13" fmla="*/ 2147483647 h 3051"/>
                <a:gd name="T14" fmla="*/ 0 w 522"/>
                <a:gd name="T15" fmla="*/ 2147483647 h 3051"/>
                <a:gd name="T16" fmla="*/ 0 w 522"/>
                <a:gd name="T17" fmla="*/ 2147483647 h 3051"/>
                <a:gd name="T18" fmla="*/ 2147483647 w 522"/>
                <a:gd name="T19" fmla="*/ 2147483647 h 3051"/>
                <a:gd name="T20" fmla="*/ 2147483647 w 522"/>
                <a:gd name="T21" fmla="*/ 2147483647 h 3051"/>
                <a:gd name="T22" fmla="*/ 2147483647 w 522"/>
                <a:gd name="T23" fmla="*/ 2147483647 h 3051"/>
                <a:gd name="T24" fmla="*/ 2147483647 w 522"/>
                <a:gd name="T25" fmla="*/ 2147483647 h 3051"/>
                <a:gd name="T26" fmla="*/ 2147483647 w 522"/>
                <a:gd name="T27" fmla="*/ 2147483647 h 3051"/>
                <a:gd name="T28" fmla="*/ 2147483647 w 522"/>
                <a:gd name="T29" fmla="*/ 2147483647 h 3051"/>
                <a:gd name="T30" fmla="*/ 2147483647 w 522"/>
                <a:gd name="T31" fmla="*/ 2147483647 h 3051"/>
                <a:gd name="T32" fmla="*/ 2147483647 w 522"/>
                <a:gd name="T33" fmla="*/ 2147483647 h 3051"/>
                <a:gd name="T34" fmla="*/ 2147483647 w 522"/>
                <a:gd name="T35" fmla="*/ 2147483647 h 3051"/>
                <a:gd name="T36" fmla="*/ 2147483647 w 522"/>
                <a:gd name="T37" fmla="*/ 2147483647 h 3051"/>
                <a:gd name="T38" fmla="*/ 2147483647 w 522"/>
                <a:gd name="T39" fmla="*/ 2147483647 h 3051"/>
                <a:gd name="T40" fmla="*/ 2147483647 w 522"/>
                <a:gd name="T41" fmla="*/ 2147483647 h 3051"/>
                <a:gd name="T42" fmla="*/ 2147483647 w 522"/>
                <a:gd name="T43" fmla="*/ 2147483647 h 3051"/>
                <a:gd name="T44" fmla="*/ 2147483647 w 522"/>
                <a:gd name="T45" fmla="*/ 2147483647 h 3051"/>
                <a:gd name="T46" fmla="*/ 2147483647 w 522"/>
                <a:gd name="T47" fmla="*/ 2147483647 h 3051"/>
                <a:gd name="T48" fmla="*/ 2147483647 w 522"/>
                <a:gd name="T49" fmla="*/ 2147483647 h 3051"/>
                <a:gd name="T50" fmla="*/ 2147483647 w 522"/>
                <a:gd name="T51" fmla="*/ 2147483647 h 3051"/>
                <a:gd name="T52" fmla="*/ 2147483647 w 522"/>
                <a:gd name="T53" fmla="*/ 2147483647 h 3051"/>
                <a:gd name="T54" fmla="*/ 2147483647 w 522"/>
                <a:gd name="T55" fmla="*/ 2147483647 h 3051"/>
                <a:gd name="T56" fmla="*/ 2147483647 w 522"/>
                <a:gd name="T57" fmla="*/ 2147483647 h 3051"/>
                <a:gd name="T58" fmla="*/ 2147483647 w 522"/>
                <a:gd name="T59" fmla="*/ 2147483647 h 3051"/>
                <a:gd name="T60" fmla="*/ 2147483647 w 522"/>
                <a:gd name="T61" fmla="*/ 2147483647 h 3051"/>
                <a:gd name="T62" fmla="*/ 2147483647 w 522"/>
                <a:gd name="T63" fmla="*/ 2147483647 h 3051"/>
                <a:gd name="T64" fmla="*/ 2147483647 w 522"/>
                <a:gd name="T65" fmla="*/ 2147483647 h 3051"/>
                <a:gd name="T66" fmla="*/ 2147483647 w 522"/>
                <a:gd name="T67" fmla="*/ 2147483647 h 3051"/>
                <a:gd name="T68" fmla="*/ 2147483647 w 522"/>
                <a:gd name="T69" fmla="*/ 2147483647 h 3051"/>
                <a:gd name="T70" fmla="*/ 2147483647 w 522"/>
                <a:gd name="T71" fmla="*/ 2147483647 h 3051"/>
                <a:gd name="T72" fmla="*/ 2147483647 w 522"/>
                <a:gd name="T73" fmla="*/ 2147483647 h 3051"/>
                <a:gd name="T74" fmla="*/ 2147483647 w 522"/>
                <a:gd name="T75" fmla="*/ 2147483647 h 3051"/>
                <a:gd name="T76" fmla="*/ 2147483647 w 522"/>
                <a:gd name="T77" fmla="*/ 2147483647 h 3051"/>
                <a:gd name="T78" fmla="*/ 2147483647 w 522"/>
                <a:gd name="T79" fmla="*/ 2147483647 h 3051"/>
                <a:gd name="T80" fmla="*/ 2147483647 w 522"/>
                <a:gd name="T81" fmla="*/ 2147483647 h 3051"/>
                <a:gd name="T82" fmla="*/ 2147483647 w 522"/>
                <a:gd name="T83" fmla="*/ 2147483647 h 3051"/>
                <a:gd name="T84" fmla="*/ 2147483647 w 522"/>
                <a:gd name="T85" fmla="*/ 2147483647 h 3051"/>
                <a:gd name="T86" fmla="*/ 2147483647 w 522"/>
                <a:gd name="T87" fmla="*/ 2147483647 h 3051"/>
                <a:gd name="T88" fmla="*/ 2147483647 w 522"/>
                <a:gd name="T89" fmla="*/ 2147483647 h 30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22"/>
                <a:gd name="T136" fmla="*/ 0 h 3051"/>
                <a:gd name="T137" fmla="*/ 522 w 522"/>
                <a:gd name="T138" fmla="*/ 3051 h 305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22" h="3051">
                  <a:moveTo>
                    <a:pt x="156" y="0"/>
                  </a:moveTo>
                  <a:lnTo>
                    <a:pt x="133" y="15"/>
                  </a:lnTo>
                  <a:lnTo>
                    <a:pt x="111" y="30"/>
                  </a:lnTo>
                  <a:lnTo>
                    <a:pt x="91" y="46"/>
                  </a:lnTo>
                  <a:lnTo>
                    <a:pt x="73" y="61"/>
                  </a:lnTo>
                  <a:lnTo>
                    <a:pt x="56" y="77"/>
                  </a:lnTo>
                  <a:lnTo>
                    <a:pt x="42" y="94"/>
                  </a:lnTo>
                  <a:lnTo>
                    <a:pt x="29" y="110"/>
                  </a:lnTo>
                  <a:lnTo>
                    <a:pt x="19" y="127"/>
                  </a:lnTo>
                  <a:lnTo>
                    <a:pt x="15" y="135"/>
                  </a:lnTo>
                  <a:lnTo>
                    <a:pt x="10" y="145"/>
                  </a:lnTo>
                  <a:lnTo>
                    <a:pt x="7" y="154"/>
                  </a:lnTo>
                  <a:lnTo>
                    <a:pt x="4" y="162"/>
                  </a:lnTo>
                  <a:lnTo>
                    <a:pt x="2" y="171"/>
                  </a:lnTo>
                  <a:lnTo>
                    <a:pt x="1" y="180"/>
                  </a:lnTo>
                  <a:lnTo>
                    <a:pt x="0" y="189"/>
                  </a:lnTo>
                  <a:lnTo>
                    <a:pt x="0" y="199"/>
                  </a:lnTo>
                  <a:lnTo>
                    <a:pt x="0" y="208"/>
                  </a:lnTo>
                  <a:lnTo>
                    <a:pt x="1" y="217"/>
                  </a:lnTo>
                  <a:lnTo>
                    <a:pt x="2" y="227"/>
                  </a:lnTo>
                  <a:lnTo>
                    <a:pt x="5" y="236"/>
                  </a:lnTo>
                  <a:lnTo>
                    <a:pt x="8" y="246"/>
                  </a:lnTo>
                  <a:lnTo>
                    <a:pt x="11" y="256"/>
                  </a:lnTo>
                  <a:lnTo>
                    <a:pt x="17" y="266"/>
                  </a:lnTo>
                  <a:lnTo>
                    <a:pt x="22" y="276"/>
                  </a:lnTo>
                  <a:lnTo>
                    <a:pt x="27" y="286"/>
                  </a:lnTo>
                  <a:lnTo>
                    <a:pt x="43" y="320"/>
                  </a:lnTo>
                  <a:lnTo>
                    <a:pt x="55" y="344"/>
                  </a:lnTo>
                  <a:lnTo>
                    <a:pt x="69" y="375"/>
                  </a:lnTo>
                  <a:lnTo>
                    <a:pt x="84" y="410"/>
                  </a:lnTo>
                  <a:lnTo>
                    <a:pt x="101" y="451"/>
                  </a:lnTo>
                  <a:lnTo>
                    <a:pt x="119" y="498"/>
                  </a:lnTo>
                  <a:lnTo>
                    <a:pt x="139" y="550"/>
                  </a:lnTo>
                  <a:lnTo>
                    <a:pt x="159" y="607"/>
                  </a:lnTo>
                  <a:lnTo>
                    <a:pt x="179" y="670"/>
                  </a:lnTo>
                  <a:lnTo>
                    <a:pt x="201" y="738"/>
                  </a:lnTo>
                  <a:lnTo>
                    <a:pt x="222" y="811"/>
                  </a:lnTo>
                  <a:lnTo>
                    <a:pt x="245" y="890"/>
                  </a:lnTo>
                  <a:lnTo>
                    <a:pt x="266" y="974"/>
                  </a:lnTo>
                  <a:lnTo>
                    <a:pt x="286" y="1063"/>
                  </a:lnTo>
                  <a:lnTo>
                    <a:pt x="307" y="1157"/>
                  </a:lnTo>
                  <a:lnTo>
                    <a:pt x="326" y="1257"/>
                  </a:lnTo>
                  <a:lnTo>
                    <a:pt x="345" y="1362"/>
                  </a:lnTo>
                  <a:lnTo>
                    <a:pt x="362" y="1472"/>
                  </a:lnTo>
                  <a:lnTo>
                    <a:pt x="378" y="1588"/>
                  </a:lnTo>
                  <a:lnTo>
                    <a:pt x="391" y="1708"/>
                  </a:lnTo>
                  <a:lnTo>
                    <a:pt x="403" y="1834"/>
                  </a:lnTo>
                  <a:lnTo>
                    <a:pt x="414" y="1964"/>
                  </a:lnTo>
                  <a:lnTo>
                    <a:pt x="421" y="2101"/>
                  </a:lnTo>
                  <a:lnTo>
                    <a:pt x="426" y="2241"/>
                  </a:lnTo>
                  <a:lnTo>
                    <a:pt x="428" y="2388"/>
                  </a:lnTo>
                  <a:lnTo>
                    <a:pt x="427" y="2539"/>
                  </a:lnTo>
                  <a:lnTo>
                    <a:pt x="423" y="2695"/>
                  </a:lnTo>
                  <a:lnTo>
                    <a:pt x="415" y="2857"/>
                  </a:lnTo>
                  <a:lnTo>
                    <a:pt x="403" y="3023"/>
                  </a:lnTo>
                  <a:lnTo>
                    <a:pt x="410" y="3025"/>
                  </a:lnTo>
                  <a:lnTo>
                    <a:pt x="428" y="3031"/>
                  </a:lnTo>
                  <a:lnTo>
                    <a:pt x="457" y="3040"/>
                  </a:lnTo>
                  <a:lnTo>
                    <a:pt x="498" y="3051"/>
                  </a:lnTo>
                  <a:lnTo>
                    <a:pt x="504" y="2956"/>
                  </a:lnTo>
                  <a:lnTo>
                    <a:pt x="510" y="2859"/>
                  </a:lnTo>
                  <a:lnTo>
                    <a:pt x="514" y="2762"/>
                  </a:lnTo>
                  <a:lnTo>
                    <a:pt x="519" y="2667"/>
                  </a:lnTo>
                  <a:lnTo>
                    <a:pt x="521" y="2570"/>
                  </a:lnTo>
                  <a:lnTo>
                    <a:pt x="522" y="2473"/>
                  </a:lnTo>
                  <a:lnTo>
                    <a:pt x="522" y="2377"/>
                  </a:lnTo>
                  <a:lnTo>
                    <a:pt x="521" y="2281"/>
                  </a:lnTo>
                  <a:lnTo>
                    <a:pt x="519" y="2184"/>
                  </a:lnTo>
                  <a:lnTo>
                    <a:pt x="514" y="2088"/>
                  </a:lnTo>
                  <a:lnTo>
                    <a:pt x="510" y="1992"/>
                  </a:lnTo>
                  <a:lnTo>
                    <a:pt x="504" y="1895"/>
                  </a:lnTo>
                  <a:lnTo>
                    <a:pt x="497" y="1799"/>
                  </a:lnTo>
                  <a:lnTo>
                    <a:pt x="490" y="1703"/>
                  </a:lnTo>
                  <a:lnTo>
                    <a:pt x="481" y="1607"/>
                  </a:lnTo>
                  <a:lnTo>
                    <a:pt x="471" y="1510"/>
                  </a:lnTo>
                  <a:lnTo>
                    <a:pt x="459" y="1415"/>
                  </a:lnTo>
                  <a:lnTo>
                    <a:pt x="447" y="1319"/>
                  </a:lnTo>
                  <a:lnTo>
                    <a:pt x="433" y="1223"/>
                  </a:lnTo>
                  <a:lnTo>
                    <a:pt x="419" y="1129"/>
                  </a:lnTo>
                  <a:lnTo>
                    <a:pt x="403" y="1033"/>
                  </a:lnTo>
                  <a:lnTo>
                    <a:pt x="386" y="938"/>
                  </a:lnTo>
                  <a:lnTo>
                    <a:pt x="368" y="844"/>
                  </a:lnTo>
                  <a:lnTo>
                    <a:pt x="348" y="748"/>
                  </a:lnTo>
                  <a:lnTo>
                    <a:pt x="329" y="655"/>
                  </a:lnTo>
                  <a:lnTo>
                    <a:pt x="308" y="560"/>
                  </a:lnTo>
                  <a:lnTo>
                    <a:pt x="285" y="466"/>
                  </a:lnTo>
                  <a:lnTo>
                    <a:pt x="261" y="373"/>
                  </a:lnTo>
                  <a:lnTo>
                    <a:pt x="236" y="279"/>
                  </a:lnTo>
                  <a:lnTo>
                    <a:pt x="211" y="185"/>
                  </a:lnTo>
                  <a:lnTo>
                    <a:pt x="184" y="93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Freeform 169"/>
            <p:cNvSpPr>
              <a:spLocks/>
            </p:cNvSpPr>
            <p:nvPr/>
          </p:nvSpPr>
          <p:spPr bwMode="auto">
            <a:xfrm>
              <a:off x="2679701" y="327025"/>
              <a:ext cx="307975" cy="363538"/>
            </a:xfrm>
            <a:custGeom>
              <a:avLst/>
              <a:gdLst>
                <a:gd name="T0" fmla="*/ 2147483647 w 2922"/>
                <a:gd name="T1" fmla="*/ 2147483647 h 3422"/>
                <a:gd name="T2" fmla="*/ 2147483647 w 2922"/>
                <a:gd name="T3" fmla="*/ 2147483647 h 3422"/>
                <a:gd name="T4" fmla="*/ 2147483647 w 2922"/>
                <a:gd name="T5" fmla="*/ 2147483647 h 3422"/>
                <a:gd name="T6" fmla="*/ 2147483647 w 2922"/>
                <a:gd name="T7" fmla="*/ 2147483647 h 3422"/>
                <a:gd name="T8" fmla="*/ 2147483647 w 2922"/>
                <a:gd name="T9" fmla="*/ 2147483647 h 3422"/>
                <a:gd name="T10" fmla="*/ 2147483647 w 2922"/>
                <a:gd name="T11" fmla="*/ 2147483647 h 3422"/>
                <a:gd name="T12" fmla="*/ 2147483647 w 2922"/>
                <a:gd name="T13" fmla="*/ 2147483647 h 3422"/>
                <a:gd name="T14" fmla="*/ 2147483647 w 2922"/>
                <a:gd name="T15" fmla="*/ 2147483647 h 3422"/>
                <a:gd name="T16" fmla="*/ 2147483647 w 2922"/>
                <a:gd name="T17" fmla="*/ 2147483647 h 3422"/>
                <a:gd name="T18" fmla="*/ 2147483647 w 2922"/>
                <a:gd name="T19" fmla="*/ 2147483647 h 3422"/>
                <a:gd name="T20" fmla="*/ 2147483647 w 2922"/>
                <a:gd name="T21" fmla="*/ 2147483647 h 3422"/>
                <a:gd name="T22" fmla="*/ 2147483647 w 2922"/>
                <a:gd name="T23" fmla="*/ 2147483647 h 3422"/>
                <a:gd name="T24" fmla="*/ 2147483647 w 2922"/>
                <a:gd name="T25" fmla="*/ 2147483647 h 3422"/>
                <a:gd name="T26" fmla="*/ 2147483647 w 2922"/>
                <a:gd name="T27" fmla="*/ 2147483647 h 3422"/>
                <a:gd name="T28" fmla="*/ 2147483647 w 2922"/>
                <a:gd name="T29" fmla="*/ 2147483647 h 3422"/>
                <a:gd name="T30" fmla="*/ 2147483647 w 2922"/>
                <a:gd name="T31" fmla="*/ 2147483647 h 3422"/>
                <a:gd name="T32" fmla="*/ 2147483647 w 2922"/>
                <a:gd name="T33" fmla="*/ 2147483647 h 3422"/>
                <a:gd name="T34" fmla="*/ 2147483647 w 2922"/>
                <a:gd name="T35" fmla="*/ 2147483647 h 3422"/>
                <a:gd name="T36" fmla="*/ 2147483647 w 2922"/>
                <a:gd name="T37" fmla="*/ 0 h 3422"/>
                <a:gd name="T38" fmla="*/ 2147483647 w 2922"/>
                <a:gd name="T39" fmla="*/ 2147483647 h 3422"/>
                <a:gd name="T40" fmla="*/ 2147483647 w 2922"/>
                <a:gd name="T41" fmla="*/ 2147483647 h 3422"/>
                <a:gd name="T42" fmla="*/ 2147483647 w 2922"/>
                <a:gd name="T43" fmla="*/ 2147483647 h 3422"/>
                <a:gd name="T44" fmla="*/ 2147483647 w 2922"/>
                <a:gd name="T45" fmla="*/ 2147483647 h 3422"/>
                <a:gd name="T46" fmla="*/ 2147483647 w 2922"/>
                <a:gd name="T47" fmla="*/ 2147483647 h 3422"/>
                <a:gd name="T48" fmla="*/ 2147483647 w 2922"/>
                <a:gd name="T49" fmla="*/ 2147483647 h 3422"/>
                <a:gd name="T50" fmla="*/ 2147483647 w 2922"/>
                <a:gd name="T51" fmla="*/ 2147483647 h 3422"/>
                <a:gd name="T52" fmla="*/ 2147483647 w 2922"/>
                <a:gd name="T53" fmla="*/ 2147483647 h 3422"/>
                <a:gd name="T54" fmla="*/ 2147483647 w 2922"/>
                <a:gd name="T55" fmla="*/ 2147483647 h 3422"/>
                <a:gd name="T56" fmla="*/ 2147483647 w 2922"/>
                <a:gd name="T57" fmla="*/ 2147483647 h 3422"/>
                <a:gd name="T58" fmla="*/ 2147483647 w 2922"/>
                <a:gd name="T59" fmla="*/ 2147483647 h 3422"/>
                <a:gd name="T60" fmla="*/ 2147483647 w 2922"/>
                <a:gd name="T61" fmla="*/ 2147483647 h 3422"/>
                <a:gd name="T62" fmla="*/ 2147483647 w 2922"/>
                <a:gd name="T63" fmla="*/ 2147483647 h 3422"/>
                <a:gd name="T64" fmla="*/ 2147483647 w 2922"/>
                <a:gd name="T65" fmla="*/ 2147483647 h 3422"/>
                <a:gd name="T66" fmla="*/ 2147483647 w 2922"/>
                <a:gd name="T67" fmla="*/ 2147483647 h 3422"/>
                <a:gd name="T68" fmla="*/ 2147483647 w 2922"/>
                <a:gd name="T69" fmla="*/ 2147483647 h 3422"/>
                <a:gd name="T70" fmla="*/ 2147483647 w 2922"/>
                <a:gd name="T71" fmla="*/ 2147483647 h 3422"/>
                <a:gd name="T72" fmla="*/ 2147483647 w 2922"/>
                <a:gd name="T73" fmla="*/ 2147483647 h 3422"/>
                <a:gd name="T74" fmla="*/ 2147483647 w 2922"/>
                <a:gd name="T75" fmla="*/ 2147483647 h 3422"/>
                <a:gd name="T76" fmla="*/ 2147483647 w 2922"/>
                <a:gd name="T77" fmla="*/ 2147483647 h 3422"/>
                <a:gd name="T78" fmla="*/ 2147483647 w 2922"/>
                <a:gd name="T79" fmla="*/ 2147483647 h 3422"/>
                <a:gd name="T80" fmla="*/ 2147483647 w 2922"/>
                <a:gd name="T81" fmla="*/ 2147483647 h 3422"/>
                <a:gd name="T82" fmla="*/ 2147483647 w 2922"/>
                <a:gd name="T83" fmla="*/ 2147483647 h 3422"/>
                <a:gd name="T84" fmla="*/ 2147483647 w 2922"/>
                <a:gd name="T85" fmla="*/ 2147483647 h 3422"/>
                <a:gd name="T86" fmla="*/ 2147483647 w 2922"/>
                <a:gd name="T87" fmla="*/ 2147483647 h 3422"/>
                <a:gd name="T88" fmla="*/ 2147483647 w 2922"/>
                <a:gd name="T89" fmla="*/ 2147483647 h 3422"/>
                <a:gd name="T90" fmla="*/ 2147483647 w 2922"/>
                <a:gd name="T91" fmla="*/ 2147483647 h 3422"/>
                <a:gd name="T92" fmla="*/ 2147483647 w 2922"/>
                <a:gd name="T93" fmla="*/ 2147483647 h 3422"/>
                <a:gd name="T94" fmla="*/ 2147483647 w 2922"/>
                <a:gd name="T95" fmla="*/ 2147483647 h 3422"/>
                <a:gd name="T96" fmla="*/ 2147483647 w 2922"/>
                <a:gd name="T97" fmla="*/ 2147483647 h 3422"/>
                <a:gd name="T98" fmla="*/ 2147483647 w 2922"/>
                <a:gd name="T99" fmla="*/ 2147483647 h 3422"/>
                <a:gd name="T100" fmla="*/ 2147483647 w 2922"/>
                <a:gd name="T101" fmla="*/ 2147483647 h 3422"/>
                <a:gd name="T102" fmla="*/ 2147483647 w 2922"/>
                <a:gd name="T103" fmla="*/ 2147483647 h 3422"/>
                <a:gd name="T104" fmla="*/ 2147483647 w 2922"/>
                <a:gd name="T105" fmla="*/ 2147483647 h 3422"/>
                <a:gd name="T106" fmla="*/ 2147483647 w 2922"/>
                <a:gd name="T107" fmla="*/ 2147483647 h 3422"/>
                <a:gd name="T108" fmla="*/ 2147483647 w 2922"/>
                <a:gd name="T109" fmla="*/ 2147483647 h 3422"/>
                <a:gd name="T110" fmla="*/ 2147483647 w 2922"/>
                <a:gd name="T111" fmla="*/ 2147483647 h 342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22"/>
                <a:gd name="T169" fmla="*/ 0 h 3422"/>
                <a:gd name="T170" fmla="*/ 2922 w 2922"/>
                <a:gd name="T171" fmla="*/ 3422 h 342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22" h="3422">
                  <a:moveTo>
                    <a:pt x="2922" y="3077"/>
                  </a:move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lnTo>
                    <a:pt x="23" y="620"/>
                  </a:lnTo>
                  <a:lnTo>
                    <a:pt x="29" y="631"/>
                  </a:lnTo>
                  <a:lnTo>
                    <a:pt x="38" y="649"/>
                  </a:lnTo>
                  <a:lnTo>
                    <a:pt x="50" y="676"/>
                  </a:lnTo>
                  <a:lnTo>
                    <a:pt x="65" y="708"/>
                  </a:lnTo>
                  <a:lnTo>
                    <a:pt x="83" y="749"/>
                  </a:lnTo>
                  <a:lnTo>
                    <a:pt x="103" y="797"/>
                  </a:lnTo>
                  <a:lnTo>
                    <a:pt x="124" y="852"/>
                  </a:lnTo>
                  <a:lnTo>
                    <a:pt x="174" y="861"/>
                  </a:lnTo>
                  <a:lnTo>
                    <a:pt x="225" y="867"/>
                  </a:lnTo>
                  <a:lnTo>
                    <a:pt x="277" y="873"/>
                  </a:lnTo>
                  <a:lnTo>
                    <a:pt x="329" y="877"/>
                  </a:lnTo>
                  <a:lnTo>
                    <a:pt x="382" y="881"/>
                  </a:lnTo>
                  <a:lnTo>
                    <a:pt x="435" y="883"/>
                  </a:lnTo>
                  <a:lnTo>
                    <a:pt x="488" y="883"/>
                  </a:lnTo>
                  <a:lnTo>
                    <a:pt x="542" y="883"/>
                  </a:lnTo>
                  <a:lnTo>
                    <a:pt x="595" y="883"/>
                  </a:lnTo>
                  <a:lnTo>
                    <a:pt x="649" y="881"/>
                  </a:lnTo>
                  <a:lnTo>
                    <a:pt x="702" y="879"/>
                  </a:lnTo>
                  <a:lnTo>
                    <a:pt x="756" y="876"/>
                  </a:lnTo>
                  <a:lnTo>
                    <a:pt x="862" y="871"/>
                  </a:lnTo>
                  <a:lnTo>
                    <a:pt x="966" y="866"/>
                  </a:lnTo>
                  <a:lnTo>
                    <a:pt x="1068" y="861"/>
                  </a:lnTo>
                  <a:lnTo>
                    <a:pt x="1168" y="859"/>
                  </a:lnTo>
                  <a:lnTo>
                    <a:pt x="1216" y="858"/>
                  </a:lnTo>
                  <a:lnTo>
                    <a:pt x="1263" y="858"/>
                  </a:lnTo>
                  <a:lnTo>
                    <a:pt x="1310" y="860"/>
                  </a:lnTo>
                  <a:lnTo>
                    <a:pt x="1354" y="862"/>
                  </a:lnTo>
                  <a:lnTo>
                    <a:pt x="1398" y="865"/>
                  </a:lnTo>
                  <a:lnTo>
                    <a:pt x="1441" y="870"/>
                  </a:lnTo>
                  <a:lnTo>
                    <a:pt x="1482" y="876"/>
                  </a:lnTo>
                  <a:lnTo>
                    <a:pt x="1521" y="884"/>
                  </a:lnTo>
                  <a:lnTo>
                    <a:pt x="1559" y="894"/>
                  </a:lnTo>
                  <a:lnTo>
                    <a:pt x="1596" y="904"/>
                  </a:lnTo>
                  <a:lnTo>
                    <a:pt x="1630" y="917"/>
                  </a:lnTo>
                  <a:lnTo>
                    <a:pt x="1663" y="931"/>
                  </a:lnTo>
                  <a:lnTo>
                    <a:pt x="1736" y="973"/>
                  </a:lnTo>
                  <a:lnTo>
                    <a:pt x="1806" y="1018"/>
                  </a:lnTo>
                  <a:lnTo>
                    <a:pt x="1874" y="1068"/>
                  </a:lnTo>
                  <a:lnTo>
                    <a:pt x="1938" y="1120"/>
                  </a:lnTo>
                  <a:lnTo>
                    <a:pt x="1999" y="1176"/>
                  </a:lnTo>
                  <a:lnTo>
                    <a:pt x="2057" y="1235"/>
                  </a:lnTo>
                  <a:lnTo>
                    <a:pt x="2112" y="1297"/>
                  </a:lnTo>
                  <a:lnTo>
                    <a:pt x="2164" y="1362"/>
                  </a:lnTo>
                  <a:lnTo>
                    <a:pt x="2213" y="1430"/>
                  </a:lnTo>
                  <a:lnTo>
                    <a:pt x="2257" y="1500"/>
                  </a:lnTo>
                  <a:lnTo>
                    <a:pt x="2300" y="1574"/>
                  </a:lnTo>
                  <a:lnTo>
                    <a:pt x="2340" y="1649"/>
                  </a:lnTo>
                  <a:lnTo>
                    <a:pt x="2377" y="1726"/>
                  </a:lnTo>
                  <a:lnTo>
                    <a:pt x="2409" y="1806"/>
                  </a:lnTo>
                  <a:lnTo>
                    <a:pt x="2440" y="1888"/>
                  </a:lnTo>
                  <a:lnTo>
                    <a:pt x="2467" y="1971"/>
                  </a:lnTo>
                  <a:lnTo>
                    <a:pt x="2491" y="2056"/>
                  </a:lnTo>
                  <a:lnTo>
                    <a:pt x="2511" y="2143"/>
                  </a:lnTo>
                  <a:lnTo>
                    <a:pt x="2528" y="2230"/>
                  </a:lnTo>
                  <a:lnTo>
                    <a:pt x="2544" y="2319"/>
                  </a:lnTo>
                  <a:lnTo>
                    <a:pt x="2555" y="2409"/>
                  </a:lnTo>
                  <a:lnTo>
                    <a:pt x="2563" y="2500"/>
                  </a:lnTo>
                  <a:lnTo>
                    <a:pt x="2567" y="2591"/>
                  </a:lnTo>
                  <a:lnTo>
                    <a:pt x="2569" y="2683"/>
                  </a:lnTo>
                  <a:lnTo>
                    <a:pt x="2568" y="2776"/>
                  </a:lnTo>
                  <a:lnTo>
                    <a:pt x="2563" y="2868"/>
                  </a:lnTo>
                  <a:lnTo>
                    <a:pt x="2555" y="2961"/>
                  </a:lnTo>
                  <a:lnTo>
                    <a:pt x="2544" y="3053"/>
                  </a:lnTo>
                  <a:lnTo>
                    <a:pt x="2529" y="3147"/>
                  </a:lnTo>
                  <a:lnTo>
                    <a:pt x="2512" y="3239"/>
                  </a:lnTo>
                  <a:lnTo>
                    <a:pt x="2492" y="3330"/>
                  </a:lnTo>
                  <a:lnTo>
                    <a:pt x="2467" y="3422"/>
                  </a:lnTo>
                  <a:lnTo>
                    <a:pt x="2501" y="3408"/>
                  </a:lnTo>
                  <a:lnTo>
                    <a:pt x="2533" y="3391"/>
                  </a:lnTo>
                  <a:lnTo>
                    <a:pt x="2565" y="3375"/>
                  </a:lnTo>
                  <a:lnTo>
                    <a:pt x="2597" y="3359"/>
                  </a:lnTo>
                  <a:lnTo>
                    <a:pt x="2627" y="3340"/>
                  </a:lnTo>
                  <a:lnTo>
                    <a:pt x="2658" y="3321"/>
                  </a:lnTo>
                  <a:lnTo>
                    <a:pt x="2687" y="3302"/>
                  </a:lnTo>
                  <a:lnTo>
                    <a:pt x="2717" y="3280"/>
                  </a:lnTo>
                  <a:lnTo>
                    <a:pt x="2745" y="3259"/>
                  </a:lnTo>
                  <a:lnTo>
                    <a:pt x="2773" y="3236"/>
                  </a:lnTo>
                  <a:lnTo>
                    <a:pt x="2799" y="3212"/>
                  </a:lnTo>
                  <a:lnTo>
                    <a:pt x="2826" y="3187"/>
                  </a:lnTo>
                  <a:lnTo>
                    <a:pt x="2851" y="3161"/>
                  </a:lnTo>
                  <a:lnTo>
                    <a:pt x="2875" y="3134"/>
                  </a:lnTo>
                  <a:lnTo>
                    <a:pt x="2900" y="3106"/>
                  </a:lnTo>
                  <a:lnTo>
                    <a:pt x="2922" y="3077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" name="Freeform 170"/>
            <p:cNvSpPr>
              <a:spLocks/>
            </p:cNvSpPr>
            <p:nvPr/>
          </p:nvSpPr>
          <p:spPr bwMode="auto">
            <a:xfrm>
              <a:off x="2822576" y="244475"/>
              <a:ext cx="71438" cy="93663"/>
            </a:xfrm>
            <a:custGeom>
              <a:avLst/>
              <a:gdLst>
                <a:gd name="T0" fmla="*/ 2147483647 w 671"/>
                <a:gd name="T1" fmla="*/ 2147483647 h 886"/>
                <a:gd name="T2" fmla="*/ 2147483647 w 671"/>
                <a:gd name="T3" fmla="*/ 2147483647 h 886"/>
                <a:gd name="T4" fmla="*/ 2147483647 w 671"/>
                <a:gd name="T5" fmla="*/ 2147483647 h 886"/>
                <a:gd name="T6" fmla="*/ 2147483647 w 671"/>
                <a:gd name="T7" fmla="*/ 2147483647 h 886"/>
                <a:gd name="T8" fmla="*/ 2147483647 w 671"/>
                <a:gd name="T9" fmla="*/ 2147483647 h 886"/>
                <a:gd name="T10" fmla="*/ 2147483647 w 671"/>
                <a:gd name="T11" fmla="*/ 2147483647 h 886"/>
                <a:gd name="T12" fmla="*/ 2147483647 w 671"/>
                <a:gd name="T13" fmla="*/ 2147483647 h 886"/>
                <a:gd name="T14" fmla="*/ 2147483647 w 671"/>
                <a:gd name="T15" fmla="*/ 2147483647 h 886"/>
                <a:gd name="T16" fmla="*/ 2147483647 w 671"/>
                <a:gd name="T17" fmla="*/ 2147483647 h 886"/>
                <a:gd name="T18" fmla="*/ 2147483647 w 671"/>
                <a:gd name="T19" fmla="*/ 2147483647 h 886"/>
                <a:gd name="T20" fmla="*/ 2147483647 w 671"/>
                <a:gd name="T21" fmla="*/ 0 h 886"/>
                <a:gd name="T22" fmla="*/ 2147483647 w 671"/>
                <a:gd name="T23" fmla="*/ 2147483647 h 886"/>
                <a:gd name="T24" fmla="*/ 2147483647 w 671"/>
                <a:gd name="T25" fmla="*/ 2147483647 h 886"/>
                <a:gd name="T26" fmla="*/ 2147483647 w 671"/>
                <a:gd name="T27" fmla="*/ 2147483647 h 886"/>
                <a:gd name="T28" fmla="*/ 2147483647 w 671"/>
                <a:gd name="T29" fmla="*/ 2147483647 h 886"/>
                <a:gd name="T30" fmla="*/ 2147483647 w 671"/>
                <a:gd name="T31" fmla="*/ 2147483647 h 886"/>
                <a:gd name="T32" fmla="*/ 2147483647 w 671"/>
                <a:gd name="T33" fmla="*/ 2147483647 h 886"/>
                <a:gd name="T34" fmla="*/ 2147483647 w 671"/>
                <a:gd name="T35" fmla="*/ 2147483647 h 886"/>
                <a:gd name="T36" fmla="*/ 2147483647 w 671"/>
                <a:gd name="T37" fmla="*/ 2147483647 h 886"/>
                <a:gd name="T38" fmla="*/ 2147483647 w 671"/>
                <a:gd name="T39" fmla="*/ 2147483647 h 886"/>
                <a:gd name="T40" fmla="*/ 2147483647 w 671"/>
                <a:gd name="T41" fmla="*/ 2147483647 h 886"/>
                <a:gd name="T42" fmla="*/ 2147483647 w 671"/>
                <a:gd name="T43" fmla="*/ 2147483647 h 886"/>
                <a:gd name="T44" fmla="*/ 2147483647 w 671"/>
                <a:gd name="T45" fmla="*/ 2147483647 h 886"/>
                <a:gd name="T46" fmla="*/ 2147483647 w 671"/>
                <a:gd name="T47" fmla="*/ 2147483647 h 886"/>
                <a:gd name="T48" fmla="*/ 2147483647 w 671"/>
                <a:gd name="T49" fmla="*/ 2147483647 h 886"/>
                <a:gd name="T50" fmla="*/ 2147483647 w 671"/>
                <a:gd name="T51" fmla="*/ 2147483647 h 886"/>
                <a:gd name="T52" fmla="*/ 2147483647 w 671"/>
                <a:gd name="T53" fmla="*/ 2147483647 h 886"/>
                <a:gd name="T54" fmla="*/ 2147483647 w 671"/>
                <a:gd name="T55" fmla="*/ 2147483647 h 886"/>
                <a:gd name="T56" fmla="*/ 2147483647 w 671"/>
                <a:gd name="T57" fmla="*/ 2147483647 h 886"/>
                <a:gd name="T58" fmla="*/ 2147483647 w 671"/>
                <a:gd name="T59" fmla="*/ 2147483647 h 886"/>
                <a:gd name="T60" fmla="*/ 2147483647 w 671"/>
                <a:gd name="T61" fmla="*/ 2147483647 h 886"/>
                <a:gd name="T62" fmla="*/ 2147483647 w 671"/>
                <a:gd name="T63" fmla="*/ 2147483647 h 886"/>
                <a:gd name="T64" fmla="*/ 2147483647 w 671"/>
                <a:gd name="T65" fmla="*/ 2147483647 h 886"/>
                <a:gd name="T66" fmla="*/ 2147483647 w 671"/>
                <a:gd name="T67" fmla="*/ 2147483647 h 886"/>
                <a:gd name="T68" fmla="*/ 2147483647 w 671"/>
                <a:gd name="T69" fmla="*/ 2147483647 h 886"/>
                <a:gd name="T70" fmla="*/ 2147483647 w 671"/>
                <a:gd name="T71" fmla="*/ 2147483647 h 886"/>
                <a:gd name="T72" fmla="*/ 2147483647 w 671"/>
                <a:gd name="T73" fmla="*/ 2147483647 h 886"/>
                <a:gd name="T74" fmla="*/ 2147483647 w 671"/>
                <a:gd name="T75" fmla="*/ 2147483647 h 886"/>
                <a:gd name="T76" fmla="*/ 2147483647 w 671"/>
                <a:gd name="T77" fmla="*/ 2147483647 h 886"/>
                <a:gd name="T78" fmla="*/ 2147483647 w 671"/>
                <a:gd name="T79" fmla="*/ 2147483647 h 886"/>
                <a:gd name="T80" fmla="*/ 2147483647 w 671"/>
                <a:gd name="T81" fmla="*/ 2147483647 h 886"/>
                <a:gd name="T82" fmla="*/ 2147483647 w 671"/>
                <a:gd name="T83" fmla="*/ 2147483647 h 886"/>
                <a:gd name="T84" fmla="*/ 2147483647 w 671"/>
                <a:gd name="T85" fmla="*/ 2147483647 h 886"/>
                <a:gd name="T86" fmla="*/ 2147483647 w 671"/>
                <a:gd name="T87" fmla="*/ 2147483647 h 886"/>
                <a:gd name="T88" fmla="*/ 2147483647 w 671"/>
                <a:gd name="T89" fmla="*/ 2147483647 h 886"/>
                <a:gd name="T90" fmla="*/ 2147483647 w 671"/>
                <a:gd name="T91" fmla="*/ 2147483647 h 8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71"/>
                <a:gd name="T139" fmla="*/ 0 h 886"/>
                <a:gd name="T140" fmla="*/ 671 w 671"/>
                <a:gd name="T141" fmla="*/ 886 h 8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71" h="886">
                  <a:moveTo>
                    <a:pt x="5" y="275"/>
                  </a:moveTo>
                  <a:lnTo>
                    <a:pt x="20" y="244"/>
                  </a:lnTo>
                  <a:lnTo>
                    <a:pt x="35" y="213"/>
                  </a:lnTo>
                  <a:lnTo>
                    <a:pt x="50" y="184"/>
                  </a:lnTo>
                  <a:lnTo>
                    <a:pt x="67" y="155"/>
                  </a:lnTo>
                  <a:lnTo>
                    <a:pt x="83" y="128"/>
                  </a:lnTo>
                  <a:lnTo>
                    <a:pt x="100" y="103"/>
                  </a:lnTo>
                  <a:lnTo>
                    <a:pt x="108" y="91"/>
                  </a:lnTo>
                  <a:lnTo>
                    <a:pt x="118" y="80"/>
                  </a:lnTo>
                  <a:lnTo>
                    <a:pt x="127" y="70"/>
                  </a:lnTo>
                  <a:lnTo>
                    <a:pt x="137" y="59"/>
                  </a:lnTo>
                  <a:lnTo>
                    <a:pt x="147" y="50"/>
                  </a:lnTo>
                  <a:lnTo>
                    <a:pt x="157" y="42"/>
                  </a:lnTo>
                  <a:lnTo>
                    <a:pt x="168" y="34"/>
                  </a:lnTo>
                  <a:lnTo>
                    <a:pt x="179" y="27"/>
                  </a:lnTo>
                  <a:lnTo>
                    <a:pt x="191" y="21"/>
                  </a:lnTo>
                  <a:lnTo>
                    <a:pt x="202" y="15"/>
                  </a:lnTo>
                  <a:lnTo>
                    <a:pt x="215" y="11"/>
                  </a:lnTo>
                  <a:lnTo>
                    <a:pt x="229" y="7"/>
                  </a:lnTo>
                  <a:lnTo>
                    <a:pt x="242" y="4"/>
                  </a:lnTo>
                  <a:lnTo>
                    <a:pt x="256" y="1"/>
                  </a:lnTo>
                  <a:lnTo>
                    <a:pt x="270" y="0"/>
                  </a:lnTo>
                  <a:lnTo>
                    <a:pt x="287" y="0"/>
                  </a:lnTo>
                  <a:lnTo>
                    <a:pt x="302" y="1"/>
                  </a:lnTo>
                  <a:lnTo>
                    <a:pt x="319" y="4"/>
                  </a:lnTo>
                  <a:lnTo>
                    <a:pt x="337" y="7"/>
                  </a:lnTo>
                  <a:lnTo>
                    <a:pt x="355" y="12"/>
                  </a:lnTo>
                  <a:lnTo>
                    <a:pt x="372" y="16"/>
                  </a:lnTo>
                  <a:lnTo>
                    <a:pt x="389" y="22"/>
                  </a:lnTo>
                  <a:lnTo>
                    <a:pt x="406" y="29"/>
                  </a:lnTo>
                  <a:lnTo>
                    <a:pt x="423" y="36"/>
                  </a:lnTo>
                  <a:lnTo>
                    <a:pt x="438" y="44"/>
                  </a:lnTo>
                  <a:lnTo>
                    <a:pt x="455" y="52"/>
                  </a:lnTo>
                  <a:lnTo>
                    <a:pt x="471" y="62"/>
                  </a:lnTo>
                  <a:lnTo>
                    <a:pt x="486" y="72"/>
                  </a:lnTo>
                  <a:lnTo>
                    <a:pt x="500" y="83"/>
                  </a:lnTo>
                  <a:lnTo>
                    <a:pt x="515" y="94"/>
                  </a:lnTo>
                  <a:lnTo>
                    <a:pt x="529" y="106"/>
                  </a:lnTo>
                  <a:lnTo>
                    <a:pt x="542" y="119"/>
                  </a:lnTo>
                  <a:lnTo>
                    <a:pt x="555" y="132"/>
                  </a:lnTo>
                  <a:lnTo>
                    <a:pt x="568" y="146"/>
                  </a:lnTo>
                  <a:lnTo>
                    <a:pt x="580" y="160"/>
                  </a:lnTo>
                  <a:lnTo>
                    <a:pt x="591" y="174"/>
                  </a:lnTo>
                  <a:lnTo>
                    <a:pt x="601" y="190"/>
                  </a:lnTo>
                  <a:lnTo>
                    <a:pt x="611" y="206"/>
                  </a:lnTo>
                  <a:lnTo>
                    <a:pt x="621" y="222"/>
                  </a:lnTo>
                  <a:lnTo>
                    <a:pt x="629" y="239"/>
                  </a:lnTo>
                  <a:lnTo>
                    <a:pt x="637" y="256"/>
                  </a:lnTo>
                  <a:lnTo>
                    <a:pt x="644" y="273"/>
                  </a:lnTo>
                  <a:lnTo>
                    <a:pt x="651" y="292"/>
                  </a:lnTo>
                  <a:lnTo>
                    <a:pt x="656" y="310"/>
                  </a:lnTo>
                  <a:lnTo>
                    <a:pt x="661" y="328"/>
                  </a:lnTo>
                  <a:lnTo>
                    <a:pt x="665" y="348"/>
                  </a:lnTo>
                  <a:lnTo>
                    <a:pt x="668" y="367"/>
                  </a:lnTo>
                  <a:lnTo>
                    <a:pt x="670" y="386"/>
                  </a:lnTo>
                  <a:lnTo>
                    <a:pt x="671" y="407"/>
                  </a:lnTo>
                  <a:lnTo>
                    <a:pt x="671" y="427"/>
                  </a:lnTo>
                  <a:lnTo>
                    <a:pt x="671" y="447"/>
                  </a:lnTo>
                  <a:lnTo>
                    <a:pt x="669" y="468"/>
                  </a:lnTo>
                  <a:lnTo>
                    <a:pt x="665" y="493"/>
                  </a:lnTo>
                  <a:lnTo>
                    <a:pt x="660" y="519"/>
                  </a:lnTo>
                  <a:lnTo>
                    <a:pt x="652" y="544"/>
                  </a:lnTo>
                  <a:lnTo>
                    <a:pt x="643" y="568"/>
                  </a:lnTo>
                  <a:lnTo>
                    <a:pt x="632" y="593"/>
                  </a:lnTo>
                  <a:lnTo>
                    <a:pt x="619" y="616"/>
                  </a:lnTo>
                  <a:lnTo>
                    <a:pt x="604" y="640"/>
                  </a:lnTo>
                  <a:lnTo>
                    <a:pt x="588" y="662"/>
                  </a:lnTo>
                  <a:lnTo>
                    <a:pt x="571" y="684"/>
                  </a:lnTo>
                  <a:lnTo>
                    <a:pt x="552" y="706"/>
                  </a:lnTo>
                  <a:lnTo>
                    <a:pt x="532" y="726"/>
                  </a:lnTo>
                  <a:lnTo>
                    <a:pt x="512" y="745"/>
                  </a:lnTo>
                  <a:lnTo>
                    <a:pt x="489" y="764"/>
                  </a:lnTo>
                  <a:lnTo>
                    <a:pt x="467" y="781"/>
                  </a:lnTo>
                  <a:lnTo>
                    <a:pt x="442" y="797"/>
                  </a:lnTo>
                  <a:lnTo>
                    <a:pt x="418" y="813"/>
                  </a:lnTo>
                  <a:lnTo>
                    <a:pt x="394" y="827"/>
                  </a:lnTo>
                  <a:lnTo>
                    <a:pt x="367" y="839"/>
                  </a:lnTo>
                  <a:lnTo>
                    <a:pt x="342" y="850"/>
                  </a:lnTo>
                  <a:lnTo>
                    <a:pt x="315" y="860"/>
                  </a:lnTo>
                  <a:lnTo>
                    <a:pt x="288" y="869"/>
                  </a:lnTo>
                  <a:lnTo>
                    <a:pt x="261" y="876"/>
                  </a:lnTo>
                  <a:lnTo>
                    <a:pt x="234" y="881"/>
                  </a:lnTo>
                  <a:lnTo>
                    <a:pt x="206" y="885"/>
                  </a:lnTo>
                  <a:lnTo>
                    <a:pt x="180" y="886"/>
                  </a:lnTo>
                  <a:lnTo>
                    <a:pt x="152" y="886"/>
                  </a:lnTo>
                  <a:lnTo>
                    <a:pt x="126" y="884"/>
                  </a:lnTo>
                  <a:lnTo>
                    <a:pt x="99" y="880"/>
                  </a:lnTo>
                  <a:lnTo>
                    <a:pt x="74" y="875"/>
                  </a:lnTo>
                  <a:lnTo>
                    <a:pt x="48" y="867"/>
                  </a:lnTo>
                  <a:lnTo>
                    <a:pt x="24" y="856"/>
                  </a:lnTo>
                  <a:lnTo>
                    <a:pt x="0" y="843"/>
                  </a:lnTo>
                  <a:lnTo>
                    <a:pt x="5" y="27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Freeform 171"/>
            <p:cNvSpPr>
              <a:spLocks/>
            </p:cNvSpPr>
            <p:nvPr/>
          </p:nvSpPr>
          <p:spPr bwMode="auto">
            <a:xfrm>
              <a:off x="2825751" y="282575"/>
              <a:ext cx="47625" cy="36513"/>
            </a:xfrm>
            <a:custGeom>
              <a:avLst/>
              <a:gdLst>
                <a:gd name="T0" fmla="*/ 0 w 453"/>
                <a:gd name="T1" fmla="*/ 2147483647 h 341"/>
                <a:gd name="T2" fmla="*/ 2147483647 w 453"/>
                <a:gd name="T3" fmla="*/ 2147483647 h 341"/>
                <a:gd name="T4" fmla="*/ 2147483647 w 453"/>
                <a:gd name="T5" fmla="*/ 2147483647 h 341"/>
                <a:gd name="T6" fmla="*/ 2147483647 w 453"/>
                <a:gd name="T7" fmla="*/ 2147483647 h 341"/>
                <a:gd name="T8" fmla="*/ 2147483647 w 453"/>
                <a:gd name="T9" fmla="*/ 2147483647 h 341"/>
                <a:gd name="T10" fmla="*/ 2147483647 w 453"/>
                <a:gd name="T11" fmla="*/ 2147483647 h 341"/>
                <a:gd name="T12" fmla="*/ 2147483647 w 453"/>
                <a:gd name="T13" fmla="*/ 2147483647 h 341"/>
                <a:gd name="T14" fmla="*/ 2147483647 w 453"/>
                <a:gd name="T15" fmla="*/ 2147483647 h 341"/>
                <a:gd name="T16" fmla="*/ 2147483647 w 453"/>
                <a:gd name="T17" fmla="*/ 2147483647 h 341"/>
                <a:gd name="T18" fmla="*/ 2147483647 w 453"/>
                <a:gd name="T19" fmla="*/ 2147483647 h 341"/>
                <a:gd name="T20" fmla="*/ 2147483647 w 453"/>
                <a:gd name="T21" fmla="*/ 2147483647 h 341"/>
                <a:gd name="T22" fmla="*/ 2147483647 w 453"/>
                <a:gd name="T23" fmla="*/ 2147483647 h 341"/>
                <a:gd name="T24" fmla="*/ 2147483647 w 453"/>
                <a:gd name="T25" fmla="*/ 2147483647 h 341"/>
                <a:gd name="T26" fmla="*/ 2147483647 w 453"/>
                <a:gd name="T27" fmla="*/ 2147483647 h 341"/>
                <a:gd name="T28" fmla="*/ 2147483647 w 453"/>
                <a:gd name="T29" fmla="*/ 0 h 341"/>
                <a:gd name="T30" fmla="*/ 2147483647 w 453"/>
                <a:gd name="T31" fmla="*/ 0 h 341"/>
                <a:gd name="T32" fmla="*/ 2147483647 w 453"/>
                <a:gd name="T33" fmla="*/ 2147483647 h 341"/>
                <a:gd name="T34" fmla="*/ 2147483647 w 453"/>
                <a:gd name="T35" fmla="*/ 2147483647 h 341"/>
                <a:gd name="T36" fmla="*/ 2147483647 w 453"/>
                <a:gd name="T37" fmla="*/ 2147483647 h 341"/>
                <a:gd name="T38" fmla="*/ 2147483647 w 453"/>
                <a:gd name="T39" fmla="*/ 2147483647 h 341"/>
                <a:gd name="T40" fmla="*/ 2147483647 w 453"/>
                <a:gd name="T41" fmla="*/ 2147483647 h 341"/>
                <a:gd name="T42" fmla="*/ 2147483647 w 453"/>
                <a:gd name="T43" fmla="*/ 2147483647 h 341"/>
                <a:gd name="T44" fmla="*/ 2147483647 w 453"/>
                <a:gd name="T45" fmla="*/ 2147483647 h 341"/>
                <a:gd name="T46" fmla="*/ 2147483647 w 453"/>
                <a:gd name="T47" fmla="*/ 2147483647 h 341"/>
                <a:gd name="T48" fmla="*/ 2147483647 w 453"/>
                <a:gd name="T49" fmla="*/ 2147483647 h 341"/>
                <a:gd name="T50" fmla="*/ 2147483647 w 453"/>
                <a:gd name="T51" fmla="*/ 2147483647 h 341"/>
                <a:gd name="T52" fmla="*/ 2147483647 w 453"/>
                <a:gd name="T53" fmla="*/ 2147483647 h 341"/>
                <a:gd name="T54" fmla="*/ 2147483647 w 453"/>
                <a:gd name="T55" fmla="*/ 2147483647 h 341"/>
                <a:gd name="T56" fmla="*/ 2147483647 w 453"/>
                <a:gd name="T57" fmla="*/ 2147483647 h 341"/>
                <a:gd name="T58" fmla="*/ 2147483647 w 453"/>
                <a:gd name="T59" fmla="*/ 2147483647 h 341"/>
                <a:gd name="T60" fmla="*/ 2147483647 w 453"/>
                <a:gd name="T61" fmla="*/ 2147483647 h 341"/>
                <a:gd name="T62" fmla="*/ 2147483647 w 453"/>
                <a:gd name="T63" fmla="*/ 2147483647 h 341"/>
                <a:gd name="T64" fmla="*/ 2147483647 w 453"/>
                <a:gd name="T65" fmla="*/ 2147483647 h 341"/>
                <a:gd name="T66" fmla="*/ 2147483647 w 453"/>
                <a:gd name="T67" fmla="*/ 2147483647 h 341"/>
                <a:gd name="T68" fmla="*/ 2147483647 w 453"/>
                <a:gd name="T69" fmla="*/ 2147483647 h 341"/>
                <a:gd name="T70" fmla="*/ 2147483647 w 453"/>
                <a:gd name="T71" fmla="*/ 2147483647 h 341"/>
                <a:gd name="T72" fmla="*/ 2147483647 w 453"/>
                <a:gd name="T73" fmla="*/ 2147483647 h 341"/>
                <a:gd name="T74" fmla="*/ 2147483647 w 453"/>
                <a:gd name="T75" fmla="*/ 2147483647 h 341"/>
                <a:gd name="T76" fmla="*/ 2147483647 w 453"/>
                <a:gd name="T77" fmla="*/ 2147483647 h 341"/>
                <a:gd name="T78" fmla="*/ 2147483647 w 453"/>
                <a:gd name="T79" fmla="*/ 2147483647 h 341"/>
                <a:gd name="T80" fmla="*/ 2147483647 w 453"/>
                <a:gd name="T81" fmla="*/ 2147483647 h 341"/>
                <a:gd name="T82" fmla="*/ 2147483647 w 453"/>
                <a:gd name="T83" fmla="*/ 2147483647 h 341"/>
                <a:gd name="T84" fmla="*/ 2147483647 w 453"/>
                <a:gd name="T85" fmla="*/ 2147483647 h 341"/>
                <a:gd name="T86" fmla="*/ 2147483647 w 453"/>
                <a:gd name="T87" fmla="*/ 2147483647 h 341"/>
                <a:gd name="T88" fmla="*/ 2147483647 w 453"/>
                <a:gd name="T89" fmla="*/ 2147483647 h 341"/>
                <a:gd name="T90" fmla="*/ 2147483647 w 453"/>
                <a:gd name="T91" fmla="*/ 2147483647 h 341"/>
                <a:gd name="T92" fmla="*/ 2147483647 w 453"/>
                <a:gd name="T93" fmla="*/ 2147483647 h 341"/>
                <a:gd name="T94" fmla="*/ 2147483647 w 453"/>
                <a:gd name="T95" fmla="*/ 2147483647 h 341"/>
                <a:gd name="T96" fmla="*/ 2147483647 w 453"/>
                <a:gd name="T97" fmla="*/ 2147483647 h 341"/>
                <a:gd name="T98" fmla="*/ 0 w 453"/>
                <a:gd name="T99" fmla="*/ 2147483647 h 3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53"/>
                <a:gd name="T151" fmla="*/ 0 h 341"/>
                <a:gd name="T152" fmla="*/ 453 w 453"/>
                <a:gd name="T153" fmla="*/ 341 h 3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53" h="341">
                  <a:moveTo>
                    <a:pt x="0" y="171"/>
                  </a:moveTo>
                  <a:lnTo>
                    <a:pt x="12" y="156"/>
                  </a:lnTo>
                  <a:lnTo>
                    <a:pt x="45" y="121"/>
                  </a:lnTo>
                  <a:lnTo>
                    <a:pt x="68" y="99"/>
                  </a:lnTo>
                  <a:lnTo>
                    <a:pt x="95" y="76"/>
                  </a:lnTo>
                  <a:lnTo>
                    <a:pt x="109" y="65"/>
                  </a:lnTo>
                  <a:lnTo>
                    <a:pt x="124" y="55"/>
                  </a:lnTo>
                  <a:lnTo>
                    <a:pt x="140" y="43"/>
                  </a:lnTo>
                  <a:lnTo>
                    <a:pt x="157" y="34"/>
                  </a:lnTo>
                  <a:lnTo>
                    <a:pt x="174" y="25"/>
                  </a:lnTo>
                  <a:lnTo>
                    <a:pt x="191" y="17"/>
                  </a:lnTo>
                  <a:lnTo>
                    <a:pt x="210" y="11"/>
                  </a:lnTo>
                  <a:lnTo>
                    <a:pt x="228" y="6"/>
                  </a:lnTo>
                  <a:lnTo>
                    <a:pt x="246" y="2"/>
                  </a:lnTo>
                  <a:lnTo>
                    <a:pt x="266" y="0"/>
                  </a:lnTo>
                  <a:lnTo>
                    <a:pt x="285" y="0"/>
                  </a:lnTo>
                  <a:lnTo>
                    <a:pt x="304" y="3"/>
                  </a:lnTo>
                  <a:lnTo>
                    <a:pt x="323" y="7"/>
                  </a:lnTo>
                  <a:lnTo>
                    <a:pt x="342" y="14"/>
                  </a:lnTo>
                  <a:lnTo>
                    <a:pt x="361" y="23"/>
                  </a:lnTo>
                  <a:lnTo>
                    <a:pt x="380" y="36"/>
                  </a:lnTo>
                  <a:lnTo>
                    <a:pt x="399" y="52"/>
                  </a:lnTo>
                  <a:lnTo>
                    <a:pt x="417" y="70"/>
                  </a:lnTo>
                  <a:lnTo>
                    <a:pt x="435" y="92"/>
                  </a:lnTo>
                  <a:lnTo>
                    <a:pt x="453" y="118"/>
                  </a:lnTo>
                  <a:lnTo>
                    <a:pt x="442" y="115"/>
                  </a:lnTo>
                  <a:lnTo>
                    <a:pt x="411" y="107"/>
                  </a:lnTo>
                  <a:lnTo>
                    <a:pt x="390" y="105"/>
                  </a:lnTo>
                  <a:lnTo>
                    <a:pt x="364" y="102"/>
                  </a:lnTo>
                  <a:lnTo>
                    <a:pt x="351" y="102"/>
                  </a:lnTo>
                  <a:lnTo>
                    <a:pt x="337" y="104"/>
                  </a:lnTo>
                  <a:lnTo>
                    <a:pt x="322" y="105"/>
                  </a:lnTo>
                  <a:lnTo>
                    <a:pt x="306" y="107"/>
                  </a:lnTo>
                  <a:lnTo>
                    <a:pt x="290" y="111"/>
                  </a:lnTo>
                  <a:lnTo>
                    <a:pt x="274" y="115"/>
                  </a:lnTo>
                  <a:lnTo>
                    <a:pt x="256" y="120"/>
                  </a:lnTo>
                  <a:lnTo>
                    <a:pt x="240" y="127"/>
                  </a:lnTo>
                  <a:lnTo>
                    <a:pt x="222" y="135"/>
                  </a:lnTo>
                  <a:lnTo>
                    <a:pt x="205" y="144"/>
                  </a:lnTo>
                  <a:lnTo>
                    <a:pt x="187" y="155"/>
                  </a:lnTo>
                  <a:lnTo>
                    <a:pt x="169" y="169"/>
                  </a:lnTo>
                  <a:lnTo>
                    <a:pt x="152" y="183"/>
                  </a:lnTo>
                  <a:lnTo>
                    <a:pt x="133" y="199"/>
                  </a:lnTo>
                  <a:lnTo>
                    <a:pt x="116" y="218"/>
                  </a:lnTo>
                  <a:lnTo>
                    <a:pt x="99" y="238"/>
                  </a:lnTo>
                  <a:lnTo>
                    <a:pt x="81" y="260"/>
                  </a:lnTo>
                  <a:lnTo>
                    <a:pt x="64" y="285"/>
                  </a:lnTo>
                  <a:lnTo>
                    <a:pt x="48" y="312"/>
                  </a:lnTo>
                  <a:lnTo>
                    <a:pt x="31" y="341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Freeform 172"/>
            <p:cNvSpPr>
              <a:spLocks/>
            </p:cNvSpPr>
            <p:nvPr/>
          </p:nvSpPr>
          <p:spPr bwMode="auto">
            <a:xfrm>
              <a:off x="2535238" y="28575"/>
              <a:ext cx="287338" cy="192088"/>
            </a:xfrm>
            <a:custGeom>
              <a:avLst/>
              <a:gdLst>
                <a:gd name="T0" fmla="*/ 2147483647 w 2725"/>
                <a:gd name="T1" fmla="*/ 2147483647 h 1822"/>
                <a:gd name="T2" fmla="*/ 2147483647 w 2725"/>
                <a:gd name="T3" fmla="*/ 2147483647 h 1822"/>
                <a:gd name="T4" fmla="*/ 2147483647 w 2725"/>
                <a:gd name="T5" fmla="*/ 2147483647 h 1822"/>
                <a:gd name="T6" fmla="*/ 2147483647 w 2725"/>
                <a:gd name="T7" fmla="*/ 2147483647 h 1822"/>
                <a:gd name="T8" fmla="*/ 2147483647 w 2725"/>
                <a:gd name="T9" fmla="*/ 2147483647 h 1822"/>
                <a:gd name="T10" fmla="*/ 2147483647 w 2725"/>
                <a:gd name="T11" fmla="*/ 2147483647 h 1822"/>
                <a:gd name="T12" fmla="*/ 2147483647 w 2725"/>
                <a:gd name="T13" fmla="*/ 2147483647 h 1822"/>
                <a:gd name="T14" fmla="*/ 2147483647 w 2725"/>
                <a:gd name="T15" fmla="*/ 2147483647 h 1822"/>
                <a:gd name="T16" fmla="*/ 2147483647 w 2725"/>
                <a:gd name="T17" fmla="*/ 2147483647 h 1822"/>
                <a:gd name="T18" fmla="*/ 2147483647 w 2725"/>
                <a:gd name="T19" fmla="*/ 2147483647 h 1822"/>
                <a:gd name="T20" fmla="*/ 2147483647 w 2725"/>
                <a:gd name="T21" fmla="*/ 2147483647 h 1822"/>
                <a:gd name="T22" fmla="*/ 2147483647 w 2725"/>
                <a:gd name="T23" fmla="*/ 2147483647 h 1822"/>
                <a:gd name="T24" fmla="*/ 2147483647 w 2725"/>
                <a:gd name="T25" fmla="*/ 2147483647 h 1822"/>
                <a:gd name="T26" fmla="*/ 2147483647 w 2725"/>
                <a:gd name="T27" fmla="*/ 2147483647 h 1822"/>
                <a:gd name="T28" fmla="*/ 2147483647 w 2725"/>
                <a:gd name="T29" fmla="*/ 2147483647 h 1822"/>
                <a:gd name="T30" fmla="*/ 2147483647 w 2725"/>
                <a:gd name="T31" fmla="*/ 2147483647 h 1822"/>
                <a:gd name="T32" fmla="*/ 2147483647 w 2725"/>
                <a:gd name="T33" fmla="*/ 2147483647 h 1822"/>
                <a:gd name="T34" fmla="*/ 2147483647 w 2725"/>
                <a:gd name="T35" fmla="*/ 2147483647 h 1822"/>
                <a:gd name="T36" fmla="*/ 2147483647 w 2725"/>
                <a:gd name="T37" fmla="*/ 2147483647 h 1822"/>
                <a:gd name="T38" fmla="*/ 2147483647 w 2725"/>
                <a:gd name="T39" fmla="*/ 2147483647 h 1822"/>
                <a:gd name="T40" fmla="*/ 2147483647 w 2725"/>
                <a:gd name="T41" fmla="*/ 2147483647 h 1822"/>
                <a:gd name="T42" fmla="*/ 0 w 2725"/>
                <a:gd name="T43" fmla="*/ 2147483647 h 1822"/>
                <a:gd name="T44" fmla="*/ 2147483647 w 2725"/>
                <a:gd name="T45" fmla="*/ 2147483647 h 1822"/>
                <a:gd name="T46" fmla="*/ 2147483647 w 2725"/>
                <a:gd name="T47" fmla="*/ 2147483647 h 1822"/>
                <a:gd name="T48" fmla="*/ 2147483647 w 2725"/>
                <a:gd name="T49" fmla="*/ 2147483647 h 1822"/>
                <a:gd name="T50" fmla="*/ 2147483647 w 2725"/>
                <a:gd name="T51" fmla="*/ 2147483647 h 1822"/>
                <a:gd name="T52" fmla="*/ 2147483647 w 2725"/>
                <a:gd name="T53" fmla="*/ 2147483647 h 1822"/>
                <a:gd name="T54" fmla="*/ 2147483647 w 2725"/>
                <a:gd name="T55" fmla="*/ 2147483647 h 1822"/>
                <a:gd name="T56" fmla="*/ 2147483647 w 2725"/>
                <a:gd name="T57" fmla="*/ 2147483647 h 1822"/>
                <a:gd name="T58" fmla="*/ 2147483647 w 2725"/>
                <a:gd name="T59" fmla="*/ 2147483647 h 1822"/>
                <a:gd name="T60" fmla="*/ 2147483647 w 2725"/>
                <a:gd name="T61" fmla="*/ 2147483647 h 1822"/>
                <a:gd name="T62" fmla="*/ 2147483647 w 2725"/>
                <a:gd name="T63" fmla="*/ 2147483647 h 1822"/>
                <a:gd name="T64" fmla="*/ 2147483647 w 2725"/>
                <a:gd name="T65" fmla="*/ 2147483647 h 1822"/>
                <a:gd name="T66" fmla="*/ 2147483647 w 2725"/>
                <a:gd name="T67" fmla="*/ 2147483647 h 1822"/>
                <a:gd name="T68" fmla="*/ 2147483647 w 2725"/>
                <a:gd name="T69" fmla="*/ 2147483647 h 1822"/>
                <a:gd name="T70" fmla="*/ 2147483647 w 2725"/>
                <a:gd name="T71" fmla="*/ 2147483647 h 1822"/>
                <a:gd name="T72" fmla="*/ 2147483647 w 2725"/>
                <a:gd name="T73" fmla="*/ 2147483647 h 1822"/>
                <a:gd name="T74" fmla="*/ 2147483647 w 2725"/>
                <a:gd name="T75" fmla="*/ 2147483647 h 1822"/>
                <a:gd name="T76" fmla="*/ 2147483647 w 2725"/>
                <a:gd name="T77" fmla="*/ 2147483647 h 1822"/>
                <a:gd name="T78" fmla="*/ 2147483647 w 2725"/>
                <a:gd name="T79" fmla="*/ 2147483647 h 1822"/>
                <a:gd name="T80" fmla="*/ 2147483647 w 2725"/>
                <a:gd name="T81" fmla="*/ 2147483647 h 1822"/>
                <a:gd name="T82" fmla="*/ 2147483647 w 2725"/>
                <a:gd name="T83" fmla="*/ 2147483647 h 1822"/>
                <a:gd name="T84" fmla="*/ 2147483647 w 2725"/>
                <a:gd name="T85" fmla="*/ 2147483647 h 1822"/>
                <a:gd name="T86" fmla="*/ 2147483647 w 2725"/>
                <a:gd name="T87" fmla="*/ 2147483647 h 182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25"/>
                <a:gd name="T133" fmla="*/ 0 h 1822"/>
                <a:gd name="T134" fmla="*/ 2725 w 2725"/>
                <a:gd name="T135" fmla="*/ 1822 h 182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25" h="1822">
                  <a:moveTo>
                    <a:pt x="2239" y="571"/>
                  </a:moveTo>
                  <a:lnTo>
                    <a:pt x="2121" y="486"/>
                  </a:lnTo>
                  <a:lnTo>
                    <a:pt x="1997" y="399"/>
                  </a:lnTo>
                  <a:lnTo>
                    <a:pt x="1932" y="355"/>
                  </a:lnTo>
                  <a:lnTo>
                    <a:pt x="1866" y="312"/>
                  </a:lnTo>
                  <a:lnTo>
                    <a:pt x="1800" y="269"/>
                  </a:lnTo>
                  <a:lnTo>
                    <a:pt x="1733" y="229"/>
                  </a:lnTo>
                  <a:lnTo>
                    <a:pt x="1664" y="191"/>
                  </a:lnTo>
                  <a:lnTo>
                    <a:pt x="1594" y="154"/>
                  </a:lnTo>
                  <a:lnTo>
                    <a:pt x="1525" y="121"/>
                  </a:lnTo>
                  <a:lnTo>
                    <a:pt x="1454" y="90"/>
                  </a:lnTo>
                  <a:lnTo>
                    <a:pt x="1383" y="64"/>
                  </a:lnTo>
                  <a:lnTo>
                    <a:pt x="1311" y="41"/>
                  </a:lnTo>
                  <a:lnTo>
                    <a:pt x="1239" y="23"/>
                  </a:lnTo>
                  <a:lnTo>
                    <a:pt x="1167" y="10"/>
                  </a:lnTo>
                  <a:lnTo>
                    <a:pt x="1095" y="2"/>
                  </a:lnTo>
                  <a:lnTo>
                    <a:pt x="1022" y="0"/>
                  </a:lnTo>
                  <a:lnTo>
                    <a:pt x="950" y="5"/>
                  </a:lnTo>
                  <a:lnTo>
                    <a:pt x="879" y="16"/>
                  </a:lnTo>
                  <a:lnTo>
                    <a:pt x="806" y="34"/>
                  </a:lnTo>
                  <a:lnTo>
                    <a:pt x="735" y="60"/>
                  </a:lnTo>
                  <a:lnTo>
                    <a:pt x="665" y="93"/>
                  </a:lnTo>
                  <a:lnTo>
                    <a:pt x="595" y="136"/>
                  </a:lnTo>
                  <a:lnTo>
                    <a:pt x="524" y="187"/>
                  </a:lnTo>
                  <a:lnTo>
                    <a:pt x="456" y="248"/>
                  </a:lnTo>
                  <a:lnTo>
                    <a:pt x="388" y="318"/>
                  </a:lnTo>
                  <a:lnTo>
                    <a:pt x="322" y="399"/>
                  </a:lnTo>
                  <a:lnTo>
                    <a:pt x="256" y="489"/>
                  </a:lnTo>
                  <a:lnTo>
                    <a:pt x="191" y="592"/>
                  </a:lnTo>
                  <a:lnTo>
                    <a:pt x="128" y="706"/>
                  </a:lnTo>
                  <a:lnTo>
                    <a:pt x="66" y="831"/>
                  </a:lnTo>
                  <a:lnTo>
                    <a:pt x="56" y="857"/>
                  </a:lnTo>
                  <a:lnTo>
                    <a:pt x="46" y="881"/>
                  </a:lnTo>
                  <a:lnTo>
                    <a:pt x="38" y="908"/>
                  </a:lnTo>
                  <a:lnTo>
                    <a:pt x="30" y="933"/>
                  </a:lnTo>
                  <a:lnTo>
                    <a:pt x="22" y="959"/>
                  </a:lnTo>
                  <a:lnTo>
                    <a:pt x="17" y="986"/>
                  </a:lnTo>
                  <a:lnTo>
                    <a:pt x="12" y="1013"/>
                  </a:lnTo>
                  <a:lnTo>
                    <a:pt x="8" y="1040"/>
                  </a:lnTo>
                  <a:lnTo>
                    <a:pt x="5" y="1067"/>
                  </a:lnTo>
                  <a:lnTo>
                    <a:pt x="3" y="1095"/>
                  </a:lnTo>
                  <a:lnTo>
                    <a:pt x="1" y="1123"/>
                  </a:lnTo>
                  <a:lnTo>
                    <a:pt x="0" y="1151"/>
                  </a:lnTo>
                  <a:lnTo>
                    <a:pt x="0" y="1179"/>
                  </a:lnTo>
                  <a:lnTo>
                    <a:pt x="0" y="1208"/>
                  </a:lnTo>
                  <a:lnTo>
                    <a:pt x="1" y="1236"/>
                  </a:lnTo>
                  <a:lnTo>
                    <a:pt x="3" y="1265"/>
                  </a:lnTo>
                  <a:lnTo>
                    <a:pt x="7" y="1323"/>
                  </a:lnTo>
                  <a:lnTo>
                    <a:pt x="12" y="1381"/>
                  </a:lnTo>
                  <a:lnTo>
                    <a:pt x="19" y="1440"/>
                  </a:lnTo>
                  <a:lnTo>
                    <a:pt x="26" y="1498"/>
                  </a:lnTo>
                  <a:lnTo>
                    <a:pt x="35" y="1556"/>
                  </a:lnTo>
                  <a:lnTo>
                    <a:pt x="44" y="1614"/>
                  </a:lnTo>
                  <a:lnTo>
                    <a:pt x="51" y="1671"/>
                  </a:lnTo>
                  <a:lnTo>
                    <a:pt x="59" y="1728"/>
                  </a:lnTo>
                  <a:lnTo>
                    <a:pt x="2699" y="1822"/>
                  </a:lnTo>
                  <a:lnTo>
                    <a:pt x="2705" y="1777"/>
                  </a:lnTo>
                  <a:lnTo>
                    <a:pt x="2711" y="1731"/>
                  </a:lnTo>
                  <a:lnTo>
                    <a:pt x="2715" y="1686"/>
                  </a:lnTo>
                  <a:lnTo>
                    <a:pt x="2719" y="1641"/>
                  </a:lnTo>
                  <a:lnTo>
                    <a:pt x="2722" y="1598"/>
                  </a:lnTo>
                  <a:lnTo>
                    <a:pt x="2724" y="1553"/>
                  </a:lnTo>
                  <a:lnTo>
                    <a:pt x="2725" y="1510"/>
                  </a:lnTo>
                  <a:lnTo>
                    <a:pt x="2724" y="1466"/>
                  </a:lnTo>
                  <a:lnTo>
                    <a:pt x="2721" y="1424"/>
                  </a:lnTo>
                  <a:lnTo>
                    <a:pt x="2718" y="1382"/>
                  </a:lnTo>
                  <a:lnTo>
                    <a:pt x="2714" y="1340"/>
                  </a:lnTo>
                  <a:lnTo>
                    <a:pt x="2708" y="1298"/>
                  </a:lnTo>
                  <a:lnTo>
                    <a:pt x="2701" y="1258"/>
                  </a:lnTo>
                  <a:lnTo>
                    <a:pt x="2692" y="1217"/>
                  </a:lnTo>
                  <a:lnTo>
                    <a:pt x="2682" y="1176"/>
                  </a:lnTo>
                  <a:lnTo>
                    <a:pt x="2671" y="1137"/>
                  </a:lnTo>
                  <a:lnTo>
                    <a:pt x="2657" y="1098"/>
                  </a:lnTo>
                  <a:lnTo>
                    <a:pt x="2642" y="1058"/>
                  </a:lnTo>
                  <a:lnTo>
                    <a:pt x="2626" y="1021"/>
                  </a:lnTo>
                  <a:lnTo>
                    <a:pt x="2607" y="983"/>
                  </a:lnTo>
                  <a:lnTo>
                    <a:pt x="2587" y="945"/>
                  </a:lnTo>
                  <a:lnTo>
                    <a:pt x="2565" y="909"/>
                  </a:lnTo>
                  <a:lnTo>
                    <a:pt x="2541" y="872"/>
                  </a:lnTo>
                  <a:lnTo>
                    <a:pt x="2516" y="836"/>
                  </a:lnTo>
                  <a:lnTo>
                    <a:pt x="2488" y="802"/>
                  </a:lnTo>
                  <a:lnTo>
                    <a:pt x="2459" y="766"/>
                  </a:lnTo>
                  <a:lnTo>
                    <a:pt x="2427" y="732"/>
                  </a:lnTo>
                  <a:lnTo>
                    <a:pt x="2394" y="699"/>
                  </a:lnTo>
                  <a:lnTo>
                    <a:pt x="2358" y="666"/>
                  </a:lnTo>
                  <a:lnTo>
                    <a:pt x="2320" y="634"/>
                  </a:lnTo>
                  <a:lnTo>
                    <a:pt x="2281" y="601"/>
                  </a:lnTo>
                  <a:lnTo>
                    <a:pt x="2239" y="571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" name="Freeform 173"/>
            <p:cNvSpPr>
              <a:spLocks/>
            </p:cNvSpPr>
            <p:nvPr/>
          </p:nvSpPr>
          <p:spPr bwMode="auto">
            <a:xfrm>
              <a:off x="2557463" y="42863"/>
              <a:ext cx="311150" cy="314325"/>
            </a:xfrm>
            <a:custGeom>
              <a:avLst/>
              <a:gdLst>
                <a:gd name="T0" fmla="*/ 2147483647 w 2938"/>
                <a:gd name="T1" fmla="*/ 2147483647 h 2974"/>
                <a:gd name="T2" fmla="*/ 2147483647 w 2938"/>
                <a:gd name="T3" fmla="*/ 2147483647 h 2974"/>
                <a:gd name="T4" fmla="*/ 2147483647 w 2938"/>
                <a:gd name="T5" fmla="*/ 2147483647 h 2974"/>
                <a:gd name="T6" fmla="*/ 2147483647 w 2938"/>
                <a:gd name="T7" fmla="*/ 2147483647 h 2974"/>
                <a:gd name="T8" fmla="*/ 2147483647 w 2938"/>
                <a:gd name="T9" fmla="*/ 2147483647 h 2974"/>
                <a:gd name="T10" fmla="*/ 2147483647 w 2938"/>
                <a:gd name="T11" fmla="*/ 2147483647 h 2974"/>
                <a:gd name="T12" fmla="*/ 2147483647 w 2938"/>
                <a:gd name="T13" fmla="*/ 2147483647 h 2974"/>
                <a:gd name="T14" fmla="*/ 2147483647 w 2938"/>
                <a:gd name="T15" fmla="*/ 2147483647 h 2974"/>
                <a:gd name="T16" fmla="*/ 2147483647 w 2938"/>
                <a:gd name="T17" fmla="*/ 2147483647 h 2974"/>
                <a:gd name="T18" fmla="*/ 2147483647 w 2938"/>
                <a:gd name="T19" fmla="*/ 2147483647 h 2974"/>
                <a:gd name="T20" fmla="*/ 2147483647 w 2938"/>
                <a:gd name="T21" fmla="*/ 2147483647 h 2974"/>
                <a:gd name="T22" fmla="*/ 2147483647 w 2938"/>
                <a:gd name="T23" fmla="*/ 2147483647 h 2974"/>
                <a:gd name="T24" fmla="*/ 2147483647 w 2938"/>
                <a:gd name="T25" fmla="*/ 2147483647 h 2974"/>
                <a:gd name="T26" fmla="*/ 2147483647 w 2938"/>
                <a:gd name="T27" fmla="*/ 2147483647 h 2974"/>
                <a:gd name="T28" fmla="*/ 2147483647 w 2938"/>
                <a:gd name="T29" fmla="*/ 2147483647 h 2974"/>
                <a:gd name="T30" fmla="*/ 2147483647 w 2938"/>
                <a:gd name="T31" fmla="*/ 2147483647 h 2974"/>
                <a:gd name="T32" fmla="*/ 2147483647 w 2938"/>
                <a:gd name="T33" fmla="*/ 0 h 2974"/>
                <a:gd name="T34" fmla="*/ 2147483647 w 2938"/>
                <a:gd name="T35" fmla="*/ 2147483647 h 2974"/>
                <a:gd name="T36" fmla="*/ 2147483647 w 2938"/>
                <a:gd name="T37" fmla="*/ 2147483647 h 2974"/>
                <a:gd name="T38" fmla="*/ 2147483647 w 2938"/>
                <a:gd name="T39" fmla="*/ 2147483647 h 2974"/>
                <a:gd name="T40" fmla="*/ 2147483647 w 2938"/>
                <a:gd name="T41" fmla="*/ 2147483647 h 2974"/>
                <a:gd name="T42" fmla="*/ 2147483647 w 2938"/>
                <a:gd name="T43" fmla="*/ 2147483647 h 2974"/>
                <a:gd name="T44" fmla="*/ 2147483647 w 2938"/>
                <a:gd name="T45" fmla="*/ 2147483647 h 2974"/>
                <a:gd name="T46" fmla="*/ 2147483647 w 2938"/>
                <a:gd name="T47" fmla="*/ 2147483647 h 2974"/>
                <a:gd name="T48" fmla="*/ 2147483647 w 2938"/>
                <a:gd name="T49" fmla="*/ 2147483647 h 2974"/>
                <a:gd name="T50" fmla="*/ 2147483647 w 2938"/>
                <a:gd name="T51" fmla="*/ 2147483647 h 2974"/>
                <a:gd name="T52" fmla="*/ 2147483647 w 2938"/>
                <a:gd name="T53" fmla="*/ 2147483647 h 2974"/>
                <a:gd name="T54" fmla="*/ 2147483647 w 2938"/>
                <a:gd name="T55" fmla="*/ 2147483647 h 2974"/>
                <a:gd name="T56" fmla="*/ 2147483647 w 2938"/>
                <a:gd name="T57" fmla="*/ 2147483647 h 2974"/>
                <a:gd name="T58" fmla="*/ 2147483647 w 2938"/>
                <a:gd name="T59" fmla="*/ 2147483647 h 2974"/>
                <a:gd name="T60" fmla="*/ 2147483647 w 2938"/>
                <a:gd name="T61" fmla="*/ 2147483647 h 2974"/>
                <a:gd name="T62" fmla="*/ 2147483647 w 2938"/>
                <a:gd name="T63" fmla="*/ 2147483647 h 2974"/>
                <a:gd name="T64" fmla="*/ 2147483647 w 2938"/>
                <a:gd name="T65" fmla="*/ 2147483647 h 2974"/>
                <a:gd name="T66" fmla="*/ 2147483647 w 2938"/>
                <a:gd name="T67" fmla="*/ 2147483647 h 2974"/>
                <a:gd name="T68" fmla="*/ 2147483647 w 2938"/>
                <a:gd name="T69" fmla="*/ 2147483647 h 2974"/>
                <a:gd name="T70" fmla="*/ 2147483647 w 2938"/>
                <a:gd name="T71" fmla="*/ 2147483647 h 2974"/>
                <a:gd name="T72" fmla="*/ 2147483647 w 2938"/>
                <a:gd name="T73" fmla="*/ 2147483647 h 2974"/>
                <a:gd name="T74" fmla="*/ 2147483647 w 2938"/>
                <a:gd name="T75" fmla="*/ 2147483647 h 2974"/>
                <a:gd name="T76" fmla="*/ 2147483647 w 2938"/>
                <a:gd name="T77" fmla="*/ 2147483647 h 2974"/>
                <a:gd name="T78" fmla="*/ 2147483647 w 2938"/>
                <a:gd name="T79" fmla="*/ 2147483647 h 2974"/>
                <a:gd name="T80" fmla="*/ 2147483647 w 2938"/>
                <a:gd name="T81" fmla="*/ 2147483647 h 2974"/>
                <a:gd name="T82" fmla="*/ 2147483647 w 2938"/>
                <a:gd name="T83" fmla="*/ 2147483647 h 2974"/>
                <a:gd name="T84" fmla="*/ 2147483647 w 2938"/>
                <a:gd name="T85" fmla="*/ 2147483647 h 2974"/>
                <a:gd name="T86" fmla="*/ 2147483647 w 2938"/>
                <a:gd name="T87" fmla="*/ 2147483647 h 2974"/>
                <a:gd name="T88" fmla="*/ 2147483647 w 2938"/>
                <a:gd name="T89" fmla="*/ 2147483647 h 2974"/>
                <a:gd name="T90" fmla="*/ 0 w 2938"/>
                <a:gd name="T91" fmla="*/ 2147483647 h 29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38"/>
                <a:gd name="T139" fmla="*/ 0 h 2974"/>
                <a:gd name="T140" fmla="*/ 2938 w 2938"/>
                <a:gd name="T141" fmla="*/ 2974 h 29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38" h="2974">
                  <a:moveTo>
                    <a:pt x="0" y="1198"/>
                  </a:moveTo>
                  <a:lnTo>
                    <a:pt x="1" y="1186"/>
                  </a:lnTo>
                  <a:lnTo>
                    <a:pt x="6" y="1152"/>
                  </a:lnTo>
                  <a:lnTo>
                    <a:pt x="10" y="1128"/>
                  </a:lnTo>
                  <a:lnTo>
                    <a:pt x="16" y="1098"/>
                  </a:lnTo>
                  <a:lnTo>
                    <a:pt x="23" y="1066"/>
                  </a:lnTo>
                  <a:lnTo>
                    <a:pt x="32" y="1029"/>
                  </a:lnTo>
                  <a:lnTo>
                    <a:pt x="43" y="988"/>
                  </a:lnTo>
                  <a:lnTo>
                    <a:pt x="56" y="946"/>
                  </a:lnTo>
                  <a:lnTo>
                    <a:pt x="71" y="900"/>
                  </a:lnTo>
                  <a:lnTo>
                    <a:pt x="88" y="853"/>
                  </a:lnTo>
                  <a:lnTo>
                    <a:pt x="108" y="803"/>
                  </a:lnTo>
                  <a:lnTo>
                    <a:pt x="130" y="752"/>
                  </a:lnTo>
                  <a:lnTo>
                    <a:pt x="155" y="700"/>
                  </a:lnTo>
                  <a:lnTo>
                    <a:pt x="183" y="647"/>
                  </a:lnTo>
                  <a:lnTo>
                    <a:pt x="214" y="594"/>
                  </a:lnTo>
                  <a:lnTo>
                    <a:pt x="248" y="542"/>
                  </a:lnTo>
                  <a:lnTo>
                    <a:pt x="286" y="489"/>
                  </a:lnTo>
                  <a:lnTo>
                    <a:pt x="327" y="437"/>
                  </a:lnTo>
                  <a:lnTo>
                    <a:pt x="371" y="386"/>
                  </a:lnTo>
                  <a:lnTo>
                    <a:pt x="420" y="337"/>
                  </a:lnTo>
                  <a:lnTo>
                    <a:pt x="473" y="290"/>
                  </a:lnTo>
                  <a:lnTo>
                    <a:pt x="530" y="245"/>
                  </a:lnTo>
                  <a:lnTo>
                    <a:pt x="591" y="203"/>
                  </a:lnTo>
                  <a:lnTo>
                    <a:pt x="658" y="164"/>
                  </a:lnTo>
                  <a:lnTo>
                    <a:pt x="728" y="128"/>
                  </a:lnTo>
                  <a:lnTo>
                    <a:pt x="802" y="96"/>
                  </a:lnTo>
                  <a:lnTo>
                    <a:pt x="883" y="68"/>
                  </a:lnTo>
                  <a:lnTo>
                    <a:pt x="968" y="45"/>
                  </a:lnTo>
                  <a:lnTo>
                    <a:pt x="1058" y="27"/>
                  </a:lnTo>
                  <a:lnTo>
                    <a:pt x="1153" y="14"/>
                  </a:lnTo>
                  <a:lnTo>
                    <a:pt x="1251" y="5"/>
                  </a:lnTo>
                  <a:lnTo>
                    <a:pt x="1346" y="1"/>
                  </a:lnTo>
                  <a:lnTo>
                    <a:pt x="1439" y="0"/>
                  </a:lnTo>
                  <a:lnTo>
                    <a:pt x="1530" y="2"/>
                  </a:lnTo>
                  <a:lnTo>
                    <a:pt x="1619" y="8"/>
                  </a:lnTo>
                  <a:lnTo>
                    <a:pt x="1704" y="18"/>
                  </a:lnTo>
                  <a:lnTo>
                    <a:pt x="1788" y="32"/>
                  </a:lnTo>
                  <a:lnTo>
                    <a:pt x="1869" y="48"/>
                  </a:lnTo>
                  <a:lnTo>
                    <a:pt x="1947" y="68"/>
                  </a:lnTo>
                  <a:lnTo>
                    <a:pt x="2023" y="92"/>
                  </a:lnTo>
                  <a:lnTo>
                    <a:pt x="2096" y="118"/>
                  </a:lnTo>
                  <a:lnTo>
                    <a:pt x="2167" y="149"/>
                  </a:lnTo>
                  <a:lnTo>
                    <a:pt x="2235" y="182"/>
                  </a:lnTo>
                  <a:lnTo>
                    <a:pt x="2300" y="219"/>
                  </a:lnTo>
                  <a:lnTo>
                    <a:pt x="2362" y="259"/>
                  </a:lnTo>
                  <a:lnTo>
                    <a:pt x="2422" y="302"/>
                  </a:lnTo>
                  <a:lnTo>
                    <a:pt x="2478" y="349"/>
                  </a:lnTo>
                  <a:lnTo>
                    <a:pt x="2531" y="398"/>
                  </a:lnTo>
                  <a:lnTo>
                    <a:pt x="2582" y="451"/>
                  </a:lnTo>
                  <a:lnTo>
                    <a:pt x="2629" y="507"/>
                  </a:lnTo>
                  <a:lnTo>
                    <a:pt x="2673" y="565"/>
                  </a:lnTo>
                  <a:lnTo>
                    <a:pt x="2714" y="627"/>
                  </a:lnTo>
                  <a:lnTo>
                    <a:pt x="2752" y="692"/>
                  </a:lnTo>
                  <a:lnTo>
                    <a:pt x="2785" y="759"/>
                  </a:lnTo>
                  <a:lnTo>
                    <a:pt x="2817" y="830"/>
                  </a:lnTo>
                  <a:lnTo>
                    <a:pt x="2844" y="903"/>
                  </a:lnTo>
                  <a:lnTo>
                    <a:pt x="2868" y="979"/>
                  </a:lnTo>
                  <a:lnTo>
                    <a:pt x="2889" y="1059"/>
                  </a:lnTo>
                  <a:lnTo>
                    <a:pt x="2906" y="1140"/>
                  </a:lnTo>
                  <a:lnTo>
                    <a:pt x="2920" y="1224"/>
                  </a:lnTo>
                  <a:lnTo>
                    <a:pt x="2929" y="1312"/>
                  </a:lnTo>
                  <a:lnTo>
                    <a:pt x="2935" y="1402"/>
                  </a:lnTo>
                  <a:lnTo>
                    <a:pt x="2938" y="1491"/>
                  </a:lnTo>
                  <a:lnTo>
                    <a:pt x="2938" y="1580"/>
                  </a:lnTo>
                  <a:lnTo>
                    <a:pt x="2937" y="1665"/>
                  </a:lnTo>
                  <a:lnTo>
                    <a:pt x="2933" y="1748"/>
                  </a:lnTo>
                  <a:lnTo>
                    <a:pt x="2927" y="1829"/>
                  </a:lnTo>
                  <a:lnTo>
                    <a:pt x="2919" y="1907"/>
                  </a:lnTo>
                  <a:lnTo>
                    <a:pt x="2910" y="1984"/>
                  </a:lnTo>
                  <a:lnTo>
                    <a:pt x="2899" y="2057"/>
                  </a:lnTo>
                  <a:lnTo>
                    <a:pt x="2887" y="2128"/>
                  </a:lnTo>
                  <a:lnTo>
                    <a:pt x="2873" y="2196"/>
                  </a:lnTo>
                  <a:lnTo>
                    <a:pt x="2859" y="2263"/>
                  </a:lnTo>
                  <a:lnTo>
                    <a:pt x="2843" y="2326"/>
                  </a:lnTo>
                  <a:lnTo>
                    <a:pt x="2827" y="2387"/>
                  </a:lnTo>
                  <a:lnTo>
                    <a:pt x="2811" y="2445"/>
                  </a:lnTo>
                  <a:lnTo>
                    <a:pt x="2794" y="2500"/>
                  </a:lnTo>
                  <a:lnTo>
                    <a:pt x="2776" y="2552"/>
                  </a:lnTo>
                  <a:lnTo>
                    <a:pt x="2759" y="2602"/>
                  </a:lnTo>
                  <a:lnTo>
                    <a:pt x="2742" y="2648"/>
                  </a:lnTo>
                  <a:lnTo>
                    <a:pt x="2724" y="2692"/>
                  </a:lnTo>
                  <a:lnTo>
                    <a:pt x="2707" y="2733"/>
                  </a:lnTo>
                  <a:lnTo>
                    <a:pt x="2691" y="2771"/>
                  </a:lnTo>
                  <a:lnTo>
                    <a:pt x="2674" y="2805"/>
                  </a:lnTo>
                  <a:lnTo>
                    <a:pt x="2660" y="2837"/>
                  </a:lnTo>
                  <a:lnTo>
                    <a:pt x="2646" y="2865"/>
                  </a:lnTo>
                  <a:lnTo>
                    <a:pt x="2620" y="2912"/>
                  </a:lnTo>
                  <a:lnTo>
                    <a:pt x="2601" y="2947"/>
                  </a:lnTo>
                  <a:lnTo>
                    <a:pt x="2589" y="2967"/>
                  </a:lnTo>
                  <a:lnTo>
                    <a:pt x="2585" y="2974"/>
                  </a:lnTo>
                  <a:lnTo>
                    <a:pt x="0" y="119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Freeform 174"/>
            <p:cNvSpPr>
              <a:spLocks/>
            </p:cNvSpPr>
            <p:nvPr/>
          </p:nvSpPr>
          <p:spPr bwMode="auto">
            <a:xfrm>
              <a:off x="2511426" y="200025"/>
              <a:ext cx="52388" cy="90488"/>
            </a:xfrm>
            <a:custGeom>
              <a:avLst/>
              <a:gdLst>
                <a:gd name="T0" fmla="*/ 2147483647 w 493"/>
                <a:gd name="T1" fmla="*/ 2147483647 h 864"/>
                <a:gd name="T2" fmla="*/ 2147483647 w 493"/>
                <a:gd name="T3" fmla="*/ 2147483647 h 864"/>
                <a:gd name="T4" fmla="*/ 2147483647 w 493"/>
                <a:gd name="T5" fmla="*/ 2147483647 h 864"/>
                <a:gd name="T6" fmla="*/ 2147483647 w 493"/>
                <a:gd name="T7" fmla="*/ 2147483647 h 864"/>
                <a:gd name="T8" fmla="*/ 2147483647 w 493"/>
                <a:gd name="T9" fmla="*/ 2147483647 h 864"/>
                <a:gd name="T10" fmla="*/ 2147483647 w 493"/>
                <a:gd name="T11" fmla="*/ 2147483647 h 864"/>
                <a:gd name="T12" fmla="*/ 2147483647 w 493"/>
                <a:gd name="T13" fmla="*/ 2147483647 h 864"/>
                <a:gd name="T14" fmla="*/ 2147483647 w 493"/>
                <a:gd name="T15" fmla="*/ 2147483647 h 864"/>
                <a:gd name="T16" fmla="*/ 2147483647 w 493"/>
                <a:gd name="T17" fmla="*/ 2147483647 h 864"/>
                <a:gd name="T18" fmla="*/ 2147483647 w 493"/>
                <a:gd name="T19" fmla="*/ 0 h 864"/>
                <a:gd name="T20" fmla="*/ 2147483647 w 493"/>
                <a:gd name="T21" fmla="*/ 2147483647 h 864"/>
                <a:gd name="T22" fmla="*/ 2147483647 w 493"/>
                <a:gd name="T23" fmla="*/ 2147483647 h 864"/>
                <a:gd name="T24" fmla="*/ 2147483647 w 493"/>
                <a:gd name="T25" fmla="*/ 2147483647 h 864"/>
                <a:gd name="T26" fmla="*/ 2147483647 w 493"/>
                <a:gd name="T27" fmla="*/ 2147483647 h 864"/>
                <a:gd name="T28" fmla="*/ 2147483647 w 493"/>
                <a:gd name="T29" fmla="*/ 2147483647 h 864"/>
                <a:gd name="T30" fmla="*/ 2147483647 w 493"/>
                <a:gd name="T31" fmla="*/ 2147483647 h 864"/>
                <a:gd name="T32" fmla="*/ 2147483647 w 493"/>
                <a:gd name="T33" fmla="*/ 2147483647 h 864"/>
                <a:gd name="T34" fmla="*/ 2147483647 w 493"/>
                <a:gd name="T35" fmla="*/ 2147483647 h 864"/>
                <a:gd name="T36" fmla="*/ 2147483647 w 493"/>
                <a:gd name="T37" fmla="*/ 2147483647 h 864"/>
                <a:gd name="T38" fmla="*/ 2147483647 w 493"/>
                <a:gd name="T39" fmla="*/ 2147483647 h 864"/>
                <a:gd name="T40" fmla="*/ 2147483647 w 493"/>
                <a:gd name="T41" fmla="*/ 2147483647 h 864"/>
                <a:gd name="T42" fmla="*/ 2147483647 w 493"/>
                <a:gd name="T43" fmla="*/ 2147483647 h 864"/>
                <a:gd name="T44" fmla="*/ 2147483647 w 493"/>
                <a:gd name="T45" fmla="*/ 2147483647 h 864"/>
                <a:gd name="T46" fmla="*/ 2147483647 w 493"/>
                <a:gd name="T47" fmla="*/ 2147483647 h 864"/>
                <a:gd name="T48" fmla="*/ 2147483647 w 493"/>
                <a:gd name="T49" fmla="*/ 2147483647 h 864"/>
                <a:gd name="T50" fmla="*/ 2147483647 w 493"/>
                <a:gd name="T51" fmla="*/ 2147483647 h 864"/>
                <a:gd name="T52" fmla="*/ 0 w 493"/>
                <a:gd name="T53" fmla="*/ 2147483647 h 864"/>
                <a:gd name="T54" fmla="*/ 2147483647 w 493"/>
                <a:gd name="T55" fmla="*/ 2147483647 h 864"/>
                <a:gd name="T56" fmla="*/ 2147483647 w 493"/>
                <a:gd name="T57" fmla="*/ 2147483647 h 864"/>
                <a:gd name="T58" fmla="*/ 2147483647 w 493"/>
                <a:gd name="T59" fmla="*/ 2147483647 h 864"/>
                <a:gd name="T60" fmla="*/ 2147483647 w 493"/>
                <a:gd name="T61" fmla="*/ 2147483647 h 864"/>
                <a:gd name="T62" fmla="*/ 2147483647 w 493"/>
                <a:gd name="T63" fmla="*/ 2147483647 h 864"/>
                <a:gd name="T64" fmla="*/ 2147483647 w 493"/>
                <a:gd name="T65" fmla="*/ 2147483647 h 864"/>
                <a:gd name="T66" fmla="*/ 2147483647 w 493"/>
                <a:gd name="T67" fmla="*/ 2147483647 h 864"/>
                <a:gd name="T68" fmla="*/ 2147483647 w 493"/>
                <a:gd name="T69" fmla="*/ 2147483647 h 864"/>
                <a:gd name="T70" fmla="*/ 2147483647 w 493"/>
                <a:gd name="T71" fmla="*/ 2147483647 h 864"/>
                <a:gd name="T72" fmla="*/ 2147483647 w 493"/>
                <a:gd name="T73" fmla="*/ 2147483647 h 864"/>
                <a:gd name="T74" fmla="*/ 2147483647 w 493"/>
                <a:gd name="T75" fmla="*/ 2147483647 h 864"/>
                <a:gd name="T76" fmla="*/ 2147483647 w 493"/>
                <a:gd name="T77" fmla="*/ 2147483647 h 864"/>
                <a:gd name="T78" fmla="*/ 2147483647 w 493"/>
                <a:gd name="T79" fmla="*/ 2147483647 h 864"/>
                <a:gd name="T80" fmla="*/ 2147483647 w 493"/>
                <a:gd name="T81" fmla="*/ 2147483647 h 864"/>
                <a:gd name="T82" fmla="*/ 2147483647 w 493"/>
                <a:gd name="T83" fmla="*/ 2147483647 h 864"/>
                <a:gd name="T84" fmla="*/ 2147483647 w 493"/>
                <a:gd name="T85" fmla="*/ 2147483647 h 864"/>
                <a:gd name="T86" fmla="*/ 2147483647 w 493"/>
                <a:gd name="T87" fmla="*/ 2147483647 h 8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93"/>
                <a:gd name="T133" fmla="*/ 0 h 864"/>
                <a:gd name="T134" fmla="*/ 493 w 493"/>
                <a:gd name="T135" fmla="*/ 864 h 8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93" h="864">
                  <a:moveTo>
                    <a:pt x="493" y="289"/>
                  </a:moveTo>
                  <a:lnTo>
                    <a:pt x="474" y="227"/>
                  </a:lnTo>
                  <a:lnTo>
                    <a:pt x="455" y="168"/>
                  </a:lnTo>
                  <a:lnTo>
                    <a:pt x="445" y="141"/>
                  </a:lnTo>
                  <a:lnTo>
                    <a:pt x="435" y="115"/>
                  </a:lnTo>
                  <a:lnTo>
                    <a:pt x="423" y="92"/>
                  </a:lnTo>
                  <a:lnTo>
                    <a:pt x="410" y="70"/>
                  </a:lnTo>
                  <a:lnTo>
                    <a:pt x="403" y="61"/>
                  </a:lnTo>
                  <a:lnTo>
                    <a:pt x="397" y="52"/>
                  </a:lnTo>
                  <a:lnTo>
                    <a:pt x="389" y="43"/>
                  </a:lnTo>
                  <a:lnTo>
                    <a:pt x="382" y="36"/>
                  </a:lnTo>
                  <a:lnTo>
                    <a:pt x="374" y="28"/>
                  </a:lnTo>
                  <a:lnTo>
                    <a:pt x="366" y="21"/>
                  </a:lnTo>
                  <a:lnTo>
                    <a:pt x="356" y="16"/>
                  </a:lnTo>
                  <a:lnTo>
                    <a:pt x="347" y="11"/>
                  </a:lnTo>
                  <a:lnTo>
                    <a:pt x="338" y="7"/>
                  </a:lnTo>
                  <a:lnTo>
                    <a:pt x="328" y="4"/>
                  </a:lnTo>
                  <a:lnTo>
                    <a:pt x="317" y="2"/>
                  </a:lnTo>
                  <a:lnTo>
                    <a:pt x="307" y="0"/>
                  </a:lnTo>
                  <a:lnTo>
                    <a:pt x="294" y="0"/>
                  </a:lnTo>
                  <a:lnTo>
                    <a:pt x="282" y="0"/>
                  </a:lnTo>
                  <a:lnTo>
                    <a:pt x="270" y="2"/>
                  </a:lnTo>
                  <a:lnTo>
                    <a:pt x="256" y="4"/>
                  </a:lnTo>
                  <a:lnTo>
                    <a:pt x="243" y="7"/>
                  </a:lnTo>
                  <a:lnTo>
                    <a:pt x="230" y="11"/>
                  </a:lnTo>
                  <a:lnTo>
                    <a:pt x="218" y="16"/>
                  </a:lnTo>
                  <a:lnTo>
                    <a:pt x="206" y="21"/>
                  </a:lnTo>
                  <a:lnTo>
                    <a:pt x="192" y="28"/>
                  </a:lnTo>
                  <a:lnTo>
                    <a:pt x="181" y="35"/>
                  </a:lnTo>
                  <a:lnTo>
                    <a:pt x="169" y="43"/>
                  </a:lnTo>
                  <a:lnTo>
                    <a:pt x="158" y="51"/>
                  </a:lnTo>
                  <a:lnTo>
                    <a:pt x="146" y="60"/>
                  </a:lnTo>
                  <a:lnTo>
                    <a:pt x="135" y="69"/>
                  </a:lnTo>
                  <a:lnTo>
                    <a:pt x="124" y="80"/>
                  </a:lnTo>
                  <a:lnTo>
                    <a:pt x="114" y="91"/>
                  </a:lnTo>
                  <a:lnTo>
                    <a:pt x="104" y="103"/>
                  </a:lnTo>
                  <a:lnTo>
                    <a:pt x="94" y="115"/>
                  </a:lnTo>
                  <a:lnTo>
                    <a:pt x="85" y="127"/>
                  </a:lnTo>
                  <a:lnTo>
                    <a:pt x="75" y="140"/>
                  </a:lnTo>
                  <a:lnTo>
                    <a:pt x="66" y="154"/>
                  </a:lnTo>
                  <a:lnTo>
                    <a:pt x="58" y="168"/>
                  </a:lnTo>
                  <a:lnTo>
                    <a:pt x="51" y="183"/>
                  </a:lnTo>
                  <a:lnTo>
                    <a:pt x="44" y="198"/>
                  </a:lnTo>
                  <a:lnTo>
                    <a:pt x="37" y="215"/>
                  </a:lnTo>
                  <a:lnTo>
                    <a:pt x="31" y="231"/>
                  </a:lnTo>
                  <a:lnTo>
                    <a:pt x="24" y="247"/>
                  </a:lnTo>
                  <a:lnTo>
                    <a:pt x="19" y="265"/>
                  </a:lnTo>
                  <a:lnTo>
                    <a:pt x="15" y="282"/>
                  </a:lnTo>
                  <a:lnTo>
                    <a:pt x="11" y="300"/>
                  </a:lnTo>
                  <a:lnTo>
                    <a:pt x="7" y="319"/>
                  </a:lnTo>
                  <a:lnTo>
                    <a:pt x="5" y="337"/>
                  </a:lnTo>
                  <a:lnTo>
                    <a:pt x="2" y="356"/>
                  </a:lnTo>
                  <a:lnTo>
                    <a:pt x="1" y="376"/>
                  </a:lnTo>
                  <a:lnTo>
                    <a:pt x="0" y="395"/>
                  </a:lnTo>
                  <a:lnTo>
                    <a:pt x="0" y="415"/>
                  </a:lnTo>
                  <a:lnTo>
                    <a:pt x="1" y="441"/>
                  </a:lnTo>
                  <a:lnTo>
                    <a:pt x="4" y="465"/>
                  </a:lnTo>
                  <a:lnTo>
                    <a:pt x="8" y="490"/>
                  </a:lnTo>
                  <a:lnTo>
                    <a:pt x="13" y="514"/>
                  </a:lnTo>
                  <a:lnTo>
                    <a:pt x="20" y="538"/>
                  </a:lnTo>
                  <a:lnTo>
                    <a:pt x="29" y="563"/>
                  </a:lnTo>
                  <a:lnTo>
                    <a:pt x="37" y="586"/>
                  </a:lnTo>
                  <a:lnTo>
                    <a:pt x="48" y="610"/>
                  </a:lnTo>
                  <a:lnTo>
                    <a:pt x="59" y="632"/>
                  </a:lnTo>
                  <a:lnTo>
                    <a:pt x="71" y="654"/>
                  </a:lnTo>
                  <a:lnTo>
                    <a:pt x="84" y="676"/>
                  </a:lnTo>
                  <a:lnTo>
                    <a:pt x="98" y="696"/>
                  </a:lnTo>
                  <a:lnTo>
                    <a:pt x="113" y="715"/>
                  </a:lnTo>
                  <a:lnTo>
                    <a:pt x="128" y="735"/>
                  </a:lnTo>
                  <a:lnTo>
                    <a:pt x="145" y="752"/>
                  </a:lnTo>
                  <a:lnTo>
                    <a:pt x="161" y="769"/>
                  </a:lnTo>
                  <a:lnTo>
                    <a:pt x="178" y="785"/>
                  </a:lnTo>
                  <a:lnTo>
                    <a:pt x="197" y="799"/>
                  </a:lnTo>
                  <a:lnTo>
                    <a:pt x="215" y="812"/>
                  </a:lnTo>
                  <a:lnTo>
                    <a:pt x="233" y="824"/>
                  </a:lnTo>
                  <a:lnTo>
                    <a:pt x="253" y="835"/>
                  </a:lnTo>
                  <a:lnTo>
                    <a:pt x="272" y="844"/>
                  </a:lnTo>
                  <a:lnTo>
                    <a:pt x="291" y="852"/>
                  </a:lnTo>
                  <a:lnTo>
                    <a:pt x="311" y="857"/>
                  </a:lnTo>
                  <a:lnTo>
                    <a:pt x="330" y="861"/>
                  </a:lnTo>
                  <a:lnTo>
                    <a:pt x="349" y="864"/>
                  </a:lnTo>
                  <a:lnTo>
                    <a:pt x="369" y="864"/>
                  </a:lnTo>
                  <a:lnTo>
                    <a:pt x="388" y="863"/>
                  </a:lnTo>
                  <a:lnTo>
                    <a:pt x="407" y="859"/>
                  </a:lnTo>
                  <a:lnTo>
                    <a:pt x="426" y="854"/>
                  </a:lnTo>
                  <a:lnTo>
                    <a:pt x="445" y="846"/>
                  </a:lnTo>
                  <a:lnTo>
                    <a:pt x="462" y="837"/>
                  </a:lnTo>
                  <a:lnTo>
                    <a:pt x="493" y="289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Freeform 175"/>
            <p:cNvSpPr>
              <a:spLocks/>
            </p:cNvSpPr>
            <p:nvPr/>
          </p:nvSpPr>
          <p:spPr bwMode="auto">
            <a:xfrm>
              <a:off x="2525713" y="234950"/>
              <a:ext cx="34925" cy="38100"/>
            </a:xfrm>
            <a:custGeom>
              <a:avLst/>
              <a:gdLst>
                <a:gd name="T0" fmla="*/ 2147483647 w 323"/>
                <a:gd name="T1" fmla="*/ 2147483647 h 351"/>
                <a:gd name="T2" fmla="*/ 2147483647 w 323"/>
                <a:gd name="T3" fmla="*/ 2147483647 h 351"/>
                <a:gd name="T4" fmla="*/ 2147483647 w 323"/>
                <a:gd name="T5" fmla="*/ 2147483647 h 351"/>
                <a:gd name="T6" fmla="*/ 2147483647 w 323"/>
                <a:gd name="T7" fmla="*/ 2147483647 h 351"/>
                <a:gd name="T8" fmla="*/ 2147483647 w 323"/>
                <a:gd name="T9" fmla="*/ 2147483647 h 351"/>
                <a:gd name="T10" fmla="*/ 2147483647 w 323"/>
                <a:gd name="T11" fmla="*/ 2147483647 h 351"/>
                <a:gd name="T12" fmla="*/ 2147483647 w 323"/>
                <a:gd name="T13" fmla="*/ 2147483647 h 351"/>
                <a:gd name="T14" fmla="*/ 2147483647 w 323"/>
                <a:gd name="T15" fmla="*/ 2147483647 h 351"/>
                <a:gd name="T16" fmla="*/ 2147483647 w 323"/>
                <a:gd name="T17" fmla="*/ 2147483647 h 351"/>
                <a:gd name="T18" fmla="*/ 2147483647 w 323"/>
                <a:gd name="T19" fmla="*/ 2147483647 h 351"/>
                <a:gd name="T20" fmla="*/ 2147483647 w 323"/>
                <a:gd name="T21" fmla="*/ 2147483647 h 351"/>
                <a:gd name="T22" fmla="*/ 2147483647 w 323"/>
                <a:gd name="T23" fmla="*/ 2147483647 h 351"/>
                <a:gd name="T24" fmla="*/ 2147483647 w 323"/>
                <a:gd name="T25" fmla="*/ 2147483647 h 351"/>
                <a:gd name="T26" fmla="*/ 2147483647 w 323"/>
                <a:gd name="T27" fmla="*/ 2147483647 h 351"/>
                <a:gd name="T28" fmla="*/ 2147483647 w 323"/>
                <a:gd name="T29" fmla="*/ 2147483647 h 351"/>
                <a:gd name="T30" fmla="*/ 2147483647 w 323"/>
                <a:gd name="T31" fmla="*/ 0 h 351"/>
                <a:gd name="T32" fmla="*/ 2147483647 w 323"/>
                <a:gd name="T33" fmla="*/ 2147483647 h 351"/>
                <a:gd name="T34" fmla="*/ 2147483647 w 323"/>
                <a:gd name="T35" fmla="*/ 2147483647 h 351"/>
                <a:gd name="T36" fmla="*/ 2147483647 w 323"/>
                <a:gd name="T37" fmla="*/ 2147483647 h 351"/>
                <a:gd name="T38" fmla="*/ 2147483647 w 323"/>
                <a:gd name="T39" fmla="*/ 2147483647 h 351"/>
                <a:gd name="T40" fmla="*/ 2147483647 w 323"/>
                <a:gd name="T41" fmla="*/ 2147483647 h 351"/>
                <a:gd name="T42" fmla="*/ 2147483647 w 323"/>
                <a:gd name="T43" fmla="*/ 2147483647 h 351"/>
                <a:gd name="T44" fmla="*/ 2147483647 w 323"/>
                <a:gd name="T45" fmla="*/ 2147483647 h 351"/>
                <a:gd name="T46" fmla="*/ 2147483647 w 323"/>
                <a:gd name="T47" fmla="*/ 2147483647 h 351"/>
                <a:gd name="T48" fmla="*/ 0 w 323"/>
                <a:gd name="T49" fmla="*/ 2147483647 h 351"/>
                <a:gd name="T50" fmla="*/ 2147483647 w 323"/>
                <a:gd name="T51" fmla="*/ 2147483647 h 351"/>
                <a:gd name="T52" fmla="*/ 2147483647 w 323"/>
                <a:gd name="T53" fmla="*/ 2147483647 h 351"/>
                <a:gd name="T54" fmla="*/ 2147483647 w 323"/>
                <a:gd name="T55" fmla="*/ 2147483647 h 351"/>
                <a:gd name="T56" fmla="*/ 2147483647 w 323"/>
                <a:gd name="T57" fmla="*/ 2147483647 h 351"/>
                <a:gd name="T58" fmla="*/ 2147483647 w 323"/>
                <a:gd name="T59" fmla="*/ 2147483647 h 351"/>
                <a:gd name="T60" fmla="*/ 2147483647 w 323"/>
                <a:gd name="T61" fmla="*/ 2147483647 h 351"/>
                <a:gd name="T62" fmla="*/ 2147483647 w 323"/>
                <a:gd name="T63" fmla="*/ 2147483647 h 351"/>
                <a:gd name="T64" fmla="*/ 2147483647 w 323"/>
                <a:gd name="T65" fmla="*/ 2147483647 h 351"/>
                <a:gd name="T66" fmla="*/ 2147483647 w 323"/>
                <a:gd name="T67" fmla="*/ 2147483647 h 351"/>
                <a:gd name="T68" fmla="*/ 2147483647 w 323"/>
                <a:gd name="T69" fmla="*/ 2147483647 h 351"/>
                <a:gd name="T70" fmla="*/ 2147483647 w 323"/>
                <a:gd name="T71" fmla="*/ 2147483647 h 351"/>
                <a:gd name="T72" fmla="*/ 2147483647 w 323"/>
                <a:gd name="T73" fmla="*/ 2147483647 h 351"/>
                <a:gd name="T74" fmla="*/ 2147483647 w 323"/>
                <a:gd name="T75" fmla="*/ 2147483647 h 351"/>
                <a:gd name="T76" fmla="*/ 2147483647 w 323"/>
                <a:gd name="T77" fmla="*/ 2147483647 h 351"/>
                <a:gd name="T78" fmla="*/ 2147483647 w 323"/>
                <a:gd name="T79" fmla="*/ 2147483647 h 351"/>
                <a:gd name="T80" fmla="*/ 2147483647 w 323"/>
                <a:gd name="T81" fmla="*/ 2147483647 h 351"/>
                <a:gd name="T82" fmla="*/ 2147483647 w 323"/>
                <a:gd name="T83" fmla="*/ 2147483647 h 351"/>
                <a:gd name="T84" fmla="*/ 2147483647 w 323"/>
                <a:gd name="T85" fmla="*/ 2147483647 h 351"/>
                <a:gd name="T86" fmla="*/ 2147483647 w 323"/>
                <a:gd name="T87" fmla="*/ 2147483647 h 351"/>
                <a:gd name="T88" fmla="*/ 2147483647 w 323"/>
                <a:gd name="T89" fmla="*/ 2147483647 h 351"/>
                <a:gd name="T90" fmla="*/ 2147483647 w 323"/>
                <a:gd name="T91" fmla="*/ 2147483647 h 351"/>
                <a:gd name="T92" fmla="*/ 2147483647 w 323"/>
                <a:gd name="T93" fmla="*/ 2147483647 h 351"/>
                <a:gd name="T94" fmla="*/ 2147483647 w 323"/>
                <a:gd name="T95" fmla="*/ 2147483647 h 351"/>
                <a:gd name="T96" fmla="*/ 2147483647 w 323"/>
                <a:gd name="T97" fmla="*/ 2147483647 h 351"/>
                <a:gd name="T98" fmla="*/ 2147483647 w 323"/>
                <a:gd name="T99" fmla="*/ 2147483647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23"/>
                <a:gd name="T151" fmla="*/ 0 h 351"/>
                <a:gd name="T152" fmla="*/ 323 w 32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23" h="351">
                  <a:moveTo>
                    <a:pt x="323" y="189"/>
                  </a:moveTo>
                  <a:lnTo>
                    <a:pt x="316" y="175"/>
                  </a:lnTo>
                  <a:lnTo>
                    <a:pt x="295" y="138"/>
                  </a:lnTo>
                  <a:lnTo>
                    <a:pt x="280" y="115"/>
                  </a:lnTo>
                  <a:lnTo>
                    <a:pt x="261" y="91"/>
                  </a:lnTo>
                  <a:lnTo>
                    <a:pt x="251" y="78"/>
                  </a:lnTo>
                  <a:lnTo>
                    <a:pt x="241" y="67"/>
                  </a:lnTo>
                  <a:lnTo>
                    <a:pt x="230" y="55"/>
                  </a:lnTo>
                  <a:lnTo>
                    <a:pt x="218" y="45"/>
                  </a:lnTo>
                  <a:lnTo>
                    <a:pt x="207" y="35"/>
                  </a:lnTo>
                  <a:lnTo>
                    <a:pt x="195" y="25"/>
                  </a:lnTo>
                  <a:lnTo>
                    <a:pt x="182" y="17"/>
                  </a:lnTo>
                  <a:lnTo>
                    <a:pt x="169" y="10"/>
                  </a:lnTo>
                  <a:lnTo>
                    <a:pt x="155" y="5"/>
                  </a:lnTo>
                  <a:lnTo>
                    <a:pt x="142" y="2"/>
                  </a:lnTo>
                  <a:lnTo>
                    <a:pt x="129" y="0"/>
                  </a:lnTo>
                  <a:lnTo>
                    <a:pt x="115" y="1"/>
                  </a:lnTo>
                  <a:lnTo>
                    <a:pt x="100" y="3"/>
                  </a:lnTo>
                  <a:lnTo>
                    <a:pt x="86" y="8"/>
                  </a:lnTo>
                  <a:lnTo>
                    <a:pt x="72" y="16"/>
                  </a:lnTo>
                  <a:lnTo>
                    <a:pt x="58" y="26"/>
                  </a:lnTo>
                  <a:lnTo>
                    <a:pt x="43" y="40"/>
                  </a:lnTo>
                  <a:lnTo>
                    <a:pt x="28" y="56"/>
                  </a:lnTo>
                  <a:lnTo>
                    <a:pt x="14" y="75"/>
                  </a:lnTo>
                  <a:lnTo>
                    <a:pt x="0" y="99"/>
                  </a:lnTo>
                  <a:lnTo>
                    <a:pt x="8" y="96"/>
                  </a:lnTo>
                  <a:lnTo>
                    <a:pt x="31" y="92"/>
                  </a:lnTo>
                  <a:lnTo>
                    <a:pt x="46" y="91"/>
                  </a:lnTo>
                  <a:lnTo>
                    <a:pt x="65" y="92"/>
                  </a:lnTo>
                  <a:lnTo>
                    <a:pt x="75" y="93"/>
                  </a:lnTo>
                  <a:lnTo>
                    <a:pt x="85" y="95"/>
                  </a:lnTo>
                  <a:lnTo>
                    <a:pt x="95" y="98"/>
                  </a:lnTo>
                  <a:lnTo>
                    <a:pt x="106" y="101"/>
                  </a:lnTo>
                  <a:lnTo>
                    <a:pt x="118" y="106"/>
                  </a:lnTo>
                  <a:lnTo>
                    <a:pt x="130" y="111"/>
                  </a:lnTo>
                  <a:lnTo>
                    <a:pt x="141" y="118"/>
                  </a:lnTo>
                  <a:lnTo>
                    <a:pt x="153" y="126"/>
                  </a:lnTo>
                  <a:lnTo>
                    <a:pt x="166" y="135"/>
                  </a:lnTo>
                  <a:lnTo>
                    <a:pt x="178" y="146"/>
                  </a:lnTo>
                  <a:lnTo>
                    <a:pt x="190" y="159"/>
                  </a:lnTo>
                  <a:lnTo>
                    <a:pt x="202" y="172"/>
                  </a:lnTo>
                  <a:lnTo>
                    <a:pt x="213" y="188"/>
                  </a:lnTo>
                  <a:lnTo>
                    <a:pt x="226" y="206"/>
                  </a:lnTo>
                  <a:lnTo>
                    <a:pt x="238" y="225"/>
                  </a:lnTo>
                  <a:lnTo>
                    <a:pt x="249" y="245"/>
                  </a:lnTo>
                  <a:lnTo>
                    <a:pt x="260" y="269"/>
                  </a:lnTo>
                  <a:lnTo>
                    <a:pt x="271" y="294"/>
                  </a:lnTo>
                  <a:lnTo>
                    <a:pt x="282" y="322"/>
                  </a:lnTo>
                  <a:lnTo>
                    <a:pt x="292" y="351"/>
                  </a:lnTo>
                  <a:lnTo>
                    <a:pt x="323" y="189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7" name="Freeform 176"/>
            <p:cNvSpPr>
              <a:spLocks/>
            </p:cNvSpPr>
            <p:nvPr/>
          </p:nvSpPr>
          <p:spPr bwMode="auto">
            <a:xfrm>
              <a:off x="2538413" y="65088"/>
              <a:ext cx="312738" cy="369888"/>
            </a:xfrm>
            <a:custGeom>
              <a:avLst/>
              <a:gdLst>
                <a:gd name="T0" fmla="*/ 2147483647 w 2957"/>
                <a:gd name="T1" fmla="*/ 2147483647 h 3495"/>
                <a:gd name="T2" fmla="*/ 2147483647 w 2957"/>
                <a:gd name="T3" fmla="*/ 2147483647 h 3495"/>
                <a:gd name="T4" fmla="*/ 2147483647 w 2957"/>
                <a:gd name="T5" fmla="*/ 2147483647 h 3495"/>
                <a:gd name="T6" fmla="*/ 2147483647 w 2957"/>
                <a:gd name="T7" fmla="*/ 2147483647 h 3495"/>
                <a:gd name="T8" fmla="*/ 2147483647 w 2957"/>
                <a:gd name="T9" fmla="*/ 2147483647 h 3495"/>
                <a:gd name="T10" fmla="*/ 0 w 2957"/>
                <a:gd name="T11" fmla="*/ 2147483647 h 3495"/>
                <a:gd name="T12" fmla="*/ 2147483647 w 2957"/>
                <a:gd name="T13" fmla="*/ 2147483647 h 3495"/>
                <a:gd name="T14" fmla="*/ 2147483647 w 2957"/>
                <a:gd name="T15" fmla="*/ 2147483647 h 3495"/>
                <a:gd name="T16" fmla="*/ 2147483647 w 2957"/>
                <a:gd name="T17" fmla="*/ 2147483647 h 3495"/>
                <a:gd name="T18" fmla="*/ 2147483647 w 2957"/>
                <a:gd name="T19" fmla="*/ 2147483647 h 3495"/>
                <a:gd name="T20" fmla="*/ 2147483647 w 2957"/>
                <a:gd name="T21" fmla="*/ 2147483647 h 3495"/>
                <a:gd name="T22" fmla="*/ 2147483647 w 2957"/>
                <a:gd name="T23" fmla="*/ 2147483647 h 3495"/>
                <a:gd name="T24" fmla="*/ 2147483647 w 2957"/>
                <a:gd name="T25" fmla="*/ 2147483647 h 3495"/>
                <a:gd name="T26" fmla="*/ 2147483647 w 2957"/>
                <a:gd name="T27" fmla="*/ 2147483647 h 3495"/>
                <a:gd name="T28" fmla="*/ 2147483647 w 2957"/>
                <a:gd name="T29" fmla="*/ 2147483647 h 3495"/>
                <a:gd name="T30" fmla="*/ 2147483647 w 2957"/>
                <a:gd name="T31" fmla="*/ 2147483647 h 3495"/>
                <a:gd name="T32" fmla="*/ 2147483647 w 2957"/>
                <a:gd name="T33" fmla="*/ 2147483647 h 3495"/>
                <a:gd name="T34" fmla="*/ 2147483647 w 2957"/>
                <a:gd name="T35" fmla="*/ 2147483647 h 3495"/>
                <a:gd name="T36" fmla="*/ 2147483647 w 2957"/>
                <a:gd name="T37" fmla="*/ 2147483647 h 3495"/>
                <a:gd name="T38" fmla="*/ 2147483647 w 2957"/>
                <a:gd name="T39" fmla="*/ 2147483647 h 3495"/>
                <a:gd name="T40" fmla="*/ 2147483647 w 2957"/>
                <a:gd name="T41" fmla="*/ 2147483647 h 3495"/>
                <a:gd name="T42" fmla="*/ 2147483647 w 2957"/>
                <a:gd name="T43" fmla="*/ 2147483647 h 3495"/>
                <a:gd name="T44" fmla="*/ 2147483647 w 2957"/>
                <a:gd name="T45" fmla="*/ 2147483647 h 3495"/>
                <a:gd name="T46" fmla="*/ 2147483647 w 2957"/>
                <a:gd name="T47" fmla="*/ 2147483647 h 3495"/>
                <a:gd name="T48" fmla="*/ 2147483647 w 2957"/>
                <a:gd name="T49" fmla="*/ 2147483647 h 3495"/>
                <a:gd name="T50" fmla="*/ 2147483647 w 2957"/>
                <a:gd name="T51" fmla="*/ 2147483647 h 3495"/>
                <a:gd name="T52" fmla="*/ 2147483647 w 2957"/>
                <a:gd name="T53" fmla="*/ 2147483647 h 3495"/>
                <a:gd name="T54" fmla="*/ 2147483647 w 2957"/>
                <a:gd name="T55" fmla="*/ 2147483647 h 3495"/>
                <a:gd name="T56" fmla="*/ 2147483647 w 2957"/>
                <a:gd name="T57" fmla="*/ 2147483647 h 3495"/>
                <a:gd name="T58" fmla="*/ 2147483647 w 2957"/>
                <a:gd name="T59" fmla="*/ 2147483647 h 3495"/>
                <a:gd name="T60" fmla="*/ 2147483647 w 2957"/>
                <a:gd name="T61" fmla="*/ 2147483647 h 3495"/>
                <a:gd name="T62" fmla="*/ 2147483647 w 2957"/>
                <a:gd name="T63" fmla="*/ 2147483647 h 3495"/>
                <a:gd name="T64" fmla="*/ 2147483647 w 2957"/>
                <a:gd name="T65" fmla="*/ 2147483647 h 3495"/>
                <a:gd name="T66" fmla="*/ 2147483647 w 2957"/>
                <a:gd name="T67" fmla="*/ 2147483647 h 3495"/>
                <a:gd name="T68" fmla="*/ 2147483647 w 2957"/>
                <a:gd name="T69" fmla="*/ 2147483647 h 3495"/>
                <a:gd name="T70" fmla="*/ 2147483647 w 2957"/>
                <a:gd name="T71" fmla="*/ 2147483647 h 3495"/>
                <a:gd name="T72" fmla="*/ 2147483647 w 2957"/>
                <a:gd name="T73" fmla="*/ 2147483647 h 3495"/>
                <a:gd name="T74" fmla="*/ 2147483647 w 2957"/>
                <a:gd name="T75" fmla="*/ 2147483647 h 3495"/>
                <a:gd name="T76" fmla="*/ 2147483647 w 2957"/>
                <a:gd name="T77" fmla="*/ 2147483647 h 3495"/>
                <a:gd name="T78" fmla="*/ 2147483647 w 2957"/>
                <a:gd name="T79" fmla="*/ 2147483647 h 3495"/>
                <a:gd name="T80" fmla="*/ 2147483647 w 2957"/>
                <a:gd name="T81" fmla="*/ 2147483647 h 3495"/>
                <a:gd name="T82" fmla="*/ 2147483647 w 2957"/>
                <a:gd name="T83" fmla="*/ 2147483647 h 3495"/>
                <a:gd name="T84" fmla="*/ 2147483647 w 2957"/>
                <a:gd name="T85" fmla="*/ 2147483647 h 3495"/>
                <a:gd name="T86" fmla="*/ 2147483647 w 2957"/>
                <a:gd name="T87" fmla="*/ 2147483647 h 3495"/>
                <a:gd name="T88" fmla="*/ 2147483647 w 2957"/>
                <a:gd name="T89" fmla="*/ 2147483647 h 3495"/>
                <a:gd name="T90" fmla="*/ 2147483647 w 2957"/>
                <a:gd name="T91" fmla="*/ 2147483647 h 3495"/>
                <a:gd name="T92" fmla="*/ 2147483647 w 2957"/>
                <a:gd name="T93" fmla="*/ 2147483647 h 3495"/>
                <a:gd name="T94" fmla="*/ 2147483647 w 2957"/>
                <a:gd name="T95" fmla="*/ 2147483647 h 3495"/>
                <a:gd name="T96" fmla="*/ 2147483647 w 2957"/>
                <a:gd name="T97" fmla="*/ 2147483647 h 3495"/>
                <a:gd name="T98" fmla="*/ 2147483647 w 2957"/>
                <a:gd name="T99" fmla="*/ 2147483647 h 3495"/>
                <a:gd name="T100" fmla="*/ 2147483647 w 2957"/>
                <a:gd name="T101" fmla="*/ 2147483647 h 3495"/>
                <a:gd name="T102" fmla="*/ 2147483647 w 2957"/>
                <a:gd name="T103" fmla="*/ 2147483647 h 3495"/>
                <a:gd name="T104" fmla="*/ 2147483647 w 2957"/>
                <a:gd name="T105" fmla="*/ 2147483647 h 3495"/>
                <a:gd name="T106" fmla="*/ 2147483647 w 2957"/>
                <a:gd name="T107" fmla="*/ 2147483647 h 3495"/>
                <a:gd name="T108" fmla="*/ 2147483647 w 2957"/>
                <a:gd name="T109" fmla="*/ 2147483647 h 349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957"/>
                <a:gd name="T166" fmla="*/ 0 h 3495"/>
                <a:gd name="T167" fmla="*/ 2957 w 2957"/>
                <a:gd name="T168" fmla="*/ 3495 h 349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957" h="3495">
                  <a:moveTo>
                    <a:pt x="131" y="1049"/>
                  </a:moveTo>
                  <a:lnTo>
                    <a:pt x="130" y="1056"/>
                  </a:lnTo>
                  <a:lnTo>
                    <a:pt x="126" y="1075"/>
                  </a:lnTo>
                  <a:lnTo>
                    <a:pt x="121" y="1105"/>
                  </a:lnTo>
                  <a:lnTo>
                    <a:pt x="114" y="1146"/>
                  </a:lnTo>
                  <a:lnTo>
                    <a:pt x="106" y="1196"/>
                  </a:lnTo>
                  <a:lnTo>
                    <a:pt x="95" y="1255"/>
                  </a:lnTo>
                  <a:lnTo>
                    <a:pt x="85" y="1320"/>
                  </a:lnTo>
                  <a:lnTo>
                    <a:pt x="75" y="1391"/>
                  </a:lnTo>
                  <a:lnTo>
                    <a:pt x="63" y="1468"/>
                  </a:lnTo>
                  <a:lnTo>
                    <a:pt x="53" y="1549"/>
                  </a:lnTo>
                  <a:lnTo>
                    <a:pt x="41" y="1633"/>
                  </a:lnTo>
                  <a:lnTo>
                    <a:pt x="31" y="1719"/>
                  </a:lnTo>
                  <a:lnTo>
                    <a:pt x="21" y="1805"/>
                  </a:lnTo>
                  <a:lnTo>
                    <a:pt x="13" y="1893"/>
                  </a:lnTo>
                  <a:lnTo>
                    <a:pt x="7" y="1978"/>
                  </a:lnTo>
                  <a:lnTo>
                    <a:pt x="2" y="2062"/>
                  </a:lnTo>
                  <a:lnTo>
                    <a:pt x="0" y="2114"/>
                  </a:lnTo>
                  <a:lnTo>
                    <a:pt x="1" y="2167"/>
                  </a:lnTo>
                  <a:lnTo>
                    <a:pt x="4" y="2220"/>
                  </a:lnTo>
                  <a:lnTo>
                    <a:pt x="9" y="2274"/>
                  </a:lnTo>
                  <a:lnTo>
                    <a:pt x="17" y="2329"/>
                  </a:lnTo>
                  <a:lnTo>
                    <a:pt x="27" y="2384"/>
                  </a:lnTo>
                  <a:lnTo>
                    <a:pt x="39" y="2439"/>
                  </a:lnTo>
                  <a:lnTo>
                    <a:pt x="55" y="2494"/>
                  </a:lnTo>
                  <a:lnTo>
                    <a:pt x="72" y="2549"/>
                  </a:lnTo>
                  <a:lnTo>
                    <a:pt x="91" y="2604"/>
                  </a:lnTo>
                  <a:lnTo>
                    <a:pt x="114" y="2658"/>
                  </a:lnTo>
                  <a:lnTo>
                    <a:pt x="138" y="2712"/>
                  </a:lnTo>
                  <a:lnTo>
                    <a:pt x="165" y="2766"/>
                  </a:lnTo>
                  <a:lnTo>
                    <a:pt x="194" y="2818"/>
                  </a:lnTo>
                  <a:lnTo>
                    <a:pt x="226" y="2870"/>
                  </a:lnTo>
                  <a:lnTo>
                    <a:pt x="260" y="2920"/>
                  </a:lnTo>
                  <a:lnTo>
                    <a:pt x="297" y="2970"/>
                  </a:lnTo>
                  <a:lnTo>
                    <a:pt x="337" y="3017"/>
                  </a:lnTo>
                  <a:lnTo>
                    <a:pt x="378" y="3063"/>
                  </a:lnTo>
                  <a:lnTo>
                    <a:pt x="423" y="3108"/>
                  </a:lnTo>
                  <a:lnTo>
                    <a:pt x="469" y="3152"/>
                  </a:lnTo>
                  <a:lnTo>
                    <a:pt x="519" y="3192"/>
                  </a:lnTo>
                  <a:lnTo>
                    <a:pt x="571" y="3231"/>
                  </a:lnTo>
                  <a:lnTo>
                    <a:pt x="626" y="3269"/>
                  </a:lnTo>
                  <a:lnTo>
                    <a:pt x="683" y="3303"/>
                  </a:lnTo>
                  <a:lnTo>
                    <a:pt x="742" y="3335"/>
                  </a:lnTo>
                  <a:lnTo>
                    <a:pt x="804" y="3364"/>
                  </a:lnTo>
                  <a:lnTo>
                    <a:pt x="869" y="3392"/>
                  </a:lnTo>
                  <a:lnTo>
                    <a:pt x="936" y="3415"/>
                  </a:lnTo>
                  <a:lnTo>
                    <a:pt x="1007" y="3437"/>
                  </a:lnTo>
                  <a:lnTo>
                    <a:pt x="1080" y="3455"/>
                  </a:lnTo>
                  <a:lnTo>
                    <a:pt x="1155" y="3469"/>
                  </a:lnTo>
                  <a:lnTo>
                    <a:pt x="1249" y="3483"/>
                  </a:lnTo>
                  <a:lnTo>
                    <a:pt x="1343" y="3491"/>
                  </a:lnTo>
                  <a:lnTo>
                    <a:pt x="1436" y="3495"/>
                  </a:lnTo>
                  <a:lnTo>
                    <a:pt x="1528" y="3493"/>
                  </a:lnTo>
                  <a:lnTo>
                    <a:pt x="1619" y="3487"/>
                  </a:lnTo>
                  <a:lnTo>
                    <a:pt x="1709" y="3475"/>
                  </a:lnTo>
                  <a:lnTo>
                    <a:pt x="1798" y="3459"/>
                  </a:lnTo>
                  <a:lnTo>
                    <a:pt x="1884" y="3439"/>
                  </a:lnTo>
                  <a:lnTo>
                    <a:pt x="1970" y="3413"/>
                  </a:lnTo>
                  <a:lnTo>
                    <a:pt x="2052" y="3384"/>
                  </a:lnTo>
                  <a:lnTo>
                    <a:pt x="2133" y="3350"/>
                  </a:lnTo>
                  <a:lnTo>
                    <a:pt x="2211" y="3312"/>
                  </a:lnTo>
                  <a:lnTo>
                    <a:pt x="2286" y="3269"/>
                  </a:lnTo>
                  <a:lnTo>
                    <a:pt x="2359" y="3222"/>
                  </a:lnTo>
                  <a:lnTo>
                    <a:pt x="2428" y="3172"/>
                  </a:lnTo>
                  <a:lnTo>
                    <a:pt x="2494" y="3117"/>
                  </a:lnTo>
                  <a:lnTo>
                    <a:pt x="2556" y="3058"/>
                  </a:lnTo>
                  <a:lnTo>
                    <a:pt x="2615" y="2996"/>
                  </a:lnTo>
                  <a:lnTo>
                    <a:pt x="2670" y="2930"/>
                  </a:lnTo>
                  <a:lnTo>
                    <a:pt x="2720" y="2860"/>
                  </a:lnTo>
                  <a:lnTo>
                    <a:pt x="2767" y="2786"/>
                  </a:lnTo>
                  <a:lnTo>
                    <a:pt x="2809" y="2710"/>
                  </a:lnTo>
                  <a:lnTo>
                    <a:pt x="2845" y="2630"/>
                  </a:lnTo>
                  <a:lnTo>
                    <a:pt x="2878" y="2545"/>
                  </a:lnTo>
                  <a:lnTo>
                    <a:pt x="2905" y="2459"/>
                  </a:lnTo>
                  <a:lnTo>
                    <a:pt x="2927" y="2368"/>
                  </a:lnTo>
                  <a:lnTo>
                    <a:pt x="2943" y="2275"/>
                  </a:lnTo>
                  <a:lnTo>
                    <a:pt x="2953" y="2179"/>
                  </a:lnTo>
                  <a:lnTo>
                    <a:pt x="2957" y="2079"/>
                  </a:lnTo>
                  <a:lnTo>
                    <a:pt x="2955" y="1977"/>
                  </a:lnTo>
                  <a:lnTo>
                    <a:pt x="2947" y="1872"/>
                  </a:lnTo>
                  <a:lnTo>
                    <a:pt x="2933" y="1764"/>
                  </a:lnTo>
                  <a:lnTo>
                    <a:pt x="2918" y="1677"/>
                  </a:lnTo>
                  <a:lnTo>
                    <a:pt x="2900" y="1590"/>
                  </a:lnTo>
                  <a:lnTo>
                    <a:pt x="2881" y="1503"/>
                  </a:lnTo>
                  <a:lnTo>
                    <a:pt x="2861" y="1416"/>
                  </a:lnTo>
                  <a:lnTo>
                    <a:pt x="2849" y="1374"/>
                  </a:lnTo>
                  <a:lnTo>
                    <a:pt x="2837" y="1331"/>
                  </a:lnTo>
                  <a:lnTo>
                    <a:pt x="2825" y="1288"/>
                  </a:lnTo>
                  <a:lnTo>
                    <a:pt x="2813" y="1245"/>
                  </a:lnTo>
                  <a:lnTo>
                    <a:pt x="2799" y="1203"/>
                  </a:lnTo>
                  <a:lnTo>
                    <a:pt x="2785" y="1160"/>
                  </a:lnTo>
                  <a:lnTo>
                    <a:pt x="2771" y="1118"/>
                  </a:lnTo>
                  <a:lnTo>
                    <a:pt x="2757" y="1076"/>
                  </a:lnTo>
                  <a:lnTo>
                    <a:pt x="2741" y="1035"/>
                  </a:lnTo>
                  <a:lnTo>
                    <a:pt x="2725" y="994"/>
                  </a:lnTo>
                  <a:lnTo>
                    <a:pt x="2709" y="952"/>
                  </a:lnTo>
                  <a:lnTo>
                    <a:pt x="2692" y="912"/>
                  </a:lnTo>
                  <a:lnTo>
                    <a:pt x="2674" y="872"/>
                  </a:lnTo>
                  <a:lnTo>
                    <a:pt x="2656" y="831"/>
                  </a:lnTo>
                  <a:lnTo>
                    <a:pt x="2637" y="791"/>
                  </a:lnTo>
                  <a:lnTo>
                    <a:pt x="2617" y="753"/>
                  </a:lnTo>
                  <a:lnTo>
                    <a:pt x="2597" y="713"/>
                  </a:lnTo>
                  <a:lnTo>
                    <a:pt x="2576" y="674"/>
                  </a:lnTo>
                  <a:lnTo>
                    <a:pt x="2555" y="637"/>
                  </a:lnTo>
                  <a:lnTo>
                    <a:pt x="2533" y="599"/>
                  </a:lnTo>
                  <a:lnTo>
                    <a:pt x="2510" y="561"/>
                  </a:lnTo>
                  <a:lnTo>
                    <a:pt x="2487" y="525"/>
                  </a:lnTo>
                  <a:lnTo>
                    <a:pt x="2463" y="488"/>
                  </a:lnTo>
                  <a:lnTo>
                    <a:pt x="2439" y="453"/>
                  </a:lnTo>
                  <a:lnTo>
                    <a:pt x="2416" y="420"/>
                  </a:lnTo>
                  <a:lnTo>
                    <a:pt x="2392" y="390"/>
                  </a:lnTo>
                  <a:lnTo>
                    <a:pt x="2369" y="362"/>
                  </a:lnTo>
                  <a:lnTo>
                    <a:pt x="2345" y="334"/>
                  </a:lnTo>
                  <a:lnTo>
                    <a:pt x="2322" y="310"/>
                  </a:lnTo>
                  <a:lnTo>
                    <a:pt x="2299" y="287"/>
                  </a:lnTo>
                  <a:lnTo>
                    <a:pt x="2274" y="265"/>
                  </a:lnTo>
                  <a:lnTo>
                    <a:pt x="2251" y="245"/>
                  </a:lnTo>
                  <a:lnTo>
                    <a:pt x="2226" y="227"/>
                  </a:lnTo>
                  <a:lnTo>
                    <a:pt x="2203" y="209"/>
                  </a:lnTo>
                  <a:lnTo>
                    <a:pt x="2178" y="193"/>
                  </a:lnTo>
                  <a:lnTo>
                    <a:pt x="2153" y="179"/>
                  </a:lnTo>
                  <a:lnTo>
                    <a:pt x="2129" y="166"/>
                  </a:lnTo>
                  <a:lnTo>
                    <a:pt x="2103" y="152"/>
                  </a:lnTo>
                  <a:lnTo>
                    <a:pt x="2078" y="141"/>
                  </a:lnTo>
                  <a:lnTo>
                    <a:pt x="2051" y="131"/>
                  </a:lnTo>
                  <a:lnTo>
                    <a:pt x="2025" y="121"/>
                  </a:lnTo>
                  <a:lnTo>
                    <a:pt x="1997" y="112"/>
                  </a:lnTo>
                  <a:lnTo>
                    <a:pt x="1970" y="103"/>
                  </a:lnTo>
                  <a:lnTo>
                    <a:pt x="1942" y="95"/>
                  </a:lnTo>
                  <a:lnTo>
                    <a:pt x="1884" y="82"/>
                  </a:lnTo>
                  <a:lnTo>
                    <a:pt x="1824" y="69"/>
                  </a:lnTo>
                  <a:lnTo>
                    <a:pt x="1761" y="58"/>
                  </a:lnTo>
                  <a:lnTo>
                    <a:pt x="1696" y="45"/>
                  </a:lnTo>
                  <a:lnTo>
                    <a:pt x="1627" y="34"/>
                  </a:lnTo>
                  <a:lnTo>
                    <a:pt x="1554" y="21"/>
                  </a:lnTo>
                  <a:lnTo>
                    <a:pt x="1492" y="11"/>
                  </a:lnTo>
                  <a:lnTo>
                    <a:pt x="1431" y="4"/>
                  </a:lnTo>
                  <a:lnTo>
                    <a:pt x="1369" y="1"/>
                  </a:lnTo>
                  <a:lnTo>
                    <a:pt x="1309" y="0"/>
                  </a:lnTo>
                  <a:lnTo>
                    <a:pt x="1249" y="3"/>
                  </a:lnTo>
                  <a:lnTo>
                    <a:pt x="1190" y="8"/>
                  </a:lnTo>
                  <a:lnTo>
                    <a:pt x="1131" y="16"/>
                  </a:lnTo>
                  <a:lnTo>
                    <a:pt x="1074" y="27"/>
                  </a:lnTo>
                  <a:lnTo>
                    <a:pt x="1017" y="41"/>
                  </a:lnTo>
                  <a:lnTo>
                    <a:pt x="961" y="59"/>
                  </a:lnTo>
                  <a:lnTo>
                    <a:pt x="906" y="78"/>
                  </a:lnTo>
                  <a:lnTo>
                    <a:pt x="853" y="100"/>
                  </a:lnTo>
                  <a:lnTo>
                    <a:pt x="800" y="125"/>
                  </a:lnTo>
                  <a:lnTo>
                    <a:pt x="749" y="152"/>
                  </a:lnTo>
                  <a:lnTo>
                    <a:pt x="699" y="183"/>
                  </a:lnTo>
                  <a:lnTo>
                    <a:pt x="651" y="215"/>
                  </a:lnTo>
                  <a:lnTo>
                    <a:pt x="604" y="251"/>
                  </a:lnTo>
                  <a:lnTo>
                    <a:pt x="560" y="289"/>
                  </a:lnTo>
                  <a:lnTo>
                    <a:pt x="516" y="328"/>
                  </a:lnTo>
                  <a:lnTo>
                    <a:pt x="474" y="371"/>
                  </a:lnTo>
                  <a:lnTo>
                    <a:pt x="433" y="416"/>
                  </a:lnTo>
                  <a:lnTo>
                    <a:pt x="396" y="463"/>
                  </a:lnTo>
                  <a:lnTo>
                    <a:pt x="359" y="513"/>
                  </a:lnTo>
                  <a:lnTo>
                    <a:pt x="325" y="563"/>
                  </a:lnTo>
                  <a:lnTo>
                    <a:pt x="293" y="617"/>
                  </a:lnTo>
                  <a:lnTo>
                    <a:pt x="262" y="673"/>
                  </a:lnTo>
                  <a:lnTo>
                    <a:pt x="235" y="731"/>
                  </a:lnTo>
                  <a:lnTo>
                    <a:pt x="209" y="790"/>
                  </a:lnTo>
                  <a:lnTo>
                    <a:pt x="186" y="853"/>
                  </a:lnTo>
                  <a:lnTo>
                    <a:pt x="165" y="917"/>
                  </a:lnTo>
                  <a:lnTo>
                    <a:pt x="146" y="982"/>
                  </a:lnTo>
                  <a:lnTo>
                    <a:pt x="131" y="1049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Freeform 177"/>
            <p:cNvSpPr>
              <a:spLocks/>
            </p:cNvSpPr>
            <p:nvPr/>
          </p:nvSpPr>
          <p:spPr bwMode="auto">
            <a:xfrm>
              <a:off x="2638426" y="87313"/>
              <a:ext cx="212725" cy="347663"/>
            </a:xfrm>
            <a:custGeom>
              <a:avLst/>
              <a:gdLst>
                <a:gd name="T0" fmla="*/ 2147483647 w 2006"/>
                <a:gd name="T1" fmla="*/ 2147483647 h 3282"/>
                <a:gd name="T2" fmla="*/ 2147483647 w 2006"/>
                <a:gd name="T3" fmla="*/ 2147483647 h 3282"/>
                <a:gd name="T4" fmla="*/ 2147483647 w 2006"/>
                <a:gd name="T5" fmla="*/ 2147483647 h 3282"/>
                <a:gd name="T6" fmla="*/ 2147483647 w 2006"/>
                <a:gd name="T7" fmla="*/ 2147483647 h 3282"/>
                <a:gd name="T8" fmla="*/ 2147483647 w 2006"/>
                <a:gd name="T9" fmla="*/ 2147483647 h 3282"/>
                <a:gd name="T10" fmla="*/ 2147483647 w 2006"/>
                <a:gd name="T11" fmla="*/ 2147483647 h 3282"/>
                <a:gd name="T12" fmla="*/ 2147483647 w 2006"/>
                <a:gd name="T13" fmla="*/ 2147483647 h 3282"/>
                <a:gd name="T14" fmla="*/ 2147483647 w 2006"/>
                <a:gd name="T15" fmla="*/ 2147483647 h 3282"/>
                <a:gd name="T16" fmla="*/ 2147483647 w 2006"/>
                <a:gd name="T17" fmla="*/ 2147483647 h 3282"/>
                <a:gd name="T18" fmla="*/ 2147483647 w 2006"/>
                <a:gd name="T19" fmla="*/ 2147483647 h 3282"/>
                <a:gd name="T20" fmla="*/ 2147483647 w 2006"/>
                <a:gd name="T21" fmla="*/ 0 h 3282"/>
                <a:gd name="T22" fmla="*/ 2147483647 w 2006"/>
                <a:gd name="T23" fmla="*/ 2147483647 h 3282"/>
                <a:gd name="T24" fmla="*/ 2147483647 w 2006"/>
                <a:gd name="T25" fmla="*/ 2147483647 h 3282"/>
                <a:gd name="T26" fmla="*/ 2147483647 w 2006"/>
                <a:gd name="T27" fmla="*/ 2147483647 h 3282"/>
                <a:gd name="T28" fmla="*/ 2147483647 w 2006"/>
                <a:gd name="T29" fmla="*/ 2147483647 h 3282"/>
                <a:gd name="T30" fmla="*/ 2147483647 w 2006"/>
                <a:gd name="T31" fmla="*/ 2147483647 h 3282"/>
                <a:gd name="T32" fmla="*/ 2147483647 w 2006"/>
                <a:gd name="T33" fmla="*/ 2147483647 h 3282"/>
                <a:gd name="T34" fmla="*/ 2147483647 w 2006"/>
                <a:gd name="T35" fmla="*/ 2147483647 h 3282"/>
                <a:gd name="T36" fmla="*/ 2147483647 w 2006"/>
                <a:gd name="T37" fmla="*/ 2147483647 h 3282"/>
                <a:gd name="T38" fmla="*/ 2147483647 w 2006"/>
                <a:gd name="T39" fmla="*/ 2147483647 h 3282"/>
                <a:gd name="T40" fmla="*/ 2147483647 w 2006"/>
                <a:gd name="T41" fmla="*/ 2147483647 h 3282"/>
                <a:gd name="T42" fmla="*/ 2147483647 w 2006"/>
                <a:gd name="T43" fmla="*/ 2147483647 h 3282"/>
                <a:gd name="T44" fmla="*/ 2147483647 w 2006"/>
                <a:gd name="T45" fmla="*/ 2147483647 h 3282"/>
                <a:gd name="T46" fmla="*/ 2147483647 w 2006"/>
                <a:gd name="T47" fmla="*/ 2147483647 h 3282"/>
                <a:gd name="T48" fmla="*/ 2147483647 w 2006"/>
                <a:gd name="T49" fmla="*/ 2147483647 h 3282"/>
                <a:gd name="T50" fmla="*/ 2147483647 w 2006"/>
                <a:gd name="T51" fmla="*/ 2147483647 h 3282"/>
                <a:gd name="T52" fmla="*/ 2147483647 w 2006"/>
                <a:gd name="T53" fmla="*/ 2147483647 h 3282"/>
                <a:gd name="T54" fmla="*/ 2147483647 w 2006"/>
                <a:gd name="T55" fmla="*/ 2147483647 h 3282"/>
                <a:gd name="T56" fmla="*/ 2147483647 w 2006"/>
                <a:gd name="T57" fmla="*/ 2147483647 h 3282"/>
                <a:gd name="T58" fmla="*/ 2147483647 w 2006"/>
                <a:gd name="T59" fmla="*/ 2147483647 h 3282"/>
                <a:gd name="T60" fmla="*/ 2147483647 w 2006"/>
                <a:gd name="T61" fmla="*/ 2147483647 h 3282"/>
                <a:gd name="T62" fmla="*/ 2147483647 w 2006"/>
                <a:gd name="T63" fmla="*/ 2147483647 h 3282"/>
                <a:gd name="T64" fmla="*/ 2147483647 w 2006"/>
                <a:gd name="T65" fmla="*/ 2147483647 h 3282"/>
                <a:gd name="T66" fmla="*/ 2147483647 w 2006"/>
                <a:gd name="T67" fmla="*/ 2147483647 h 3282"/>
                <a:gd name="T68" fmla="*/ 2147483647 w 2006"/>
                <a:gd name="T69" fmla="*/ 2147483647 h 3282"/>
                <a:gd name="T70" fmla="*/ 2147483647 w 2006"/>
                <a:gd name="T71" fmla="*/ 2147483647 h 3282"/>
                <a:gd name="T72" fmla="*/ 2147483647 w 2006"/>
                <a:gd name="T73" fmla="*/ 2147483647 h 3282"/>
                <a:gd name="T74" fmla="*/ 2147483647 w 2006"/>
                <a:gd name="T75" fmla="*/ 2147483647 h 3282"/>
                <a:gd name="T76" fmla="*/ 2147483647 w 2006"/>
                <a:gd name="T77" fmla="*/ 2147483647 h 3282"/>
                <a:gd name="T78" fmla="*/ 2147483647 w 2006"/>
                <a:gd name="T79" fmla="*/ 2147483647 h 3282"/>
                <a:gd name="T80" fmla="*/ 2147483647 w 2006"/>
                <a:gd name="T81" fmla="*/ 2147483647 h 3282"/>
                <a:gd name="T82" fmla="*/ 2147483647 w 2006"/>
                <a:gd name="T83" fmla="*/ 2147483647 h 3282"/>
                <a:gd name="T84" fmla="*/ 2147483647 w 2006"/>
                <a:gd name="T85" fmla="*/ 2147483647 h 3282"/>
                <a:gd name="T86" fmla="*/ 2147483647 w 2006"/>
                <a:gd name="T87" fmla="*/ 2147483647 h 3282"/>
                <a:gd name="T88" fmla="*/ 2147483647 w 2006"/>
                <a:gd name="T89" fmla="*/ 2147483647 h 3282"/>
                <a:gd name="T90" fmla="*/ 2147483647 w 2006"/>
                <a:gd name="T91" fmla="*/ 2147483647 h 3282"/>
                <a:gd name="T92" fmla="*/ 2147483647 w 2006"/>
                <a:gd name="T93" fmla="*/ 2147483647 h 32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06"/>
                <a:gd name="T142" fmla="*/ 0 h 3282"/>
                <a:gd name="T143" fmla="*/ 2006 w 2006"/>
                <a:gd name="T144" fmla="*/ 3282 h 32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06" h="3282">
                  <a:moveTo>
                    <a:pt x="1117" y="2896"/>
                  </a:moveTo>
                  <a:lnTo>
                    <a:pt x="1201" y="2836"/>
                  </a:lnTo>
                  <a:lnTo>
                    <a:pt x="1277" y="2771"/>
                  </a:lnTo>
                  <a:lnTo>
                    <a:pt x="1348" y="2702"/>
                  </a:lnTo>
                  <a:lnTo>
                    <a:pt x="1413" y="2629"/>
                  </a:lnTo>
                  <a:lnTo>
                    <a:pt x="1472" y="2553"/>
                  </a:lnTo>
                  <a:lnTo>
                    <a:pt x="1525" y="2474"/>
                  </a:lnTo>
                  <a:lnTo>
                    <a:pt x="1573" y="2391"/>
                  </a:lnTo>
                  <a:lnTo>
                    <a:pt x="1614" y="2306"/>
                  </a:lnTo>
                  <a:lnTo>
                    <a:pt x="1651" y="2218"/>
                  </a:lnTo>
                  <a:lnTo>
                    <a:pt x="1681" y="2128"/>
                  </a:lnTo>
                  <a:lnTo>
                    <a:pt x="1708" y="2035"/>
                  </a:lnTo>
                  <a:lnTo>
                    <a:pt x="1729" y="1940"/>
                  </a:lnTo>
                  <a:lnTo>
                    <a:pt x="1745" y="1845"/>
                  </a:lnTo>
                  <a:lnTo>
                    <a:pt x="1756" y="1747"/>
                  </a:lnTo>
                  <a:lnTo>
                    <a:pt x="1762" y="1648"/>
                  </a:lnTo>
                  <a:lnTo>
                    <a:pt x="1764" y="1547"/>
                  </a:lnTo>
                  <a:lnTo>
                    <a:pt x="1762" y="1448"/>
                  </a:lnTo>
                  <a:lnTo>
                    <a:pt x="1755" y="1346"/>
                  </a:lnTo>
                  <a:lnTo>
                    <a:pt x="1743" y="1245"/>
                  </a:lnTo>
                  <a:lnTo>
                    <a:pt x="1727" y="1143"/>
                  </a:lnTo>
                  <a:lnTo>
                    <a:pt x="1708" y="1042"/>
                  </a:lnTo>
                  <a:lnTo>
                    <a:pt x="1685" y="941"/>
                  </a:lnTo>
                  <a:lnTo>
                    <a:pt x="1657" y="840"/>
                  </a:lnTo>
                  <a:lnTo>
                    <a:pt x="1625" y="740"/>
                  </a:lnTo>
                  <a:lnTo>
                    <a:pt x="1591" y="642"/>
                  </a:lnTo>
                  <a:lnTo>
                    <a:pt x="1553" y="545"/>
                  </a:lnTo>
                  <a:lnTo>
                    <a:pt x="1511" y="449"/>
                  </a:lnTo>
                  <a:lnTo>
                    <a:pt x="1467" y="355"/>
                  </a:lnTo>
                  <a:lnTo>
                    <a:pt x="1419" y="263"/>
                  </a:lnTo>
                  <a:lnTo>
                    <a:pt x="1368" y="172"/>
                  </a:lnTo>
                  <a:lnTo>
                    <a:pt x="1314" y="85"/>
                  </a:lnTo>
                  <a:lnTo>
                    <a:pt x="1257" y="0"/>
                  </a:lnTo>
                  <a:lnTo>
                    <a:pt x="1286" y="22"/>
                  </a:lnTo>
                  <a:lnTo>
                    <a:pt x="1316" y="46"/>
                  </a:lnTo>
                  <a:lnTo>
                    <a:pt x="1344" y="72"/>
                  </a:lnTo>
                  <a:lnTo>
                    <a:pt x="1373" y="100"/>
                  </a:lnTo>
                  <a:lnTo>
                    <a:pt x="1403" y="131"/>
                  </a:lnTo>
                  <a:lnTo>
                    <a:pt x="1431" y="164"/>
                  </a:lnTo>
                  <a:lnTo>
                    <a:pt x="1460" y="201"/>
                  </a:lnTo>
                  <a:lnTo>
                    <a:pt x="1488" y="240"/>
                  </a:lnTo>
                  <a:lnTo>
                    <a:pt x="1512" y="275"/>
                  </a:lnTo>
                  <a:lnTo>
                    <a:pt x="1536" y="312"/>
                  </a:lnTo>
                  <a:lnTo>
                    <a:pt x="1559" y="348"/>
                  </a:lnTo>
                  <a:lnTo>
                    <a:pt x="1582" y="386"/>
                  </a:lnTo>
                  <a:lnTo>
                    <a:pt x="1604" y="424"/>
                  </a:lnTo>
                  <a:lnTo>
                    <a:pt x="1625" y="461"/>
                  </a:lnTo>
                  <a:lnTo>
                    <a:pt x="1646" y="500"/>
                  </a:lnTo>
                  <a:lnTo>
                    <a:pt x="1666" y="540"/>
                  </a:lnTo>
                  <a:lnTo>
                    <a:pt x="1686" y="578"/>
                  </a:lnTo>
                  <a:lnTo>
                    <a:pt x="1705" y="618"/>
                  </a:lnTo>
                  <a:lnTo>
                    <a:pt x="1723" y="659"/>
                  </a:lnTo>
                  <a:lnTo>
                    <a:pt x="1741" y="699"/>
                  </a:lnTo>
                  <a:lnTo>
                    <a:pt x="1758" y="739"/>
                  </a:lnTo>
                  <a:lnTo>
                    <a:pt x="1774" y="781"/>
                  </a:lnTo>
                  <a:lnTo>
                    <a:pt x="1790" y="822"/>
                  </a:lnTo>
                  <a:lnTo>
                    <a:pt x="1806" y="863"/>
                  </a:lnTo>
                  <a:lnTo>
                    <a:pt x="1820" y="905"/>
                  </a:lnTo>
                  <a:lnTo>
                    <a:pt x="1834" y="947"/>
                  </a:lnTo>
                  <a:lnTo>
                    <a:pt x="1848" y="990"/>
                  </a:lnTo>
                  <a:lnTo>
                    <a:pt x="1862" y="1032"/>
                  </a:lnTo>
                  <a:lnTo>
                    <a:pt x="1874" y="1075"/>
                  </a:lnTo>
                  <a:lnTo>
                    <a:pt x="1886" y="1118"/>
                  </a:lnTo>
                  <a:lnTo>
                    <a:pt x="1898" y="1161"/>
                  </a:lnTo>
                  <a:lnTo>
                    <a:pt x="1910" y="1203"/>
                  </a:lnTo>
                  <a:lnTo>
                    <a:pt x="1930" y="1290"/>
                  </a:lnTo>
                  <a:lnTo>
                    <a:pt x="1949" y="1377"/>
                  </a:lnTo>
                  <a:lnTo>
                    <a:pt x="1967" y="1464"/>
                  </a:lnTo>
                  <a:lnTo>
                    <a:pt x="1982" y="1551"/>
                  </a:lnTo>
                  <a:lnTo>
                    <a:pt x="1996" y="1659"/>
                  </a:lnTo>
                  <a:lnTo>
                    <a:pt x="2004" y="1764"/>
                  </a:lnTo>
                  <a:lnTo>
                    <a:pt x="2006" y="1866"/>
                  </a:lnTo>
                  <a:lnTo>
                    <a:pt x="2002" y="1966"/>
                  </a:lnTo>
                  <a:lnTo>
                    <a:pt x="1992" y="2062"/>
                  </a:lnTo>
                  <a:lnTo>
                    <a:pt x="1976" y="2155"/>
                  </a:lnTo>
                  <a:lnTo>
                    <a:pt x="1954" y="2246"/>
                  </a:lnTo>
                  <a:lnTo>
                    <a:pt x="1927" y="2332"/>
                  </a:lnTo>
                  <a:lnTo>
                    <a:pt x="1894" y="2417"/>
                  </a:lnTo>
                  <a:lnTo>
                    <a:pt x="1858" y="2497"/>
                  </a:lnTo>
                  <a:lnTo>
                    <a:pt x="1816" y="2573"/>
                  </a:lnTo>
                  <a:lnTo>
                    <a:pt x="1769" y="2647"/>
                  </a:lnTo>
                  <a:lnTo>
                    <a:pt x="1719" y="2717"/>
                  </a:lnTo>
                  <a:lnTo>
                    <a:pt x="1664" y="2783"/>
                  </a:lnTo>
                  <a:lnTo>
                    <a:pt x="1605" y="2845"/>
                  </a:lnTo>
                  <a:lnTo>
                    <a:pt x="1543" y="2904"/>
                  </a:lnTo>
                  <a:lnTo>
                    <a:pt x="1477" y="2959"/>
                  </a:lnTo>
                  <a:lnTo>
                    <a:pt x="1408" y="3009"/>
                  </a:lnTo>
                  <a:lnTo>
                    <a:pt x="1335" y="3056"/>
                  </a:lnTo>
                  <a:lnTo>
                    <a:pt x="1260" y="3099"/>
                  </a:lnTo>
                  <a:lnTo>
                    <a:pt x="1182" y="3137"/>
                  </a:lnTo>
                  <a:lnTo>
                    <a:pt x="1101" y="3171"/>
                  </a:lnTo>
                  <a:lnTo>
                    <a:pt x="1019" y="3200"/>
                  </a:lnTo>
                  <a:lnTo>
                    <a:pt x="933" y="3226"/>
                  </a:lnTo>
                  <a:lnTo>
                    <a:pt x="847" y="3246"/>
                  </a:lnTo>
                  <a:lnTo>
                    <a:pt x="758" y="3262"/>
                  </a:lnTo>
                  <a:lnTo>
                    <a:pt x="668" y="3274"/>
                  </a:lnTo>
                  <a:lnTo>
                    <a:pt x="577" y="3280"/>
                  </a:lnTo>
                  <a:lnTo>
                    <a:pt x="485" y="3282"/>
                  </a:lnTo>
                  <a:lnTo>
                    <a:pt x="392" y="3278"/>
                  </a:lnTo>
                  <a:lnTo>
                    <a:pt x="298" y="3270"/>
                  </a:lnTo>
                  <a:lnTo>
                    <a:pt x="204" y="3256"/>
                  </a:lnTo>
                  <a:lnTo>
                    <a:pt x="177" y="3251"/>
                  </a:lnTo>
                  <a:lnTo>
                    <a:pt x="151" y="3246"/>
                  </a:lnTo>
                  <a:lnTo>
                    <a:pt x="125" y="3240"/>
                  </a:lnTo>
                  <a:lnTo>
                    <a:pt x="99" y="3234"/>
                  </a:lnTo>
                  <a:lnTo>
                    <a:pt x="74" y="3227"/>
                  </a:lnTo>
                  <a:lnTo>
                    <a:pt x="48" y="3220"/>
                  </a:lnTo>
                  <a:lnTo>
                    <a:pt x="24" y="3213"/>
                  </a:lnTo>
                  <a:lnTo>
                    <a:pt x="0" y="3204"/>
                  </a:lnTo>
                  <a:lnTo>
                    <a:pt x="35" y="3208"/>
                  </a:lnTo>
                  <a:lnTo>
                    <a:pt x="72" y="3211"/>
                  </a:lnTo>
                  <a:lnTo>
                    <a:pt x="107" y="3214"/>
                  </a:lnTo>
                  <a:lnTo>
                    <a:pt x="144" y="3215"/>
                  </a:lnTo>
                  <a:lnTo>
                    <a:pt x="180" y="3215"/>
                  </a:lnTo>
                  <a:lnTo>
                    <a:pt x="216" y="3215"/>
                  </a:lnTo>
                  <a:lnTo>
                    <a:pt x="252" y="3213"/>
                  </a:lnTo>
                  <a:lnTo>
                    <a:pt x="289" y="3210"/>
                  </a:lnTo>
                  <a:lnTo>
                    <a:pt x="324" y="3208"/>
                  </a:lnTo>
                  <a:lnTo>
                    <a:pt x="361" y="3204"/>
                  </a:lnTo>
                  <a:lnTo>
                    <a:pt x="397" y="3200"/>
                  </a:lnTo>
                  <a:lnTo>
                    <a:pt x="432" y="3194"/>
                  </a:lnTo>
                  <a:lnTo>
                    <a:pt x="468" y="3188"/>
                  </a:lnTo>
                  <a:lnTo>
                    <a:pt x="504" y="3181"/>
                  </a:lnTo>
                  <a:lnTo>
                    <a:pt x="539" y="3173"/>
                  </a:lnTo>
                  <a:lnTo>
                    <a:pt x="575" y="3165"/>
                  </a:lnTo>
                  <a:lnTo>
                    <a:pt x="609" y="3155"/>
                  </a:lnTo>
                  <a:lnTo>
                    <a:pt x="645" y="3144"/>
                  </a:lnTo>
                  <a:lnTo>
                    <a:pt x="680" y="3133"/>
                  </a:lnTo>
                  <a:lnTo>
                    <a:pt x="715" y="3120"/>
                  </a:lnTo>
                  <a:lnTo>
                    <a:pt x="750" y="3107"/>
                  </a:lnTo>
                  <a:lnTo>
                    <a:pt x="785" y="3092"/>
                  </a:lnTo>
                  <a:lnTo>
                    <a:pt x="818" y="3077"/>
                  </a:lnTo>
                  <a:lnTo>
                    <a:pt x="853" y="3061"/>
                  </a:lnTo>
                  <a:lnTo>
                    <a:pt x="886" y="3045"/>
                  </a:lnTo>
                  <a:lnTo>
                    <a:pt x="920" y="3026"/>
                  </a:lnTo>
                  <a:lnTo>
                    <a:pt x="954" y="3007"/>
                  </a:lnTo>
                  <a:lnTo>
                    <a:pt x="987" y="2987"/>
                  </a:lnTo>
                  <a:lnTo>
                    <a:pt x="1020" y="2966"/>
                  </a:lnTo>
                  <a:lnTo>
                    <a:pt x="1052" y="2944"/>
                  </a:lnTo>
                  <a:lnTo>
                    <a:pt x="1085" y="2920"/>
                  </a:lnTo>
                  <a:lnTo>
                    <a:pt x="1117" y="2896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9" name="Freeform 178"/>
            <p:cNvSpPr>
              <a:spLocks/>
            </p:cNvSpPr>
            <p:nvPr/>
          </p:nvSpPr>
          <p:spPr bwMode="auto">
            <a:xfrm>
              <a:off x="2549526" y="254000"/>
              <a:ext cx="23813" cy="23813"/>
            </a:xfrm>
            <a:custGeom>
              <a:avLst/>
              <a:gdLst>
                <a:gd name="T0" fmla="*/ 2147483647 w 216"/>
                <a:gd name="T1" fmla="*/ 2147483647 h 225"/>
                <a:gd name="T2" fmla="*/ 2147483647 w 216"/>
                <a:gd name="T3" fmla="*/ 2147483647 h 225"/>
                <a:gd name="T4" fmla="*/ 2147483647 w 216"/>
                <a:gd name="T5" fmla="*/ 2147483647 h 225"/>
                <a:gd name="T6" fmla="*/ 2147483647 w 216"/>
                <a:gd name="T7" fmla="*/ 2147483647 h 225"/>
                <a:gd name="T8" fmla="*/ 2147483647 w 216"/>
                <a:gd name="T9" fmla="*/ 2147483647 h 225"/>
                <a:gd name="T10" fmla="*/ 2147483647 w 216"/>
                <a:gd name="T11" fmla="*/ 2147483647 h 225"/>
                <a:gd name="T12" fmla="*/ 2147483647 w 216"/>
                <a:gd name="T13" fmla="*/ 2147483647 h 225"/>
                <a:gd name="T14" fmla="*/ 2147483647 w 216"/>
                <a:gd name="T15" fmla="*/ 2147483647 h 225"/>
                <a:gd name="T16" fmla="*/ 2147483647 w 216"/>
                <a:gd name="T17" fmla="*/ 2147483647 h 225"/>
                <a:gd name="T18" fmla="*/ 2147483647 w 216"/>
                <a:gd name="T19" fmla="*/ 2147483647 h 225"/>
                <a:gd name="T20" fmla="*/ 2147483647 w 216"/>
                <a:gd name="T21" fmla="*/ 2147483647 h 225"/>
                <a:gd name="T22" fmla="*/ 2147483647 w 216"/>
                <a:gd name="T23" fmla="*/ 2147483647 h 225"/>
                <a:gd name="T24" fmla="*/ 2147483647 w 216"/>
                <a:gd name="T25" fmla="*/ 2147483647 h 225"/>
                <a:gd name="T26" fmla="*/ 2147483647 w 216"/>
                <a:gd name="T27" fmla="*/ 2147483647 h 225"/>
                <a:gd name="T28" fmla="*/ 2147483647 w 216"/>
                <a:gd name="T29" fmla="*/ 2147483647 h 225"/>
                <a:gd name="T30" fmla="*/ 2147483647 w 216"/>
                <a:gd name="T31" fmla="*/ 2147483647 h 225"/>
                <a:gd name="T32" fmla="*/ 2147483647 w 216"/>
                <a:gd name="T33" fmla="*/ 2147483647 h 225"/>
                <a:gd name="T34" fmla="*/ 2147483647 w 216"/>
                <a:gd name="T35" fmla="*/ 2147483647 h 225"/>
                <a:gd name="T36" fmla="*/ 2147483647 w 216"/>
                <a:gd name="T37" fmla="*/ 2147483647 h 225"/>
                <a:gd name="T38" fmla="*/ 2147483647 w 216"/>
                <a:gd name="T39" fmla="*/ 2147483647 h 225"/>
                <a:gd name="T40" fmla="*/ 2147483647 w 216"/>
                <a:gd name="T41" fmla="*/ 2147483647 h 225"/>
                <a:gd name="T42" fmla="*/ 2147483647 w 216"/>
                <a:gd name="T43" fmla="*/ 2147483647 h 225"/>
                <a:gd name="T44" fmla="*/ 2147483647 w 216"/>
                <a:gd name="T45" fmla="*/ 2147483647 h 225"/>
                <a:gd name="T46" fmla="*/ 2147483647 w 216"/>
                <a:gd name="T47" fmla="*/ 2147483647 h 225"/>
                <a:gd name="T48" fmla="*/ 2147483647 w 216"/>
                <a:gd name="T49" fmla="*/ 2147483647 h 225"/>
                <a:gd name="T50" fmla="*/ 2147483647 w 216"/>
                <a:gd name="T51" fmla="*/ 2147483647 h 225"/>
                <a:gd name="T52" fmla="*/ 2147483647 w 216"/>
                <a:gd name="T53" fmla="*/ 0 h 225"/>
                <a:gd name="T54" fmla="*/ 2147483647 w 216"/>
                <a:gd name="T55" fmla="*/ 2147483647 h 225"/>
                <a:gd name="T56" fmla="*/ 2147483647 w 216"/>
                <a:gd name="T57" fmla="*/ 2147483647 h 225"/>
                <a:gd name="T58" fmla="*/ 2147483647 w 216"/>
                <a:gd name="T59" fmla="*/ 2147483647 h 225"/>
                <a:gd name="T60" fmla="*/ 2147483647 w 216"/>
                <a:gd name="T61" fmla="*/ 2147483647 h 225"/>
                <a:gd name="T62" fmla="*/ 2147483647 w 216"/>
                <a:gd name="T63" fmla="*/ 2147483647 h 2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5"/>
                <a:gd name="T98" fmla="*/ 216 w 216"/>
                <a:gd name="T99" fmla="*/ 225 h 2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5">
                  <a:moveTo>
                    <a:pt x="206" y="66"/>
                  </a:moveTo>
                  <a:lnTo>
                    <a:pt x="210" y="77"/>
                  </a:lnTo>
                  <a:lnTo>
                    <a:pt x="213" y="88"/>
                  </a:lnTo>
                  <a:lnTo>
                    <a:pt x="215" y="99"/>
                  </a:lnTo>
                  <a:lnTo>
                    <a:pt x="216" y="110"/>
                  </a:lnTo>
                  <a:lnTo>
                    <a:pt x="216" y="121"/>
                  </a:lnTo>
                  <a:lnTo>
                    <a:pt x="215" y="131"/>
                  </a:lnTo>
                  <a:lnTo>
                    <a:pt x="212" y="143"/>
                  </a:lnTo>
                  <a:lnTo>
                    <a:pt x="209" y="153"/>
                  </a:lnTo>
                  <a:lnTo>
                    <a:pt x="205" y="162"/>
                  </a:lnTo>
                  <a:lnTo>
                    <a:pt x="200" y="172"/>
                  </a:lnTo>
                  <a:lnTo>
                    <a:pt x="195" y="180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4"/>
                  </a:lnTo>
                  <a:lnTo>
                    <a:pt x="163" y="210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5"/>
                  </a:lnTo>
                  <a:lnTo>
                    <a:pt x="101" y="225"/>
                  </a:lnTo>
                  <a:lnTo>
                    <a:pt x="91" y="224"/>
                  </a:lnTo>
                  <a:lnTo>
                    <a:pt x="81" y="221"/>
                  </a:lnTo>
                  <a:lnTo>
                    <a:pt x="71" y="218"/>
                  </a:lnTo>
                  <a:lnTo>
                    <a:pt x="61" y="214"/>
                  </a:lnTo>
                  <a:lnTo>
                    <a:pt x="51" y="209"/>
                  </a:lnTo>
                  <a:lnTo>
                    <a:pt x="43" y="203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70"/>
                  </a:lnTo>
                  <a:lnTo>
                    <a:pt x="10" y="160"/>
                  </a:lnTo>
                  <a:lnTo>
                    <a:pt x="6" y="149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6"/>
                  </a:lnTo>
                  <a:lnTo>
                    <a:pt x="1" y="105"/>
                  </a:lnTo>
                  <a:lnTo>
                    <a:pt x="2" y="95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3"/>
                  </a:lnTo>
                  <a:lnTo>
                    <a:pt x="16" y="54"/>
                  </a:lnTo>
                  <a:lnTo>
                    <a:pt x="22" y="45"/>
                  </a:lnTo>
                  <a:lnTo>
                    <a:pt x="28" y="37"/>
                  </a:lnTo>
                  <a:lnTo>
                    <a:pt x="35" y="29"/>
                  </a:lnTo>
                  <a:lnTo>
                    <a:pt x="44" y="21"/>
                  </a:lnTo>
                  <a:lnTo>
                    <a:pt x="54" y="15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3" y="3"/>
                  </a:lnTo>
                  <a:lnTo>
                    <a:pt x="94" y="1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6" y="2"/>
                  </a:lnTo>
                  <a:lnTo>
                    <a:pt x="136" y="4"/>
                  </a:lnTo>
                  <a:lnTo>
                    <a:pt x="145" y="7"/>
                  </a:lnTo>
                  <a:lnTo>
                    <a:pt x="155" y="11"/>
                  </a:lnTo>
                  <a:lnTo>
                    <a:pt x="164" y="16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8"/>
                  </a:lnTo>
                  <a:lnTo>
                    <a:pt x="195" y="47"/>
                  </a:lnTo>
                  <a:lnTo>
                    <a:pt x="201" y="56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0" name="Freeform 179"/>
            <p:cNvSpPr>
              <a:spLocks/>
            </p:cNvSpPr>
            <p:nvPr/>
          </p:nvSpPr>
          <p:spPr bwMode="auto">
            <a:xfrm>
              <a:off x="2554288" y="258763"/>
              <a:ext cx="6350" cy="6350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2147483647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2" y="19"/>
                  </a:moveTo>
                  <a:lnTo>
                    <a:pt x="64" y="26"/>
                  </a:lnTo>
                  <a:lnTo>
                    <a:pt x="65" y="32"/>
                  </a:lnTo>
                  <a:lnTo>
                    <a:pt x="64" y="39"/>
                  </a:lnTo>
                  <a:lnTo>
                    <a:pt x="63" y="45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4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0" y="59"/>
                  </a:lnTo>
                  <a:lnTo>
                    <a:pt x="6" y="54"/>
                  </a:lnTo>
                  <a:lnTo>
                    <a:pt x="3" y="47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3" y="7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9" y="14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Freeform 180"/>
            <p:cNvSpPr>
              <a:spLocks/>
            </p:cNvSpPr>
            <p:nvPr/>
          </p:nvSpPr>
          <p:spPr bwMode="auto">
            <a:xfrm>
              <a:off x="2546351" y="196850"/>
              <a:ext cx="31750" cy="12700"/>
            </a:xfrm>
            <a:custGeom>
              <a:avLst/>
              <a:gdLst>
                <a:gd name="T0" fmla="*/ 2147483647 w 299"/>
                <a:gd name="T1" fmla="*/ 2147483647 h 120"/>
                <a:gd name="T2" fmla="*/ 2147483647 w 299"/>
                <a:gd name="T3" fmla="*/ 2147483647 h 120"/>
                <a:gd name="T4" fmla="*/ 2147483647 w 299"/>
                <a:gd name="T5" fmla="*/ 2147483647 h 120"/>
                <a:gd name="T6" fmla="*/ 2147483647 w 299"/>
                <a:gd name="T7" fmla="*/ 2147483647 h 120"/>
                <a:gd name="T8" fmla="*/ 2147483647 w 299"/>
                <a:gd name="T9" fmla="*/ 2147483647 h 120"/>
                <a:gd name="T10" fmla="*/ 2147483647 w 299"/>
                <a:gd name="T11" fmla="*/ 2147483647 h 120"/>
                <a:gd name="T12" fmla="*/ 2147483647 w 299"/>
                <a:gd name="T13" fmla="*/ 2147483647 h 120"/>
                <a:gd name="T14" fmla="*/ 2147483647 w 299"/>
                <a:gd name="T15" fmla="*/ 2147483647 h 120"/>
                <a:gd name="T16" fmla="*/ 2147483647 w 299"/>
                <a:gd name="T17" fmla="*/ 2147483647 h 120"/>
                <a:gd name="T18" fmla="*/ 2147483647 w 299"/>
                <a:gd name="T19" fmla="*/ 2147483647 h 120"/>
                <a:gd name="T20" fmla="*/ 2147483647 w 299"/>
                <a:gd name="T21" fmla="*/ 2147483647 h 120"/>
                <a:gd name="T22" fmla="*/ 2147483647 w 299"/>
                <a:gd name="T23" fmla="*/ 2147483647 h 120"/>
                <a:gd name="T24" fmla="*/ 2147483647 w 299"/>
                <a:gd name="T25" fmla="*/ 2147483647 h 120"/>
                <a:gd name="T26" fmla="*/ 2147483647 w 299"/>
                <a:gd name="T27" fmla="*/ 2147483647 h 120"/>
                <a:gd name="T28" fmla="*/ 2147483647 w 299"/>
                <a:gd name="T29" fmla="*/ 2147483647 h 120"/>
                <a:gd name="T30" fmla="*/ 2147483647 w 299"/>
                <a:gd name="T31" fmla="*/ 2147483647 h 120"/>
                <a:gd name="T32" fmla="*/ 2147483647 w 299"/>
                <a:gd name="T33" fmla="*/ 2147483647 h 120"/>
                <a:gd name="T34" fmla="*/ 2147483647 w 299"/>
                <a:gd name="T35" fmla="*/ 2147483647 h 120"/>
                <a:gd name="T36" fmla="*/ 2147483647 w 299"/>
                <a:gd name="T37" fmla="*/ 2147483647 h 120"/>
                <a:gd name="T38" fmla="*/ 2147483647 w 299"/>
                <a:gd name="T39" fmla="*/ 2147483647 h 120"/>
                <a:gd name="T40" fmla="*/ 0 w 299"/>
                <a:gd name="T41" fmla="*/ 2147483647 h 120"/>
                <a:gd name="T42" fmla="*/ 2147483647 w 299"/>
                <a:gd name="T43" fmla="*/ 2147483647 h 120"/>
                <a:gd name="T44" fmla="*/ 2147483647 w 299"/>
                <a:gd name="T45" fmla="*/ 2147483647 h 120"/>
                <a:gd name="T46" fmla="*/ 2147483647 w 299"/>
                <a:gd name="T47" fmla="*/ 2147483647 h 120"/>
                <a:gd name="T48" fmla="*/ 2147483647 w 299"/>
                <a:gd name="T49" fmla="*/ 2147483647 h 120"/>
                <a:gd name="T50" fmla="*/ 2147483647 w 299"/>
                <a:gd name="T51" fmla="*/ 2147483647 h 120"/>
                <a:gd name="T52" fmla="*/ 2147483647 w 299"/>
                <a:gd name="T53" fmla="*/ 2147483647 h 120"/>
                <a:gd name="T54" fmla="*/ 2147483647 w 299"/>
                <a:gd name="T55" fmla="*/ 2147483647 h 120"/>
                <a:gd name="T56" fmla="*/ 2147483647 w 299"/>
                <a:gd name="T57" fmla="*/ 2147483647 h 120"/>
                <a:gd name="T58" fmla="*/ 2147483647 w 299"/>
                <a:gd name="T59" fmla="*/ 2147483647 h 120"/>
                <a:gd name="T60" fmla="*/ 2147483647 w 299"/>
                <a:gd name="T61" fmla="*/ 2147483647 h 120"/>
                <a:gd name="T62" fmla="*/ 2147483647 w 299"/>
                <a:gd name="T63" fmla="*/ 0 h 120"/>
                <a:gd name="T64" fmla="*/ 2147483647 w 299"/>
                <a:gd name="T65" fmla="*/ 0 h 120"/>
                <a:gd name="T66" fmla="*/ 2147483647 w 299"/>
                <a:gd name="T67" fmla="*/ 2147483647 h 120"/>
                <a:gd name="T68" fmla="*/ 2147483647 w 299"/>
                <a:gd name="T69" fmla="*/ 2147483647 h 120"/>
                <a:gd name="T70" fmla="*/ 2147483647 w 299"/>
                <a:gd name="T71" fmla="*/ 2147483647 h 120"/>
                <a:gd name="T72" fmla="*/ 2147483647 w 299"/>
                <a:gd name="T73" fmla="*/ 2147483647 h 120"/>
                <a:gd name="T74" fmla="*/ 2147483647 w 299"/>
                <a:gd name="T75" fmla="*/ 2147483647 h 120"/>
                <a:gd name="T76" fmla="*/ 2147483647 w 299"/>
                <a:gd name="T77" fmla="*/ 2147483647 h 120"/>
                <a:gd name="T78" fmla="*/ 2147483647 w 299"/>
                <a:gd name="T79" fmla="*/ 2147483647 h 120"/>
                <a:gd name="T80" fmla="*/ 2147483647 w 299"/>
                <a:gd name="T81" fmla="*/ 2147483647 h 120"/>
                <a:gd name="T82" fmla="*/ 2147483647 w 299"/>
                <a:gd name="T83" fmla="*/ 2147483647 h 120"/>
                <a:gd name="T84" fmla="*/ 2147483647 w 299"/>
                <a:gd name="T85" fmla="*/ 2147483647 h 120"/>
                <a:gd name="T86" fmla="*/ 2147483647 w 299"/>
                <a:gd name="T87" fmla="*/ 2147483647 h 120"/>
                <a:gd name="T88" fmla="*/ 2147483647 w 299"/>
                <a:gd name="T89" fmla="*/ 2147483647 h 1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9"/>
                <a:gd name="T136" fmla="*/ 0 h 120"/>
                <a:gd name="T137" fmla="*/ 299 w 299"/>
                <a:gd name="T138" fmla="*/ 120 h 1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9" h="120">
                  <a:moveTo>
                    <a:pt x="299" y="120"/>
                  </a:moveTo>
                  <a:lnTo>
                    <a:pt x="294" y="115"/>
                  </a:lnTo>
                  <a:lnTo>
                    <a:pt x="280" y="102"/>
                  </a:lnTo>
                  <a:lnTo>
                    <a:pt x="269" y="94"/>
                  </a:lnTo>
                  <a:lnTo>
                    <a:pt x="256" y="86"/>
                  </a:lnTo>
                  <a:lnTo>
                    <a:pt x="240" y="78"/>
                  </a:lnTo>
                  <a:lnTo>
                    <a:pt x="223" y="70"/>
                  </a:lnTo>
                  <a:lnTo>
                    <a:pt x="203" y="62"/>
                  </a:lnTo>
                  <a:lnTo>
                    <a:pt x="180" y="56"/>
                  </a:lnTo>
                  <a:lnTo>
                    <a:pt x="168" y="54"/>
                  </a:lnTo>
                  <a:lnTo>
                    <a:pt x="156" y="51"/>
                  </a:lnTo>
                  <a:lnTo>
                    <a:pt x="143" y="49"/>
                  </a:lnTo>
                  <a:lnTo>
                    <a:pt x="128" y="48"/>
                  </a:lnTo>
                  <a:lnTo>
                    <a:pt x="114" y="48"/>
                  </a:lnTo>
                  <a:lnTo>
                    <a:pt x="100" y="48"/>
                  </a:lnTo>
                  <a:lnTo>
                    <a:pt x="85" y="49"/>
                  </a:lnTo>
                  <a:lnTo>
                    <a:pt x="68" y="51"/>
                  </a:lnTo>
                  <a:lnTo>
                    <a:pt x="52" y="55"/>
                  </a:lnTo>
                  <a:lnTo>
                    <a:pt x="36" y="58"/>
                  </a:lnTo>
                  <a:lnTo>
                    <a:pt x="17" y="63"/>
                  </a:lnTo>
                  <a:lnTo>
                    <a:pt x="0" y="68"/>
                  </a:lnTo>
                  <a:lnTo>
                    <a:pt x="8" y="61"/>
                  </a:lnTo>
                  <a:lnTo>
                    <a:pt x="32" y="42"/>
                  </a:lnTo>
                  <a:lnTo>
                    <a:pt x="48" y="32"/>
                  </a:lnTo>
                  <a:lnTo>
                    <a:pt x="66" y="22"/>
                  </a:lnTo>
                  <a:lnTo>
                    <a:pt x="76" y="17"/>
                  </a:lnTo>
                  <a:lnTo>
                    <a:pt x="87" y="13"/>
                  </a:lnTo>
                  <a:lnTo>
                    <a:pt x="98" y="9"/>
                  </a:lnTo>
                  <a:lnTo>
                    <a:pt x="109" y="5"/>
                  </a:lnTo>
                  <a:lnTo>
                    <a:pt x="121" y="3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1"/>
                  </a:lnTo>
                  <a:lnTo>
                    <a:pt x="182" y="3"/>
                  </a:lnTo>
                  <a:lnTo>
                    <a:pt x="195" y="7"/>
                  </a:lnTo>
                  <a:lnTo>
                    <a:pt x="208" y="12"/>
                  </a:lnTo>
                  <a:lnTo>
                    <a:pt x="220" y="19"/>
                  </a:lnTo>
                  <a:lnTo>
                    <a:pt x="232" y="27"/>
                  </a:lnTo>
                  <a:lnTo>
                    <a:pt x="243" y="37"/>
                  </a:lnTo>
                  <a:lnTo>
                    <a:pt x="256" y="49"/>
                  </a:lnTo>
                  <a:lnTo>
                    <a:pt x="267" y="64"/>
                  </a:lnTo>
                  <a:lnTo>
                    <a:pt x="278" y="80"/>
                  </a:lnTo>
                  <a:lnTo>
                    <a:pt x="289" y="98"/>
                  </a:lnTo>
                  <a:lnTo>
                    <a:pt x="299" y="12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Freeform 181"/>
            <p:cNvSpPr>
              <a:spLocks/>
            </p:cNvSpPr>
            <p:nvPr/>
          </p:nvSpPr>
          <p:spPr bwMode="auto">
            <a:xfrm>
              <a:off x="2709863" y="257175"/>
              <a:ext cx="23813" cy="23813"/>
            </a:xfrm>
            <a:custGeom>
              <a:avLst/>
              <a:gdLst>
                <a:gd name="T0" fmla="*/ 2147483647 w 216"/>
                <a:gd name="T1" fmla="*/ 2147483647 h 224"/>
                <a:gd name="T2" fmla="*/ 2147483647 w 216"/>
                <a:gd name="T3" fmla="*/ 2147483647 h 224"/>
                <a:gd name="T4" fmla="*/ 2147483647 w 216"/>
                <a:gd name="T5" fmla="*/ 2147483647 h 224"/>
                <a:gd name="T6" fmla="*/ 2147483647 w 216"/>
                <a:gd name="T7" fmla="*/ 2147483647 h 224"/>
                <a:gd name="T8" fmla="*/ 2147483647 w 216"/>
                <a:gd name="T9" fmla="*/ 2147483647 h 224"/>
                <a:gd name="T10" fmla="*/ 2147483647 w 216"/>
                <a:gd name="T11" fmla="*/ 2147483647 h 224"/>
                <a:gd name="T12" fmla="*/ 2147483647 w 216"/>
                <a:gd name="T13" fmla="*/ 2147483647 h 224"/>
                <a:gd name="T14" fmla="*/ 2147483647 w 216"/>
                <a:gd name="T15" fmla="*/ 2147483647 h 224"/>
                <a:gd name="T16" fmla="*/ 2147483647 w 216"/>
                <a:gd name="T17" fmla="*/ 2147483647 h 224"/>
                <a:gd name="T18" fmla="*/ 2147483647 w 216"/>
                <a:gd name="T19" fmla="*/ 2147483647 h 224"/>
                <a:gd name="T20" fmla="*/ 2147483647 w 216"/>
                <a:gd name="T21" fmla="*/ 2147483647 h 224"/>
                <a:gd name="T22" fmla="*/ 2147483647 w 216"/>
                <a:gd name="T23" fmla="*/ 2147483647 h 224"/>
                <a:gd name="T24" fmla="*/ 2147483647 w 216"/>
                <a:gd name="T25" fmla="*/ 2147483647 h 224"/>
                <a:gd name="T26" fmla="*/ 2147483647 w 216"/>
                <a:gd name="T27" fmla="*/ 2147483647 h 224"/>
                <a:gd name="T28" fmla="*/ 2147483647 w 216"/>
                <a:gd name="T29" fmla="*/ 2147483647 h 224"/>
                <a:gd name="T30" fmla="*/ 2147483647 w 216"/>
                <a:gd name="T31" fmla="*/ 2147483647 h 224"/>
                <a:gd name="T32" fmla="*/ 2147483647 w 216"/>
                <a:gd name="T33" fmla="*/ 2147483647 h 224"/>
                <a:gd name="T34" fmla="*/ 2147483647 w 216"/>
                <a:gd name="T35" fmla="*/ 2147483647 h 224"/>
                <a:gd name="T36" fmla="*/ 0 w 216"/>
                <a:gd name="T37" fmla="*/ 2147483647 h 224"/>
                <a:gd name="T38" fmla="*/ 2147483647 w 216"/>
                <a:gd name="T39" fmla="*/ 2147483647 h 224"/>
                <a:gd name="T40" fmla="*/ 2147483647 w 216"/>
                <a:gd name="T41" fmla="*/ 2147483647 h 224"/>
                <a:gd name="T42" fmla="*/ 2147483647 w 216"/>
                <a:gd name="T43" fmla="*/ 2147483647 h 224"/>
                <a:gd name="T44" fmla="*/ 2147483647 w 216"/>
                <a:gd name="T45" fmla="*/ 2147483647 h 224"/>
                <a:gd name="T46" fmla="*/ 2147483647 w 216"/>
                <a:gd name="T47" fmla="*/ 2147483647 h 224"/>
                <a:gd name="T48" fmla="*/ 2147483647 w 216"/>
                <a:gd name="T49" fmla="*/ 2147483647 h 224"/>
                <a:gd name="T50" fmla="*/ 2147483647 w 216"/>
                <a:gd name="T51" fmla="*/ 0 h 224"/>
                <a:gd name="T52" fmla="*/ 2147483647 w 216"/>
                <a:gd name="T53" fmla="*/ 0 h 224"/>
                <a:gd name="T54" fmla="*/ 2147483647 w 216"/>
                <a:gd name="T55" fmla="*/ 2147483647 h 224"/>
                <a:gd name="T56" fmla="*/ 2147483647 w 216"/>
                <a:gd name="T57" fmla="*/ 2147483647 h 224"/>
                <a:gd name="T58" fmla="*/ 2147483647 w 216"/>
                <a:gd name="T59" fmla="*/ 2147483647 h 224"/>
                <a:gd name="T60" fmla="*/ 2147483647 w 216"/>
                <a:gd name="T61" fmla="*/ 2147483647 h 224"/>
                <a:gd name="T62" fmla="*/ 2147483647 w 216"/>
                <a:gd name="T63" fmla="*/ 2147483647 h 2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4"/>
                <a:gd name="T98" fmla="*/ 216 w 216"/>
                <a:gd name="T99" fmla="*/ 224 h 2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4">
                  <a:moveTo>
                    <a:pt x="206" y="66"/>
                  </a:moveTo>
                  <a:lnTo>
                    <a:pt x="210" y="77"/>
                  </a:lnTo>
                  <a:lnTo>
                    <a:pt x="213" y="87"/>
                  </a:lnTo>
                  <a:lnTo>
                    <a:pt x="215" y="98"/>
                  </a:lnTo>
                  <a:lnTo>
                    <a:pt x="216" y="109"/>
                  </a:lnTo>
                  <a:lnTo>
                    <a:pt x="216" y="121"/>
                  </a:lnTo>
                  <a:lnTo>
                    <a:pt x="214" y="131"/>
                  </a:lnTo>
                  <a:lnTo>
                    <a:pt x="212" y="142"/>
                  </a:lnTo>
                  <a:lnTo>
                    <a:pt x="209" y="152"/>
                  </a:lnTo>
                  <a:lnTo>
                    <a:pt x="205" y="161"/>
                  </a:lnTo>
                  <a:lnTo>
                    <a:pt x="200" y="171"/>
                  </a:lnTo>
                  <a:lnTo>
                    <a:pt x="195" y="181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3"/>
                  </a:lnTo>
                  <a:lnTo>
                    <a:pt x="163" y="209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4"/>
                  </a:lnTo>
                  <a:lnTo>
                    <a:pt x="101" y="224"/>
                  </a:lnTo>
                  <a:lnTo>
                    <a:pt x="91" y="223"/>
                  </a:lnTo>
                  <a:lnTo>
                    <a:pt x="81" y="221"/>
                  </a:lnTo>
                  <a:lnTo>
                    <a:pt x="71" y="217"/>
                  </a:lnTo>
                  <a:lnTo>
                    <a:pt x="61" y="213"/>
                  </a:lnTo>
                  <a:lnTo>
                    <a:pt x="51" y="208"/>
                  </a:lnTo>
                  <a:lnTo>
                    <a:pt x="43" y="202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68"/>
                  </a:lnTo>
                  <a:lnTo>
                    <a:pt x="10" y="158"/>
                  </a:lnTo>
                  <a:lnTo>
                    <a:pt x="6" y="148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5"/>
                  </a:lnTo>
                  <a:lnTo>
                    <a:pt x="0" y="104"/>
                  </a:lnTo>
                  <a:lnTo>
                    <a:pt x="2" y="94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4"/>
                  </a:lnTo>
                  <a:lnTo>
                    <a:pt x="16" y="53"/>
                  </a:lnTo>
                  <a:lnTo>
                    <a:pt x="21" y="44"/>
                  </a:lnTo>
                  <a:lnTo>
                    <a:pt x="28" y="36"/>
                  </a:lnTo>
                  <a:lnTo>
                    <a:pt x="35" y="29"/>
                  </a:lnTo>
                  <a:lnTo>
                    <a:pt x="43" y="22"/>
                  </a:lnTo>
                  <a:lnTo>
                    <a:pt x="53" y="16"/>
                  </a:lnTo>
                  <a:lnTo>
                    <a:pt x="63" y="11"/>
                  </a:lnTo>
                  <a:lnTo>
                    <a:pt x="73" y="6"/>
                  </a:lnTo>
                  <a:lnTo>
                    <a:pt x="83" y="2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5" y="1"/>
                  </a:lnTo>
                  <a:lnTo>
                    <a:pt x="135" y="4"/>
                  </a:lnTo>
                  <a:lnTo>
                    <a:pt x="145" y="7"/>
                  </a:lnTo>
                  <a:lnTo>
                    <a:pt x="155" y="12"/>
                  </a:lnTo>
                  <a:lnTo>
                    <a:pt x="164" y="17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7"/>
                  </a:lnTo>
                  <a:lnTo>
                    <a:pt x="195" y="46"/>
                  </a:lnTo>
                  <a:lnTo>
                    <a:pt x="201" y="55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3" name="Freeform 182"/>
            <p:cNvSpPr>
              <a:spLocks/>
            </p:cNvSpPr>
            <p:nvPr/>
          </p:nvSpPr>
          <p:spPr bwMode="auto">
            <a:xfrm>
              <a:off x="2714626" y="260350"/>
              <a:ext cx="7938" cy="7938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0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1" y="20"/>
                  </a:moveTo>
                  <a:lnTo>
                    <a:pt x="65" y="27"/>
                  </a:lnTo>
                  <a:lnTo>
                    <a:pt x="65" y="33"/>
                  </a:lnTo>
                  <a:lnTo>
                    <a:pt x="65" y="40"/>
                  </a:lnTo>
                  <a:lnTo>
                    <a:pt x="64" y="46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5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1" y="59"/>
                  </a:lnTo>
                  <a:lnTo>
                    <a:pt x="6" y="54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9" y="11"/>
                  </a:lnTo>
                  <a:lnTo>
                    <a:pt x="14" y="7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8" y="14"/>
                  </a:lnTo>
                  <a:lnTo>
                    <a:pt x="6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4" name="Freeform 183"/>
            <p:cNvSpPr>
              <a:spLocks/>
            </p:cNvSpPr>
            <p:nvPr/>
          </p:nvSpPr>
          <p:spPr bwMode="auto">
            <a:xfrm>
              <a:off x="2709863" y="201613"/>
              <a:ext cx="34925" cy="12700"/>
            </a:xfrm>
            <a:custGeom>
              <a:avLst/>
              <a:gdLst>
                <a:gd name="T0" fmla="*/ 0 w 328"/>
                <a:gd name="T1" fmla="*/ 2147483647 h 126"/>
                <a:gd name="T2" fmla="*/ 2147483647 w 328"/>
                <a:gd name="T3" fmla="*/ 2147483647 h 126"/>
                <a:gd name="T4" fmla="*/ 2147483647 w 328"/>
                <a:gd name="T5" fmla="*/ 2147483647 h 126"/>
                <a:gd name="T6" fmla="*/ 2147483647 w 328"/>
                <a:gd name="T7" fmla="*/ 2147483647 h 126"/>
                <a:gd name="T8" fmla="*/ 2147483647 w 328"/>
                <a:gd name="T9" fmla="*/ 2147483647 h 126"/>
                <a:gd name="T10" fmla="*/ 2147483647 w 328"/>
                <a:gd name="T11" fmla="*/ 2147483647 h 126"/>
                <a:gd name="T12" fmla="*/ 2147483647 w 328"/>
                <a:gd name="T13" fmla="*/ 2147483647 h 126"/>
                <a:gd name="T14" fmla="*/ 2147483647 w 328"/>
                <a:gd name="T15" fmla="*/ 2147483647 h 126"/>
                <a:gd name="T16" fmla="*/ 2147483647 w 328"/>
                <a:gd name="T17" fmla="*/ 2147483647 h 126"/>
                <a:gd name="T18" fmla="*/ 2147483647 w 328"/>
                <a:gd name="T19" fmla="*/ 2147483647 h 126"/>
                <a:gd name="T20" fmla="*/ 2147483647 w 328"/>
                <a:gd name="T21" fmla="*/ 2147483647 h 126"/>
                <a:gd name="T22" fmla="*/ 2147483647 w 328"/>
                <a:gd name="T23" fmla="*/ 2147483647 h 126"/>
                <a:gd name="T24" fmla="*/ 2147483647 w 328"/>
                <a:gd name="T25" fmla="*/ 2147483647 h 126"/>
                <a:gd name="T26" fmla="*/ 2147483647 w 328"/>
                <a:gd name="T27" fmla="*/ 2147483647 h 126"/>
                <a:gd name="T28" fmla="*/ 2147483647 w 328"/>
                <a:gd name="T29" fmla="*/ 2147483647 h 126"/>
                <a:gd name="T30" fmla="*/ 2147483647 w 328"/>
                <a:gd name="T31" fmla="*/ 2147483647 h 126"/>
                <a:gd name="T32" fmla="*/ 2147483647 w 328"/>
                <a:gd name="T33" fmla="*/ 2147483647 h 126"/>
                <a:gd name="T34" fmla="*/ 2147483647 w 328"/>
                <a:gd name="T35" fmla="*/ 2147483647 h 126"/>
                <a:gd name="T36" fmla="*/ 2147483647 w 328"/>
                <a:gd name="T37" fmla="*/ 2147483647 h 126"/>
                <a:gd name="T38" fmla="*/ 2147483647 w 328"/>
                <a:gd name="T39" fmla="*/ 2147483647 h 126"/>
                <a:gd name="T40" fmla="*/ 2147483647 w 328"/>
                <a:gd name="T41" fmla="*/ 2147483647 h 126"/>
                <a:gd name="T42" fmla="*/ 2147483647 w 328"/>
                <a:gd name="T43" fmla="*/ 2147483647 h 126"/>
                <a:gd name="T44" fmla="*/ 2147483647 w 328"/>
                <a:gd name="T45" fmla="*/ 2147483647 h 126"/>
                <a:gd name="T46" fmla="*/ 2147483647 w 328"/>
                <a:gd name="T47" fmla="*/ 2147483647 h 126"/>
                <a:gd name="T48" fmla="*/ 2147483647 w 328"/>
                <a:gd name="T49" fmla="*/ 2147483647 h 126"/>
                <a:gd name="T50" fmla="*/ 2147483647 w 328"/>
                <a:gd name="T51" fmla="*/ 2147483647 h 126"/>
                <a:gd name="T52" fmla="*/ 2147483647 w 328"/>
                <a:gd name="T53" fmla="*/ 2147483647 h 126"/>
                <a:gd name="T54" fmla="*/ 2147483647 w 328"/>
                <a:gd name="T55" fmla="*/ 2147483647 h 126"/>
                <a:gd name="T56" fmla="*/ 2147483647 w 328"/>
                <a:gd name="T57" fmla="*/ 2147483647 h 126"/>
                <a:gd name="T58" fmla="*/ 2147483647 w 328"/>
                <a:gd name="T59" fmla="*/ 2147483647 h 126"/>
                <a:gd name="T60" fmla="*/ 2147483647 w 328"/>
                <a:gd name="T61" fmla="*/ 2147483647 h 126"/>
                <a:gd name="T62" fmla="*/ 2147483647 w 328"/>
                <a:gd name="T63" fmla="*/ 2147483647 h 126"/>
                <a:gd name="T64" fmla="*/ 2147483647 w 328"/>
                <a:gd name="T65" fmla="*/ 2147483647 h 126"/>
                <a:gd name="T66" fmla="*/ 2147483647 w 328"/>
                <a:gd name="T67" fmla="*/ 2147483647 h 126"/>
                <a:gd name="T68" fmla="*/ 2147483647 w 328"/>
                <a:gd name="T69" fmla="*/ 0 h 126"/>
                <a:gd name="T70" fmla="*/ 2147483647 w 328"/>
                <a:gd name="T71" fmla="*/ 0 h 126"/>
                <a:gd name="T72" fmla="*/ 2147483647 w 328"/>
                <a:gd name="T73" fmla="*/ 0 h 126"/>
                <a:gd name="T74" fmla="*/ 2147483647 w 328"/>
                <a:gd name="T75" fmla="*/ 2147483647 h 126"/>
                <a:gd name="T76" fmla="*/ 2147483647 w 328"/>
                <a:gd name="T77" fmla="*/ 2147483647 h 126"/>
                <a:gd name="T78" fmla="*/ 2147483647 w 328"/>
                <a:gd name="T79" fmla="*/ 2147483647 h 126"/>
                <a:gd name="T80" fmla="*/ 2147483647 w 328"/>
                <a:gd name="T81" fmla="*/ 2147483647 h 126"/>
                <a:gd name="T82" fmla="*/ 2147483647 w 328"/>
                <a:gd name="T83" fmla="*/ 2147483647 h 126"/>
                <a:gd name="T84" fmla="*/ 2147483647 w 328"/>
                <a:gd name="T85" fmla="*/ 2147483647 h 126"/>
                <a:gd name="T86" fmla="*/ 2147483647 w 328"/>
                <a:gd name="T87" fmla="*/ 2147483647 h 126"/>
                <a:gd name="T88" fmla="*/ 0 w 328"/>
                <a:gd name="T89" fmla="*/ 2147483647 h 12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8"/>
                <a:gd name="T136" fmla="*/ 0 h 126"/>
                <a:gd name="T137" fmla="*/ 328 w 328"/>
                <a:gd name="T138" fmla="*/ 126 h 12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8" h="126">
                  <a:moveTo>
                    <a:pt x="0" y="70"/>
                  </a:moveTo>
                  <a:lnTo>
                    <a:pt x="8" y="68"/>
                  </a:lnTo>
                  <a:lnTo>
                    <a:pt x="28" y="62"/>
                  </a:lnTo>
                  <a:lnTo>
                    <a:pt x="43" y="58"/>
                  </a:lnTo>
                  <a:lnTo>
                    <a:pt x="61" y="55"/>
                  </a:lnTo>
                  <a:lnTo>
                    <a:pt x="80" y="53"/>
                  </a:lnTo>
                  <a:lnTo>
                    <a:pt x="102" y="51"/>
                  </a:lnTo>
                  <a:lnTo>
                    <a:pt x="126" y="52"/>
                  </a:lnTo>
                  <a:lnTo>
                    <a:pt x="152" y="54"/>
                  </a:lnTo>
                  <a:lnTo>
                    <a:pt x="165" y="55"/>
                  </a:lnTo>
                  <a:lnTo>
                    <a:pt x="179" y="58"/>
                  </a:lnTo>
                  <a:lnTo>
                    <a:pt x="193" y="61"/>
                  </a:lnTo>
                  <a:lnTo>
                    <a:pt x="207" y="65"/>
                  </a:lnTo>
                  <a:lnTo>
                    <a:pt x="221" y="69"/>
                  </a:lnTo>
                  <a:lnTo>
                    <a:pt x="237" y="75"/>
                  </a:lnTo>
                  <a:lnTo>
                    <a:pt x="251" y="82"/>
                  </a:lnTo>
                  <a:lnTo>
                    <a:pt x="266" y="89"/>
                  </a:lnTo>
                  <a:lnTo>
                    <a:pt x="281" y="97"/>
                  </a:lnTo>
                  <a:lnTo>
                    <a:pt x="298" y="105"/>
                  </a:lnTo>
                  <a:lnTo>
                    <a:pt x="313" y="115"/>
                  </a:lnTo>
                  <a:lnTo>
                    <a:pt x="328" y="126"/>
                  </a:lnTo>
                  <a:lnTo>
                    <a:pt x="321" y="117"/>
                  </a:lnTo>
                  <a:lnTo>
                    <a:pt x="301" y="92"/>
                  </a:lnTo>
                  <a:lnTo>
                    <a:pt x="287" y="77"/>
                  </a:lnTo>
                  <a:lnTo>
                    <a:pt x="270" y="59"/>
                  </a:lnTo>
                  <a:lnTo>
                    <a:pt x="261" y="51"/>
                  </a:lnTo>
                  <a:lnTo>
                    <a:pt x="251" y="44"/>
                  </a:lnTo>
                  <a:lnTo>
                    <a:pt x="240" y="36"/>
                  </a:lnTo>
                  <a:lnTo>
                    <a:pt x="230" y="29"/>
                  </a:lnTo>
                  <a:lnTo>
                    <a:pt x="217" y="22"/>
                  </a:lnTo>
                  <a:lnTo>
                    <a:pt x="205" y="16"/>
                  </a:lnTo>
                  <a:lnTo>
                    <a:pt x="193" y="10"/>
                  </a:lnTo>
                  <a:lnTo>
                    <a:pt x="180" y="6"/>
                  </a:lnTo>
                  <a:lnTo>
                    <a:pt x="166" y="3"/>
                  </a:lnTo>
                  <a:lnTo>
                    <a:pt x="153" y="0"/>
                  </a:lnTo>
                  <a:lnTo>
                    <a:pt x="139" y="0"/>
                  </a:lnTo>
                  <a:lnTo>
                    <a:pt x="125" y="0"/>
                  </a:lnTo>
                  <a:lnTo>
                    <a:pt x="109" y="2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4" y="20"/>
                  </a:lnTo>
                  <a:lnTo>
                    <a:pt x="48" y="29"/>
                  </a:lnTo>
                  <a:lnTo>
                    <a:pt x="32" y="41"/>
                  </a:lnTo>
                  <a:lnTo>
                    <a:pt x="17" y="54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" name="Freeform 184"/>
            <p:cNvSpPr>
              <a:spLocks/>
            </p:cNvSpPr>
            <p:nvPr/>
          </p:nvSpPr>
          <p:spPr bwMode="auto">
            <a:xfrm>
              <a:off x="2538413" y="0"/>
              <a:ext cx="336550" cy="225425"/>
            </a:xfrm>
            <a:custGeom>
              <a:avLst/>
              <a:gdLst>
                <a:gd name="T0" fmla="*/ 2147483647 w 3188"/>
                <a:gd name="T1" fmla="*/ 2147483647 h 2131"/>
                <a:gd name="T2" fmla="*/ 2147483647 w 3188"/>
                <a:gd name="T3" fmla="*/ 2147483647 h 2131"/>
                <a:gd name="T4" fmla="*/ 2147483647 w 3188"/>
                <a:gd name="T5" fmla="*/ 2147483647 h 2131"/>
                <a:gd name="T6" fmla="*/ 2147483647 w 3188"/>
                <a:gd name="T7" fmla="*/ 2147483647 h 2131"/>
                <a:gd name="T8" fmla="*/ 2147483647 w 3188"/>
                <a:gd name="T9" fmla="*/ 2147483647 h 2131"/>
                <a:gd name="T10" fmla="*/ 2147483647 w 3188"/>
                <a:gd name="T11" fmla="*/ 2147483647 h 2131"/>
                <a:gd name="T12" fmla="*/ 2147483647 w 3188"/>
                <a:gd name="T13" fmla="*/ 2147483647 h 2131"/>
                <a:gd name="T14" fmla="*/ 2147483647 w 3188"/>
                <a:gd name="T15" fmla="*/ 2147483647 h 2131"/>
                <a:gd name="T16" fmla="*/ 2147483647 w 3188"/>
                <a:gd name="T17" fmla="*/ 2147483647 h 2131"/>
                <a:gd name="T18" fmla="*/ 2147483647 w 3188"/>
                <a:gd name="T19" fmla="*/ 2147483647 h 2131"/>
                <a:gd name="T20" fmla="*/ 2147483647 w 3188"/>
                <a:gd name="T21" fmla="*/ 2147483647 h 2131"/>
                <a:gd name="T22" fmla="*/ 2147483647 w 3188"/>
                <a:gd name="T23" fmla="*/ 2147483647 h 2131"/>
                <a:gd name="T24" fmla="*/ 2147483647 w 3188"/>
                <a:gd name="T25" fmla="*/ 2147483647 h 2131"/>
                <a:gd name="T26" fmla="*/ 2147483647 w 3188"/>
                <a:gd name="T27" fmla="*/ 2147483647 h 2131"/>
                <a:gd name="T28" fmla="*/ 2147483647 w 3188"/>
                <a:gd name="T29" fmla="*/ 2147483647 h 2131"/>
                <a:gd name="T30" fmla="*/ 2147483647 w 3188"/>
                <a:gd name="T31" fmla="*/ 2147483647 h 2131"/>
                <a:gd name="T32" fmla="*/ 2147483647 w 3188"/>
                <a:gd name="T33" fmla="*/ 2147483647 h 2131"/>
                <a:gd name="T34" fmla="*/ 2147483647 w 3188"/>
                <a:gd name="T35" fmla="*/ 2147483647 h 2131"/>
                <a:gd name="T36" fmla="*/ 2147483647 w 3188"/>
                <a:gd name="T37" fmla="*/ 2147483647 h 2131"/>
                <a:gd name="T38" fmla="*/ 2147483647 w 3188"/>
                <a:gd name="T39" fmla="*/ 2147483647 h 2131"/>
                <a:gd name="T40" fmla="*/ 2147483647 w 3188"/>
                <a:gd name="T41" fmla="*/ 2147483647 h 2131"/>
                <a:gd name="T42" fmla="*/ 2147483647 w 3188"/>
                <a:gd name="T43" fmla="*/ 2147483647 h 2131"/>
                <a:gd name="T44" fmla="*/ 2147483647 w 3188"/>
                <a:gd name="T45" fmla="*/ 2147483647 h 2131"/>
                <a:gd name="T46" fmla="*/ 2147483647 w 3188"/>
                <a:gd name="T47" fmla="*/ 2147483647 h 2131"/>
                <a:gd name="T48" fmla="*/ 2147483647 w 3188"/>
                <a:gd name="T49" fmla="*/ 2147483647 h 2131"/>
                <a:gd name="T50" fmla="*/ 2147483647 w 3188"/>
                <a:gd name="T51" fmla="*/ 2147483647 h 2131"/>
                <a:gd name="T52" fmla="*/ 2147483647 w 3188"/>
                <a:gd name="T53" fmla="*/ 2147483647 h 2131"/>
                <a:gd name="T54" fmla="*/ 2147483647 w 3188"/>
                <a:gd name="T55" fmla="*/ 2147483647 h 2131"/>
                <a:gd name="T56" fmla="*/ 2147483647 w 3188"/>
                <a:gd name="T57" fmla="*/ 2147483647 h 2131"/>
                <a:gd name="T58" fmla="*/ 2147483647 w 3188"/>
                <a:gd name="T59" fmla="*/ 2147483647 h 2131"/>
                <a:gd name="T60" fmla="*/ 2147483647 w 3188"/>
                <a:gd name="T61" fmla="*/ 2147483647 h 2131"/>
                <a:gd name="T62" fmla="*/ 2147483647 w 3188"/>
                <a:gd name="T63" fmla="*/ 2147483647 h 2131"/>
                <a:gd name="T64" fmla="*/ 2147483647 w 3188"/>
                <a:gd name="T65" fmla="*/ 2147483647 h 2131"/>
                <a:gd name="T66" fmla="*/ 2147483647 w 3188"/>
                <a:gd name="T67" fmla="*/ 2147483647 h 2131"/>
                <a:gd name="T68" fmla="*/ 2147483647 w 3188"/>
                <a:gd name="T69" fmla="*/ 2147483647 h 2131"/>
                <a:gd name="T70" fmla="*/ 2147483647 w 3188"/>
                <a:gd name="T71" fmla="*/ 2147483647 h 2131"/>
                <a:gd name="T72" fmla="*/ 2147483647 w 3188"/>
                <a:gd name="T73" fmla="*/ 2147483647 h 2131"/>
                <a:gd name="T74" fmla="*/ 2147483647 w 3188"/>
                <a:gd name="T75" fmla="*/ 2147483647 h 2131"/>
                <a:gd name="T76" fmla="*/ 2147483647 w 3188"/>
                <a:gd name="T77" fmla="*/ 2147483647 h 2131"/>
                <a:gd name="T78" fmla="*/ 2147483647 w 3188"/>
                <a:gd name="T79" fmla="*/ 2147483647 h 2131"/>
                <a:gd name="T80" fmla="*/ 2147483647 w 3188"/>
                <a:gd name="T81" fmla="*/ 2147483647 h 2131"/>
                <a:gd name="T82" fmla="*/ 2147483647 w 3188"/>
                <a:gd name="T83" fmla="*/ 2147483647 h 2131"/>
                <a:gd name="T84" fmla="*/ 2147483647 w 3188"/>
                <a:gd name="T85" fmla="*/ 2147483647 h 2131"/>
                <a:gd name="T86" fmla="*/ 2147483647 w 3188"/>
                <a:gd name="T87" fmla="*/ 2147483647 h 2131"/>
                <a:gd name="T88" fmla="*/ 2147483647 w 3188"/>
                <a:gd name="T89" fmla="*/ 2147483647 h 2131"/>
                <a:gd name="T90" fmla="*/ 2147483647 w 3188"/>
                <a:gd name="T91" fmla="*/ 2147483647 h 2131"/>
                <a:gd name="T92" fmla="*/ 2147483647 w 3188"/>
                <a:gd name="T93" fmla="*/ 2147483647 h 2131"/>
                <a:gd name="T94" fmla="*/ 2147483647 w 3188"/>
                <a:gd name="T95" fmla="*/ 2147483647 h 2131"/>
                <a:gd name="T96" fmla="*/ 2147483647 w 3188"/>
                <a:gd name="T97" fmla="*/ 2147483647 h 2131"/>
                <a:gd name="T98" fmla="*/ 2147483647 w 3188"/>
                <a:gd name="T99" fmla="*/ 2147483647 h 2131"/>
                <a:gd name="T100" fmla="*/ 2147483647 w 3188"/>
                <a:gd name="T101" fmla="*/ 2147483647 h 2131"/>
                <a:gd name="T102" fmla="*/ 2147483647 w 3188"/>
                <a:gd name="T103" fmla="*/ 2147483647 h 2131"/>
                <a:gd name="T104" fmla="*/ 2147483647 w 3188"/>
                <a:gd name="T105" fmla="*/ 2147483647 h 2131"/>
                <a:gd name="T106" fmla="*/ 2147483647 w 3188"/>
                <a:gd name="T107" fmla="*/ 2147483647 h 2131"/>
                <a:gd name="T108" fmla="*/ 2147483647 w 3188"/>
                <a:gd name="T109" fmla="*/ 2147483647 h 21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188"/>
                <a:gd name="T166" fmla="*/ 0 h 2131"/>
                <a:gd name="T167" fmla="*/ 3188 w 3188"/>
                <a:gd name="T168" fmla="*/ 2131 h 213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188" h="2131">
                  <a:moveTo>
                    <a:pt x="3158" y="964"/>
                  </a:moveTo>
                  <a:lnTo>
                    <a:pt x="3169" y="926"/>
                  </a:lnTo>
                  <a:lnTo>
                    <a:pt x="3178" y="890"/>
                  </a:lnTo>
                  <a:lnTo>
                    <a:pt x="3184" y="855"/>
                  </a:lnTo>
                  <a:lnTo>
                    <a:pt x="3187" y="821"/>
                  </a:lnTo>
                  <a:lnTo>
                    <a:pt x="3188" y="789"/>
                  </a:lnTo>
                  <a:lnTo>
                    <a:pt x="3187" y="758"/>
                  </a:lnTo>
                  <a:lnTo>
                    <a:pt x="3184" y="729"/>
                  </a:lnTo>
                  <a:lnTo>
                    <a:pt x="3178" y="700"/>
                  </a:lnTo>
                  <a:lnTo>
                    <a:pt x="3171" y="673"/>
                  </a:lnTo>
                  <a:lnTo>
                    <a:pt x="3161" y="646"/>
                  </a:lnTo>
                  <a:lnTo>
                    <a:pt x="3150" y="621"/>
                  </a:lnTo>
                  <a:lnTo>
                    <a:pt x="3136" y="596"/>
                  </a:lnTo>
                  <a:lnTo>
                    <a:pt x="3122" y="573"/>
                  </a:lnTo>
                  <a:lnTo>
                    <a:pt x="3106" y="551"/>
                  </a:lnTo>
                  <a:lnTo>
                    <a:pt x="3088" y="529"/>
                  </a:lnTo>
                  <a:lnTo>
                    <a:pt x="3069" y="508"/>
                  </a:lnTo>
                  <a:lnTo>
                    <a:pt x="3049" y="488"/>
                  </a:lnTo>
                  <a:lnTo>
                    <a:pt x="3027" y="468"/>
                  </a:lnTo>
                  <a:lnTo>
                    <a:pt x="3005" y="449"/>
                  </a:lnTo>
                  <a:lnTo>
                    <a:pt x="2982" y="430"/>
                  </a:lnTo>
                  <a:lnTo>
                    <a:pt x="2958" y="411"/>
                  </a:lnTo>
                  <a:lnTo>
                    <a:pt x="2933" y="394"/>
                  </a:lnTo>
                  <a:lnTo>
                    <a:pt x="2907" y="376"/>
                  </a:lnTo>
                  <a:lnTo>
                    <a:pt x="2882" y="358"/>
                  </a:lnTo>
                  <a:lnTo>
                    <a:pt x="2829" y="325"/>
                  </a:lnTo>
                  <a:lnTo>
                    <a:pt x="2775" y="290"/>
                  </a:lnTo>
                  <a:lnTo>
                    <a:pt x="2721" y="256"/>
                  </a:lnTo>
                  <a:lnTo>
                    <a:pt x="2668" y="221"/>
                  </a:lnTo>
                  <a:lnTo>
                    <a:pt x="2621" y="191"/>
                  </a:lnTo>
                  <a:lnTo>
                    <a:pt x="2572" y="164"/>
                  </a:lnTo>
                  <a:lnTo>
                    <a:pt x="2522" y="138"/>
                  </a:lnTo>
                  <a:lnTo>
                    <a:pt x="2471" y="116"/>
                  </a:lnTo>
                  <a:lnTo>
                    <a:pt x="2419" y="95"/>
                  </a:lnTo>
                  <a:lnTo>
                    <a:pt x="2365" y="76"/>
                  </a:lnTo>
                  <a:lnTo>
                    <a:pt x="2310" y="60"/>
                  </a:lnTo>
                  <a:lnTo>
                    <a:pt x="2254" y="46"/>
                  </a:lnTo>
                  <a:lnTo>
                    <a:pt x="2198" y="34"/>
                  </a:lnTo>
                  <a:lnTo>
                    <a:pt x="2140" y="23"/>
                  </a:lnTo>
                  <a:lnTo>
                    <a:pt x="2082" y="15"/>
                  </a:lnTo>
                  <a:lnTo>
                    <a:pt x="2024" y="8"/>
                  </a:lnTo>
                  <a:lnTo>
                    <a:pt x="1965" y="4"/>
                  </a:lnTo>
                  <a:lnTo>
                    <a:pt x="1905" y="1"/>
                  </a:lnTo>
                  <a:lnTo>
                    <a:pt x="1845" y="0"/>
                  </a:lnTo>
                  <a:lnTo>
                    <a:pt x="1785" y="1"/>
                  </a:lnTo>
                  <a:lnTo>
                    <a:pt x="1725" y="3"/>
                  </a:lnTo>
                  <a:lnTo>
                    <a:pt x="1665" y="7"/>
                  </a:lnTo>
                  <a:lnTo>
                    <a:pt x="1605" y="12"/>
                  </a:lnTo>
                  <a:lnTo>
                    <a:pt x="1546" y="19"/>
                  </a:lnTo>
                  <a:lnTo>
                    <a:pt x="1486" y="28"/>
                  </a:lnTo>
                  <a:lnTo>
                    <a:pt x="1427" y="38"/>
                  </a:lnTo>
                  <a:lnTo>
                    <a:pt x="1369" y="49"/>
                  </a:lnTo>
                  <a:lnTo>
                    <a:pt x="1311" y="62"/>
                  </a:lnTo>
                  <a:lnTo>
                    <a:pt x="1254" y="75"/>
                  </a:lnTo>
                  <a:lnTo>
                    <a:pt x="1197" y="91"/>
                  </a:lnTo>
                  <a:lnTo>
                    <a:pt x="1142" y="107"/>
                  </a:lnTo>
                  <a:lnTo>
                    <a:pt x="1087" y="124"/>
                  </a:lnTo>
                  <a:lnTo>
                    <a:pt x="1033" y="142"/>
                  </a:lnTo>
                  <a:lnTo>
                    <a:pt x="981" y="162"/>
                  </a:lnTo>
                  <a:lnTo>
                    <a:pt x="929" y="183"/>
                  </a:lnTo>
                  <a:lnTo>
                    <a:pt x="879" y="205"/>
                  </a:lnTo>
                  <a:lnTo>
                    <a:pt x="837" y="224"/>
                  </a:lnTo>
                  <a:lnTo>
                    <a:pt x="796" y="245"/>
                  </a:lnTo>
                  <a:lnTo>
                    <a:pt x="755" y="268"/>
                  </a:lnTo>
                  <a:lnTo>
                    <a:pt x="715" y="291"/>
                  </a:lnTo>
                  <a:lnTo>
                    <a:pt x="677" y="317"/>
                  </a:lnTo>
                  <a:lnTo>
                    <a:pt x="638" y="343"/>
                  </a:lnTo>
                  <a:lnTo>
                    <a:pt x="600" y="370"/>
                  </a:lnTo>
                  <a:lnTo>
                    <a:pt x="564" y="399"/>
                  </a:lnTo>
                  <a:lnTo>
                    <a:pt x="527" y="428"/>
                  </a:lnTo>
                  <a:lnTo>
                    <a:pt x="492" y="460"/>
                  </a:lnTo>
                  <a:lnTo>
                    <a:pt x="459" y="493"/>
                  </a:lnTo>
                  <a:lnTo>
                    <a:pt x="425" y="525"/>
                  </a:lnTo>
                  <a:lnTo>
                    <a:pt x="393" y="560"/>
                  </a:lnTo>
                  <a:lnTo>
                    <a:pt x="362" y="594"/>
                  </a:lnTo>
                  <a:lnTo>
                    <a:pt x="331" y="631"/>
                  </a:lnTo>
                  <a:lnTo>
                    <a:pt x="303" y="668"/>
                  </a:lnTo>
                  <a:lnTo>
                    <a:pt x="274" y="705"/>
                  </a:lnTo>
                  <a:lnTo>
                    <a:pt x="248" y="744"/>
                  </a:lnTo>
                  <a:lnTo>
                    <a:pt x="221" y="783"/>
                  </a:lnTo>
                  <a:lnTo>
                    <a:pt x="197" y="823"/>
                  </a:lnTo>
                  <a:lnTo>
                    <a:pt x="174" y="864"/>
                  </a:lnTo>
                  <a:lnTo>
                    <a:pt x="151" y="905"/>
                  </a:lnTo>
                  <a:lnTo>
                    <a:pt x="130" y="948"/>
                  </a:lnTo>
                  <a:lnTo>
                    <a:pt x="111" y="989"/>
                  </a:lnTo>
                  <a:lnTo>
                    <a:pt x="92" y="1033"/>
                  </a:lnTo>
                  <a:lnTo>
                    <a:pt x="75" y="1076"/>
                  </a:lnTo>
                  <a:lnTo>
                    <a:pt x="59" y="1120"/>
                  </a:lnTo>
                  <a:lnTo>
                    <a:pt x="44" y="1164"/>
                  </a:lnTo>
                  <a:lnTo>
                    <a:pt x="31" y="1209"/>
                  </a:lnTo>
                  <a:lnTo>
                    <a:pt x="19" y="1254"/>
                  </a:lnTo>
                  <a:lnTo>
                    <a:pt x="9" y="1299"/>
                  </a:lnTo>
                  <a:lnTo>
                    <a:pt x="0" y="1344"/>
                  </a:lnTo>
                  <a:lnTo>
                    <a:pt x="26" y="1341"/>
                  </a:lnTo>
                  <a:lnTo>
                    <a:pt x="51" y="1339"/>
                  </a:lnTo>
                  <a:lnTo>
                    <a:pt x="76" y="1338"/>
                  </a:lnTo>
                  <a:lnTo>
                    <a:pt x="100" y="1339"/>
                  </a:lnTo>
                  <a:lnTo>
                    <a:pt x="123" y="1342"/>
                  </a:lnTo>
                  <a:lnTo>
                    <a:pt x="145" y="1347"/>
                  </a:lnTo>
                  <a:lnTo>
                    <a:pt x="168" y="1352"/>
                  </a:lnTo>
                  <a:lnTo>
                    <a:pt x="189" y="1358"/>
                  </a:lnTo>
                  <a:lnTo>
                    <a:pt x="210" y="1365"/>
                  </a:lnTo>
                  <a:lnTo>
                    <a:pt x="231" y="1373"/>
                  </a:lnTo>
                  <a:lnTo>
                    <a:pt x="252" y="1382"/>
                  </a:lnTo>
                  <a:lnTo>
                    <a:pt x="272" y="1392"/>
                  </a:lnTo>
                  <a:lnTo>
                    <a:pt x="314" y="1414"/>
                  </a:lnTo>
                  <a:lnTo>
                    <a:pt x="356" y="1437"/>
                  </a:lnTo>
                  <a:lnTo>
                    <a:pt x="400" y="1462"/>
                  </a:lnTo>
                  <a:lnTo>
                    <a:pt x="447" y="1487"/>
                  </a:lnTo>
                  <a:lnTo>
                    <a:pt x="470" y="1499"/>
                  </a:lnTo>
                  <a:lnTo>
                    <a:pt x="495" y="1511"/>
                  </a:lnTo>
                  <a:lnTo>
                    <a:pt x="521" y="1524"/>
                  </a:lnTo>
                  <a:lnTo>
                    <a:pt x="548" y="1535"/>
                  </a:lnTo>
                  <a:lnTo>
                    <a:pt x="577" y="1546"/>
                  </a:lnTo>
                  <a:lnTo>
                    <a:pt x="605" y="1557"/>
                  </a:lnTo>
                  <a:lnTo>
                    <a:pt x="637" y="1567"/>
                  </a:lnTo>
                  <a:lnTo>
                    <a:pt x="668" y="1577"/>
                  </a:lnTo>
                  <a:lnTo>
                    <a:pt x="702" y="1585"/>
                  </a:lnTo>
                  <a:lnTo>
                    <a:pt x="738" y="1592"/>
                  </a:lnTo>
                  <a:lnTo>
                    <a:pt x="774" y="1598"/>
                  </a:lnTo>
                  <a:lnTo>
                    <a:pt x="813" y="1604"/>
                  </a:lnTo>
                  <a:lnTo>
                    <a:pt x="842" y="1607"/>
                  </a:lnTo>
                  <a:lnTo>
                    <a:pt x="871" y="1609"/>
                  </a:lnTo>
                  <a:lnTo>
                    <a:pt x="901" y="1611"/>
                  </a:lnTo>
                  <a:lnTo>
                    <a:pt x="930" y="1611"/>
                  </a:lnTo>
                  <a:lnTo>
                    <a:pt x="961" y="1612"/>
                  </a:lnTo>
                  <a:lnTo>
                    <a:pt x="991" y="1611"/>
                  </a:lnTo>
                  <a:lnTo>
                    <a:pt x="1022" y="1610"/>
                  </a:lnTo>
                  <a:lnTo>
                    <a:pt x="1052" y="1608"/>
                  </a:lnTo>
                  <a:lnTo>
                    <a:pt x="1083" y="1606"/>
                  </a:lnTo>
                  <a:lnTo>
                    <a:pt x="1114" y="1603"/>
                  </a:lnTo>
                  <a:lnTo>
                    <a:pt x="1145" y="1600"/>
                  </a:lnTo>
                  <a:lnTo>
                    <a:pt x="1176" y="1595"/>
                  </a:lnTo>
                  <a:lnTo>
                    <a:pt x="1208" y="1591"/>
                  </a:lnTo>
                  <a:lnTo>
                    <a:pt x="1240" y="1585"/>
                  </a:lnTo>
                  <a:lnTo>
                    <a:pt x="1270" y="1580"/>
                  </a:lnTo>
                  <a:lnTo>
                    <a:pt x="1302" y="1572"/>
                  </a:lnTo>
                  <a:lnTo>
                    <a:pt x="1333" y="1565"/>
                  </a:lnTo>
                  <a:lnTo>
                    <a:pt x="1364" y="1558"/>
                  </a:lnTo>
                  <a:lnTo>
                    <a:pt x="1394" y="1550"/>
                  </a:lnTo>
                  <a:lnTo>
                    <a:pt x="1425" y="1542"/>
                  </a:lnTo>
                  <a:lnTo>
                    <a:pt x="1455" y="1533"/>
                  </a:lnTo>
                  <a:lnTo>
                    <a:pt x="1486" y="1524"/>
                  </a:lnTo>
                  <a:lnTo>
                    <a:pt x="1516" y="1513"/>
                  </a:lnTo>
                  <a:lnTo>
                    <a:pt x="1545" y="1503"/>
                  </a:lnTo>
                  <a:lnTo>
                    <a:pt x="1575" y="1492"/>
                  </a:lnTo>
                  <a:lnTo>
                    <a:pt x="1604" y="1481"/>
                  </a:lnTo>
                  <a:lnTo>
                    <a:pt x="1632" y="1470"/>
                  </a:lnTo>
                  <a:lnTo>
                    <a:pt x="1660" y="1457"/>
                  </a:lnTo>
                  <a:lnTo>
                    <a:pt x="1688" y="1445"/>
                  </a:lnTo>
                  <a:lnTo>
                    <a:pt x="1715" y="1433"/>
                  </a:lnTo>
                  <a:lnTo>
                    <a:pt x="1742" y="1420"/>
                  </a:lnTo>
                  <a:lnTo>
                    <a:pt x="1767" y="1407"/>
                  </a:lnTo>
                  <a:lnTo>
                    <a:pt x="1750" y="1429"/>
                  </a:lnTo>
                  <a:lnTo>
                    <a:pt x="1731" y="1450"/>
                  </a:lnTo>
                  <a:lnTo>
                    <a:pt x="1711" y="1472"/>
                  </a:lnTo>
                  <a:lnTo>
                    <a:pt x="1691" y="1492"/>
                  </a:lnTo>
                  <a:lnTo>
                    <a:pt x="1669" y="1512"/>
                  </a:lnTo>
                  <a:lnTo>
                    <a:pt x="1647" y="1532"/>
                  </a:lnTo>
                  <a:lnTo>
                    <a:pt x="1623" y="1551"/>
                  </a:lnTo>
                  <a:lnTo>
                    <a:pt x="1600" y="1569"/>
                  </a:lnTo>
                  <a:lnTo>
                    <a:pt x="1575" y="1588"/>
                  </a:lnTo>
                  <a:lnTo>
                    <a:pt x="1549" y="1605"/>
                  </a:lnTo>
                  <a:lnTo>
                    <a:pt x="1524" y="1621"/>
                  </a:lnTo>
                  <a:lnTo>
                    <a:pt x="1497" y="1638"/>
                  </a:lnTo>
                  <a:lnTo>
                    <a:pt x="1470" y="1652"/>
                  </a:lnTo>
                  <a:lnTo>
                    <a:pt x="1443" y="1666"/>
                  </a:lnTo>
                  <a:lnTo>
                    <a:pt x="1416" y="1679"/>
                  </a:lnTo>
                  <a:lnTo>
                    <a:pt x="1387" y="1691"/>
                  </a:lnTo>
                  <a:lnTo>
                    <a:pt x="1360" y="1702"/>
                  </a:lnTo>
                  <a:lnTo>
                    <a:pt x="1331" y="1712"/>
                  </a:lnTo>
                  <a:lnTo>
                    <a:pt x="1303" y="1720"/>
                  </a:lnTo>
                  <a:lnTo>
                    <a:pt x="1274" y="1728"/>
                  </a:lnTo>
                  <a:lnTo>
                    <a:pt x="1247" y="1734"/>
                  </a:lnTo>
                  <a:lnTo>
                    <a:pt x="1218" y="1739"/>
                  </a:lnTo>
                  <a:lnTo>
                    <a:pt x="1190" y="1742"/>
                  </a:lnTo>
                  <a:lnTo>
                    <a:pt x="1162" y="1746"/>
                  </a:lnTo>
                  <a:lnTo>
                    <a:pt x="1135" y="1747"/>
                  </a:lnTo>
                  <a:lnTo>
                    <a:pt x="1107" y="1746"/>
                  </a:lnTo>
                  <a:lnTo>
                    <a:pt x="1081" y="1743"/>
                  </a:lnTo>
                  <a:lnTo>
                    <a:pt x="1054" y="1739"/>
                  </a:lnTo>
                  <a:lnTo>
                    <a:pt x="1029" y="1734"/>
                  </a:lnTo>
                  <a:lnTo>
                    <a:pt x="1003" y="1727"/>
                  </a:lnTo>
                  <a:lnTo>
                    <a:pt x="979" y="1718"/>
                  </a:lnTo>
                  <a:lnTo>
                    <a:pt x="956" y="1707"/>
                  </a:lnTo>
                  <a:lnTo>
                    <a:pt x="1006" y="1731"/>
                  </a:lnTo>
                  <a:lnTo>
                    <a:pt x="1057" y="1752"/>
                  </a:lnTo>
                  <a:lnTo>
                    <a:pt x="1105" y="1769"/>
                  </a:lnTo>
                  <a:lnTo>
                    <a:pt x="1152" y="1783"/>
                  </a:lnTo>
                  <a:lnTo>
                    <a:pt x="1198" y="1794"/>
                  </a:lnTo>
                  <a:lnTo>
                    <a:pt x="1242" y="1803"/>
                  </a:lnTo>
                  <a:lnTo>
                    <a:pt x="1284" y="1808"/>
                  </a:lnTo>
                  <a:lnTo>
                    <a:pt x="1326" y="1811"/>
                  </a:lnTo>
                  <a:lnTo>
                    <a:pt x="1367" y="1812"/>
                  </a:lnTo>
                  <a:lnTo>
                    <a:pt x="1406" y="1810"/>
                  </a:lnTo>
                  <a:lnTo>
                    <a:pt x="1444" y="1806"/>
                  </a:lnTo>
                  <a:lnTo>
                    <a:pt x="1481" y="1800"/>
                  </a:lnTo>
                  <a:lnTo>
                    <a:pt x="1517" y="1793"/>
                  </a:lnTo>
                  <a:lnTo>
                    <a:pt x="1551" y="1784"/>
                  </a:lnTo>
                  <a:lnTo>
                    <a:pt x="1586" y="1774"/>
                  </a:lnTo>
                  <a:lnTo>
                    <a:pt x="1618" y="1762"/>
                  </a:lnTo>
                  <a:lnTo>
                    <a:pt x="1650" y="1750"/>
                  </a:lnTo>
                  <a:lnTo>
                    <a:pt x="1681" y="1735"/>
                  </a:lnTo>
                  <a:lnTo>
                    <a:pt x="1712" y="1721"/>
                  </a:lnTo>
                  <a:lnTo>
                    <a:pt x="1743" y="1706"/>
                  </a:lnTo>
                  <a:lnTo>
                    <a:pt x="1800" y="1674"/>
                  </a:lnTo>
                  <a:lnTo>
                    <a:pt x="1856" y="1642"/>
                  </a:lnTo>
                  <a:lnTo>
                    <a:pt x="1910" y="1610"/>
                  </a:lnTo>
                  <a:lnTo>
                    <a:pt x="1961" y="1581"/>
                  </a:lnTo>
                  <a:lnTo>
                    <a:pt x="1987" y="1566"/>
                  </a:lnTo>
                  <a:lnTo>
                    <a:pt x="2012" y="1553"/>
                  </a:lnTo>
                  <a:lnTo>
                    <a:pt x="2038" y="1541"/>
                  </a:lnTo>
                  <a:lnTo>
                    <a:pt x="2062" y="1531"/>
                  </a:lnTo>
                  <a:lnTo>
                    <a:pt x="2059" y="1556"/>
                  </a:lnTo>
                  <a:lnTo>
                    <a:pt x="2052" y="1582"/>
                  </a:lnTo>
                  <a:lnTo>
                    <a:pt x="2043" y="1607"/>
                  </a:lnTo>
                  <a:lnTo>
                    <a:pt x="2030" y="1633"/>
                  </a:lnTo>
                  <a:lnTo>
                    <a:pt x="2015" y="1657"/>
                  </a:lnTo>
                  <a:lnTo>
                    <a:pt x="1997" y="1682"/>
                  </a:lnTo>
                  <a:lnTo>
                    <a:pt x="1978" y="1706"/>
                  </a:lnTo>
                  <a:lnTo>
                    <a:pt x="1955" y="1729"/>
                  </a:lnTo>
                  <a:lnTo>
                    <a:pt x="1932" y="1753"/>
                  </a:lnTo>
                  <a:lnTo>
                    <a:pt x="1905" y="1776"/>
                  </a:lnTo>
                  <a:lnTo>
                    <a:pt x="1879" y="1797"/>
                  </a:lnTo>
                  <a:lnTo>
                    <a:pt x="1849" y="1819"/>
                  </a:lnTo>
                  <a:lnTo>
                    <a:pt x="1820" y="1840"/>
                  </a:lnTo>
                  <a:lnTo>
                    <a:pt x="1788" y="1860"/>
                  </a:lnTo>
                  <a:lnTo>
                    <a:pt x="1756" y="1880"/>
                  </a:lnTo>
                  <a:lnTo>
                    <a:pt x="1723" y="1898"/>
                  </a:lnTo>
                  <a:lnTo>
                    <a:pt x="1690" y="1915"/>
                  </a:lnTo>
                  <a:lnTo>
                    <a:pt x="1656" y="1933"/>
                  </a:lnTo>
                  <a:lnTo>
                    <a:pt x="1621" y="1949"/>
                  </a:lnTo>
                  <a:lnTo>
                    <a:pt x="1587" y="1963"/>
                  </a:lnTo>
                  <a:lnTo>
                    <a:pt x="1552" y="1978"/>
                  </a:lnTo>
                  <a:lnTo>
                    <a:pt x="1518" y="1991"/>
                  </a:lnTo>
                  <a:lnTo>
                    <a:pt x="1484" y="2003"/>
                  </a:lnTo>
                  <a:lnTo>
                    <a:pt x="1451" y="2013"/>
                  </a:lnTo>
                  <a:lnTo>
                    <a:pt x="1419" y="2023"/>
                  </a:lnTo>
                  <a:lnTo>
                    <a:pt x="1386" y="2032"/>
                  </a:lnTo>
                  <a:lnTo>
                    <a:pt x="1356" y="2039"/>
                  </a:lnTo>
                  <a:lnTo>
                    <a:pt x="1326" y="2045"/>
                  </a:lnTo>
                  <a:lnTo>
                    <a:pt x="1299" y="2049"/>
                  </a:lnTo>
                  <a:lnTo>
                    <a:pt x="1272" y="2052"/>
                  </a:lnTo>
                  <a:lnTo>
                    <a:pt x="1248" y="2054"/>
                  </a:lnTo>
                  <a:lnTo>
                    <a:pt x="1224" y="2054"/>
                  </a:lnTo>
                  <a:lnTo>
                    <a:pt x="1286" y="2082"/>
                  </a:lnTo>
                  <a:lnTo>
                    <a:pt x="1351" y="2104"/>
                  </a:lnTo>
                  <a:lnTo>
                    <a:pt x="1417" y="2119"/>
                  </a:lnTo>
                  <a:lnTo>
                    <a:pt x="1485" y="2128"/>
                  </a:lnTo>
                  <a:lnTo>
                    <a:pt x="1555" y="2131"/>
                  </a:lnTo>
                  <a:lnTo>
                    <a:pt x="1627" y="2129"/>
                  </a:lnTo>
                  <a:lnTo>
                    <a:pt x="1699" y="2121"/>
                  </a:lnTo>
                  <a:lnTo>
                    <a:pt x="1771" y="2109"/>
                  </a:lnTo>
                  <a:lnTo>
                    <a:pt x="1845" y="2092"/>
                  </a:lnTo>
                  <a:lnTo>
                    <a:pt x="1920" y="2070"/>
                  </a:lnTo>
                  <a:lnTo>
                    <a:pt x="1994" y="2044"/>
                  </a:lnTo>
                  <a:lnTo>
                    <a:pt x="2068" y="2014"/>
                  </a:lnTo>
                  <a:lnTo>
                    <a:pt x="2142" y="1980"/>
                  </a:lnTo>
                  <a:lnTo>
                    <a:pt x="2216" y="1943"/>
                  </a:lnTo>
                  <a:lnTo>
                    <a:pt x="2288" y="1902"/>
                  </a:lnTo>
                  <a:lnTo>
                    <a:pt x="2360" y="1858"/>
                  </a:lnTo>
                  <a:lnTo>
                    <a:pt x="2430" y="1813"/>
                  </a:lnTo>
                  <a:lnTo>
                    <a:pt x="2498" y="1764"/>
                  </a:lnTo>
                  <a:lnTo>
                    <a:pt x="2565" y="1713"/>
                  </a:lnTo>
                  <a:lnTo>
                    <a:pt x="2629" y="1660"/>
                  </a:lnTo>
                  <a:lnTo>
                    <a:pt x="2692" y="1605"/>
                  </a:lnTo>
                  <a:lnTo>
                    <a:pt x="2753" y="1549"/>
                  </a:lnTo>
                  <a:lnTo>
                    <a:pt x="2810" y="1492"/>
                  </a:lnTo>
                  <a:lnTo>
                    <a:pt x="2864" y="1434"/>
                  </a:lnTo>
                  <a:lnTo>
                    <a:pt x="2914" y="1375"/>
                  </a:lnTo>
                  <a:lnTo>
                    <a:pt x="2961" y="1315"/>
                  </a:lnTo>
                  <a:lnTo>
                    <a:pt x="3005" y="1256"/>
                  </a:lnTo>
                  <a:lnTo>
                    <a:pt x="3045" y="1196"/>
                  </a:lnTo>
                  <a:lnTo>
                    <a:pt x="3080" y="1137"/>
                  </a:lnTo>
                  <a:lnTo>
                    <a:pt x="3111" y="1078"/>
                  </a:lnTo>
                  <a:lnTo>
                    <a:pt x="3137" y="1021"/>
                  </a:lnTo>
                  <a:lnTo>
                    <a:pt x="3158" y="964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6" name="Freeform 185"/>
            <p:cNvSpPr>
              <a:spLocks/>
            </p:cNvSpPr>
            <p:nvPr/>
          </p:nvSpPr>
          <p:spPr bwMode="auto">
            <a:xfrm>
              <a:off x="2784476" y="68263"/>
              <a:ext cx="142875" cy="265113"/>
            </a:xfrm>
            <a:custGeom>
              <a:avLst/>
              <a:gdLst>
                <a:gd name="T0" fmla="*/ 2147483647 w 1339"/>
                <a:gd name="T1" fmla="*/ 2147483647 h 2504"/>
                <a:gd name="T2" fmla="*/ 2147483647 w 1339"/>
                <a:gd name="T3" fmla="*/ 2147483647 h 2504"/>
                <a:gd name="T4" fmla="*/ 2147483647 w 1339"/>
                <a:gd name="T5" fmla="*/ 2147483647 h 2504"/>
                <a:gd name="T6" fmla="*/ 2147483647 w 1339"/>
                <a:gd name="T7" fmla="*/ 2147483647 h 2504"/>
                <a:gd name="T8" fmla="*/ 2147483647 w 1339"/>
                <a:gd name="T9" fmla="*/ 2147483647 h 2504"/>
                <a:gd name="T10" fmla="*/ 2147483647 w 1339"/>
                <a:gd name="T11" fmla="*/ 2147483647 h 2504"/>
                <a:gd name="T12" fmla="*/ 2147483647 w 1339"/>
                <a:gd name="T13" fmla="*/ 2147483647 h 2504"/>
                <a:gd name="T14" fmla="*/ 2147483647 w 1339"/>
                <a:gd name="T15" fmla="*/ 0 h 2504"/>
                <a:gd name="T16" fmla="*/ 2147483647 w 1339"/>
                <a:gd name="T17" fmla="*/ 2147483647 h 2504"/>
                <a:gd name="T18" fmla="*/ 2147483647 w 1339"/>
                <a:gd name="T19" fmla="*/ 2147483647 h 2504"/>
                <a:gd name="T20" fmla="*/ 2147483647 w 1339"/>
                <a:gd name="T21" fmla="*/ 2147483647 h 2504"/>
                <a:gd name="T22" fmla="*/ 2147483647 w 1339"/>
                <a:gd name="T23" fmla="*/ 2147483647 h 2504"/>
                <a:gd name="T24" fmla="*/ 2147483647 w 1339"/>
                <a:gd name="T25" fmla="*/ 2147483647 h 2504"/>
                <a:gd name="T26" fmla="*/ 2147483647 w 1339"/>
                <a:gd name="T27" fmla="*/ 2147483647 h 2504"/>
                <a:gd name="T28" fmla="*/ 2147483647 w 1339"/>
                <a:gd name="T29" fmla="*/ 2147483647 h 2504"/>
                <a:gd name="T30" fmla="*/ 2147483647 w 1339"/>
                <a:gd name="T31" fmla="*/ 2147483647 h 2504"/>
                <a:gd name="T32" fmla="*/ 2147483647 w 1339"/>
                <a:gd name="T33" fmla="*/ 2147483647 h 2504"/>
                <a:gd name="T34" fmla="*/ 2147483647 w 1339"/>
                <a:gd name="T35" fmla="*/ 2147483647 h 2504"/>
                <a:gd name="T36" fmla="*/ 2147483647 w 1339"/>
                <a:gd name="T37" fmla="*/ 2147483647 h 2504"/>
                <a:gd name="T38" fmla="*/ 2147483647 w 1339"/>
                <a:gd name="T39" fmla="*/ 2147483647 h 2504"/>
                <a:gd name="T40" fmla="*/ 2147483647 w 1339"/>
                <a:gd name="T41" fmla="*/ 2147483647 h 2504"/>
                <a:gd name="T42" fmla="*/ 2147483647 w 1339"/>
                <a:gd name="T43" fmla="*/ 2147483647 h 2504"/>
                <a:gd name="T44" fmla="*/ 2147483647 w 1339"/>
                <a:gd name="T45" fmla="*/ 2147483647 h 2504"/>
                <a:gd name="T46" fmla="*/ 2147483647 w 1339"/>
                <a:gd name="T47" fmla="*/ 2147483647 h 2504"/>
                <a:gd name="T48" fmla="*/ 2147483647 w 1339"/>
                <a:gd name="T49" fmla="*/ 2147483647 h 2504"/>
                <a:gd name="T50" fmla="*/ 2147483647 w 1339"/>
                <a:gd name="T51" fmla="*/ 2147483647 h 2504"/>
                <a:gd name="T52" fmla="*/ 2147483647 w 1339"/>
                <a:gd name="T53" fmla="*/ 2147483647 h 2504"/>
                <a:gd name="T54" fmla="*/ 2147483647 w 1339"/>
                <a:gd name="T55" fmla="*/ 2147483647 h 2504"/>
                <a:gd name="T56" fmla="*/ 2147483647 w 1339"/>
                <a:gd name="T57" fmla="*/ 2147483647 h 2504"/>
                <a:gd name="T58" fmla="*/ 2147483647 w 1339"/>
                <a:gd name="T59" fmla="*/ 2147483647 h 2504"/>
                <a:gd name="T60" fmla="*/ 2147483647 w 1339"/>
                <a:gd name="T61" fmla="*/ 2147483647 h 2504"/>
                <a:gd name="T62" fmla="*/ 2147483647 w 1339"/>
                <a:gd name="T63" fmla="*/ 2147483647 h 2504"/>
                <a:gd name="T64" fmla="*/ 2147483647 w 1339"/>
                <a:gd name="T65" fmla="*/ 2147483647 h 2504"/>
                <a:gd name="T66" fmla="*/ 2147483647 w 1339"/>
                <a:gd name="T67" fmla="*/ 2147483647 h 2504"/>
                <a:gd name="T68" fmla="*/ 2147483647 w 1339"/>
                <a:gd name="T69" fmla="*/ 2147483647 h 2504"/>
                <a:gd name="T70" fmla="*/ 2147483647 w 1339"/>
                <a:gd name="T71" fmla="*/ 2147483647 h 2504"/>
                <a:gd name="T72" fmla="*/ 2147483647 w 1339"/>
                <a:gd name="T73" fmla="*/ 2147483647 h 2504"/>
                <a:gd name="T74" fmla="*/ 2147483647 w 1339"/>
                <a:gd name="T75" fmla="*/ 2147483647 h 2504"/>
                <a:gd name="T76" fmla="*/ 2147483647 w 1339"/>
                <a:gd name="T77" fmla="*/ 2147483647 h 2504"/>
                <a:gd name="T78" fmla="*/ 2147483647 w 1339"/>
                <a:gd name="T79" fmla="*/ 2147483647 h 2504"/>
                <a:gd name="T80" fmla="*/ 2147483647 w 1339"/>
                <a:gd name="T81" fmla="*/ 2147483647 h 2504"/>
                <a:gd name="T82" fmla="*/ 2147483647 w 1339"/>
                <a:gd name="T83" fmla="*/ 2147483647 h 2504"/>
                <a:gd name="T84" fmla="*/ 2147483647 w 1339"/>
                <a:gd name="T85" fmla="*/ 2147483647 h 2504"/>
                <a:gd name="T86" fmla="*/ 2147483647 w 1339"/>
                <a:gd name="T87" fmla="*/ 2147483647 h 2504"/>
                <a:gd name="T88" fmla="*/ 2147483647 w 1339"/>
                <a:gd name="T89" fmla="*/ 2147483647 h 2504"/>
                <a:gd name="T90" fmla="*/ 2147483647 w 1339"/>
                <a:gd name="T91" fmla="*/ 2147483647 h 2504"/>
                <a:gd name="T92" fmla="*/ 2147483647 w 1339"/>
                <a:gd name="T93" fmla="*/ 2147483647 h 2504"/>
                <a:gd name="T94" fmla="*/ 2147483647 w 1339"/>
                <a:gd name="T95" fmla="*/ 2147483647 h 2504"/>
                <a:gd name="T96" fmla="*/ 2147483647 w 1339"/>
                <a:gd name="T97" fmla="*/ 2147483647 h 2504"/>
                <a:gd name="T98" fmla="*/ 2147483647 w 1339"/>
                <a:gd name="T99" fmla="*/ 2147483647 h 2504"/>
                <a:gd name="T100" fmla="*/ 2147483647 w 1339"/>
                <a:gd name="T101" fmla="*/ 2147483647 h 2504"/>
                <a:gd name="T102" fmla="*/ 2147483647 w 1339"/>
                <a:gd name="T103" fmla="*/ 2147483647 h 2504"/>
                <a:gd name="T104" fmla="*/ 2147483647 w 1339"/>
                <a:gd name="T105" fmla="*/ 2147483647 h 2504"/>
                <a:gd name="T106" fmla="*/ 2147483647 w 1339"/>
                <a:gd name="T107" fmla="*/ 2147483647 h 2504"/>
                <a:gd name="T108" fmla="*/ 2147483647 w 1339"/>
                <a:gd name="T109" fmla="*/ 2147483647 h 2504"/>
                <a:gd name="T110" fmla="*/ 2147483647 w 1339"/>
                <a:gd name="T111" fmla="*/ 2147483647 h 25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9"/>
                <a:gd name="T169" fmla="*/ 0 h 2504"/>
                <a:gd name="T170" fmla="*/ 1339 w 1339"/>
                <a:gd name="T171" fmla="*/ 2504 h 25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9" h="2504">
                  <a:moveTo>
                    <a:pt x="1081" y="363"/>
                  </a:moveTo>
                  <a:lnTo>
                    <a:pt x="1068" y="326"/>
                  </a:lnTo>
                  <a:lnTo>
                    <a:pt x="1054" y="292"/>
                  </a:lnTo>
                  <a:lnTo>
                    <a:pt x="1039" y="261"/>
                  </a:lnTo>
                  <a:lnTo>
                    <a:pt x="1022" y="232"/>
                  </a:lnTo>
                  <a:lnTo>
                    <a:pt x="1005" y="205"/>
                  </a:lnTo>
                  <a:lnTo>
                    <a:pt x="987" y="181"/>
                  </a:lnTo>
                  <a:lnTo>
                    <a:pt x="968" y="157"/>
                  </a:lnTo>
                  <a:lnTo>
                    <a:pt x="949" y="136"/>
                  </a:lnTo>
                  <a:lnTo>
                    <a:pt x="929" y="117"/>
                  </a:lnTo>
                  <a:lnTo>
                    <a:pt x="907" y="99"/>
                  </a:lnTo>
                  <a:lnTo>
                    <a:pt x="886" y="84"/>
                  </a:lnTo>
                  <a:lnTo>
                    <a:pt x="865" y="70"/>
                  </a:lnTo>
                  <a:lnTo>
                    <a:pt x="843" y="57"/>
                  </a:lnTo>
                  <a:lnTo>
                    <a:pt x="822" y="46"/>
                  </a:lnTo>
                  <a:lnTo>
                    <a:pt x="799" y="37"/>
                  </a:lnTo>
                  <a:lnTo>
                    <a:pt x="778" y="28"/>
                  </a:lnTo>
                  <a:lnTo>
                    <a:pt x="756" y="22"/>
                  </a:lnTo>
                  <a:lnTo>
                    <a:pt x="734" y="16"/>
                  </a:lnTo>
                  <a:lnTo>
                    <a:pt x="713" y="11"/>
                  </a:lnTo>
                  <a:lnTo>
                    <a:pt x="691" y="6"/>
                  </a:lnTo>
                  <a:lnTo>
                    <a:pt x="671" y="3"/>
                  </a:lnTo>
                  <a:lnTo>
                    <a:pt x="652" y="1"/>
                  </a:lnTo>
                  <a:lnTo>
                    <a:pt x="632" y="0"/>
                  </a:lnTo>
                  <a:lnTo>
                    <a:pt x="613" y="0"/>
                  </a:lnTo>
                  <a:lnTo>
                    <a:pt x="578" y="0"/>
                  </a:lnTo>
                  <a:lnTo>
                    <a:pt x="548" y="3"/>
                  </a:lnTo>
                  <a:lnTo>
                    <a:pt x="521" y="6"/>
                  </a:lnTo>
                  <a:lnTo>
                    <a:pt x="501" y="12"/>
                  </a:lnTo>
                  <a:lnTo>
                    <a:pt x="487" y="17"/>
                  </a:lnTo>
                  <a:lnTo>
                    <a:pt x="473" y="25"/>
                  </a:lnTo>
                  <a:lnTo>
                    <a:pt x="457" y="37"/>
                  </a:lnTo>
                  <a:lnTo>
                    <a:pt x="442" y="51"/>
                  </a:lnTo>
                  <a:lnTo>
                    <a:pt x="427" y="69"/>
                  </a:lnTo>
                  <a:lnTo>
                    <a:pt x="410" y="88"/>
                  </a:lnTo>
                  <a:lnTo>
                    <a:pt x="393" y="110"/>
                  </a:lnTo>
                  <a:lnTo>
                    <a:pt x="377" y="135"/>
                  </a:lnTo>
                  <a:lnTo>
                    <a:pt x="360" y="161"/>
                  </a:lnTo>
                  <a:lnTo>
                    <a:pt x="342" y="189"/>
                  </a:lnTo>
                  <a:lnTo>
                    <a:pt x="325" y="218"/>
                  </a:lnTo>
                  <a:lnTo>
                    <a:pt x="308" y="250"/>
                  </a:lnTo>
                  <a:lnTo>
                    <a:pt x="274" y="314"/>
                  </a:lnTo>
                  <a:lnTo>
                    <a:pt x="239" y="382"/>
                  </a:lnTo>
                  <a:lnTo>
                    <a:pt x="206" y="450"/>
                  </a:lnTo>
                  <a:lnTo>
                    <a:pt x="174" y="518"/>
                  </a:lnTo>
                  <a:lnTo>
                    <a:pt x="145" y="586"/>
                  </a:lnTo>
                  <a:lnTo>
                    <a:pt x="116" y="648"/>
                  </a:lnTo>
                  <a:lnTo>
                    <a:pt x="91" y="706"/>
                  </a:lnTo>
                  <a:lnTo>
                    <a:pt x="68" y="757"/>
                  </a:lnTo>
                  <a:lnTo>
                    <a:pt x="50" y="798"/>
                  </a:lnTo>
                  <a:lnTo>
                    <a:pt x="35" y="831"/>
                  </a:lnTo>
                  <a:lnTo>
                    <a:pt x="25" y="852"/>
                  </a:lnTo>
                  <a:lnTo>
                    <a:pt x="17" y="874"/>
                  </a:lnTo>
                  <a:lnTo>
                    <a:pt x="10" y="895"/>
                  </a:lnTo>
                  <a:lnTo>
                    <a:pt x="6" y="915"/>
                  </a:lnTo>
                  <a:lnTo>
                    <a:pt x="2" y="937"/>
                  </a:lnTo>
                  <a:lnTo>
                    <a:pt x="1" y="957"/>
                  </a:lnTo>
                  <a:lnTo>
                    <a:pt x="0" y="978"/>
                  </a:lnTo>
                  <a:lnTo>
                    <a:pt x="0" y="999"/>
                  </a:lnTo>
                  <a:lnTo>
                    <a:pt x="2" y="1020"/>
                  </a:lnTo>
                  <a:lnTo>
                    <a:pt x="4" y="1042"/>
                  </a:lnTo>
                  <a:lnTo>
                    <a:pt x="8" y="1062"/>
                  </a:lnTo>
                  <a:lnTo>
                    <a:pt x="12" y="1083"/>
                  </a:lnTo>
                  <a:lnTo>
                    <a:pt x="18" y="1105"/>
                  </a:lnTo>
                  <a:lnTo>
                    <a:pt x="24" y="1126"/>
                  </a:lnTo>
                  <a:lnTo>
                    <a:pt x="31" y="1147"/>
                  </a:lnTo>
                  <a:lnTo>
                    <a:pt x="38" y="1170"/>
                  </a:lnTo>
                  <a:lnTo>
                    <a:pt x="53" y="1214"/>
                  </a:lnTo>
                  <a:lnTo>
                    <a:pt x="70" y="1259"/>
                  </a:lnTo>
                  <a:lnTo>
                    <a:pt x="88" y="1306"/>
                  </a:lnTo>
                  <a:lnTo>
                    <a:pt x="106" y="1355"/>
                  </a:lnTo>
                  <a:lnTo>
                    <a:pt x="122" y="1406"/>
                  </a:lnTo>
                  <a:lnTo>
                    <a:pt x="139" y="1458"/>
                  </a:lnTo>
                  <a:lnTo>
                    <a:pt x="146" y="1485"/>
                  </a:lnTo>
                  <a:lnTo>
                    <a:pt x="152" y="1513"/>
                  </a:lnTo>
                  <a:lnTo>
                    <a:pt x="158" y="1540"/>
                  </a:lnTo>
                  <a:lnTo>
                    <a:pt x="163" y="1570"/>
                  </a:lnTo>
                  <a:lnTo>
                    <a:pt x="169" y="1616"/>
                  </a:lnTo>
                  <a:lnTo>
                    <a:pt x="174" y="1660"/>
                  </a:lnTo>
                  <a:lnTo>
                    <a:pt x="176" y="1704"/>
                  </a:lnTo>
                  <a:lnTo>
                    <a:pt x="176" y="1747"/>
                  </a:lnTo>
                  <a:lnTo>
                    <a:pt x="176" y="1767"/>
                  </a:lnTo>
                  <a:lnTo>
                    <a:pt x="175" y="1789"/>
                  </a:lnTo>
                  <a:lnTo>
                    <a:pt x="173" y="1809"/>
                  </a:lnTo>
                  <a:lnTo>
                    <a:pt x="171" y="1830"/>
                  </a:lnTo>
                  <a:lnTo>
                    <a:pt x="166" y="1871"/>
                  </a:lnTo>
                  <a:lnTo>
                    <a:pt x="158" y="1912"/>
                  </a:lnTo>
                  <a:lnTo>
                    <a:pt x="149" y="1953"/>
                  </a:lnTo>
                  <a:lnTo>
                    <a:pt x="137" y="1993"/>
                  </a:lnTo>
                  <a:lnTo>
                    <a:pt x="123" y="2034"/>
                  </a:lnTo>
                  <a:lnTo>
                    <a:pt x="107" y="2075"/>
                  </a:lnTo>
                  <a:lnTo>
                    <a:pt x="90" y="2116"/>
                  </a:lnTo>
                  <a:lnTo>
                    <a:pt x="69" y="2158"/>
                  </a:lnTo>
                  <a:lnTo>
                    <a:pt x="48" y="2201"/>
                  </a:lnTo>
                  <a:lnTo>
                    <a:pt x="25" y="2244"/>
                  </a:lnTo>
                  <a:lnTo>
                    <a:pt x="61" y="2210"/>
                  </a:lnTo>
                  <a:lnTo>
                    <a:pt x="95" y="2176"/>
                  </a:lnTo>
                  <a:lnTo>
                    <a:pt x="124" y="2145"/>
                  </a:lnTo>
                  <a:lnTo>
                    <a:pt x="151" y="2113"/>
                  </a:lnTo>
                  <a:lnTo>
                    <a:pt x="174" y="2083"/>
                  </a:lnTo>
                  <a:lnTo>
                    <a:pt x="195" y="2052"/>
                  </a:lnTo>
                  <a:lnTo>
                    <a:pt x="212" y="2024"/>
                  </a:lnTo>
                  <a:lnTo>
                    <a:pt x="227" y="1994"/>
                  </a:lnTo>
                  <a:lnTo>
                    <a:pt x="240" y="1966"/>
                  </a:lnTo>
                  <a:lnTo>
                    <a:pt x="252" y="1937"/>
                  </a:lnTo>
                  <a:lnTo>
                    <a:pt x="262" y="1908"/>
                  </a:lnTo>
                  <a:lnTo>
                    <a:pt x="270" y="1879"/>
                  </a:lnTo>
                  <a:lnTo>
                    <a:pt x="278" y="1850"/>
                  </a:lnTo>
                  <a:lnTo>
                    <a:pt x="285" y="1820"/>
                  </a:lnTo>
                  <a:lnTo>
                    <a:pt x="291" y="1791"/>
                  </a:lnTo>
                  <a:lnTo>
                    <a:pt x="297" y="1759"/>
                  </a:lnTo>
                  <a:lnTo>
                    <a:pt x="299" y="1771"/>
                  </a:lnTo>
                  <a:lnTo>
                    <a:pt x="303" y="1786"/>
                  </a:lnTo>
                  <a:lnTo>
                    <a:pt x="308" y="1801"/>
                  </a:lnTo>
                  <a:lnTo>
                    <a:pt x="315" y="1817"/>
                  </a:lnTo>
                  <a:lnTo>
                    <a:pt x="331" y="1855"/>
                  </a:lnTo>
                  <a:lnTo>
                    <a:pt x="350" y="1896"/>
                  </a:lnTo>
                  <a:lnTo>
                    <a:pt x="373" y="1940"/>
                  </a:lnTo>
                  <a:lnTo>
                    <a:pt x="397" y="1988"/>
                  </a:lnTo>
                  <a:lnTo>
                    <a:pt x="422" y="2039"/>
                  </a:lnTo>
                  <a:lnTo>
                    <a:pt x="446" y="2091"/>
                  </a:lnTo>
                  <a:lnTo>
                    <a:pt x="457" y="2118"/>
                  </a:lnTo>
                  <a:lnTo>
                    <a:pt x="467" y="2145"/>
                  </a:lnTo>
                  <a:lnTo>
                    <a:pt x="478" y="2172"/>
                  </a:lnTo>
                  <a:lnTo>
                    <a:pt x="488" y="2199"/>
                  </a:lnTo>
                  <a:lnTo>
                    <a:pt x="496" y="2226"/>
                  </a:lnTo>
                  <a:lnTo>
                    <a:pt x="503" y="2254"/>
                  </a:lnTo>
                  <a:lnTo>
                    <a:pt x="509" y="2280"/>
                  </a:lnTo>
                  <a:lnTo>
                    <a:pt x="514" y="2308"/>
                  </a:lnTo>
                  <a:lnTo>
                    <a:pt x="517" y="2334"/>
                  </a:lnTo>
                  <a:lnTo>
                    <a:pt x="519" y="2360"/>
                  </a:lnTo>
                  <a:lnTo>
                    <a:pt x="519" y="2385"/>
                  </a:lnTo>
                  <a:lnTo>
                    <a:pt x="517" y="2411"/>
                  </a:lnTo>
                  <a:lnTo>
                    <a:pt x="513" y="2435"/>
                  </a:lnTo>
                  <a:lnTo>
                    <a:pt x="508" y="2459"/>
                  </a:lnTo>
                  <a:lnTo>
                    <a:pt x="499" y="2482"/>
                  </a:lnTo>
                  <a:lnTo>
                    <a:pt x="489" y="2504"/>
                  </a:lnTo>
                  <a:lnTo>
                    <a:pt x="593" y="2452"/>
                  </a:lnTo>
                  <a:lnTo>
                    <a:pt x="688" y="2398"/>
                  </a:lnTo>
                  <a:lnTo>
                    <a:pt x="776" y="2343"/>
                  </a:lnTo>
                  <a:lnTo>
                    <a:pt x="856" y="2286"/>
                  </a:lnTo>
                  <a:lnTo>
                    <a:pt x="930" y="2228"/>
                  </a:lnTo>
                  <a:lnTo>
                    <a:pt x="996" y="2168"/>
                  </a:lnTo>
                  <a:lnTo>
                    <a:pt x="1056" y="2108"/>
                  </a:lnTo>
                  <a:lnTo>
                    <a:pt x="1109" y="2046"/>
                  </a:lnTo>
                  <a:lnTo>
                    <a:pt x="1156" y="1983"/>
                  </a:lnTo>
                  <a:lnTo>
                    <a:pt x="1196" y="1919"/>
                  </a:lnTo>
                  <a:lnTo>
                    <a:pt x="1232" y="1854"/>
                  </a:lnTo>
                  <a:lnTo>
                    <a:pt x="1262" y="1787"/>
                  </a:lnTo>
                  <a:lnTo>
                    <a:pt x="1286" y="1720"/>
                  </a:lnTo>
                  <a:lnTo>
                    <a:pt x="1305" y="1652"/>
                  </a:lnTo>
                  <a:lnTo>
                    <a:pt x="1321" y="1583"/>
                  </a:lnTo>
                  <a:lnTo>
                    <a:pt x="1331" y="1514"/>
                  </a:lnTo>
                  <a:lnTo>
                    <a:pt x="1337" y="1444"/>
                  </a:lnTo>
                  <a:lnTo>
                    <a:pt x="1339" y="1373"/>
                  </a:lnTo>
                  <a:lnTo>
                    <a:pt x="1337" y="1302"/>
                  </a:lnTo>
                  <a:lnTo>
                    <a:pt x="1332" y="1231"/>
                  </a:lnTo>
                  <a:lnTo>
                    <a:pt x="1323" y="1159"/>
                  </a:lnTo>
                  <a:lnTo>
                    <a:pt x="1311" y="1086"/>
                  </a:lnTo>
                  <a:lnTo>
                    <a:pt x="1297" y="1014"/>
                  </a:lnTo>
                  <a:lnTo>
                    <a:pt x="1280" y="942"/>
                  </a:lnTo>
                  <a:lnTo>
                    <a:pt x="1261" y="869"/>
                  </a:lnTo>
                  <a:lnTo>
                    <a:pt x="1239" y="796"/>
                  </a:lnTo>
                  <a:lnTo>
                    <a:pt x="1216" y="724"/>
                  </a:lnTo>
                  <a:lnTo>
                    <a:pt x="1191" y="651"/>
                  </a:lnTo>
                  <a:lnTo>
                    <a:pt x="1165" y="578"/>
                  </a:lnTo>
                  <a:lnTo>
                    <a:pt x="1138" y="506"/>
                  </a:lnTo>
                  <a:lnTo>
                    <a:pt x="1110" y="434"/>
                  </a:lnTo>
                  <a:lnTo>
                    <a:pt x="1081" y="363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7" name="Freeform 186"/>
            <p:cNvSpPr>
              <a:spLocks/>
            </p:cNvSpPr>
            <p:nvPr/>
          </p:nvSpPr>
          <p:spPr bwMode="auto">
            <a:xfrm>
              <a:off x="2613026" y="14288"/>
              <a:ext cx="155575" cy="98425"/>
            </a:xfrm>
            <a:custGeom>
              <a:avLst/>
              <a:gdLst>
                <a:gd name="T0" fmla="*/ 2147483647 w 1473"/>
                <a:gd name="T1" fmla="*/ 2147483647 h 926"/>
                <a:gd name="T2" fmla="*/ 2147483647 w 1473"/>
                <a:gd name="T3" fmla="*/ 2147483647 h 926"/>
                <a:gd name="T4" fmla="*/ 2147483647 w 1473"/>
                <a:gd name="T5" fmla="*/ 2147483647 h 926"/>
                <a:gd name="T6" fmla="*/ 2147483647 w 1473"/>
                <a:gd name="T7" fmla="*/ 2147483647 h 926"/>
                <a:gd name="T8" fmla="*/ 2147483647 w 1473"/>
                <a:gd name="T9" fmla="*/ 2147483647 h 926"/>
                <a:gd name="T10" fmla="*/ 2147483647 w 1473"/>
                <a:gd name="T11" fmla="*/ 2147483647 h 926"/>
                <a:gd name="T12" fmla="*/ 2147483647 w 1473"/>
                <a:gd name="T13" fmla="*/ 2147483647 h 926"/>
                <a:gd name="T14" fmla="*/ 2147483647 w 1473"/>
                <a:gd name="T15" fmla="*/ 2147483647 h 926"/>
                <a:gd name="T16" fmla="*/ 2147483647 w 1473"/>
                <a:gd name="T17" fmla="*/ 2147483647 h 926"/>
                <a:gd name="T18" fmla="*/ 2147483647 w 1473"/>
                <a:gd name="T19" fmla="*/ 2147483647 h 926"/>
                <a:gd name="T20" fmla="*/ 2147483647 w 1473"/>
                <a:gd name="T21" fmla="*/ 2147483647 h 926"/>
                <a:gd name="T22" fmla="*/ 2147483647 w 1473"/>
                <a:gd name="T23" fmla="*/ 2147483647 h 926"/>
                <a:gd name="T24" fmla="*/ 2147483647 w 1473"/>
                <a:gd name="T25" fmla="*/ 2147483647 h 926"/>
                <a:gd name="T26" fmla="*/ 2147483647 w 1473"/>
                <a:gd name="T27" fmla="*/ 2147483647 h 926"/>
                <a:gd name="T28" fmla="*/ 2147483647 w 1473"/>
                <a:gd name="T29" fmla="*/ 2147483647 h 926"/>
                <a:gd name="T30" fmla="*/ 2147483647 w 1473"/>
                <a:gd name="T31" fmla="*/ 2147483647 h 926"/>
                <a:gd name="T32" fmla="*/ 2147483647 w 1473"/>
                <a:gd name="T33" fmla="*/ 2147483647 h 926"/>
                <a:gd name="T34" fmla="*/ 2147483647 w 1473"/>
                <a:gd name="T35" fmla="*/ 2147483647 h 926"/>
                <a:gd name="T36" fmla="*/ 2147483647 w 1473"/>
                <a:gd name="T37" fmla="*/ 2147483647 h 926"/>
                <a:gd name="T38" fmla="*/ 2147483647 w 1473"/>
                <a:gd name="T39" fmla="*/ 2147483647 h 926"/>
                <a:gd name="T40" fmla="*/ 2147483647 w 1473"/>
                <a:gd name="T41" fmla="*/ 2147483647 h 926"/>
                <a:gd name="T42" fmla="*/ 2147483647 w 1473"/>
                <a:gd name="T43" fmla="*/ 2147483647 h 926"/>
                <a:gd name="T44" fmla="*/ 2147483647 w 1473"/>
                <a:gd name="T45" fmla="*/ 2147483647 h 926"/>
                <a:gd name="T46" fmla="*/ 2147483647 w 1473"/>
                <a:gd name="T47" fmla="*/ 2147483647 h 926"/>
                <a:gd name="T48" fmla="*/ 2147483647 w 1473"/>
                <a:gd name="T49" fmla="*/ 2147483647 h 926"/>
                <a:gd name="T50" fmla="*/ 2147483647 w 1473"/>
                <a:gd name="T51" fmla="*/ 2147483647 h 926"/>
                <a:gd name="T52" fmla="*/ 2147483647 w 1473"/>
                <a:gd name="T53" fmla="*/ 2147483647 h 926"/>
                <a:gd name="T54" fmla="*/ 2147483647 w 1473"/>
                <a:gd name="T55" fmla="*/ 2147483647 h 926"/>
                <a:gd name="T56" fmla="*/ 2147483647 w 1473"/>
                <a:gd name="T57" fmla="*/ 2147483647 h 926"/>
                <a:gd name="T58" fmla="*/ 2147483647 w 1473"/>
                <a:gd name="T59" fmla="*/ 2147483647 h 926"/>
                <a:gd name="T60" fmla="*/ 2147483647 w 1473"/>
                <a:gd name="T61" fmla="*/ 2147483647 h 926"/>
                <a:gd name="T62" fmla="*/ 2147483647 w 1473"/>
                <a:gd name="T63" fmla="*/ 2147483647 h 926"/>
                <a:gd name="T64" fmla="*/ 2147483647 w 1473"/>
                <a:gd name="T65" fmla="*/ 2147483647 h 926"/>
                <a:gd name="T66" fmla="*/ 2147483647 w 1473"/>
                <a:gd name="T67" fmla="*/ 2147483647 h 926"/>
                <a:gd name="T68" fmla="*/ 2147483647 w 1473"/>
                <a:gd name="T69" fmla="*/ 2147483647 h 926"/>
                <a:gd name="T70" fmla="*/ 2147483647 w 1473"/>
                <a:gd name="T71" fmla="*/ 2147483647 h 926"/>
                <a:gd name="T72" fmla="*/ 2147483647 w 1473"/>
                <a:gd name="T73" fmla="*/ 2147483647 h 926"/>
                <a:gd name="T74" fmla="*/ 2147483647 w 1473"/>
                <a:gd name="T75" fmla="*/ 2147483647 h 926"/>
                <a:gd name="T76" fmla="*/ 2147483647 w 1473"/>
                <a:gd name="T77" fmla="*/ 2147483647 h 926"/>
                <a:gd name="T78" fmla="*/ 2147483647 w 1473"/>
                <a:gd name="T79" fmla="*/ 2147483647 h 926"/>
                <a:gd name="T80" fmla="*/ 2147483647 w 1473"/>
                <a:gd name="T81" fmla="*/ 2147483647 h 926"/>
                <a:gd name="T82" fmla="*/ 2147483647 w 1473"/>
                <a:gd name="T83" fmla="*/ 2147483647 h 926"/>
                <a:gd name="T84" fmla="*/ 2147483647 w 1473"/>
                <a:gd name="T85" fmla="*/ 2147483647 h 926"/>
                <a:gd name="T86" fmla="*/ 2147483647 w 1473"/>
                <a:gd name="T87" fmla="*/ 2147483647 h 926"/>
                <a:gd name="T88" fmla="*/ 2147483647 w 1473"/>
                <a:gd name="T89" fmla="*/ 2147483647 h 926"/>
                <a:gd name="T90" fmla="*/ 2147483647 w 1473"/>
                <a:gd name="T91" fmla="*/ 2147483647 h 926"/>
                <a:gd name="T92" fmla="*/ 2147483647 w 1473"/>
                <a:gd name="T93" fmla="*/ 2147483647 h 926"/>
                <a:gd name="T94" fmla="*/ 2147483647 w 1473"/>
                <a:gd name="T95" fmla="*/ 2147483647 h 926"/>
                <a:gd name="T96" fmla="*/ 2147483647 w 1473"/>
                <a:gd name="T97" fmla="*/ 2147483647 h 926"/>
                <a:gd name="T98" fmla="*/ 2147483647 w 1473"/>
                <a:gd name="T99" fmla="*/ 2147483647 h 926"/>
                <a:gd name="T100" fmla="*/ 2147483647 w 1473"/>
                <a:gd name="T101" fmla="*/ 2147483647 h 926"/>
                <a:gd name="T102" fmla="*/ 2147483647 w 1473"/>
                <a:gd name="T103" fmla="*/ 2147483647 h 926"/>
                <a:gd name="T104" fmla="*/ 2147483647 w 1473"/>
                <a:gd name="T105" fmla="*/ 2147483647 h 926"/>
                <a:gd name="T106" fmla="*/ 2147483647 w 1473"/>
                <a:gd name="T107" fmla="*/ 2147483647 h 926"/>
                <a:gd name="T108" fmla="*/ 2147483647 w 1473"/>
                <a:gd name="T109" fmla="*/ 2147483647 h 9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73"/>
                <a:gd name="T166" fmla="*/ 0 h 926"/>
                <a:gd name="T167" fmla="*/ 1473 w 1473"/>
                <a:gd name="T168" fmla="*/ 926 h 9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73" h="926">
                  <a:moveTo>
                    <a:pt x="1473" y="699"/>
                  </a:moveTo>
                  <a:lnTo>
                    <a:pt x="1442" y="698"/>
                  </a:lnTo>
                  <a:lnTo>
                    <a:pt x="1404" y="695"/>
                  </a:lnTo>
                  <a:lnTo>
                    <a:pt x="1362" y="689"/>
                  </a:lnTo>
                  <a:lnTo>
                    <a:pt x="1317" y="682"/>
                  </a:lnTo>
                  <a:lnTo>
                    <a:pt x="1267" y="673"/>
                  </a:lnTo>
                  <a:lnTo>
                    <a:pt x="1216" y="662"/>
                  </a:lnTo>
                  <a:lnTo>
                    <a:pt x="1164" y="649"/>
                  </a:lnTo>
                  <a:lnTo>
                    <a:pt x="1112" y="633"/>
                  </a:lnTo>
                  <a:lnTo>
                    <a:pt x="1086" y="625"/>
                  </a:lnTo>
                  <a:lnTo>
                    <a:pt x="1061" y="617"/>
                  </a:lnTo>
                  <a:lnTo>
                    <a:pt x="1037" y="607"/>
                  </a:lnTo>
                  <a:lnTo>
                    <a:pt x="1012" y="598"/>
                  </a:lnTo>
                  <a:lnTo>
                    <a:pt x="989" y="588"/>
                  </a:lnTo>
                  <a:lnTo>
                    <a:pt x="966" y="576"/>
                  </a:lnTo>
                  <a:lnTo>
                    <a:pt x="945" y="565"/>
                  </a:lnTo>
                  <a:lnTo>
                    <a:pt x="925" y="553"/>
                  </a:lnTo>
                  <a:lnTo>
                    <a:pt x="905" y="541"/>
                  </a:lnTo>
                  <a:lnTo>
                    <a:pt x="888" y="529"/>
                  </a:lnTo>
                  <a:lnTo>
                    <a:pt x="871" y="515"/>
                  </a:lnTo>
                  <a:lnTo>
                    <a:pt x="856" y="502"/>
                  </a:lnTo>
                  <a:lnTo>
                    <a:pt x="843" y="488"/>
                  </a:lnTo>
                  <a:lnTo>
                    <a:pt x="832" y="474"/>
                  </a:lnTo>
                  <a:lnTo>
                    <a:pt x="823" y="458"/>
                  </a:lnTo>
                  <a:lnTo>
                    <a:pt x="816" y="443"/>
                  </a:lnTo>
                  <a:lnTo>
                    <a:pt x="812" y="431"/>
                  </a:lnTo>
                  <a:lnTo>
                    <a:pt x="810" y="417"/>
                  </a:lnTo>
                  <a:lnTo>
                    <a:pt x="810" y="402"/>
                  </a:lnTo>
                  <a:lnTo>
                    <a:pt x="812" y="386"/>
                  </a:lnTo>
                  <a:lnTo>
                    <a:pt x="815" y="370"/>
                  </a:lnTo>
                  <a:lnTo>
                    <a:pt x="819" y="354"/>
                  </a:lnTo>
                  <a:lnTo>
                    <a:pt x="825" y="335"/>
                  </a:lnTo>
                  <a:lnTo>
                    <a:pt x="832" y="318"/>
                  </a:lnTo>
                  <a:lnTo>
                    <a:pt x="840" y="300"/>
                  </a:lnTo>
                  <a:lnTo>
                    <a:pt x="850" y="281"/>
                  </a:lnTo>
                  <a:lnTo>
                    <a:pt x="860" y="262"/>
                  </a:lnTo>
                  <a:lnTo>
                    <a:pt x="873" y="244"/>
                  </a:lnTo>
                  <a:lnTo>
                    <a:pt x="885" y="225"/>
                  </a:lnTo>
                  <a:lnTo>
                    <a:pt x="899" y="207"/>
                  </a:lnTo>
                  <a:lnTo>
                    <a:pt x="913" y="190"/>
                  </a:lnTo>
                  <a:lnTo>
                    <a:pt x="928" y="172"/>
                  </a:lnTo>
                  <a:lnTo>
                    <a:pt x="943" y="156"/>
                  </a:lnTo>
                  <a:lnTo>
                    <a:pt x="959" y="140"/>
                  </a:lnTo>
                  <a:lnTo>
                    <a:pt x="975" y="125"/>
                  </a:lnTo>
                  <a:lnTo>
                    <a:pt x="993" y="110"/>
                  </a:lnTo>
                  <a:lnTo>
                    <a:pt x="1010" y="98"/>
                  </a:lnTo>
                  <a:lnTo>
                    <a:pt x="1027" y="86"/>
                  </a:lnTo>
                  <a:lnTo>
                    <a:pt x="1045" y="76"/>
                  </a:lnTo>
                  <a:lnTo>
                    <a:pt x="1062" y="67"/>
                  </a:lnTo>
                  <a:lnTo>
                    <a:pt x="1079" y="59"/>
                  </a:lnTo>
                  <a:lnTo>
                    <a:pt x="1097" y="53"/>
                  </a:lnTo>
                  <a:lnTo>
                    <a:pt x="1113" y="50"/>
                  </a:lnTo>
                  <a:lnTo>
                    <a:pt x="1130" y="48"/>
                  </a:lnTo>
                  <a:lnTo>
                    <a:pt x="1146" y="48"/>
                  </a:lnTo>
                  <a:lnTo>
                    <a:pt x="1162" y="50"/>
                  </a:lnTo>
                  <a:lnTo>
                    <a:pt x="1177" y="54"/>
                  </a:lnTo>
                  <a:lnTo>
                    <a:pt x="1191" y="61"/>
                  </a:lnTo>
                  <a:lnTo>
                    <a:pt x="1175" y="52"/>
                  </a:lnTo>
                  <a:lnTo>
                    <a:pt x="1158" y="44"/>
                  </a:lnTo>
                  <a:lnTo>
                    <a:pt x="1140" y="37"/>
                  </a:lnTo>
                  <a:lnTo>
                    <a:pt x="1122" y="31"/>
                  </a:lnTo>
                  <a:lnTo>
                    <a:pt x="1103" y="25"/>
                  </a:lnTo>
                  <a:lnTo>
                    <a:pt x="1084" y="20"/>
                  </a:lnTo>
                  <a:lnTo>
                    <a:pt x="1065" y="15"/>
                  </a:lnTo>
                  <a:lnTo>
                    <a:pt x="1045" y="12"/>
                  </a:lnTo>
                  <a:lnTo>
                    <a:pt x="1025" y="8"/>
                  </a:lnTo>
                  <a:lnTo>
                    <a:pt x="1005" y="5"/>
                  </a:lnTo>
                  <a:lnTo>
                    <a:pt x="985" y="3"/>
                  </a:lnTo>
                  <a:lnTo>
                    <a:pt x="964" y="1"/>
                  </a:lnTo>
                  <a:lnTo>
                    <a:pt x="923" y="0"/>
                  </a:lnTo>
                  <a:lnTo>
                    <a:pt x="881" y="0"/>
                  </a:lnTo>
                  <a:lnTo>
                    <a:pt x="838" y="2"/>
                  </a:lnTo>
                  <a:lnTo>
                    <a:pt x="796" y="5"/>
                  </a:lnTo>
                  <a:lnTo>
                    <a:pt x="755" y="10"/>
                  </a:lnTo>
                  <a:lnTo>
                    <a:pt x="713" y="15"/>
                  </a:lnTo>
                  <a:lnTo>
                    <a:pt x="673" y="22"/>
                  </a:lnTo>
                  <a:lnTo>
                    <a:pt x="633" y="28"/>
                  </a:lnTo>
                  <a:lnTo>
                    <a:pt x="596" y="35"/>
                  </a:lnTo>
                  <a:lnTo>
                    <a:pt x="559" y="42"/>
                  </a:lnTo>
                  <a:lnTo>
                    <a:pt x="534" y="48"/>
                  </a:lnTo>
                  <a:lnTo>
                    <a:pt x="509" y="54"/>
                  </a:lnTo>
                  <a:lnTo>
                    <a:pt x="485" y="60"/>
                  </a:lnTo>
                  <a:lnTo>
                    <a:pt x="462" y="68"/>
                  </a:lnTo>
                  <a:lnTo>
                    <a:pt x="441" y="75"/>
                  </a:lnTo>
                  <a:lnTo>
                    <a:pt x="421" y="83"/>
                  </a:lnTo>
                  <a:lnTo>
                    <a:pt x="400" y="91"/>
                  </a:lnTo>
                  <a:lnTo>
                    <a:pt x="381" y="99"/>
                  </a:lnTo>
                  <a:lnTo>
                    <a:pt x="363" y="107"/>
                  </a:lnTo>
                  <a:lnTo>
                    <a:pt x="345" y="116"/>
                  </a:lnTo>
                  <a:lnTo>
                    <a:pt x="328" y="126"/>
                  </a:lnTo>
                  <a:lnTo>
                    <a:pt x="312" y="136"/>
                  </a:lnTo>
                  <a:lnTo>
                    <a:pt x="280" y="156"/>
                  </a:lnTo>
                  <a:lnTo>
                    <a:pt x="250" y="177"/>
                  </a:lnTo>
                  <a:lnTo>
                    <a:pt x="220" y="200"/>
                  </a:lnTo>
                  <a:lnTo>
                    <a:pt x="192" y="223"/>
                  </a:lnTo>
                  <a:lnTo>
                    <a:pt x="162" y="249"/>
                  </a:lnTo>
                  <a:lnTo>
                    <a:pt x="132" y="274"/>
                  </a:lnTo>
                  <a:lnTo>
                    <a:pt x="102" y="301"/>
                  </a:lnTo>
                  <a:lnTo>
                    <a:pt x="70" y="328"/>
                  </a:lnTo>
                  <a:lnTo>
                    <a:pt x="37" y="356"/>
                  </a:lnTo>
                  <a:lnTo>
                    <a:pt x="0" y="385"/>
                  </a:lnTo>
                  <a:lnTo>
                    <a:pt x="16" y="373"/>
                  </a:lnTo>
                  <a:lnTo>
                    <a:pt x="33" y="361"/>
                  </a:lnTo>
                  <a:lnTo>
                    <a:pt x="50" y="350"/>
                  </a:lnTo>
                  <a:lnTo>
                    <a:pt x="67" y="338"/>
                  </a:lnTo>
                  <a:lnTo>
                    <a:pt x="85" y="328"/>
                  </a:lnTo>
                  <a:lnTo>
                    <a:pt x="103" y="318"/>
                  </a:lnTo>
                  <a:lnTo>
                    <a:pt x="121" y="309"/>
                  </a:lnTo>
                  <a:lnTo>
                    <a:pt x="140" y="301"/>
                  </a:lnTo>
                  <a:lnTo>
                    <a:pt x="158" y="293"/>
                  </a:lnTo>
                  <a:lnTo>
                    <a:pt x="177" y="284"/>
                  </a:lnTo>
                  <a:lnTo>
                    <a:pt x="196" y="277"/>
                  </a:lnTo>
                  <a:lnTo>
                    <a:pt x="215" y="271"/>
                  </a:lnTo>
                  <a:lnTo>
                    <a:pt x="234" y="265"/>
                  </a:lnTo>
                  <a:lnTo>
                    <a:pt x="255" y="259"/>
                  </a:lnTo>
                  <a:lnTo>
                    <a:pt x="274" y="255"/>
                  </a:lnTo>
                  <a:lnTo>
                    <a:pt x="294" y="251"/>
                  </a:lnTo>
                  <a:lnTo>
                    <a:pt x="314" y="247"/>
                  </a:lnTo>
                  <a:lnTo>
                    <a:pt x="334" y="244"/>
                  </a:lnTo>
                  <a:lnTo>
                    <a:pt x="354" y="242"/>
                  </a:lnTo>
                  <a:lnTo>
                    <a:pt x="374" y="240"/>
                  </a:lnTo>
                  <a:lnTo>
                    <a:pt x="394" y="240"/>
                  </a:lnTo>
                  <a:lnTo>
                    <a:pt x="414" y="239"/>
                  </a:lnTo>
                  <a:lnTo>
                    <a:pt x="435" y="240"/>
                  </a:lnTo>
                  <a:lnTo>
                    <a:pt x="455" y="241"/>
                  </a:lnTo>
                  <a:lnTo>
                    <a:pt x="476" y="243"/>
                  </a:lnTo>
                  <a:lnTo>
                    <a:pt x="495" y="245"/>
                  </a:lnTo>
                  <a:lnTo>
                    <a:pt x="515" y="248"/>
                  </a:lnTo>
                  <a:lnTo>
                    <a:pt x="536" y="252"/>
                  </a:lnTo>
                  <a:lnTo>
                    <a:pt x="555" y="257"/>
                  </a:lnTo>
                  <a:lnTo>
                    <a:pt x="575" y="262"/>
                  </a:lnTo>
                  <a:lnTo>
                    <a:pt x="595" y="269"/>
                  </a:lnTo>
                  <a:lnTo>
                    <a:pt x="614" y="276"/>
                  </a:lnTo>
                  <a:lnTo>
                    <a:pt x="569" y="298"/>
                  </a:lnTo>
                  <a:lnTo>
                    <a:pt x="524" y="322"/>
                  </a:lnTo>
                  <a:lnTo>
                    <a:pt x="502" y="335"/>
                  </a:lnTo>
                  <a:lnTo>
                    <a:pt x="480" y="348"/>
                  </a:lnTo>
                  <a:lnTo>
                    <a:pt x="458" y="363"/>
                  </a:lnTo>
                  <a:lnTo>
                    <a:pt x="437" y="377"/>
                  </a:lnTo>
                  <a:lnTo>
                    <a:pt x="417" y="391"/>
                  </a:lnTo>
                  <a:lnTo>
                    <a:pt x="396" y="406"/>
                  </a:lnTo>
                  <a:lnTo>
                    <a:pt x="377" y="423"/>
                  </a:lnTo>
                  <a:lnTo>
                    <a:pt x="357" y="439"/>
                  </a:lnTo>
                  <a:lnTo>
                    <a:pt x="340" y="456"/>
                  </a:lnTo>
                  <a:lnTo>
                    <a:pt x="323" y="474"/>
                  </a:lnTo>
                  <a:lnTo>
                    <a:pt x="307" y="491"/>
                  </a:lnTo>
                  <a:lnTo>
                    <a:pt x="292" y="509"/>
                  </a:lnTo>
                  <a:lnTo>
                    <a:pt x="305" y="506"/>
                  </a:lnTo>
                  <a:lnTo>
                    <a:pt x="318" y="504"/>
                  </a:lnTo>
                  <a:lnTo>
                    <a:pt x="331" y="503"/>
                  </a:lnTo>
                  <a:lnTo>
                    <a:pt x="344" y="502"/>
                  </a:lnTo>
                  <a:lnTo>
                    <a:pt x="371" y="502"/>
                  </a:lnTo>
                  <a:lnTo>
                    <a:pt x="397" y="503"/>
                  </a:lnTo>
                  <a:lnTo>
                    <a:pt x="423" y="505"/>
                  </a:lnTo>
                  <a:lnTo>
                    <a:pt x="449" y="506"/>
                  </a:lnTo>
                  <a:lnTo>
                    <a:pt x="461" y="506"/>
                  </a:lnTo>
                  <a:lnTo>
                    <a:pt x="475" y="506"/>
                  </a:lnTo>
                  <a:lnTo>
                    <a:pt x="487" y="505"/>
                  </a:lnTo>
                  <a:lnTo>
                    <a:pt x="499" y="504"/>
                  </a:lnTo>
                  <a:lnTo>
                    <a:pt x="485" y="511"/>
                  </a:lnTo>
                  <a:lnTo>
                    <a:pt x="472" y="518"/>
                  </a:lnTo>
                  <a:lnTo>
                    <a:pt x="458" y="526"/>
                  </a:lnTo>
                  <a:lnTo>
                    <a:pt x="446" y="533"/>
                  </a:lnTo>
                  <a:lnTo>
                    <a:pt x="435" y="541"/>
                  </a:lnTo>
                  <a:lnTo>
                    <a:pt x="425" y="549"/>
                  </a:lnTo>
                  <a:lnTo>
                    <a:pt x="414" y="557"/>
                  </a:lnTo>
                  <a:lnTo>
                    <a:pt x="405" y="565"/>
                  </a:lnTo>
                  <a:lnTo>
                    <a:pt x="397" y="573"/>
                  </a:lnTo>
                  <a:lnTo>
                    <a:pt x="390" y="583"/>
                  </a:lnTo>
                  <a:lnTo>
                    <a:pt x="384" y="591"/>
                  </a:lnTo>
                  <a:lnTo>
                    <a:pt x="378" y="600"/>
                  </a:lnTo>
                  <a:lnTo>
                    <a:pt x="373" y="609"/>
                  </a:lnTo>
                  <a:lnTo>
                    <a:pt x="369" y="618"/>
                  </a:lnTo>
                  <a:lnTo>
                    <a:pt x="366" y="627"/>
                  </a:lnTo>
                  <a:lnTo>
                    <a:pt x="363" y="638"/>
                  </a:lnTo>
                  <a:lnTo>
                    <a:pt x="361" y="647"/>
                  </a:lnTo>
                  <a:lnTo>
                    <a:pt x="361" y="657"/>
                  </a:lnTo>
                  <a:lnTo>
                    <a:pt x="361" y="667"/>
                  </a:lnTo>
                  <a:lnTo>
                    <a:pt x="361" y="677"/>
                  </a:lnTo>
                  <a:lnTo>
                    <a:pt x="363" y="687"/>
                  </a:lnTo>
                  <a:lnTo>
                    <a:pt x="365" y="699"/>
                  </a:lnTo>
                  <a:lnTo>
                    <a:pt x="369" y="709"/>
                  </a:lnTo>
                  <a:lnTo>
                    <a:pt x="373" y="720"/>
                  </a:lnTo>
                  <a:lnTo>
                    <a:pt x="378" y="731"/>
                  </a:lnTo>
                  <a:lnTo>
                    <a:pt x="384" y="742"/>
                  </a:lnTo>
                  <a:lnTo>
                    <a:pt x="390" y="754"/>
                  </a:lnTo>
                  <a:lnTo>
                    <a:pt x="398" y="765"/>
                  </a:lnTo>
                  <a:lnTo>
                    <a:pt x="406" y="777"/>
                  </a:lnTo>
                  <a:lnTo>
                    <a:pt x="417" y="788"/>
                  </a:lnTo>
                  <a:lnTo>
                    <a:pt x="427" y="800"/>
                  </a:lnTo>
                  <a:lnTo>
                    <a:pt x="438" y="813"/>
                  </a:lnTo>
                  <a:lnTo>
                    <a:pt x="458" y="831"/>
                  </a:lnTo>
                  <a:lnTo>
                    <a:pt x="482" y="848"/>
                  </a:lnTo>
                  <a:lnTo>
                    <a:pt x="507" y="863"/>
                  </a:lnTo>
                  <a:lnTo>
                    <a:pt x="535" y="877"/>
                  </a:lnTo>
                  <a:lnTo>
                    <a:pt x="564" y="889"/>
                  </a:lnTo>
                  <a:lnTo>
                    <a:pt x="596" y="899"/>
                  </a:lnTo>
                  <a:lnTo>
                    <a:pt x="629" y="907"/>
                  </a:lnTo>
                  <a:lnTo>
                    <a:pt x="664" y="913"/>
                  </a:lnTo>
                  <a:lnTo>
                    <a:pt x="700" y="918"/>
                  </a:lnTo>
                  <a:lnTo>
                    <a:pt x="737" y="923"/>
                  </a:lnTo>
                  <a:lnTo>
                    <a:pt x="776" y="925"/>
                  </a:lnTo>
                  <a:lnTo>
                    <a:pt x="815" y="926"/>
                  </a:lnTo>
                  <a:lnTo>
                    <a:pt x="854" y="925"/>
                  </a:lnTo>
                  <a:lnTo>
                    <a:pt x="894" y="923"/>
                  </a:lnTo>
                  <a:lnTo>
                    <a:pt x="934" y="918"/>
                  </a:lnTo>
                  <a:lnTo>
                    <a:pt x="974" y="914"/>
                  </a:lnTo>
                  <a:lnTo>
                    <a:pt x="1014" y="908"/>
                  </a:lnTo>
                  <a:lnTo>
                    <a:pt x="1054" y="901"/>
                  </a:lnTo>
                  <a:lnTo>
                    <a:pt x="1094" y="892"/>
                  </a:lnTo>
                  <a:lnTo>
                    <a:pt x="1132" y="883"/>
                  </a:lnTo>
                  <a:lnTo>
                    <a:pt x="1169" y="873"/>
                  </a:lnTo>
                  <a:lnTo>
                    <a:pt x="1206" y="860"/>
                  </a:lnTo>
                  <a:lnTo>
                    <a:pt x="1241" y="848"/>
                  </a:lnTo>
                  <a:lnTo>
                    <a:pt x="1275" y="835"/>
                  </a:lnTo>
                  <a:lnTo>
                    <a:pt x="1307" y="821"/>
                  </a:lnTo>
                  <a:lnTo>
                    <a:pt x="1338" y="805"/>
                  </a:lnTo>
                  <a:lnTo>
                    <a:pt x="1366" y="789"/>
                  </a:lnTo>
                  <a:lnTo>
                    <a:pt x="1393" y="773"/>
                  </a:lnTo>
                  <a:lnTo>
                    <a:pt x="1416" y="755"/>
                  </a:lnTo>
                  <a:lnTo>
                    <a:pt x="1439" y="736"/>
                  </a:lnTo>
                  <a:lnTo>
                    <a:pt x="1457" y="718"/>
                  </a:lnTo>
                  <a:lnTo>
                    <a:pt x="1473" y="699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8" name="Freeform 187"/>
            <p:cNvSpPr>
              <a:spLocks/>
            </p:cNvSpPr>
            <p:nvPr/>
          </p:nvSpPr>
          <p:spPr bwMode="auto">
            <a:xfrm>
              <a:off x="2813051" y="92075"/>
              <a:ext cx="77788" cy="133350"/>
            </a:xfrm>
            <a:custGeom>
              <a:avLst/>
              <a:gdLst>
                <a:gd name="T0" fmla="*/ 2147483647 w 728"/>
                <a:gd name="T1" fmla="*/ 2147483647 h 1250"/>
                <a:gd name="T2" fmla="*/ 2147483647 w 728"/>
                <a:gd name="T3" fmla="*/ 2147483647 h 1250"/>
                <a:gd name="T4" fmla="*/ 2147483647 w 728"/>
                <a:gd name="T5" fmla="*/ 2147483647 h 1250"/>
                <a:gd name="T6" fmla="*/ 2147483647 w 728"/>
                <a:gd name="T7" fmla="*/ 2147483647 h 1250"/>
                <a:gd name="T8" fmla="*/ 2147483647 w 728"/>
                <a:gd name="T9" fmla="*/ 2147483647 h 1250"/>
                <a:gd name="T10" fmla="*/ 2147483647 w 728"/>
                <a:gd name="T11" fmla="*/ 2147483647 h 1250"/>
                <a:gd name="T12" fmla="*/ 2147483647 w 728"/>
                <a:gd name="T13" fmla="*/ 2147483647 h 1250"/>
                <a:gd name="T14" fmla="*/ 2147483647 w 728"/>
                <a:gd name="T15" fmla="*/ 2147483647 h 1250"/>
                <a:gd name="T16" fmla="*/ 2147483647 w 728"/>
                <a:gd name="T17" fmla="*/ 2147483647 h 1250"/>
                <a:gd name="T18" fmla="*/ 2147483647 w 728"/>
                <a:gd name="T19" fmla="*/ 2147483647 h 1250"/>
                <a:gd name="T20" fmla="*/ 2147483647 w 728"/>
                <a:gd name="T21" fmla="*/ 2147483647 h 1250"/>
                <a:gd name="T22" fmla="*/ 2147483647 w 728"/>
                <a:gd name="T23" fmla="*/ 2147483647 h 1250"/>
                <a:gd name="T24" fmla="*/ 2147483647 w 728"/>
                <a:gd name="T25" fmla="*/ 2147483647 h 1250"/>
                <a:gd name="T26" fmla="*/ 2147483647 w 728"/>
                <a:gd name="T27" fmla="*/ 2147483647 h 1250"/>
                <a:gd name="T28" fmla="*/ 2147483647 w 728"/>
                <a:gd name="T29" fmla="*/ 2147483647 h 1250"/>
                <a:gd name="T30" fmla="*/ 2147483647 w 728"/>
                <a:gd name="T31" fmla="*/ 2147483647 h 1250"/>
                <a:gd name="T32" fmla="*/ 2147483647 w 728"/>
                <a:gd name="T33" fmla="*/ 2147483647 h 1250"/>
                <a:gd name="T34" fmla="*/ 2147483647 w 728"/>
                <a:gd name="T35" fmla="*/ 2147483647 h 1250"/>
                <a:gd name="T36" fmla="*/ 2147483647 w 728"/>
                <a:gd name="T37" fmla="*/ 2147483647 h 1250"/>
                <a:gd name="T38" fmla="*/ 2147483647 w 728"/>
                <a:gd name="T39" fmla="*/ 2147483647 h 1250"/>
                <a:gd name="T40" fmla="*/ 2147483647 w 728"/>
                <a:gd name="T41" fmla="*/ 2147483647 h 1250"/>
                <a:gd name="T42" fmla="*/ 2147483647 w 728"/>
                <a:gd name="T43" fmla="*/ 2147483647 h 1250"/>
                <a:gd name="T44" fmla="*/ 2147483647 w 728"/>
                <a:gd name="T45" fmla="*/ 2147483647 h 1250"/>
                <a:gd name="T46" fmla="*/ 2147483647 w 728"/>
                <a:gd name="T47" fmla="*/ 2147483647 h 1250"/>
                <a:gd name="T48" fmla="*/ 2147483647 w 728"/>
                <a:gd name="T49" fmla="*/ 2147483647 h 1250"/>
                <a:gd name="T50" fmla="*/ 2147483647 w 728"/>
                <a:gd name="T51" fmla="*/ 2147483647 h 1250"/>
                <a:gd name="T52" fmla="*/ 2147483647 w 728"/>
                <a:gd name="T53" fmla="*/ 2147483647 h 1250"/>
                <a:gd name="T54" fmla="*/ 2147483647 w 728"/>
                <a:gd name="T55" fmla="*/ 2147483647 h 1250"/>
                <a:gd name="T56" fmla="*/ 2147483647 w 728"/>
                <a:gd name="T57" fmla="*/ 2147483647 h 1250"/>
                <a:gd name="T58" fmla="*/ 2147483647 w 728"/>
                <a:gd name="T59" fmla="*/ 2147483647 h 1250"/>
                <a:gd name="T60" fmla="*/ 2147483647 w 728"/>
                <a:gd name="T61" fmla="*/ 2147483647 h 1250"/>
                <a:gd name="T62" fmla="*/ 2147483647 w 728"/>
                <a:gd name="T63" fmla="*/ 2147483647 h 1250"/>
                <a:gd name="T64" fmla="*/ 2147483647 w 728"/>
                <a:gd name="T65" fmla="*/ 2147483647 h 1250"/>
                <a:gd name="T66" fmla="*/ 2147483647 w 728"/>
                <a:gd name="T67" fmla="*/ 2147483647 h 1250"/>
                <a:gd name="T68" fmla="*/ 2147483647 w 728"/>
                <a:gd name="T69" fmla="*/ 2147483647 h 1250"/>
                <a:gd name="T70" fmla="*/ 2147483647 w 728"/>
                <a:gd name="T71" fmla="*/ 2147483647 h 1250"/>
                <a:gd name="T72" fmla="*/ 2147483647 w 728"/>
                <a:gd name="T73" fmla="*/ 2147483647 h 1250"/>
                <a:gd name="T74" fmla="*/ 2147483647 w 728"/>
                <a:gd name="T75" fmla="*/ 2147483647 h 1250"/>
                <a:gd name="T76" fmla="*/ 2147483647 w 728"/>
                <a:gd name="T77" fmla="*/ 2147483647 h 1250"/>
                <a:gd name="T78" fmla="*/ 2147483647 w 728"/>
                <a:gd name="T79" fmla="*/ 2147483647 h 1250"/>
                <a:gd name="T80" fmla="*/ 2147483647 w 728"/>
                <a:gd name="T81" fmla="*/ 2147483647 h 1250"/>
                <a:gd name="T82" fmla="*/ 2147483647 w 728"/>
                <a:gd name="T83" fmla="*/ 2147483647 h 1250"/>
                <a:gd name="T84" fmla="*/ 2147483647 w 728"/>
                <a:gd name="T85" fmla="*/ 2147483647 h 1250"/>
                <a:gd name="T86" fmla="*/ 2147483647 w 728"/>
                <a:gd name="T87" fmla="*/ 2147483647 h 1250"/>
                <a:gd name="T88" fmla="*/ 2147483647 w 728"/>
                <a:gd name="T89" fmla="*/ 2147483647 h 1250"/>
                <a:gd name="T90" fmla="*/ 2147483647 w 728"/>
                <a:gd name="T91" fmla="*/ 2147483647 h 1250"/>
                <a:gd name="T92" fmla="*/ 2147483647 w 728"/>
                <a:gd name="T93" fmla="*/ 2147483647 h 1250"/>
                <a:gd name="T94" fmla="*/ 2147483647 w 728"/>
                <a:gd name="T95" fmla="*/ 2147483647 h 1250"/>
                <a:gd name="T96" fmla="*/ 2147483647 w 728"/>
                <a:gd name="T97" fmla="*/ 2147483647 h 1250"/>
                <a:gd name="T98" fmla="*/ 2147483647 w 728"/>
                <a:gd name="T99" fmla="*/ 2147483647 h 1250"/>
                <a:gd name="T100" fmla="*/ 2147483647 w 728"/>
                <a:gd name="T101" fmla="*/ 2147483647 h 1250"/>
                <a:gd name="T102" fmla="*/ 2147483647 w 728"/>
                <a:gd name="T103" fmla="*/ 2147483647 h 12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28"/>
                <a:gd name="T157" fmla="*/ 0 h 1250"/>
                <a:gd name="T158" fmla="*/ 728 w 728"/>
                <a:gd name="T159" fmla="*/ 1250 h 12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28" h="1250">
                  <a:moveTo>
                    <a:pt x="518" y="0"/>
                  </a:moveTo>
                  <a:lnTo>
                    <a:pt x="512" y="28"/>
                  </a:lnTo>
                  <a:lnTo>
                    <a:pt x="505" y="53"/>
                  </a:lnTo>
                  <a:lnTo>
                    <a:pt x="498" y="79"/>
                  </a:lnTo>
                  <a:lnTo>
                    <a:pt x="490" y="102"/>
                  </a:lnTo>
                  <a:lnTo>
                    <a:pt x="479" y="124"/>
                  </a:lnTo>
                  <a:lnTo>
                    <a:pt x="470" y="146"/>
                  </a:lnTo>
                  <a:lnTo>
                    <a:pt x="459" y="166"/>
                  </a:lnTo>
                  <a:lnTo>
                    <a:pt x="448" y="186"/>
                  </a:lnTo>
                  <a:lnTo>
                    <a:pt x="436" y="204"/>
                  </a:lnTo>
                  <a:lnTo>
                    <a:pt x="422" y="221"/>
                  </a:lnTo>
                  <a:lnTo>
                    <a:pt x="409" y="238"/>
                  </a:lnTo>
                  <a:lnTo>
                    <a:pt x="395" y="254"/>
                  </a:lnTo>
                  <a:lnTo>
                    <a:pt x="381" y="269"/>
                  </a:lnTo>
                  <a:lnTo>
                    <a:pt x="364" y="283"/>
                  </a:lnTo>
                  <a:lnTo>
                    <a:pt x="349" y="296"/>
                  </a:lnTo>
                  <a:lnTo>
                    <a:pt x="332" y="310"/>
                  </a:lnTo>
                  <a:lnTo>
                    <a:pt x="315" y="322"/>
                  </a:lnTo>
                  <a:lnTo>
                    <a:pt x="297" y="333"/>
                  </a:lnTo>
                  <a:lnTo>
                    <a:pt x="279" y="344"/>
                  </a:lnTo>
                  <a:lnTo>
                    <a:pt x="260" y="356"/>
                  </a:lnTo>
                  <a:lnTo>
                    <a:pt x="240" y="366"/>
                  </a:lnTo>
                  <a:lnTo>
                    <a:pt x="221" y="375"/>
                  </a:lnTo>
                  <a:lnTo>
                    <a:pt x="201" y="385"/>
                  </a:lnTo>
                  <a:lnTo>
                    <a:pt x="180" y="393"/>
                  </a:lnTo>
                  <a:lnTo>
                    <a:pt x="137" y="411"/>
                  </a:lnTo>
                  <a:lnTo>
                    <a:pt x="93" y="428"/>
                  </a:lnTo>
                  <a:lnTo>
                    <a:pt x="47" y="444"/>
                  </a:lnTo>
                  <a:lnTo>
                    <a:pt x="0" y="459"/>
                  </a:lnTo>
                  <a:lnTo>
                    <a:pt x="2" y="479"/>
                  </a:lnTo>
                  <a:lnTo>
                    <a:pt x="5" y="498"/>
                  </a:lnTo>
                  <a:lnTo>
                    <a:pt x="10" y="519"/>
                  </a:lnTo>
                  <a:lnTo>
                    <a:pt x="16" y="541"/>
                  </a:lnTo>
                  <a:lnTo>
                    <a:pt x="24" y="564"/>
                  </a:lnTo>
                  <a:lnTo>
                    <a:pt x="33" y="589"/>
                  </a:lnTo>
                  <a:lnTo>
                    <a:pt x="43" y="613"/>
                  </a:lnTo>
                  <a:lnTo>
                    <a:pt x="53" y="639"/>
                  </a:lnTo>
                  <a:lnTo>
                    <a:pt x="74" y="692"/>
                  </a:lnTo>
                  <a:lnTo>
                    <a:pt x="98" y="748"/>
                  </a:lnTo>
                  <a:lnTo>
                    <a:pt x="122" y="804"/>
                  </a:lnTo>
                  <a:lnTo>
                    <a:pt x="145" y="861"/>
                  </a:lnTo>
                  <a:lnTo>
                    <a:pt x="155" y="891"/>
                  </a:lnTo>
                  <a:lnTo>
                    <a:pt x="165" y="918"/>
                  </a:lnTo>
                  <a:lnTo>
                    <a:pt x="174" y="947"/>
                  </a:lnTo>
                  <a:lnTo>
                    <a:pt x="181" y="974"/>
                  </a:lnTo>
                  <a:lnTo>
                    <a:pt x="188" y="1002"/>
                  </a:lnTo>
                  <a:lnTo>
                    <a:pt x="194" y="1029"/>
                  </a:lnTo>
                  <a:lnTo>
                    <a:pt x="198" y="1056"/>
                  </a:lnTo>
                  <a:lnTo>
                    <a:pt x="202" y="1081"/>
                  </a:lnTo>
                  <a:lnTo>
                    <a:pt x="202" y="1106"/>
                  </a:lnTo>
                  <a:lnTo>
                    <a:pt x="202" y="1130"/>
                  </a:lnTo>
                  <a:lnTo>
                    <a:pt x="198" y="1152"/>
                  </a:lnTo>
                  <a:lnTo>
                    <a:pt x="193" y="1175"/>
                  </a:lnTo>
                  <a:lnTo>
                    <a:pt x="186" y="1195"/>
                  </a:lnTo>
                  <a:lnTo>
                    <a:pt x="177" y="1216"/>
                  </a:lnTo>
                  <a:lnTo>
                    <a:pt x="165" y="1233"/>
                  </a:lnTo>
                  <a:lnTo>
                    <a:pt x="150" y="1250"/>
                  </a:lnTo>
                  <a:lnTo>
                    <a:pt x="162" y="1237"/>
                  </a:lnTo>
                  <a:lnTo>
                    <a:pt x="173" y="1224"/>
                  </a:lnTo>
                  <a:lnTo>
                    <a:pt x="184" y="1209"/>
                  </a:lnTo>
                  <a:lnTo>
                    <a:pt x="195" y="1194"/>
                  </a:lnTo>
                  <a:lnTo>
                    <a:pt x="205" y="1178"/>
                  </a:lnTo>
                  <a:lnTo>
                    <a:pt x="214" y="1162"/>
                  </a:lnTo>
                  <a:lnTo>
                    <a:pt x="223" y="1144"/>
                  </a:lnTo>
                  <a:lnTo>
                    <a:pt x="231" y="1127"/>
                  </a:lnTo>
                  <a:lnTo>
                    <a:pt x="238" y="1109"/>
                  </a:lnTo>
                  <a:lnTo>
                    <a:pt x="245" y="1089"/>
                  </a:lnTo>
                  <a:lnTo>
                    <a:pt x="252" y="1071"/>
                  </a:lnTo>
                  <a:lnTo>
                    <a:pt x="258" y="1051"/>
                  </a:lnTo>
                  <a:lnTo>
                    <a:pt x="263" y="1031"/>
                  </a:lnTo>
                  <a:lnTo>
                    <a:pt x="268" y="1011"/>
                  </a:lnTo>
                  <a:lnTo>
                    <a:pt x="272" y="991"/>
                  </a:lnTo>
                  <a:lnTo>
                    <a:pt x="276" y="970"/>
                  </a:lnTo>
                  <a:lnTo>
                    <a:pt x="278" y="950"/>
                  </a:lnTo>
                  <a:lnTo>
                    <a:pt x="281" y="930"/>
                  </a:lnTo>
                  <a:lnTo>
                    <a:pt x="283" y="909"/>
                  </a:lnTo>
                  <a:lnTo>
                    <a:pt x="284" y="889"/>
                  </a:lnTo>
                  <a:lnTo>
                    <a:pt x="285" y="868"/>
                  </a:lnTo>
                  <a:lnTo>
                    <a:pt x="285" y="848"/>
                  </a:lnTo>
                  <a:lnTo>
                    <a:pt x="285" y="828"/>
                  </a:lnTo>
                  <a:lnTo>
                    <a:pt x="284" y="808"/>
                  </a:lnTo>
                  <a:lnTo>
                    <a:pt x="282" y="788"/>
                  </a:lnTo>
                  <a:lnTo>
                    <a:pt x="280" y="770"/>
                  </a:lnTo>
                  <a:lnTo>
                    <a:pt x="278" y="750"/>
                  </a:lnTo>
                  <a:lnTo>
                    <a:pt x="275" y="732"/>
                  </a:lnTo>
                  <a:lnTo>
                    <a:pt x="271" y="714"/>
                  </a:lnTo>
                  <a:lnTo>
                    <a:pt x="267" y="696"/>
                  </a:lnTo>
                  <a:lnTo>
                    <a:pt x="263" y="680"/>
                  </a:lnTo>
                  <a:lnTo>
                    <a:pt x="258" y="664"/>
                  </a:lnTo>
                  <a:lnTo>
                    <a:pt x="273" y="677"/>
                  </a:lnTo>
                  <a:lnTo>
                    <a:pt x="287" y="691"/>
                  </a:lnTo>
                  <a:lnTo>
                    <a:pt x="301" y="706"/>
                  </a:lnTo>
                  <a:lnTo>
                    <a:pt x="314" y="721"/>
                  </a:lnTo>
                  <a:lnTo>
                    <a:pt x="326" y="737"/>
                  </a:lnTo>
                  <a:lnTo>
                    <a:pt x="337" y="753"/>
                  </a:lnTo>
                  <a:lnTo>
                    <a:pt x="348" y="770"/>
                  </a:lnTo>
                  <a:lnTo>
                    <a:pt x="358" y="787"/>
                  </a:lnTo>
                  <a:lnTo>
                    <a:pt x="379" y="823"/>
                  </a:lnTo>
                  <a:lnTo>
                    <a:pt x="397" y="858"/>
                  </a:lnTo>
                  <a:lnTo>
                    <a:pt x="414" y="895"/>
                  </a:lnTo>
                  <a:lnTo>
                    <a:pt x="432" y="932"/>
                  </a:lnTo>
                  <a:lnTo>
                    <a:pt x="437" y="915"/>
                  </a:lnTo>
                  <a:lnTo>
                    <a:pt x="442" y="898"/>
                  </a:lnTo>
                  <a:lnTo>
                    <a:pt x="447" y="881"/>
                  </a:lnTo>
                  <a:lnTo>
                    <a:pt x="451" y="861"/>
                  </a:lnTo>
                  <a:lnTo>
                    <a:pt x="459" y="823"/>
                  </a:lnTo>
                  <a:lnTo>
                    <a:pt x="467" y="782"/>
                  </a:lnTo>
                  <a:lnTo>
                    <a:pt x="475" y="740"/>
                  </a:lnTo>
                  <a:lnTo>
                    <a:pt x="484" y="701"/>
                  </a:lnTo>
                  <a:lnTo>
                    <a:pt x="489" y="681"/>
                  </a:lnTo>
                  <a:lnTo>
                    <a:pt x="494" y="662"/>
                  </a:lnTo>
                  <a:lnTo>
                    <a:pt x="499" y="644"/>
                  </a:lnTo>
                  <a:lnTo>
                    <a:pt x="505" y="626"/>
                  </a:lnTo>
                  <a:lnTo>
                    <a:pt x="512" y="610"/>
                  </a:lnTo>
                  <a:lnTo>
                    <a:pt x="519" y="595"/>
                  </a:lnTo>
                  <a:lnTo>
                    <a:pt x="527" y="581"/>
                  </a:lnTo>
                  <a:lnTo>
                    <a:pt x="535" y="568"/>
                  </a:lnTo>
                  <a:lnTo>
                    <a:pt x="545" y="558"/>
                  </a:lnTo>
                  <a:lnTo>
                    <a:pt x="556" y="549"/>
                  </a:lnTo>
                  <a:lnTo>
                    <a:pt x="567" y="542"/>
                  </a:lnTo>
                  <a:lnTo>
                    <a:pt x="579" y="537"/>
                  </a:lnTo>
                  <a:lnTo>
                    <a:pt x="592" y="534"/>
                  </a:lnTo>
                  <a:lnTo>
                    <a:pt x="607" y="533"/>
                  </a:lnTo>
                  <a:lnTo>
                    <a:pt x="623" y="534"/>
                  </a:lnTo>
                  <a:lnTo>
                    <a:pt x="640" y="538"/>
                  </a:lnTo>
                  <a:lnTo>
                    <a:pt x="659" y="545"/>
                  </a:lnTo>
                  <a:lnTo>
                    <a:pt x="678" y="554"/>
                  </a:lnTo>
                  <a:lnTo>
                    <a:pt x="699" y="567"/>
                  </a:lnTo>
                  <a:lnTo>
                    <a:pt x="722" y="582"/>
                  </a:lnTo>
                  <a:lnTo>
                    <a:pt x="725" y="566"/>
                  </a:lnTo>
                  <a:lnTo>
                    <a:pt x="727" y="550"/>
                  </a:lnTo>
                  <a:lnTo>
                    <a:pt x="728" y="533"/>
                  </a:lnTo>
                  <a:lnTo>
                    <a:pt x="728" y="514"/>
                  </a:lnTo>
                  <a:lnTo>
                    <a:pt x="728" y="496"/>
                  </a:lnTo>
                  <a:lnTo>
                    <a:pt x="727" y="478"/>
                  </a:lnTo>
                  <a:lnTo>
                    <a:pt x="725" y="458"/>
                  </a:lnTo>
                  <a:lnTo>
                    <a:pt x="723" y="438"/>
                  </a:lnTo>
                  <a:lnTo>
                    <a:pt x="720" y="419"/>
                  </a:lnTo>
                  <a:lnTo>
                    <a:pt x="716" y="398"/>
                  </a:lnTo>
                  <a:lnTo>
                    <a:pt x="712" y="378"/>
                  </a:lnTo>
                  <a:lnTo>
                    <a:pt x="708" y="358"/>
                  </a:lnTo>
                  <a:lnTo>
                    <a:pt x="696" y="316"/>
                  </a:lnTo>
                  <a:lnTo>
                    <a:pt x="683" y="275"/>
                  </a:lnTo>
                  <a:lnTo>
                    <a:pt x="668" y="234"/>
                  </a:lnTo>
                  <a:lnTo>
                    <a:pt x="651" y="195"/>
                  </a:lnTo>
                  <a:lnTo>
                    <a:pt x="641" y="175"/>
                  </a:lnTo>
                  <a:lnTo>
                    <a:pt x="632" y="156"/>
                  </a:lnTo>
                  <a:lnTo>
                    <a:pt x="622" y="138"/>
                  </a:lnTo>
                  <a:lnTo>
                    <a:pt x="612" y="119"/>
                  </a:lnTo>
                  <a:lnTo>
                    <a:pt x="601" y="102"/>
                  </a:lnTo>
                  <a:lnTo>
                    <a:pt x="590" y="86"/>
                  </a:lnTo>
                  <a:lnTo>
                    <a:pt x="578" y="70"/>
                  </a:lnTo>
                  <a:lnTo>
                    <a:pt x="567" y="54"/>
                  </a:lnTo>
                  <a:lnTo>
                    <a:pt x="555" y="39"/>
                  </a:lnTo>
                  <a:lnTo>
                    <a:pt x="543" y="26"/>
                  </a:lnTo>
                  <a:lnTo>
                    <a:pt x="530" y="13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9" name="Freeform 188"/>
            <p:cNvSpPr>
              <a:spLocks/>
            </p:cNvSpPr>
            <p:nvPr/>
          </p:nvSpPr>
          <p:spPr bwMode="auto">
            <a:xfrm>
              <a:off x="2690813" y="358775"/>
              <a:ext cx="227013" cy="300038"/>
            </a:xfrm>
            <a:custGeom>
              <a:avLst/>
              <a:gdLst>
                <a:gd name="T0" fmla="*/ 2147483647 w 2137"/>
                <a:gd name="T1" fmla="*/ 2147483647 h 2835"/>
                <a:gd name="T2" fmla="*/ 2147483647 w 2137"/>
                <a:gd name="T3" fmla="*/ 2147483647 h 2835"/>
                <a:gd name="T4" fmla="*/ 2147483647 w 2137"/>
                <a:gd name="T5" fmla="*/ 2147483647 h 2835"/>
                <a:gd name="T6" fmla="*/ 2147483647 w 2137"/>
                <a:gd name="T7" fmla="*/ 2147483647 h 2835"/>
                <a:gd name="T8" fmla="*/ 2147483647 w 2137"/>
                <a:gd name="T9" fmla="*/ 2147483647 h 2835"/>
                <a:gd name="T10" fmla="*/ 2147483647 w 2137"/>
                <a:gd name="T11" fmla="*/ 2147483647 h 2835"/>
                <a:gd name="T12" fmla="*/ 2147483647 w 2137"/>
                <a:gd name="T13" fmla="*/ 2147483647 h 2835"/>
                <a:gd name="T14" fmla="*/ 2147483647 w 2137"/>
                <a:gd name="T15" fmla="*/ 2147483647 h 2835"/>
                <a:gd name="T16" fmla="*/ 2147483647 w 2137"/>
                <a:gd name="T17" fmla="*/ 2147483647 h 2835"/>
                <a:gd name="T18" fmla="*/ 2147483647 w 2137"/>
                <a:gd name="T19" fmla="*/ 2147483647 h 2835"/>
                <a:gd name="T20" fmla="*/ 2147483647 w 2137"/>
                <a:gd name="T21" fmla="*/ 2147483647 h 2835"/>
                <a:gd name="T22" fmla="*/ 2147483647 w 2137"/>
                <a:gd name="T23" fmla="*/ 2147483647 h 2835"/>
                <a:gd name="T24" fmla="*/ 2147483647 w 2137"/>
                <a:gd name="T25" fmla="*/ 2147483647 h 2835"/>
                <a:gd name="T26" fmla="*/ 2147483647 w 2137"/>
                <a:gd name="T27" fmla="*/ 2147483647 h 2835"/>
                <a:gd name="T28" fmla="*/ 2147483647 w 2137"/>
                <a:gd name="T29" fmla="*/ 2147483647 h 2835"/>
                <a:gd name="T30" fmla="*/ 2147483647 w 2137"/>
                <a:gd name="T31" fmla="*/ 2147483647 h 2835"/>
                <a:gd name="T32" fmla="*/ 2147483647 w 2137"/>
                <a:gd name="T33" fmla="*/ 2147483647 h 2835"/>
                <a:gd name="T34" fmla="*/ 2147483647 w 2137"/>
                <a:gd name="T35" fmla="*/ 2147483647 h 2835"/>
                <a:gd name="T36" fmla="*/ 2147483647 w 2137"/>
                <a:gd name="T37" fmla="*/ 2147483647 h 2835"/>
                <a:gd name="T38" fmla="*/ 2147483647 w 2137"/>
                <a:gd name="T39" fmla="*/ 2147483647 h 2835"/>
                <a:gd name="T40" fmla="*/ 2147483647 w 2137"/>
                <a:gd name="T41" fmla="*/ 2147483647 h 2835"/>
                <a:gd name="T42" fmla="*/ 2147483647 w 2137"/>
                <a:gd name="T43" fmla="*/ 2147483647 h 2835"/>
                <a:gd name="T44" fmla="*/ 0 w 2137"/>
                <a:gd name="T45" fmla="*/ 2147483647 h 2835"/>
                <a:gd name="T46" fmla="*/ 2147483647 w 2137"/>
                <a:gd name="T47" fmla="*/ 2147483647 h 2835"/>
                <a:gd name="T48" fmla="*/ 2147483647 w 2137"/>
                <a:gd name="T49" fmla="*/ 2147483647 h 2835"/>
                <a:gd name="T50" fmla="*/ 2147483647 w 2137"/>
                <a:gd name="T51" fmla="*/ 2147483647 h 2835"/>
                <a:gd name="T52" fmla="*/ 2147483647 w 2137"/>
                <a:gd name="T53" fmla="*/ 2147483647 h 2835"/>
                <a:gd name="T54" fmla="*/ 2147483647 w 2137"/>
                <a:gd name="T55" fmla="*/ 2147483647 h 2835"/>
                <a:gd name="T56" fmla="*/ 2147483647 w 2137"/>
                <a:gd name="T57" fmla="*/ 2147483647 h 2835"/>
                <a:gd name="T58" fmla="*/ 2147483647 w 2137"/>
                <a:gd name="T59" fmla="*/ 2147483647 h 2835"/>
                <a:gd name="T60" fmla="*/ 2147483647 w 2137"/>
                <a:gd name="T61" fmla="*/ 2147483647 h 2835"/>
                <a:gd name="T62" fmla="*/ 2147483647 w 2137"/>
                <a:gd name="T63" fmla="*/ 2147483647 h 2835"/>
                <a:gd name="T64" fmla="*/ 2147483647 w 2137"/>
                <a:gd name="T65" fmla="*/ 2147483647 h 2835"/>
                <a:gd name="T66" fmla="*/ 2147483647 w 2137"/>
                <a:gd name="T67" fmla="*/ 2147483647 h 2835"/>
                <a:gd name="T68" fmla="*/ 2147483647 w 2137"/>
                <a:gd name="T69" fmla="*/ 2147483647 h 2835"/>
                <a:gd name="T70" fmla="*/ 2147483647 w 2137"/>
                <a:gd name="T71" fmla="*/ 2147483647 h 2835"/>
                <a:gd name="T72" fmla="*/ 2147483647 w 2137"/>
                <a:gd name="T73" fmla="*/ 2147483647 h 2835"/>
                <a:gd name="T74" fmla="*/ 2147483647 w 2137"/>
                <a:gd name="T75" fmla="*/ 2147483647 h 2835"/>
                <a:gd name="T76" fmla="*/ 2147483647 w 2137"/>
                <a:gd name="T77" fmla="*/ 2147483647 h 2835"/>
                <a:gd name="T78" fmla="*/ 2147483647 w 2137"/>
                <a:gd name="T79" fmla="*/ 2147483647 h 2835"/>
                <a:gd name="T80" fmla="*/ 2147483647 w 2137"/>
                <a:gd name="T81" fmla="*/ 2147483647 h 2835"/>
                <a:gd name="T82" fmla="*/ 2147483647 w 2137"/>
                <a:gd name="T83" fmla="*/ 2147483647 h 2835"/>
                <a:gd name="T84" fmla="*/ 2147483647 w 2137"/>
                <a:gd name="T85" fmla="*/ 2147483647 h 2835"/>
                <a:gd name="T86" fmla="*/ 2147483647 w 2137"/>
                <a:gd name="T87" fmla="*/ 2147483647 h 2835"/>
                <a:gd name="T88" fmla="*/ 2147483647 w 2137"/>
                <a:gd name="T89" fmla="*/ 2147483647 h 2835"/>
                <a:gd name="T90" fmla="*/ 2147483647 w 2137"/>
                <a:gd name="T91" fmla="*/ 2147483647 h 2835"/>
                <a:gd name="T92" fmla="*/ 2147483647 w 2137"/>
                <a:gd name="T93" fmla="*/ 2147483647 h 2835"/>
                <a:gd name="T94" fmla="*/ 2147483647 w 2137"/>
                <a:gd name="T95" fmla="*/ 2147483647 h 2835"/>
                <a:gd name="T96" fmla="*/ 2147483647 w 2137"/>
                <a:gd name="T97" fmla="*/ 2147483647 h 2835"/>
                <a:gd name="T98" fmla="*/ 2147483647 w 2137"/>
                <a:gd name="T99" fmla="*/ 2147483647 h 2835"/>
                <a:gd name="T100" fmla="*/ 2147483647 w 2137"/>
                <a:gd name="T101" fmla="*/ 2147483647 h 2835"/>
                <a:gd name="T102" fmla="*/ 2147483647 w 2137"/>
                <a:gd name="T103" fmla="*/ 2147483647 h 2835"/>
                <a:gd name="T104" fmla="*/ 2147483647 w 2137"/>
                <a:gd name="T105" fmla="*/ 2147483647 h 2835"/>
                <a:gd name="T106" fmla="*/ 2147483647 w 2137"/>
                <a:gd name="T107" fmla="*/ 2147483647 h 2835"/>
                <a:gd name="T108" fmla="*/ 2147483647 w 2137"/>
                <a:gd name="T109" fmla="*/ 2147483647 h 2835"/>
                <a:gd name="T110" fmla="*/ 2147483647 w 2137"/>
                <a:gd name="T111" fmla="*/ 2147483647 h 2835"/>
                <a:gd name="T112" fmla="*/ 2147483647 w 2137"/>
                <a:gd name="T113" fmla="*/ 2147483647 h 2835"/>
                <a:gd name="T114" fmla="*/ 2147483647 w 2137"/>
                <a:gd name="T115" fmla="*/ 2147483647 h 283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37"/>
                <a:gd name="T175" fmla="*/ 0 h 2835"/>
                <a:gd name="T176" fmla="*/ 2137 w 2137"/>
                <a:gd name="T177" fmla="*/ 2835 h 283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37" h="2835">
                  <a:moveTo>
                    <a:pt x="1306" y="216"/>
                  </a:moveTo>
                  <a:lnTo>
                    <a:pt x="1306" y="219"/>
                  </a:lnTo>
                  <a:lnTo>
                    <a:pt x="1306" y="228"/>
                  </a:lnTo>
                  <a:lnTo>
                    <a:pt x="1304" y="243"/>
                  </a:lnTo>
                  <a:lnTo>
                    <a:pt x="1301" y="266"/>
                  </a:lnTo>
                  <a:lnTo>
                    <a:pt x="1299" y="295"/>
                  </a:lnTo>
                  <a:lnTo>
                    <a:pt x="1295" y="333"/>
                  </a:lnTo>
                  <a:lnTo>
                    <a:pt x="1290" y="379"/>
                  </a:lnTo>
                  <a:lnTo>
                    <a:pt x="1284" y="433"/>
                  </a:lnTo>
                  <a:lnTo>
                    <a:pt x="1276" y="497"/>
                  </a:lnTo>
                  <a:lnTo>
                    <a:pt x="1267" y="570"/>
                  </a:lnTo>
                  <a:lnTo>
                    <a:pt x="1257" y="653"/>
                  </a:lnTo>
                  <a:lnTo>
                    <a:pt x="1243" y="746"/>
                  </a:lnTo>
                  <a:lnTo>
                    <a:pt x="1229" y="851"/>
                  </a:lnTo>
                  <a:lnTo>
                    <a:pt x="1212" y="967"/>
                  </a:lnTo>
                  <a:lnTo>
                    <a:pt x="1194" y="1094"/>
                  </a:lnTo>
                  <a:lnTo>
                    <a:pt x="1172" y="1234"/>
                  </a:lnTo>
                  <a:lnTo>
                    <a:pt x="1152" y="1369"/>
                  </a:lnTo>
                  <a:lnTo>
                    <a:pt x="1138" y="1483"/>
                  </a:lnTo>
                  <a:lnTo>
                    <a:pt x="1131" y="1533"/>
                  </a:lnTo>
                  <a:lnTo>
                    <a:pt x="1126" y="1578"/>
                  </a:lnTo>
                  <a:lnTo>
                    <a:pt x="1123" y="1619"/>
                  </a:lnTo>
                  <a:lnTo>
                    <a:pt x="1120" y="1655"/>
                  </a:lnTo>
                  <a:lnTo>
                    <a:pt x="1118" y="1688"/>
                  </a:lnTo>
                  <a:lnTo>
                    <a:pt x="1117" y="1716"/>
                  </a:lnTo>
                  <a:lnTo>
                    <a:pt x="1116" y="1742"/>
                  </a:lnTo>
                  <a:lnTo>
                    <a:pt x="1117" y="1763"/>
                  </a:lnTo>
                  <a:lnTo>
                    <a:pt x="1117" y="1782"/>
                  </a:lnTo>
                  <a:lnTo>
                    <a:pt x="1119" y="1798"/>
                  </a:lnTo>
                  <a:lnTo>
                    <a:pt x="1121" y="1811"/>
                  </a:lnTo>
                  <a:lnTo>
                    <a:pt x="1123" y="1821"/>
                  </a:lnTo>
                  <a:lnTo>
                    <a:pt x="1125" y="1830"/>
                  </a:lnTo>
                  <a:lnTo>
                    <a:pt x="1128" y="1836"/>
                  </a:lnTo>
                  <a:lnTo>
                    <a:pt x="1131" y="1840"/>
                  </a:lnTo>
                  <a:lnTo>
                    <a:pt x="1135" y="1843"/>
                  </a:lnTo>
                  <a:lnTo>
                    <a:pt x="1139" y="1844"/>
                  </a:lnTo>
                  <a:lnTo>
                    <a:pt x="1142" y="1844"/>
                  </a:lnTo>
                  <a:lnTo>
                    <a:pt x="1145" y="1843"/>
                  </a:lnTo>
                  <a:lnTo>
                    <a:pt x="1149" y="1841"/>
                  </a:lnTo>
                  <a:lnTo>
                    <a:pt x="1154" y="1836"/>
                  </a:lnTo>
                  <a:lnTo>
                    <a:pt x="1159" y="1831"/>
                  </a:lnTo>
                  <a:lnTo>
                    <a:pt x="1163" y="1826"/>
                  </a:lnTo>
                  <a:lnTo>
                    <a:pt x="1164" y="1824"/>
                  </a:lnTo>
                  <a:lnTo>
                    <a:pt x="1157" y="1825"/>
                  </a:lnTo>
                  <a:lnTo>
                    <a:pt x="1136" y="1829"/>
                  </a:lnTo>
                  <a:lnTo>
                    <a:pt x="1103" y="1834"/>
                  </a:lnTo>
                  <a:lnTo>
                    <a:pt x="1058" y="1840"/>
                  </a:lnTo>
                  <a:lnTo>
                    <a:pt x="1002" y="1848"/>
                  </a:lnTo>
                  <a:lnTo>
                    <a:pt x="938" y="1855"/>
                  </a:lnTo>
                  <a:lnTo>
                    <a:pt x="865" y="1862"/>
                  </a:lnTo>
                  <a:lnTo>
                    <a:pt x="785" y="1868"/>
                  </a:lnTo>
                  <a:lnTo>
                    <a:pt x="699" y="1873"/>
                  </a:lnTo>
                  <a:lnTo>
                    <a:pt x="607" y="1876"/>
                  </a:lnTo>
                  <a:lnTo>
                    <a:pt x="559" y="1877"/>
                  </a:lnTo>
                  <a:lnTo>
                    <a:pt x="511" y="1878"/>
                  </a:lnTo>
                  <a:lnTo>
                    <a:pt x="463" y="1877"/>
                  </a:lnTo>
                  <a:lnTo>
                    <a:pt x="413" y="1876"/>
                  </a:lnTo>
                  <a:lnTo>
                    <a:pt x="362" y="1874"/>
                  </a:lnTo>
                  <a:lnTo>
                    <a:pt x="312" y="1871"/>
                  </a:lnTo>
                  <a:lnTo>
                    <a:pt x="261" y="1868"/>
                  </a:lnTo>
                  <a:lnTo>
                    <a:pt x="210" y="1863"/>
                  </a:lnTo>
                  <a:lnTo>
                    <a:pt x="159" y="1858"/>
                  </a:lnTo>
                  <a:lnTo>
                    <a:pt x="108" y="1851"/>
                  </a:lnTo>
                  <a:lnTo>
                    <a:pt x="57" y="1842"/>
                  </a:lnTo>
                  <a:lnTo>
                    <a:pt x="7" y="1833"/>
                  </a:lnTo>
                  <a:lnTo>
                    <a:pt x="5" y="1865"/>
                  </a:lnTo>
                  <a:lnTo>
                    <a:pt x="3" y="1896"/>
                  </a:lnTo>
                  <a:lnTo>
                    <a:pt x="1" y="1928"/>
                  </a:lnTo>
                  <a:lnTo>
                    <a:pt x="0" y="1959"/>
                  </a:lnTo>
                  <a:lnTo>
                    <a:pt x="0" y="1990"/>
                  </a:lnTo>
                  <a:lnTo>
                    <a:pt x="0" y="2022"/>
                  </a:lnTo>
                  <a:lnTo>
                    <a:pt x="1" y="2053"/>
                  </a:lnTo>
                  <a:lnTo>
                    <a:pt x="2" y="2084"/>
                  </a:lnTo>
                  <a:lnTo>
                    <a:pt x="4" y="2115"/>
                  </a:lnTo>
                  <a:lnTo>
                    <a:pt x="6" y="2146"/>
                  </a:lnTo>
                  <a:lnTo>
                    <a:pt x="9" y="2176"/>
                  </a:lnTo>
                  <a:lnTo>
                    <a:pt x="13" y="2208"/>
                  </a:lnTo>
                  <a:lnTo>
                    <a:pt x="20" y="2269"/>
                  </a:lnTo>
                  <a:lnTo>
                    <a:pt x="30" y="2330"/>
                  </a:lnTo>
                  <a:lnTo>
                    <a:pt x="41" y="2391"/>
                  </a:lnTo>
                  <a:lnTo>
                    <a:pt x="54" y="2451"/>
                  </a:lnTo>
                  <a:lnTo>
                    <a:pt x="70" y="2512"/>
                  </a:lnTo>
                  <a:lnTo>
                    <a:pt x="86" y="2571"/>
                  </a:lnTo>
                  <a:lnTo>
                    <a:pt x="104" y="2631"/>
                  </a:lnTo>
                  <a:lnTo>
                    <a:pt x="124" y="2690"/>
                  </a:lnTo>
                  <a:lnTo>
                    <a:pt x="145" y="2749"/>
                  </a:lnTo>
                  <a:lnTo>
                    <a:pt x="167" y="2808"/>
                  </a:lnTo>
                  <a:lnTo>
                    <a:pt x="237" y="2814"/>
                  </a:lnTo>
                  <a:lnTo>
                    <a:pt x="313" y="2821"/>
                  </a:lnTo>
                  <a:lnTo>
                    <a:pt x="395" y="2827"/>
                  </a:lnTo>
                  <a:lnTo>
                    <a:pt x="484" y="2831"/>
                  </a:lnTo>
                  <a:lnTo>
                    <a:pt x="577" y="2834"/>
                  </a:lnTo>
                  <a:lnTo>
                    <a:pt x="673" y="2835"/>
                  </a:lnTo>
                  <a:lnTo>
                    <a:pt x="723" y="2834"/>
                  </a:lnTo>
                  <a:lnTo>
                    <a:pt x="773" y="2834"/>
                  </a:lnTo>
                  <a:lnTo>
                    <a:pt x="823" y="2832"/>
                  </a:lnTo>
                  <a:lnTo>
                    <a:pt x="874" y="2830"/>
                  </a:lnTo>
                  <a:lnTo>
                    <a:pt x="925" y="2827"/>
                  </a:lnTo>
                  <a:lnTo>
                    <a:pt x="976" y="2823"/>
                  </a:lnTo>
                  <a:lnTo>
                    <a:pt x="1027" y="2818"/>
                  </a:lnTo>
                  <a:lnTo>
                    <a:pt x="1078" y="2812"/>
                  </a:lnTo>
                  <a:lnTo>
                    <a:pt x="1127" y="2806"/>
                  </a:lnTo>
                  <a:lnTo>
                    <a:pt x="1177" y="2799"/>
                  </a:lnTo>
                  <a:lnTo>
                    <a:pt x="1227" y="2791"/>
                  </a:lnTo>
                  <a:lnTo>
                    <a:pt x="1276" y="2781"/>
                  </a:lnTo>
                  <a:lnTo>
                    <a:pt x="1324" y="2771"/>
                  </a:lnTo>
                  <a:lnTo>
                    <a:pt x="1371" y="2758"/>
                  </a:lnTo>
                  <a:lnTo>
                    <a:pt x="1417" y="2746"/>
                  </a:lnTo>
                  <a:lnTo>
                    <a:pt x="1462" y="2732"/>
                  </a:lnTo>
                  <a:lnTo>
                    <a:pt x="1505" y="2716"/>
                  </a:lnTo>
                  <a:lnTo>
                    <a:pt x="1548" y="2699"/>
                  </a:lnTo>
                  <a:lnTo>
                    <a:pt x="1589" y="2681"/>
                  </a:lnTo>
                  <a:lnTo>
                    <a:pt x="1628" y="2661"/>
                  </a:lnTo>
                  <a:lnTo>
                    <a:pt x="1677" y="2632"/>
                  </a:lnTo>
                  <a:lnTo>
                    <a:pt x="1723" y="2602"/>
                  </a:lnTo>
                  <a:lnTo>
                    <a:pt x="1764" y="2568"/>
                  </a:lnTo>
                  <a:lnTo>
                    <a:pt x="1800" y="2534"/>
                  </a:lnTo>
                  <a:lnTo>
                    <a:pt x="1834" y="2497"/>
                  </a:lnTo>
                  <a:lnTo>
                    <a:pt x="1864" y="2458"/>
                  </a:lnTo>
                  <a:lnTo>
                    <a:pt x="1889" y="2419"/>
                  </a:lnTo>
                  <a:lnTo>
                    <a:pt x="1912" y="2376"/>
                  </a:lnTo>
                  <a:lnTo>
                    <a:pt x="1932" y="2332"/>
                  </a:lnTo>
                  <a:lnTo>
                    <a:pt x="1949" y="2287"/>
                  </a:lnTo>
                  <a:lnTo>
                    <a:pt x="1964" y="2239"/>
                  </a:lnTo>
                  <a:lnTo>
                    <a:pt x="1978" y="2192"/>
                  </a:lnTo>
                  <a:lnTo>
                    <a:pt x="1988" y="2141"/>
                  </a:lnTo>
                  <a:lnTo>
                    <a:pt x="1997" y="2089"/>
                  </a:lnTo>
                  <a:lnTo>
                    <a:pt x="2004" y="2036"/>
                  </a:lnTo>
                  <a:lnTo>
                    <a:pt x="2010" y="1981"/>
                  </a:lnTo>
                  <a:lnTo>
                    <a:pt x="2015" y="1925"/>
                  </a:lnTo>
                  <a:lnTo>
                    <a:pt x="2018" y="1867"/>
                  </a:lnTo>
                  <a:lnTo>
                    <a:pt x="2022" y="1809"/>
                  </a:lnTo>
                  <a:lnTo>
                    <a:pt x="2025" y="1748"/>
                  </a:lnTo>
                  <a:lnTo>
                    <a:pt x="2030" y="1625"/>
                  </a:lnTo>
                  <a:lnTo>
                    <a:pt x="2038" y="1495"/>
                  </a:lnTo>
                  <a:lnTo>
                    <a:pt x="2042" y="1429"/>
                  </a:lnTo>
                  <a:lnTo>
                    <a:pt x="2047" y="1362"/>
                  </a:lnTo>
                  <a:lnTo>
                    <a:pt x="2053" y="1294"/>
                  </a:lnTo>
                  <a:lnTo>
                    <a:pt x="2061" y="1225"/>
                  </a:lnTo>
                  <a:lnTo>
                    <a:pt x="2070" y="1155"/>
                  </a:lnTo>
                  <a:lnTo>
                    <a:pt x="2081" y="1084"/>
                  </a:lnTo>
                  <a:lnTo>
                    <a:pt x="2095" y="1012"/>
                  </a:lnTo>
                  <a:lnTo>
                    <a:pt x="2110" y="940"/>
                  </a:lnTo>
                  <a:lnTo>
                    <a:pt x="2124" y="867"/>
                  </a:lnTo>
                  <a:lnTo>
                    <a:pt x="2133" y="797"/>
                  </a:lnTo>
                  <a:lnTo>
                    <a:pt x="2137" y="730"/>
                  </a:lnTo>
                  <a:lnTo>
                    <a:pt x="2136" y="664"/>
                  </a:lnTo>
                  <a:lnTo>
                    <a:pt x="2131" y="601"/>
                  </a:lnTo>
                  <a:lnTo>
                    <a:pt x="2121" y="540"/>
                  </a:lnTo>
                  <a:lnTo>
                    <a:pt x="2108" y="482"/>
                  </a:lnTo>
                  <a:lnTo>
                    <a:pt x="2091" y="427"/>
                  </a:lnTo>
                  <a:lnTo>
                    <a:pt x="2070" y="374"/>
                  </a:lnTo>
                  <a:lnTo>
                    <a:pt x="2047" y="324"/>
                  </a:lnTo>
                  <a:lnTo>
                    <a:pt x="2020" y="277"/>
                  </a:lnTo>
                  <a:lnTo>
                    <a:pt x="1992" y="234"/>
                  </a:lnTo>
                  <a:lnTo>
                    <a:pt x="1960" y="194"/>
                  </a:lnTo>
                  <a:lnTo>
                    <a:pt x="1928" y="157"/>
                  </a:lnTo>
                  <a:lnTo>
                    <a:pt x="1892" y="124"/>
                  </a:lnTo>
                  <a:lnTo>
                    <a:pt x="1856" y="95"/>
                  </a:lnTo>
                  <a:lnTo>
                    <a:pt x="1819" y="69"/>
                  </a:lnTo>
                  <a:lnTo>
                    <a:pt x="1780" y="47"/>
                  </a:lnTo>
                  <a:lnTo>
                    <a:pt x="1741" y="30"/>
                  </a:lnTo>
                  <a:lnTo>
                    <a:pt x="1703" y="16"/>
                  </a:lnTo>
                  <a:lnTo>
                    <a:pt x="1663" y="6"/>
                  </a:lnTo>
                  <a:lnTo>
                    <a:pt x="1624" y="1"/>
                  </a:lnTo>
                  <a:lnTo>
                    <a:pt x="1586" y="0"/>
                  </a:lnTo>
                  <a:lnTo>
                    <a:pt x="1548" y="4"/>
                  </a:lnTo>
                  <a:lnTo>
                    <a:pt x="1511" y="13"/>
                  </a:lnTo>
                  <a:lnTo>
                    <a:pt x="1476" y="27"/>
                  </a:lnTo>
                  <a:lnTo>
                    <a:pt x="1442" y="45"/>
                  </a:lnTo>
                  <a:lnTo>
                    <a:pt x="1409" y="68"/>
                  </a:lnTo>
                  <a:lnTo>
                    <a:pt x="1380" y="98"/>
                  </a:lnTo>
                  <a:lnTo>
                    <a:pt x="1352" y="132"/>
                  </a:lnTo>
                  <a:lnTo>
                    <a:pt x="1328" y="171"/>
                  </a:lnTo>
                  <a:lnTo>
                    <a:pt x="1306" y="216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0" name="Freeform 189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1" name="Freeform 190"/>
            <p:cNvSpPr>
              <a:spLocks/>
            </p:cNvSpPr>
            <p:nvPr/>
          </p:nvSpPr>
          <p:spPr bwMode="auto">
            <a:xfrm>
              <a:off x="2690813" y="358775"/>
              <a:ext cx="176213" cy="217488"/>
            </a:xfrm>
            <a:custGeom>
              <a:avLst/>
              <a:gdLst>
                <a:gd name="T0" fmla="*/ 2147483647 w 1653"/>
                <a:gd name="T1" fmla="*/ 2147483647 h 2062"/>
                <a:gd name="T2" fmla="*/ 2147483647 w 1653"/>
                <a:gd name="T3" fmla="*/ 2147483647 h 2062"/>
                <a:gd name="T4" fmla="*/ 2147483647 w 1653"/>
                <a:gd name="T5" fmla="*/ 2147483647 h 2062"/>
                <a:gd name="T6" fmla="*/ 2147483647 w 1653"/>
                <a:gd name="T7" fmla="*/ 2147483647 h 2062"/>
                <a:gd name="T8" fmla="*/ 2147483647 w 1653"/>
                <a:gd name="T9" fmla="*/ 2147483647 h 2062"/>
                <a:gd name="T10" fmla="*/ 2147483647 w 1653"/>
                <a:gd name="T11" fmla="*/ 2147483647 h 2062"/>
                <a:gd name="T12" fmla="*/ 2147483647 w 1653"/>
                <a:gd name="T13" fmla="*/ 2147483647 h 2062"/>
                <a:gd name="T14" fmla="*/ 2147483647 w 1653"/>
                <a:gd name="T15" fmla="*/ 2147483647 h 2062"/>
                <a:gd name="T16" fmla="*/ 2147483647 w 1653"/>
                <a:gd name="T17" fmla="*/ 2147483647 h 2062"/>
                <a:gd name="T18" fmla="*/ 2147483647 w 1653"/>
                <a:gd name="T19" fmla="*/ 2147483647 h 2062"/>
                <a:gd name="T20" fmla="*/ 2147483647 w 1653"/>
                <a:gd name="T21" fmla="*/ 2147483647 h 2062"/>
                <a:gd name="T22" fmla="*/ 2147483647 w 1653"/>
                <a:gd name="T23" fmla="*/ 2147483647 h 2062"/>
                <a:gd name="T24" fmla="*/ 2147483647 w 1653"/>
                <a:gd name="T25" fmla="*/ 2147483647 h 2062"/>
                <a:gd name="T26" fmla="*/ 2147483647 w 1653"/>
                <a:gd name="T27" fmla="*/ 2147483647 h 2062"/>
                <a:gd name="T28" fmla="*/ 2147483647 w 1653"/>
                <a:gd name="T29" fmla="*/ 2147483647 h 2062"/>
                <a:gd name="T30" fmla="*/ 2147483647 w 1653"/>
                <a:gd name="T31" fmla="*/ 2147483647 h 2062"/>
                <a:gd name="T32" fmla="*/ 2147483647 w 1653"/>
                <a:gd name="T33" fmla="*/ 2147483647 h 2062"/>
                <a:gd name="T34" fmla="*/ 2147483647 w 1653"/>
                <a:gd name="T35" fmla="*/ 2147483647 h 2062"/>
                <a:gd name="T36" fmla="*/ 2147483647 w 1653"/>
                <a:gd name="T37" fmla="*/ 2147483647 h 2062"/>
                <a:gd name="T38" fmla="*/ 2147483647 w 1653"/>
                <a:gd name="T39" fmla="*/ 2147483647 h 2062"/>
                <a:gd name="T40" fmla="*/ 2147483647 w 1653"/>
                <a:gd name="T41" fmla="*/ 2147483647 h 2062"/>
                <a:gd name="T42" fmla="*/ 2147483647 w 1653"/>
                <a:gd name="T43" fmla="*/ 2147483647 h 2062"/>
                <a:gd name="T44" fmla="*/ 2147483647 w 1653"/>
                <a:gd name="T45" fmla="*/ 2147483647 h 2062"/>
                <a:gd name="T46" fmla="*/ 2147483647 w 1653"/>
                <a:gd name="T47" fmla="*/ 2147483647 h 2062"/>
                <a:gd name="T48" fmla="*/ 2147483647 w 1653"/>
                <a:gd name="T49" fmla="*/ 2147483647 h 2062"/>
                <a:gd name="T50" fmla="*/ 2147483647 w 1653"/>
                <a:gd name="T51" fmla="*/ 2147483647 h 2062"/>
                <a:gd name="T52" fmla="*/ 2147483647 w 1653"/>
                <a:gd name="T53" fmla="*/ 2147483647 h 2062"/>
                <a:gd name="T54" fmla="*/ 2147483647 w 1653"/>
                <a:gd name="T55" fmla="*/ 2147483647 h 2062"/>
                <a:gd name="T56" fmla="*/ 2147483647 w 1653"/>
                <a:gd name="T57" fmla="*/ 2147483647 h 2062"/>
                <a:gd name="T58" fmla="*/ 2147483647 w 1653"/>
                <a:gd name="T59" fmla="*/ 2147483647 h 2062"/>
                <a:gd name="T60" fmla="*/ 2147483647 w 1653"/>
                <a:gd name="T61" fmla="*/ 2147483647 h 2062"/>
                <a:gd name="T62" fmla="*/ 2147483647 w 1653"/>
                <a:gd name="T63" fmla="*/ 2147483647 h 2062"/>
                <a:gd name="T64" fmla="*/ 2147483647 w 1653"/>
                <a:gd name="T65" fmla="*/ 2147483647 h 2062"/>
                <a:gd name="T66" fmla="*/ 2147483647 w 1653"/>
                <a:gd name="T67" fmla="*/ 2147483647 h 2062"/>
                <a:gd name="T68" fmla="*/ 2147483647 w 1653"/>
                <a:gd name="T69" fmla="*/ 2147483647 h 2062"/>
                <a:gd name="T70" fmla="*/ 2147483647 w 1653"/>
                <a:gd name="T71" fmla="*/ 2147483647 h 2062"/>
                <a:gd name="T72" fmla="*/ 2147483647 w 1653"/>
                <a:gd name="T73" fmla="*/ 2147483647 h 2062"/>
                <a:gd name="T74" fmla="*/ 2147483647 w 1653"/>
                <a:gd name="T75" fmla="*/ 2147483647 h 2062"/>
                <a:gd name="T76" fmla="*/ 2147483647 w 1653"/>
                <a:gd name="T77" fmla="*/ 2147483647 h 2062"/>
                <a:gd name="T78" fmla="*/ 2147483647 w 1653"/>
                <a:gd name="T79" fmla="*/ 2147483647 h 2062"/>
                <a:gd name="T80" fmla="*/ 2147483647 w 1653"/>
                <a:gd name="T81" fmla="*/ 2147483647 h 2062"/>
                <a:gd name="T82" fmla="*/ 2147483647 w 1653"/>
                <a:gd name="T83" fmla="*/ 2147483647 h 2062"/>
                <a:gd name="T84" fmla="*/ 2147483647 w 1653"/>
                <a:gd name="T85" fmla="*/ 2147483647 h 2062"/>
                <a:gd name="T86" fmla="*/ 2147483647 w 1653"/>
                <a:gd name="T87" fmla="*/ 2147483647 h 2062"/>
                <a:gd name="T88" fmla="*/ 0 w 1653"/>
                <a:gd name="T89" fmla="*/ 2147483647 h 2062"/>
                <a:gd name="T90" fmla="*/ 2147483647 w 1653"/>
                <a:gd name="T91" fmla="*/ 2147483647 h 2062"/>
                <a:gd name="T92" fmla="*/ 2147483647 w 1653"/>
                <a:gd name="T93" fmla="*/ 2147483647 h 2062"/>
                <a:gd name="T94" fmla="*/ 2147483647 w 1653"/>
                <a:gd name="T95" fmla="*/ 2147483647 h 2062"/>
                <a:gd name="T96" fmla="*/ 2147483647 w 1653"/>
                <a:gd name="T97" fmla="*/ 2147483647 h 2062"/>
                <a:gd name="T98" fmla="*/ 2147483647 w 1653"/>
                <a:gd name="T99" fmla="*/ 2147483647 h 2062"/>
                <a:gd name="T100" fmla="*/ 2147483647 w 1653"/>
                <a:gd name="T101" fmla="*/ 2147483647 h 2062"/>
                <a:gd name="T102" fmla="*/ 2147483647 w 1653"/>
                <a:gd name="T103" fmla="*/ 2147483647 h 20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53"/>
                <a:gd name="T157" fmla="*/ 0 h 2062"/>
                <a:gd name="T158" fmla="*/ 1653 w 1653"/>
                <a:gd name="T159" fmla="*/ 2062 h 206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53" h="2062">
                  <a:moveTo>
                    <a:pt x="1349" y="2062"/>
                  </a:moveTo>
                  <a:lnTo>
                    <a:pt x="1330" y="2005"/>
                  </a:lnTo>
                  <a:lnTo>
                    <a:pt x="1313" y="1947"/>
                  </a:lnTo>
                  <a:lnTo>
                    <a:pt x="1296" y="1887"/>
                  </a:lnTo>
                  <a:lnTo>
                    <a:pt x="1283" y="1825"/>
                  </a:lnTo>
                  <a:lnTo>
                    <a:pt x="1271" y="1763"/>
                  </a:lnTo>
                  <a:lnTo>
                    <a:pt x="1261" y="1698"/>
                  </a:lnTo>
                  <a:lnTo>
                    <a:pt x="1253" y="1633"/>
                  </a:lnTo>
                  <a:lnTo>
                    <a:pt x="1247" y="1567"/>
                  </a:lnTo>
                  <a:lnTo>
                    <a:pt x="1242" y="1499"/>
                  </a:lnTo>
                  <a:lnTo>
                    <a:pt x="1239" y="1431"/>
                  </a:lnTo>
                  <a:lnTo>
                    <a:pt x="1238" y="1363"/>
                  </a:lnTo>
                  <a:lnTo>
                    <a:pt x="1239" y="1294"/>
                  </a:lnTo>
                  <a:lnTo>
                    <a:pt x="1243" y="1225"/>
                  </a:lnTo>
                  <a:lnTo>
                    <a:pt x="1248" y="1155"/>
                  </a:lnTo>
                  <a:lnTo>
                    <a:pt x="1254" y="1085"/>
                  </a:lnTo>
                  <a:lnTo>
                    <a:pt x="1263" y="1016"/>
                  </a:lnTo>
                  <a:lnTo>
                    <a:pt x="1273" y="946"/>
                  </a:lnTo>
                  <a:lnTo>
                    <a:pt x="1285" y="877"/>
                  </a:lnTo>
                  <a:lnTo>
                    <a:pt x="1300" y="808"/>
                  </a:lnTo>
                  <a:lnTo>
                    <a:pt x="1316" y="740"/>
                  </a:lnTo>
                  <a:lnTo>
                    <a:pt x="1333" y="672"/>
                  </a:lnTo>
                  <a:lnTo>
                    <a:pt x="1353" y="605"/>
                  </a:lnTo>
                  <a:lnTo>
                    <a:pt x="1375" y="539"/>
                  </a:lnTo>
                  <a:lnTo>
                    <a:pt x="1398" y="474"/>
                  </a:lnTo>
                  <a:lnTo>
                    <a:pt x="1424" y="410"/>
                  </a:lnTo>
                  <a:lnTo>
                    <a:pt x="1450" y="347"/>
                  </a:lnTo>
                  <a:lnTo>
                    <a:pt x="1480" y="286"/>
                  </a:lnTo>
                  <a:lnTo>
                    <a:pt x="1510" y="226"/>
                  </a:lnTo>
                  <a:lnTo>
                    <a:pt x="1543" y="168"/>
                  </a:lnTo>
                  <a:lnTo>
                    <a:pt x="1577" y="112"/>
                  </a:lnTo>
                  <a:lnTo>
                    <a:pt x="1614" y="58"/>
                  </a:lnTo>
                  <a:lnTo>
                    <a:pt x="1653" y="5"/>
                  </a:lnTo>
                  <a:lnTo>
                    <a:pt x="1626" y="2"/>
                  </a:lnTo>
                  <a:lnTo>
                    <a:pt x="1600" y="0"/>
                  </a:lnTo>
                  <a:lnTo>
                    <a:pt x="1587" y="1"/>
                  </a:lnTo>
                  <a:lnTo>
                    <a:pt x="1573" y="1"/>
                  </a:lnTo>
                  <a:lnTo>
                    <a:pt x="1561" y="2"/>
                  </a:lnTo>
                  <a:lnTo>
                    <a:pt x="1548" y="4"/>
                  </a:lnTo>
                  <a:lnTo>
                    <a:pt x="1536" y="6"/>
                  </a:lnTo>
                  <a:lnTo>
                    <a:pt x="1524" y="9"/>
                  </a:lnTo>
                  <a:lnTo>
                    <a:pt x="1511" y="12"/>
                  </a:lnTo>
                  <a:lnTo>
                    <a:pt x="1499" y="17"/>
                  </a:lnTo>
                  <a:lnTo>
                    <a:pt x="1487" y="21"/>
                  </a:lnTo>
                  <a:lnTo>
                    <a:pt x="1475" y="26"/>
                  </a:lnTo>
                  <a:lnTo>
                    <a:pt x="1463" y="31"/>
                  </a:lnTo>
                  <a:lnTo>
                    <a:pt x="1451" y="37"/>
                  </a:lnTo>
                  <a:lnTo>
                    <a:pt x="1440" y="44"/>
                  </a:lnTo>
                  <a:lnTo>
                    <a:pt x="1429" y="51"/>
                  </a:lnTo>
                  <a:lnTo>
                    <a:pt x="1419" y="59"/>
                  </a:lnTo>
                  <a:lnTo>
                    <a:pt x="1407" y="67"/>
                  </a:lnTo>
                  <a:lnTo>
                    <a:pt x="1397" y="77"/>
                  </a:lnTo>
                  <a:lnTo>
                    <a:pt x="1387" y="86"/>
                  </a:lnTo>
                  <a:lnTo>
                    <a:pt x="1377" y="96"/>
                  </a:lnTo>
                  <a:lnTo>
                    <a:pt x="1368" y="107"/>
                  </a:lnTo>
                  <a:lnTo>
                    <a:pt x="1359" y="118"/>
                  </a:lnTo>
                  <a:lnTo>
                    <a:pt x="1349" y="131"/>
                  </a:lnTo>
                  <a:lnTo>
                    <a:pt x="1340" y="144"/>
                  </a:lnTo>
                  <a:lnTo>
                    <a:pt x="1332" y="157"/>
                  </a:lnTo>
                  <a:lnTo>
                    <a:pt x="1324" y="170"/>
                  </a:lnTo>
                  <a:lnTo>
                    <a:pt x="1317" y="185"/>
                  </a:lnTo>
                  <a:lnTo>
                    <a:pt x="1309" y="200"/>
                  </a:lnTo>
                  <a:lnTo>
                    <a:pt x="1302" y="216"/>
                  </a:lnTo>
                  <a:lnTo>
                    <a:pt x="1302" y="219"/>
                  </a:lnTo>
                  <a:lnTo>
                    <a:pt x="1302" y="228"/>
                  </a:lnTo>
                  <a:lnTo>
                    <a:pt x="1300" y="243"/>
                  </a:lnTo>
                  <a:lnTo>
                    <a:pt x="1297" y="266"/>
                  </a:lnTo>
                  <a:lnTo>
                    <a:pt x="1295" y="295"/>
                  </a:lnTo>
                  <a:lnTo>
                    <a:pt x="1291" y="333"/>
                  </a:lnTo>
                  <a:lnTo>
                    <a:pt x="1286" y="379"/>
                  </a:lnTo>
                  <a:lnTo>
                    <a:pt x="1280" y="433"/>
                  </a:lnTo>
                  <a:lnTo>
                    <a:pt x="1272" y="497"/>
                  </a:lnTo>
                  <a:lnTo>
                    <a:pt x="1263" y="570"/>
                  </a:lnTo>
                  <a:lnTo>
                    <a:pt x="1253" y="653"/>
                  </a:lnTo>
                  <a:lnTo>
                    <a:pt x="1239" y="746"/>
                  </a:lnTo>
                  <a:lnTo>
                    <a:pt x="1225" y="851"/>
                  </a:lnTo>
                  <a:lnTo>
                    <a:pt x="1208" y="967"/>
                  </a:lnTo>
                  <a:lnTo>
                    <a:pt x="1190" y="1094"/>
                  </a:lnTo>
                  <a:lnTo>
                    <a:pt x="1168" y="1234"/>
                  </a:lnTo>
                  <a:lnTo>
                    <a:pt x="1157" y="1309"/>
                  </a:lnTo>
                  <a:lnTo>
                    <a:pt x="1147" y="1378"/>
                  </a:lnTo>
                  <a:lnTo>
                    <a:pt x="1139" y="1440"/>
                  </a:lnTo>
                  <a:lnTo>
                    <a:pt x="1132" y="1497"/>
                  </a:lnTo>
                  <a:lnTo>
                    <a:pt x="1125" y="1549"/>
                  </a:lnTo>
                  <a:lnTo>
                    <a:pt x="1121" y="1596"/>
                  </a:lnTo>
                  <a:lnTo>
                    <a:pt x="1117" y="1637"/>
                  </a:lnTo>
                  <a:lnTo>
                    <a:pt x="1115" y="1673"/>
                  </a:lnTo>
                  <a:lnTo>
                    <a:pt x="1113" y="1706"/>
                  </a:lnTo>
                  <a:lnTo>
                    <a:pt x="1112" y="1735"/>
                  </a:lnTo>
                  <a:lnTo>
                    <a:pt x="1112" y="1759"/>
                  </a:lnTo>
                  <a:lnTo>
                    <a:pt x="1113" y="1779"/>
                  </a:lnTo>
                  <a:lnTo>
                    <a:pt x="1115" y="1797"/>
                  </a:lnTo>
                  <a:lnTo>
                    <a:pt x="1116" y="1811"/>
                  </a:lnTo>
                  <a:lnTo>
                    <a:pt x="1119" y="1822"/>
                  </a:lnTo>
                  <a:lnTo>
                    <a:pt x="1122" y="1830"/>
                  </a:lnTo>
                  <a:lnTo>
                    <a:pt x="1138" y="1828"/>
                  </a:lnTo>
                  <a:lnTo>
                    <a:pt x="1150" y="1826"/>
                  </a:lnTo>
                  <a:lnTo>
                    <a:pt x="1157" y="1825"/>
                  </a:lnTo>
                  <a:lnTo>
                    <a:pt x="1160" y="1824"/>
                  </a:lnTo>
                  <a:lnTo>
                    <a:pt x="1156" y="1830"/>
                  </a:lnTo>
                  <a:lnTo>
                    <a:pt x="1146" y="1840"/>
                  </a:lnTo>
                  <a:lnTo>
                    <a:pt x="1143" y="1842"/>
                  </a:lnTo>
                  <a:lnTo>
                    <a:pt x="1140" y="1843"/>
                  </a:lnTo>
                  <a:lnTo>
                    <a:pt x="1137" y="1844"/>
                  </a:lnTo>
                  <a:lnTo>
                    <a:pt x="1134" y="1844"/>
                  </a:lnTo>
                  <a:lnTo>
                    <a:pt x="1131" y="1842"/>
                  </a:lnTo>
                  <a:lnTo>
                    <a:pt x="1127" y="1840"/>
                  </a:lnTo>
                  <a:lnTo>
                    <a:pt x="1124" y="1836"/>
                  </a:lnTo>
                  <a:lnTo>
                    <a:pt x="1122" y="1830"/>
                  </a:lnTo>
                  <a:lnTo>
                    <a:pt x="1091" y="1835"/>
                  </a:lnTo>
                  <a:lnTo>
                    <a:pt x="1052" y="1840"/>
                  </a:lnTo>
                  <a:lnTo>
                    <a:pt x="1005" y="1847"/>
                  </a:lnTo>
                  <a:lnTo>
                    <a:pt x="951" y="1853"/>
                  </a:lnTo>
                  <a:lnTo>
                    <a:pt x="891" y="1859"/>
                  </a:lnTo>
                  <a:lnTo>
                    <a:pt x="826" y="1865"/>
                  </a:lnTo>
                  <a:lnTo>
                    <a:pt x="756" y="1870"/>
                  </a:lnTo>
                  <a:lnTo>
                    <a:pt x="681" y="1874"/>
                  </a:lnTo>
                  <a:lnTo>
                    <a:pt x="602" y="1877"/>
                  </a:lnTo>
                  <a:lnTo>
                    <a:pt x="520" y="1878"/>
                  </a:lnTo>
                  <a:lnTo>
                    <a:pt x="478" y="1877"/>
                  </a:lnTo>
                  <a:lnTo>
                    <a:pt x="436" y="1877"/>
                  </a:lnTo>
                  <a:lnTo>
                    <a:pt x="393" y="1876"/>
                  </a:lnTo>
                  <a:lnTo>
                    <a:pt x="351" y="1874"/>
                  </a:lnTo>
                  <a:lnTo>
                    <a:pt x="307" y="1871"/>
                  </a:lnTo>
                  <a:lnTo>
                    <a:pt x="264" y="1868"/>
                  </a:lnTo>
                  <a:lnTo>
                    <a:pt x="220" y="1865"/>
                  </a:lnTo>
                  <a:lnTo>
                    <a:pt x="177" y="1860"/>
                  </a:lnTo>
                  <a:lnTo>
                    <a:pt x="133" y="1855"/>
                  </a:lnTo>
                  <a:lnTo>
                    <a:pt x="90" y="1849"/>
                  </a:lnTo>
                  <a:lnTo>
                    <a:pt x="46" y="1841"/>
                  </a:lnTo>
                  <a:lnTo>
                    <a:pt x="3" y="1833"/>
                  </a:lnTo>
                  <a:lnTo>
                    <a:pt x="2" y="1849"/>
                  </a:lnTo>
                  <a:lnTo>
                    <a:pt x="1" y="1865"/>
                  </a:lnTo>
                  <a:lnTo>
                    <a:pt x="1" y="1880"/>
                  </a:lnTo>
                  <a:lnTo>
                    <a:pt x="0" y="1895"/>
                  </a:lnTo>
                  <a:lnTo>
                    <a:pt x="85" y="1892"/>
                  </a:lnTo>
                  <a:lnTo>
                    <a:pt x="168" y="1890"/>
                  </a:lnTo>
                  <a:lnTo>
                    <a:pt x="253" y="1890"/>
                  </a:lnTo>
                  <a:lnTo>
                    <a:pt x="337" y="1891"/>
                  </a:lnTo>
                  <a:lnTo>
                    <a:pt x="422" y="1894"/>
                  </a:lnTo>
                  <a:lnTo>
                    <a:pt x="506" y="1899"/>
                  </a:lnTo>
                  <a:lnTo>
                    <a:pt x="591" y="1907"/>
                  </a:lnTo>
                  <a:lnTo>
                    <a:pt x="675" y="1915"/>
                  </a:lnTo>
                  <a:lnTo>
                    <a:pt x="759" y="1926"/>
                  </a:lnTo>
                  <a:lnTo>
                    <a:pt x="843" y="1938"/>
                  </a:lnTo>
                  <a:lnTo>
                    <a:pt x="886" y="1945"/>
                  </a:lnTo>
                  <a:lnTo>
                    <a:pt x="928" y="1953"/>
                  </a:lnTo>
                  <a:lnTo>
                    <a:pt x="970" y="1962"/>
                  </a:lnTo>
                  <a:lnTo>
                    <a:pt x="1012" y="1971"/>
                  </a:lnTo>
                  <a:lnTo>
                    <a:pt x="1054" y="1980"/>
                  </a:lnTo>
                  <a:lnTo>
                    <a:pt x="1097" y="1990"/>
                  </a:lnTo>
                  <a:lnTo>
                    <a:pt x="1139" y="2000"/>
                  </a:lnTo>
                  <a:lnTo>
                    <a:pt x="1180" y="2011"/>
                  </a:lnTo>
                  <a:lnTo>
                    <a:pt x="1223" y="2024"/>
                  </a:lnTo>
                  <a:lnTo>
                    <a:pt x="1265" y="2036"/>
                  </a:lnTo>
                  <a:lnTo>
                    <a:pt x="1308" y="2049"/>
                  </a:lnTo>
                  <a:lnTo>
                    <a:pt x="1349" y="2062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Freeform 191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3" name="Freeform 192"/>
            <p:cNvSpPr>
              <a:spLocks/>
            </p:cNvSpPr>
            <p:nvPr/>
          </p:nvSpPr>
          <p:spPr bwMode="auto">
            <a:xfrm>
              <a:off x="2697163" y="366713"/>
              <a:ext cx="220663" cy="292100"/>
            </a:xfrm>
            <a:custGeom>
              <a:avLst/>
              <a:gdLst>
                <a:gd name="T0" fmla="*/ 2147483647 w 2074"/>
                <a:gd name="T1" fmla="*/ 2147483647 h 2762"/>
                <a:gd name="T2" fmla="*/ 2147483647 w 2074"/>
                <a:gd name="T3" fmla="*/ 2147483647 h 2762"/>
                <a:gd name="T4" fmla="*/ 2147483647 w 2074"/>
                <a:gd name="T5" fmla="*/ 2147483647 h 2762"/>
                <a:gd name="T6" fmla="*/ 2147483647 w 2074"/>
                <a:gd name="T7" fmla="*/ 2147483647 h 2762"/>
                <a:gd name="T8" fmla="*/ 2147483647 w 2074"/>
                <a:gd name="T9" fmla="*/ 2147483647 h 2762"/>
                <a:gd name="T10" fmla="*/ 2147483647 w 2074"/>
                <a:gd name="T11" fmla="*/ 2147483647 h 2762"/>
                <a:gd name="T12" fmla="*/ 2147483647 w 2074"/>
                <a:gd name="T13" fmla="*/ 2147483647 h 2762"/>
                <a:gd name="T14" fmla="*/ 2147483647 w 2074"/>
                <a:gd name="T15" fmla="*/ 2147483647 h 2762"/>
                <a:gd name="T16" fmla="*/ 2147483647 w 2074"/>
                <a:gd name="T17" fmla="*/ 2147483647 h 2762"/>
                <a:gd name="T18" fmla="*/ 2147483647 w 2074"/>
                <a:gd name="T19" fmla="*/ 2147483647 h 2762"/>
                <a:gd name="T20" fmla="*/ 2147483647 w 2074"/>
                <a:gd name="T21" fmla="*/ 2147483647 h 2762"/>
                <a:gd name="T22" fmla="*/ 2147483647 w 2074"/>
                <a:gd name="T23" fmla="*/ 2147483647 h 2762"/>
                <a:gd name="T24" fmla="*/ 2147483647 w 2074"/>
                <a:gd name="T25" fmla="*/ 2147483647 h 2762"/>
                <a:gd name="T26" fmla="*/ 2147483647 w 2074"/>
                <a:gd name="T27" fmla="*/ 2147483647 h 2762"/>
                <a:gd name="T28" fmla="*/ 2147483647 w 2074"/>
                <a:gd name="T29" fmla="*/ 2147483647 h 2762"/>
                <a:gd name="T30" fmla="*/ 2147483647 w 2074"/>
                <a:gd name="T31" fmla="*/ 2147483647 h 2762"/>
                <a:gd name="T32" fmla="*/ 2147483647 w 2074"/>
                <a:gd name="T33" fmla="*/ 2147483647 h 2762"/>
                <a:gd name="T34" fmla="*/ 2147483647 w 2074"/>
                <a:gd name="T35" fmla="*/ 2147483647 h 2762"/>
                <a:gd name="T36" fmla="*/ 2147483647 w 2074"/>
                <a:gd name="T37" fmla="*/ 2147483647 h 2762"/>
                <a:gd name="T38" fmla="*/ 2147483647 w 2074"/>
                <a:gd name="T39" fmla="*/ 2147483647 h 2762"/>
                <a:gd name="T40" fmla="*/ 2147483647 w 2074"/>
                <a:gd name="T41" fmla="*/ 2147483647 h 2762"/>
                <a:gd name="T42" fmla="*/ 2147483647 w 2074"/>
                <a:gd name="T43" fmla="*/ 2147483647 h 2762"/>
                <a:gd name="T44" fmla="*/ 2147483647 w 2074"/>
                <a:gd name="T45" fmla="*/ 2147483647 h 2762"/>
                <a:gd name="T46" fmla="*/ 2147483647 w 2074"/>
                <a:gd name="T47" fmla="*/ 2147483647 h 2762"/>
                <a:gd name="T48" fmla="*/ 2147483647 w 2074"/>
                <a:gd name="T49" fmla="*/ 2147483647 h 2762"/>
                <a:gd name="T50" fmla="*/ 2147483647 w 2074"/>
                <a:gd name="T51" fmla="*/ 2147483647 h 2762"/>
                <a:gd name="T52" fmla="*/ 2147483647 w 2074"/>
                <a:gd name="T53" fmla="*/ 2147483647 h 2762"/>
                <a:gd name="T54" fmla="*/ 2147483647 w 2074"/>
                <a:gd name="T55" fmla="*/ 2147483647 h 2762"/>
                <a:gd name="T56" fmla="*/ 2147483647 w 2074"/>
                <a:gd name="T57" fmla="*/ 2147483647 h 2762"/>
                <a:gd name="T58" fmla="*/ 2147483647 w 2074"/>
                <a:gd name="T59" fmla="*/ 2147483647 h 2762"/>
                <a:gd name="T60" fmla="*/ 2147483647 w 2074"/>
                <a:gd name="T61" fmla="*/ 2147483647 h 2762"/>
                <a:gd name="T62" fmla="*/ 2147483647 w 2074"/>
                <a:gd name="T63" fmla="*/ 2147483647 h 2762"/>
                <a:gd name="T64" fmla="*/ 2147483647 w 2074"/>
                <a:gd name="T65" fmla="*/ 2147483647 h 2762"/>
                <a:gd name="T66" fmla="*/ 2147483647 w 2074"/>
                <a:gd name="T67" fmla="*/ 2147483647 h 2762"/>
                <a:gd name="T68" fmla="*/ 2147483647 w 2074"/>
                <a:gd name="T69" fmla="*/ 2147483647 h 2762"/>
                <a:gd name="T70" fmla="*/ 2147483647 w 2074"/>
                <a:gd name="T71" fmla="*/ 2147483647 h 2762"/>
                <a:gd name="T72" fmla="*/ 2147483647 w 2074"/>
                <a:gd name="T73" fmla="*/ 2147483647 h 2762"/>
                <a:gd name="T74" fmla="*/ 2147483647 w 2074"/>
                <a:gd name="T75" fmla="*/ 2147483647 h 2762"/>
                <a:gd name="T76" fmla="*/ 2147483647 w 2074"/>
                <a:gd name="T77" fmla="*/ 2147483647 h 2762"/>
                <a:gd name="T78" fmla="*/ 2147483647 w 2074"/>
                <a:gd name="T79" fmla="*/ 2147483647 h 2762"/>
                <a:gd name="T80" fmla="*/ 2147483647 w 2074"/>
                <a:gd name="T81" fmla="*/ 2147483647 h 2762"/>
                <a:gd name="T82" fmla="*/ 2147483647 w 2074"/>
                <a:gd name="T83" fmla="*/ 2147483647 h 2762"/>
                <a:gd name="T84" fmla="*/ 2147483647 w 2074"/>
                <a:gd name="T85" fmla="*/ 2147483647 h 2762"/>
                <a:gd name="T86" fmla="*/ 2147483647 w 2074"/>
                <a:gd name="T87" fmla="*/ 2147483647 h 2762"/>
                <a:gd name="T88" fmla="*/ 2147483647 w 2074"/>
                <a:gd name="T89" fmla="*/ 2147483647 h 2762"/>
                <a:gd name="T90" fmla="*/ 2147483647 w 2074"/>
                <a:gd name="T91" fmla="*/ 2147483647 h 2762"/>
                <a:gd name="T92" fmla="*/ 2147483647 w 2074"/>
                <a:gd name="T93" fmla="*/ 2147483647 h 2762"/>
                <a:gd name="T94" fmla="*/ 2147483647 w 2074"/>
                <a:gd name="T95" fmla="*/ 2147483647 h 2762"/>
                <a:gd name="T96" fmla="*/ 2147483647 w 2074"/>
                <a:gd name="T97" fmla="*/ 2147483647 h 2762"/>
                <a:gd name="T98" fmla="*/ 2147483647 w 2074"/>
                <a:gd name="T99" fmla="*/ 2147483647 h 2762"/>
                <a:gd name="T100" fmla="*/ 2147483647 w 2074"/>
                <a:gd name="T101" fmla="*/ 2147483647 h 2762"/>
                <a:gd name="T102" fmla="*/ 2147483647 w 2074"/>
                <a:gd name="T103" fmla="*/ 2147483647 h 2762"/>
                <a:gd name="T104" fmla="*/ 2147483647 w 2074"/>
                <a:gd name="T105" fmla="*/ 2147483647 h 27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74"/>
                <a:gd name="T160" fmla="*/ 0 h 2762"/>
                <a:gd name="T161" fmla="*/ 2074 w 2074"/>
                <a:gd name="T162" fmla="*/ 2762 h 27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74" h="2762">
                  <a:moveTo>
                    <a:pt x="1761" y="0"/>
                  </a:moveTo>
                  <a:lnTo>
                    <a:pt x="1780" y="72"/>
                  </a:lnTo>
                  <a:lnTo>
                    <a:pt x="1796" y="148"/>
                  </a:lnTo>
                  <a:lnTo>
                    <a:pt x="1810" y="226"/>
                  </a:lnTo>
                  <a:lnTo>
                    <a:pt x="1820" y="308"/>
                  </a:lnTo>
                  <a:lnTo>
                    <a:pt x="1828" y="392"/>
                  </a:lnTo>
                  <a:lnTo>
                    <a:pt x="1832" y="478"/>
                  </a:lnTo>
                  <a:lnTo>
                    <a:pt x="1834" y="564"/>
                  </a:lnTo>
                  <a:lnTo>
                    <a:pt x="1833" y="653"/>
                  </a:lnTo>
                  <a:lnTo>
                    <a:pt x="1830" y="741"/>
                  </a:lnTo>
                  <a:lnTo>
                    <a:pt x="1825" y="831"/>
                  </a:lnTo>
                  <a:lnTo>
                    <a:pt x="1818" y="921"/>
                  </a:lnTo>
                  <a:lnTo>
                    <a:pt x="1809" y="1009"/>
                  </a:lnTo>
                  <a:lnTo>
                    <a:pt x="1797" y="1098"/>
                  </a:lnTo>
                  <a:lnTo>
                    <a:pt x="1785" y="1185"/>
                  </a:lnTo>
                  <a:lnTo>
                    <a:pt x="1771" y="1272"/>
                  </a:lnTo>
                  <a:lnTo>
                    <a:pt x="1756" y="1357"/>
                  </a:lnTo>
                  <a:lnTo>
                    <a:pt x="1739" y="1440"/>
                  </a:lnTo>
                  <a:lnTo>
                    <a:pt x="1722" y="1520"/>
                  </a:lnTo>
                  <a:lnTo>
                    <a:pt x="1704" y="1597"/>
                  </a:lnTo>
                  <a:lnTo>
                    <a:pt x="1685" y="1673"/>
                  </a:lnTo>
                  <a:lnTo>
                    <a:pt x="1665" y="1744"/>
                  </a:lnTo>
                  <a:lnTo>
                    <a:pt x="1646" y="1811"/>
                  </a:lnTo>
                  <a:lnTo>
                    <a:pt x="1625" y="1875"/>
                  </a:lnTo>
                  <a:lnTo>
                    <a:pt x="1605" y="1934"/>
                  </a:lnTo>
                  <a:lnTo>
                    <a:pt x="1585" y="1988"/>
                  </a:lnTo>
                  <a:lnTo>
                    <a:pt x="1565" y="2038"/>
                  </a:lnTo>
                  <a:lnTo>
                    <a:pt x="1545" y="2082"/>
                  </a:lnTo>
                  <a:lnTo>
                    <a:pt x="1527" y="2120"/>
                  </a:lnTo>
                  <a:lnTo>
                    <a:pt x="1508" y="2151"/>
                  </a:lnTo>
                  <a:lnTo>
                    <a:pt x="1490" y="2177"/>
                  </a:lnTo>
                  <a:lnTo>
                    <a:pt x="1474" y="2195"/>
                  </a:lnTo>
                  <a:lnTo>
                    <a:pt x="1457" y="2206"/>
                  </a:lnTo>
                  <a:lnTo>
                    <a:pt x="1420" y="2225"/>
                  </a:lnTo>
                  <a:lnTo>
                    <a:pt x="1380" y="2243"/>
                  </a:lnTo>
                  <a:lnTo>
                    <a:pt x="1340" y="2259"/>
                  </a:lnTo>
                  <a:lnTo>
                    <a:pt x="1299" y="2275"/>
                  </a:lnTo>
                  <a:lnTo>
                    <a:pt x="1258" y="2290"/>
                  </a:lnTo>
                  <a:lnTo>
                    <a:pt x="1215" y="2304"/>
                  </a:lnTo>
                  <a:lnTo>
                    <a:pt x="1172" y="2317"/>
                  </a:lnTo>
                  <a:lnTo>
                    <a:pt x="1129" y="2329"/>
                  </a:lnTo>
                  <a:lnTo>
                    <a:pt x="1084" y="2341"/>
                  </a:lnTo>
                  <a:lnTo>
                    <a:pt x="1039" y="2352"/>
                  </a:lnTo>
                  <a:lnTo>
                    <a:pt x="994" y="2362"/>
                  </a:lnTo>
                  <a:lnTo>
                    <a:pt x="948" y="2371"/>
                  </a:lnTo>
                  <a:lnTo>
                    <a:pt x="903" y="2379"/>
                  </a:lnTo>
                  <a:lnTo>
                    <a:pt x="856" y="2387"/>
                  </a:lnTo>
                  <a:lnTo>
                    <a:pt x="809" y="2393"/>
                  </a:lnTo>
                  <a:lnTo>
                    <a:pt x="761" y="2399"/>
                  </a:lnTo>
                  <a:lnTo>
                    <a:pt x="714" y="2406"/>
                  </a:lnTo>
                  <a:lnTo>
                    <a:pt x="666" y="2410"/>
                  </a:lnTo>
                  <a:lnTo>
                    <a:pt x="618" y="2415"/>
                  </a:lnTo>
                  <a:lnTo>
                    <a:pt x="571" y="2418"/>
                  </a:lnTo>
                  <a:lnTo>
                    <a:pt x="523" y="2421"/>
                  </a:lnTo>
                  <a:lnTo>
                    <a:pt x="474" y="2423"/>
                  </a:lnTo>
                  <a:lnTo>
                    <a:pt x="426" y="2424"/>
                  </a:lnTo>
                  <a:lnTo>
                    <a:pt x="378" y="2425"/>
                  </a:lnTo>
                  <a:lnTo>
                    <a:pt x="330" y="2425"/>
                  </a:lnTo>
                  <a:lnTo>
                    <a:pt x="282" y="2425"/>
                  </a:lnTo>
                  <a:lnTo>
                    <a:pt x="235" y="2424"/>
                  </a:lnTo>
                  <a:lnTo>
                    <a:pt x="188" y="2422"/>
                  </a:lnTo>
                  <a:lnTo>
                    <a:pt x="140" y="2421"/>
                  </a:lnTo>
                  <a:lnTo>
                    <a:pt x="93" y="2418"/>
                  </a:lnTo>
                  <a:lnTo>
                    <a:pt x="46" y="2415"/>
                  </a:lnTo>
                  <a:lnTo>
                    <a:pt x="0" y="2412"/>
                  </a:lnTo>
                  <a:lnTo>
                    <a:pt x="11" y="2452"/>
                  </a:lnTo>
                  <a:lnTo>
                    <a:pt x="22" y="2493"/>
                  </a:lnTo>
                  <a:lnTo>
                    <a:pt x="34" y="2534"/>
                  </a:lnTo>
                  <a:lnTo>
                    <a:pt x="47" y="2575"/>
                  </a:lnTo>
                  <a:lnTo>
                    <a:pt x="61" y="2615"/>
                  </a:lnTo>
                  <a:lnTo>
                    <a:pt x="75" y="2655"/>
                  </a:lnTo>
                  <a:lnTo>
                    <a:pt x="89" y="2696"/>
                  </a:lnTo>
                  <a:lnTo>
                    <a:pt x="104" y="2735"/>
                  </a:lnTo>
                  <a:lnTo>
                    <a:pt x="174" y="2741"/>
                  </a:lnTo>
                  <a:lnTo>
                    <a:pt x="250" y="2748"/>
                  </a:lnTo>
                  <a:lnTo>
                    <a:pt x="332" y="2754"/>
                  </a:lnTo>
                  <a:lnTo>
                    <a:pt x="421" y="2758"/>
                  </a:lnTo>
                  <a:lnTo>
                    <a:pt x="514" y="2761"/>
                  </a:lnTo>
                  <a:lnTo>
                    <a:pt x="610" y="2762"/>
                  </a:lnTo>
                  <a:lnTo>
                    <a:pt x="660" y="2761"/>
                  </a:lnTo>
                  <a:lnTo>
                    <a:pt x="710" y="2761"/>
                  </a:lnTo>
                  <a:lnTo>
                    <a:pt x="760" y="2759"/>
                  </a:lnTo>
                  <a:lnTo>
                    <a:pt x="811" y="2757"/>
                  </a:lnTo>
                  <a:lnTo>
                    <a:pt x="862" y="2754"/>
                  </a:lnTo>
                  <a:lnTo>
                    <a:pt x="913" y="2750"/>
                  </a:lnTo>
                  <a:lnTo>
                    <a:pt x="964" y="2745"/>
                  </a:lnTo>
                  <a:lnTo>
                    <a:pt x="1015" y="2739"/>
                  </a:lnTo>
                  <a:lnTo>
                    <a:pt x="1064" y="2733"/>
                  </a:lnTo>
                  <a:lnTo>
                    <a:pt x="1114" y="2726"/>
                  </a:lnTo>
                  <a:lnTo>
                    <a:pt x="1164" y="2718"/>
                  </a:lnTo>
                  <a:lnTo>
                    <a:pt x="1213" y="2708"/>
                  </a:lnTo>
                  <a:lnTo>
                    <a:pt x="1261" y="2698"/>
                  </a:lnTo>
                  <a:lnTo>
                    <a:pt x="1308" y="2685"/>
                  </a:lnTo>
                  <a:lnTo>
                    <a:pt x="1354" y="2673"/>
                  </a:lnTo>
                  <a:lnTo>
                    <a:pt x="1399" y="2659"/>
                  </a:lnTo>
                  <a:lnTo>
                    <a:pt x="1442" y="2643"/>
                  </a:lnTo>
                  <a:lnTo>
                    <a:pt x="1485" y="2626"/>
                  </a:lnTo>
                  <a:lnTo>
                    <a:pt x="1526" y="2608"/>
                  </a:lnTo>
                  <a:lnTo>
                    <a:pt x="1565" y="2588"/>
                  </a:lnTo>
                  <a:lnTo>
                    <a:pt x="1614" y="2559"/>
                  </a:lnTo>
                  <a:lnTo>
                    <a:pt x="1660" y="2529"/>
                  </a:lnTo>
                  <a:lnTo>
                    <a:pt x="1701" y="2495"/>
                  </a:lnTo>
                  <a:lnTo>
                    <a:pt x="1737" y="2461"/>
                  </a:lnTo>
                  <a:lnTo>
                    <a:pt x="1771" y="2424"/>
                  </a:lnTo>
                  <a:lnTo>
                    <a:pt x="1801" y="2385"/>
                  </a:lnTo>
                  <a:lnTo>
                    <a:pt x="1826" y="2346"/>
                  </a:lnTo>
                  <a:lnTo>
                    <a:pt x="1849" y="2303"/>
                  </a:lnTo>
                  <a:lnTo>
                    <a:pt x="1869" y="2259"/>
                  </a:lnTo>
                  <a:lnTo>
                    <a:pt x="1886" y="2214"/>
                  </a:lnTo>
                  <a:lnTo>
                    <a:pt x="1901" y="2166"/>
                  </a:lnTo>
                  <a:lnTo>
                    <a:pt x="1915" y="2119"/>
                  </a:lnTo>
                  <a:lnTo>
                    <a:pt x="1925" y="2068"/>
                  </a:lnTo>
                  <a:lnTo>
                    <a:pt x="1934" y="2016"/>
                  </a:lnTo>
                  <a:lnTo>
                    <a:pt x="1941" y="1963"/>
                  </a:lnTo>
                  <a:lnTo>
                    <a:pt x="1947" y="1908"/>
                  </a:lnTo>
                  <a:lnTo>
                    <a:pt x="1952" y="1852"/>
                  </a:lnTo>
                  <a:lnTo>
                    <a:pt x="1955" y="1794"/>
                  </a:lnTo>
                  <a:lnTo>
                    <a:pt x="1959" y="1736"/>
                  </a:lnTo>
                  <a:lnTo>
                    <a:pt x="1962" y="1675"/>
                  </a:lnTo>
                  <a:lnTo>
                    <a:pt x="1967" y="1552"/>
                  </a:lnTo>
                  <a:lnTo>
                    <a:pt x="1975" y="1422"/>
                  </a:lnTo>
                  <a:lnTo>
                    <a:pt x="1979" y="1356"/>
                  </a:lnTo>
                  <a:lnTo>
                    <a:pt x="1984" y="1289"/>
                  </a:lnTo>
                  <a:lnTo>
                    <a:pt x="1990" y="1221"/>
                  </a:lnTo>
                  <a:lnTo>
                    <a:pt x="1998" y="1152"/>
                  </a:lnTo>
                  <a:lnTo>
                    <a:pt x="2007" y="1082"/>
                  </a:lnTo>
                  <a:lnTo>
                    <a:pt x="2018" y="1011"/>
                  </a:lnTo>
                  <a:lnTo>
                    <a:pt x="2032" y="939"/>
                  </a:lnTo>
                  <a:lnTo>
                    <a:pt x="2047" y="867"/>
                  </a:lnTo>
                  <a:lnTo>
                    <a:pt x="2055" y="828"/>
                  </a:lnTo>
                  <a:lnTo>
                    <a:pt x="2062" y="790"/>
                  </a:lnTo>
                  <a:lnTo>
                    <a:pt x="2067" y="754"/>
                  </a:lnTo>
                  <a:lnTo>
                    <a:pt x="2071" y="717"/>
                  </a:lnTo>
                  <a:lnTo>
                    <a:pt x="2073" y="681"/>
                  </a:lnTo>
                  <a:lnTo>
                    <a:pt x="2074" y="646"/>
                  </a:lnTo>
                  <a:lnTo>
                    <a:pt x="2073" y="611"/>
                  </a:lnTo>
                  <a:lnTo>
                    <a:pt x="2072" y="577"/>
                  </a:lnTo>
                  <a:lnTo>
                    <a:pt x="2069" y="544"/>
                  </a:lnTo>
                  <a:lnTo>
                    <a:pt x="2065" y="510"/>
                  </a:lnTo>
                  <a:lnTo>
                    <a:pt x="2060" y="479"/>
                  </a:lnTo>
                  <a:lnTo>
                    <a:pt x="2054" y="447"/>
                  </a:lnTo>
                  <a:lnTo>
                    <a:pt x="2047" y="417"/>
                  </a:lnTo>
                  <a:lnTo>
                    <a:pt x="2039" y="387"/>
                  </a:lnTo>
                  <a:lnTo>
                    <a:pt x="2030" y="358"/>
                  </a:lnTo>
                  <a:lnTo>
                    <a:pt x="2019" y="330"/>
                  </a:lnTo>
                  <a:lnTo>
                    <a:pt x="2008" y="303"/>
                  </a:lnTo>
                  <a:lnTo>
                    <a:pt x="1996" y="276"/>
                  </a:lnTo>
                  <a:lnTo>
                    <a:pt x="1983" y="250"/>
                  </a:lnTo>
                  <a:lnTo>
                    <a:pt x="1970" y="225"/>
                  </a:lnTo>
                  <a:lnTo>
                    <a:pt x="1955" y="201"/>
                  </a:lnTo>
                  <a:lnTo>
                    <a:pt x="1940" y="178"/>
                  </a:lnTo>
                  <a:lnTo>
                    <a:pt x="1925" y="156"/>
                  </a:lnTo>
                  <a:lnTo>
                    <a:pt x="1908" y="135"/>
                  </a:lnTo>
                  <a:lnTo>
                    <a:pt x="1891" y="115"/>
                  </a:lnTo>
                  <a:lnTo>
                    <a:pt x="1874" y="95"/>
                  </a:lnTo>
                  <a:lnTo>
                    <a:pt x="1855" y="76"/>
                  </a:lnTo>
                  <a:lnTo>
                    <a:pt x="1837" y="59"/>
                  </a:lnTo>
                  <a:lnTo>
                    <a:pt x="1819" y="42"/>
                  </a:lnTo>
                  <a:lnTo>
                    <a:pt x="1799" y="27"/>
                  </a:lnTo>
                  <a:lnTo>
                    <a:pt x="1780" y="13"/>
                  </a:lnTo>
                  <a:lnTo>
                    <a:pt x="1761" y="0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Freeform 193"/>
            <p:cNvSpPr>
              <a:spLocks/>
            </p:cNvSpPr>
            <p:nvPr/>
          </p:nvSpPr>
          <p:spPr bwMode="auto">
            <a:xfrm>
              <a:off x="2546351" y="466725"/>
              <a:ext cx="57150" cy="90488"/>
            </a:xfrm>
            <a:custGeom>
              <a:avLst/>
              <a:gdLst>
                <a:gd name="T0" fmla="*/ 2147483647 w 539"/>
                <a:gd name="T1" fmla="*/ 2147483647 h 859"/>
                <a:gd name="T2" fmla="*/ 2147483647 w 539"/>
                <a:gd name="T3" fmla="*/ 2147483647 h 859"/>
                <a:gd name="T4" fmla="*/ 2147483647 w 539"/>
                <a:gd name="T5" fmla="*/ 2147483647 h 859"/>
                <a:gd name="T6" fmla="*/ 2147483647 w 539"/>
                <a:gd name="T7" fmla="*/ 2147483647 h 859"/>
                <a:gd name="T8" fmla="*/ 2147483647 w 539"/>
                <a:gd name="T9" fmla="*/ 2147483647 h 859"/>
                <a:gd name="T10" fmla="*/ 2147483647 w 539"/>
                <a:gd name="T11" fmla="*/ 2147483647 h 859"/>
                <a:gd name="T12" fmla="*/ 0 w 539"/>
                <a:gd name="T13" fmla="*/ 2147483647 h 859"/>
                <a:gd name="T14" fmla="*/ 2147483647 w 539"/>
                <a:gd name="T15" fmla="*/ 2147483647 h 859"/>
                <a:gd name="T16" fmla="*/ 2147483647 w 539"/>
                <a:gd name="T17" fmla="*/ 2147483647 h 859"/>
                <a:gd name="T18" fmla="*/ 2147483647 w 539"/>
                <a:gd name="T19" fmla="*/ 2147483647 h 859"/>
                <a:gd name="T20" fmla="*/ 2147483647 w 539"/>
                <a:gd name="T21" fmla="*/ 2147483647 h 859"/>
                <a:gd name="T22" fmla="*/ 2147483647 w 539"/>
                <a:gd name="T23" fmla="*/ 2147483647 h 859"/>
                <a:gd name="T24" fmla="*/ 2147483647 w 539"/>
                <a:gd name="T25" fmla="*/ 2147483647 h 859"/>
                <a:gd name="T26" fmla="*/ 2147483647 w 539"/>
                <a:gd name="T27" fmla="*/ 2147483647 h 859"/>
                <a:gd name="T28" fmla="*/ 2147483647 w 539"/>
                <a:gd name="T29" fmla="*/ 2147483647 h 859"/>
                <a:gd name="T30" fmla="*/ 2147483647 w 539"/>
                <a:gd name="T31" fmla="*/ 2147483647 h 859"/>
                <a:gd name="T32" fmla="*/ 2147483647 w 539"/>
                <a:gd name="T33" fmla="*/ 2147483647 h 859"/>
                <a:gd name="T34" fmla="*/ 2147483647 w 539"/>
                <a:gd name="T35" fmla="*/ 2147483647 h 859"/>
                <a:gd name="T36" fmla="*/ 2147483647 w 539"/>
                <a:gd name="T37" fmla="*/ 2147483647 h 859"/>
                <a:gd name="T38" fmla="*/ 2147483647 w 539"/>
                <a:gd name="T39" fmla="*/ 2147483647 h 859"/>
                <a:gd name="T40" fmla="*/ 2147483647 w 539"/>
                <a:gd name="T41" fmla="*/ 2147483647 h 859"/>
                <a:gd name="T42" fmla="*/ 2147483647 w 539"/>
                <a:gd name="T43" fmla="*/ 2147483647 h 859"/>
                <a:gd name="T44" fmla="*/ 2147483647 w 539"/>
                <a:gd name="T45" fmla="*/ 0 h 859"/>
                <a:gd name="T46" fmla="*/ 2147483647 w 539"/>
                <a:gd name="T47" fmla="*/ 2147483647 h 859"/>
                <a:gd name="T48" fmla="*/ 2147483647 w 539"/>
                <a:gd name="T49" fmla="*/ 2147483647 h 859"/>
                <a:gd name="T50" fmla="*/ 2147483647 w 539"/>
                <a:gd name="T51" fmla="*/ 2147483647 h 859"/>
                <a:gd name="T52" fmla="*/ 2147483647 w 539"/>
                <a:gd name="T53" fmla="*/ 2147483647 h 859"/>
                <a:gd name="T54" fmla="*/ 2147483647 w 539"/>
                <a:gd name="T55" fmla="*/ 2147483647 h 859"/>
                <a:gd name="T56" fmla="*/ 2147483647 w 539"/>
                <a:gd name="T57" fmla="*/ 2147483647 h 859"/>
                <a:gd name="T58" fmla="*/ 2147483647 w 539"/>
                <a:gd name="T59" fmla="*/ 2147483647 h 859"/>
                <a:gd name="T60" fmla="*/ 2147483647 w 539"/>
                <a:gd name="T61" fmla="*/ 2147483647 h 859"/>
                <a:gd name="T62" fmla="*/ 2147483647 w 539"/>
                <a:gd name="T63" fmla="*/ 2147483647 h 859"/>
                <a:gd name="T64" fmla="*/ 2147483647 w 539"/>
                <a:gd name="T65" fmla="*/ 2147483647 h 859"/>
                <a:gd name="T66" fmla="*/ 2147483647 w 539"/>
                <a:gd name="T67" fmla="*/ 2147483647 h 859"/>
                <a:gd name="T68" fmla="*/ 2147483647 w 539"/>
                <a:gd name="T69" fmla="*/ 2147483647 h 859"/>
                <a:gd name="T70" fmla="*/ 2147483647 w 539"/>
                <a:gd name="T71" fmla="*/ 2147483647 h 859"/>
                <a:gd name="T72" fmla="*/ 2147483647 w 539"/>
                <a:gd name="T73" fmla="*/ 2147483647 h 859"/>
                <a:gd name="T74" fmla="*/ 2147483647 w 539"/>
                <a:gd name="T75" fmla="*/ 2147483647 h 859"/>
                <a:gd name="T76" fmla="*/ 2147483647 w 539"/>
                <a:gd name="T77" fmla="*/ 2147483647 h 859"/>
                <a:gd name="T78" fmla="*/ 2147483647 w 539"/>
                <a:gd name="T79" fmla="*/ 2147483647 h 859"/>
                <a:gd name="T80" fmla="*/ 2147483647 w 539"/>
                <a:gd name="T81" fmla="*/ 2147483647 h 859"/>
                <a:gd name="T82" fmla="*/ 2147483647 w 539"/>
                <a:gd name="T83" fmla="*/ 2147483647 h 859"/>
                <a:gd name="T84" fmla="*/ 2147483647 w 539"/>
                <a:gd name="T85" fmla="*/ 2147483647 h 859"/>
                <a:gd name="T86" fmla="*/ 2147483647 w 539"/>
                <a:gd name="T87" fmla="*/ 2147483647 h 859"/>
                <a:gd name="T88" fmla="*/ 2147483647 w 539"/>
                <a:gd name="T89" fmla="*/ 2147483647 h 859"/>
                <a:gd name="T90" fmla="*/ 2147483647 w 539"/>
                <a:gd name="T91" fmla="*/ 2147483647 h 859"/>
                <a:gd name="T92" fmla="*/ 2147483647 w 539"/>
                <a:gd name="T93" fmla="*/ 2147483647 h 859"/>
                <a:gd name="T94" fmla="*/ 2147483647 w 539"/>
                <a:gd name="T95" fmla="*/ 2147483647 h 85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39"/>
                <a:gd name="T145" fmla="*/ 0 h 859"/>
                <a:gd name="T146" fmla="*/ 539 w 539"/>
                <a:gd name="T147" fmla="*/ 859 h 85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39" h="859">
                  <a:moveTo>
                    <a:pt x="240" y="848"/>
                  </a:moveTo>
                  <a:lnTo>
                    <a:pt x="203" y="856"/>
                  </a:lnTo>
                  <a:lnTo>
                    <a:pt x="169" y="859"/>
                  </a:lnTo>
                  <a:lnTo>
                    <a:pt x="138" y="858"/>
                  </a:lnTo>
                  <a:lnTo>
                    <a:pt x="112" y="853"/>
                  </a:lnTo>
                  <a:lnTo>
                    <a:pt x="88" y="845"/>
                  </a:lnTo>
                  <a:lnTo>
                    <a:pt x="67" y="833"/>
                  </a:lnTo>
                  <a:lnTo>
                    <a:pt x="50" y="817"/>
                  </a:lnTo>
                  <a:lnTo>
                    <a:pt x="36" y="799"/>
                  </a:lnTo>
                  <a:lnTo>
                    <a:pt x="23" y="779"/>
                  </a:lnTo>
                  <a:lnTo>
                    <a:pt x="14" y="755"/>
                  </a:lnTo>
                  <a:lnTo>
                    <a:pt x="7" y="730"/>
                  </a:lnTo>
                  <a:lnTo>
                    <a:pt x="2" y="702"/>
                  </a:lnTo>
                  <a:lnTo>
                    <a:pt x="0" y="673"/>
                  </a:lnTo>
                  <a:lnTo>
                    <a:pt x="0" y="642"/>
                  </a:lnTo>
                  <a:lnTo>
                    <a:pt x="1" y="610"/>
                  </a:lnTo>
                  <a:lnTo>
                    <a:pt x="4" y="576"/>
                  </a:lnTo>
                  <a:lnTo>
                    <a:pt x="9" y="542"/>
                  </a:lnTo>
                  <a:lnTo>
                    <a:pt x="15" y="508"/>
                  </a:lnTo>
                  <a:lnTo>
                    <a:pt x="22" y="473"/>
                  </a:lnTo>
                  <a:lnTo>
                    <a:pt x="32" y="439"/>
                  </a:lnTo>
                  <a:lnTo>
                    <a:pt x="42" y="405"/>
                  </a:lnTo>
                  <a:lnTo>
                    <a:pt x="52" y="370"/>
                  </a:lnTo>
                  <a:lnTo>
                    <a:pt x="64" y="338"/>
                  </a:lnTo>
                  <a:lnTo>
                    <a:pt x="76" y="305"/>
                  </a:lnTo>
                  <a:lnTo>
                    <a:pt x="89" y="275"/>
                  </a:lnTo>
                  <a:lnTo>
                    <a:pt x="102" y="245"/>
                  </a:lnTo>
                  <a:lnTo>
                    <a:pt x="115" y="217"/>
                  </a:lnTo>
                  <a:lnTo>
                    <a:pt x="129" y="191"/>
                  </a:lnTo>
                  <a:lnTo>
                    <a:pt x="143" y="168"/>
                  </a:lnTo>
                  <a:lnTo>
                    <a:pt x="156" y="147"/>
                  </a:lnTo>
                  <a:lnTo>
                    <a:pt x="169" y="128"/>
                  </a:lnTo>
                  <a:lnTo>
                    <a:pt x="181" y="112"/>
                  </a:lnTo>
                  <a:lnTo>
                    <a:pt x="197" y="96"/>
                  </a:lnTo>
                  <a:lnTo>
                    <a:pt x="211" y="80"/>
                  </a:lnTo>
                  <a:lnTo>
                    <a:pt x="226" y="67"/>
                  </a:lnTo>
                  <a:lnTo>
                    <a:pt x="240" y="54"/>
                  </a:lnTo>
                  <a:lnTo>
                    <a:pt x="255" y="43"/>
                  </a:lnTo>
                  <a:lnTo>
                    <a:pt x="270" y="34"/>
                  </a:lnTo>
                  <a:lnTo>
                    <a:pt x="284" y="24"/>
                  </a:lnTo>
                  <a:lnTo>
                    <a:pt x="298" y="17"/>
                  </a:lnTo>
                  <a:lnTo>
                    <a:pt x="312" y="11"/>
                  </a:lnTo>
                  <a:lnTo>
                    <a:pt x="326" y="6"/>
                  </a:lnTo>
                  <a:lnTo>
                    <a:pt x="339" y="3"/>
                  </a:lnTo>
                  <a:lnTo>
                    <a:pt x="352" y="1"/>
                  </a:lnTo>
                  <a:lnTo>
                    <a:pt x="366" y="0"/>
                  </a:lnTo>
                  <a:lnTo>
                    <a:pt x="378" y="0"/>
                  </a:lnTo>
                  <a:lnTo>
                    <a:pt x="390" y="2"/>
                  </a:lnTo>
                  <a:lnTo>
                    <a:pt x="402" y="5"/>
                  </a:lnTo>
                  <a:lnTo>
                    <a:pt x="413" y="9"/>
                  </a:lnTo>
                  <a:lnTo>
                    <a:pt x="425" y="14"/>
                  </a:lnTo>
                  <a:lnTo>
                    <a:pt x="436" y="21"/>
                  </a:lnTo>
                  <a:lnTo>
                    <a:pt x="446" y="28"/>
                  </a:lnTo>
                  <a:lnTo>
                    <a:pt x="456" y="38"/>
                  </a:lnTo>
                  <a:lnTo>
                    <a:pt x="465" y="48"/>
                  </a:lnTo>
                  <a:lnTo>
                    <a:pt x="474" y="60"/>
                  </a:lnTo>
                  <a:lnTo>
                    <a:pt x="483" y="73"/>
                  </a:lnTo>
                  <a:lnTo>
                    <a:pt x="491" y="86"/>
                  </a:lnTo>
                  <a:lnTo>
                    <a:pt x="498" y="102"/>
                  </a:lnTo>
                  <a:lnTo>
                    <a:pt x="505" y="119"/>
                  </a:lnTo>
                  <a:lnTo>
                    <a:pt x="511" y="136"/>
                  </a:lnTo>
                  <a:lnTo>
                    <a:pt x="517" y="156"/>
                  </a:lnTo>
                  <a:lnTo>
                    <a:pt x="522" y="176"/>
                  </a:lnTo>
                  <a:lnTo>
                    <a:pt x="526" y="197"/>
                  </a:lnTo>
                  <a:lnTo>
                    <a:pt x="530" y="220"/>
                  </a:lnTo>
                  <a:lnTo>
                    <a:pt x="534" y="241"/>
                  </a:lnTo>
                  <a:lnTo>
                    <a:pt x="536" y="265"/>
                  </a:lnTo>
                  <a:lnTo>
                    <a:pt x="538" y="287"/>
                  </a:lnTo>
                  <a:lnTo>
                    <a:pt x="539" y="310"/>
                  </a:lnTo>
                  <a:lnTo>
                    <a:pt x="539" y="334"/>
                  </a:lnTo>
                  <a:lnTo>
                    <a:pt x="539" y="357"/>
                  </a:lnTo>
                  <a:lnTo>
                    <a:pt x="538" y="382"/>
                  </a:lnTo>
                  <a:lnTo>
                    <a:pt x="536" y="406"/>
                  </a:lnTo>
                  <a:lnTo>
                    <a:pt x="534" y="429"/>
                  </a:lnTo>
                  <a:lnTo>
                    <a:pt x="530" y="454"/>
                  </a:lnTo>
                  <a:lnTo>
                    <a:pt x="526" y="478"/>
                  </a:lnTo>
                  <a:lnTo>
                    <a:pt x="522" y="502"/>
                  </a:lnTo>
                  <a:lnTo>
                    <a:pt x="517" y="525"/>
                  </a:lnTo>
                  <a:lnTo>
                    <a:pt x="511" y="549"/>
                  </a:lnTo>
                  <a:lnTo>
                    <a:pt x="504" y="572"/>
                  </a:lnTo>
                  <a:lnTo>
                    <a:pt x="496" y="594"/>
                  </a:lnTo>
                  <a:lnTo>
                    <a:pt x="488" y="617"/>
                  </a:lnTo>
                  <a:lnTo>
                    <a:pt x="478" y="638"/>
                  </a:lnTo>
                  <a:lnTo>
                    <a:pt x="467" y="659"/>
                  </a:lnTo>
                  <a:lnTo>
                    <a:pt x="456" y="680"/>
                  </a:lnTo>
                  <a:lnTo>
                    <a:pt x="444" y="699"/>
                  </a:lnTo>
                  <a:lnTo>
                    <a:pt x="431" y="719"/>
                  </a:lnTo>
                  <a:lnTo>
                    <a:pt x="416" y="737"/>
                  </a:lnTo>
                  <a:lnTo>
                    <a:pt x="401" y="753"/>
                  </a:lnTo>
                  <a:lnTo>
                    <a:pt x="385" y="769"/>
                  </a:lnTo>
                  <a:lnTo>
                    <a:pt x="368" y="785"/>
                  </a:lnTo>
                  <a:lnTo>
                    <a:pt x="348" y="798"/>
                  </a:lnTo>
                  <a:lnTo>
                    <a:pt x="329" y="811"/>
                  </a:lnTo>
                  <a:lnTo>
                    <a:pt x="309" y="822"/>
                  </a:lnTo>
                  <a:lnTo>
                    <a:pt x="287" y="833"/>
                  </a:lnTo>
                  <a:lnTo>
                    <a:pt x="264" y="841"/>
                  </a:lnTo>
                  <a:lnTo>
                    <a:pt x="240" y="84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5" name="Freeform 194"/>
            <p:cNvSpPr>
              <a:spLocks/>
            </p:cNvSpPr>
            <p:nvPr/>
          </p:nvSpPr>
          <p:spPr bwMode="auto">
            <a:xfrm>
              <a:off x="2552701" y="463550"/>
              <a:ext cx="47625" cy="85725"/>
            </a:xfrm>
            <a:custGeom>
              <a:avLst/>
              <a:gdLst>
                <a:gd name="T0" fmla="*/ 2147483647 w 441"/>
                <a:gd name="T1" fmla="*/ 2147483647 h 808"/>
                <a:gd name="T2" fmla="*/ 2147483647 w 441"/>
                <a:gd name="T3" fmla="*/ 2147483647 h 808"/>
                <a:gd name="T4" fmla="*/ 2147483647 w 441"/>
                <a:gd name="T5" fmla="*/ 2147483647 h 808"/>
                <a:gd name="T6" fmla="*/ 2147483647 w 441"/>
                <a:gd name="T7" fmla="*/ 2147483647 h 808"/>
                <a:gd name="T8" fmla="*/ 2147483647 w 441"/>
                <a:gd name="T9" fmla="*/ 2147483647 h 808"/>
                <a:gd name="T10" fmla="*/ 2147483647 w 441"/>
                <a:gd name="T11" fmla="*/ 2147483647 h 808"/>
                <a:gd name="T12" fmla="*/ 2147483647 w 441"/>
                <a:gd name="T13" fmla="*/ 2147483647 h 808"/>
                <a:gd name="T14" fmla="*/ 2147483647 w 441"/>
                <a:gd name="T15" fmla="*/ 2147483647 h 808"/>
                <a:gd name="T16" fmla="*/ 2147483647 w 441"/>
                <a:gd name="T17" fmla="*/ 2147483647 h 808"/>
                <a:gd name="T18" fmla="*/ 2147483647 w 441"/>
                <a:gd name="T19" fmla="*/ 0 h 808"/>
                <a:gd name="T20" fmla="*/ 2147483647 w 441"/>
                <a:gd name="T21" fmla="*/ 2147483647 h 808"/>
                <a:gd name="T22" fmla="*/ 2147483647 w 441"/>
                <a:gd name="T23" fmla="*/ 2147483647 h 808"/>
                <a:gd name="T24" fmla="*/ 2147483647 w 441"/>
                <a:gd name="T25" fmla="*/ 2147483647 h 808"/>
                <a:gd name="T26" fmla="*/ 2147483647 w 441"/>
                <a:gd name="T27" fmla="*/ 2147483647 h 808"/>
                <a:gd name="T28" fmla="*/ 2147483647 w 441"/>
                <a:gd name="T29" fmla="*/ 2147483647 h 808"/>
                <a:gd name="T30" fmla="*/ 2147483647 w 441"/>
                <a:gd name="T31" fmla="*/ 2147483647 h 808"/>
                <a:gd name="T32" fmla="*/ 2147483647 w 441"/>
                <a:gd name="T33" fmla="*/ 2147483647 h 808"/>
                <a:gd name="T34" fmla="*/ 2147483647 w 441"/>
                <a:gd name="T35" fmla="*/ 2147483647 h 808"/>
                <a:gd name="T36" fmla="*/ 2147483647 w 441"/>
                <a:gd name="T37" fmla="*/ 2147483647 h 808"/>
                <a:gd name="T38" fmla="*/ 2147483647 w 441"/>
                <a:gd name="T39" fmla="*/ 2147483647 h 808"/>
                <a:gd name="T40" fmla="*/ 2147483647 w 441"/>
                <a:gd name="T41" fmla="*/ 2147483647 h 808"/>
                <a:gd name="T42" fmla="*/ 2147483647 w 441"/>
                <a:gd name="T43" fmla="*/ 2147483647 h 808"/>
                <a:gd name="T44" fmla="*/ 2147483647 w 441"/>
                <a:gd name="T45" fmla="*/ 2147483647 h 808"/>
                <a:gd name="T46" fmla="*/ 2147483647 w 441"/>
                <a:gd name="T47" fmla="*/ 2147483647 h 808"/>
                <a:gd name="T48" fmla="*/ 2147483647 w 441"/>
                <a:gd name="T49" fmla="*/ 2147483647 h 808"/>
                <a:gd name="T50" fmla="*/ 2147483647 w 441"/>
                <a:gd name="T51" fmla="*/ 2147483647 h 808"/>
                <a:gd name="T52" fmla="*/ 2147483647 w 441"/>
                <a:gd name="T53" fmla="*/ 2147483647 h 808"/>
                <a:gd name="T54" fmla="*/ 2147483647 w 441"/>
                <a:gd name="T55" fmla="*/ 2147483647 h 808"/>
                <a:gd name="T56" fmla="*/ 2147483647 w 441"/>
                <a:gd name="T57" fmla="*/ 2147483647 h 808"/>
                <a:gd name="T58" fmla="*/ 2147483647 w 441"/>
                <a:gd name="T59" fmla="*/ 2147483647 h 808"/>
                <a:gd name="T60" fmla="*/ 2147483647 w 441"/>
                <a:gd name="T61" fmla="*/ 2147483647 h 808"/>
                <a:gd name="T62" fmla="*/ 2147483647 w 441"/>
                <a:gd name="T63" fmla="*/ 2147483647 h 808"/>
                <a:gd name="T64" fmla="*/ 2147483647 w 441"/>
                <a:gd name="T65" fmla="*/ 2147483647 h 808"/>
                <a:gd name="T66" fmla="*/ 2147483647 w 441"/>
                <a:gd name="T67" fmla="*/ 2147483647 h 808"/>
                <a:gd name="T68" fmla="*/ 2147483647 w 441"/>
                <a:gd name="T69" fmla="*/ 2147483647 h 808"/>
                <a:gd name="T70" fmla="*/ 2147483647 w 441"/>
                <a:gd name="T71" fmla="*/ 2147483647 h 808"/>
                <a:gd name="T72" fmla="*/ 2147483647 w 441"/>
                <a:gd name="T73" fmla="*/ 2147483647 h 808"/>
                <a:gd name="T74" fmla="*/ 2147483647 w 441"/>
                <a:gd name="T75" fmla="*/ 2147483647 h 808"/>
                <a:gd name="T76" fmla="*/ 2147483647 w 441"/>
                <a:gd name="T77" fmla="*/ 2147483647 h 808"/>
                <a:gd name="T78" fmla="*/ 2147483647 w 441"/>
                <a:gd name="T79" fmla="*/ 2147483647 h 808"/>
                <a:gd name="T80" fmla="*/ 2147483647 w 441"/>
                <a:gd name="T81" fmla="*/ 2147483647 h 808"/>
                <a:gd name="T82" fmla="*/ 2147483647 w 441"/>
                <a:gd name="T83" fmla="*/ 2147483647 h 808"/>
                <a:gd name="T84" fmla="*/ 2147483647 w 441"/>
                <a:gd name="T85" fmla="*/ 2147483647 h 808"/>
                <a:gd name="T86" fmla="*/ 2147483647 w 441"/>
                <a:gd name="T87" fmla="*/ 2147483647 h 808"/>
                <a:gd name="T88" fmla="*/ 2147483647 w 441"/>
                <a:gd name="T89" fmla="*/ 2147483647 h 80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41"/>
                <a:gd name="T136" fmla="*/ 0 h 808"/>
                <a:gd name="T137" fmla="*/ 441 w 441"/>
                <a:gd name="T138" fmla="*/ 808 h 80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41" h="808">
                  <a:moveTo>
                    <a:pt x="433" y="208"/>
                  </a:moveTo>
                  <a:lnTo>
                    <a:pt x="430" y="187"/>
                  </a:lnTo>
                  <a:lnTo>
                    <a:pt x="425" y="167"/>
                  </a:lnTo>
                  <a:lnTo>
                    <a:pt x="421" y="147"/>
                  </a:lnTo>
                  <a:lnTo>
                    <a:pt x="416" y="129"/>
                  </a:lnTo>
                  <a:lnTo>
                    <a:pt x="409" y="113"/>
                  </a:lnTo>
                  <a:lnTo>
                    <a:pt x="402" y="96"/>
                  </a:lnTo>
                  <a:lnTo>
                    <a:pt x="395" y="82"/>
                  </a:lnTo>
                  <a:lnTo>
                    <a:pt x="388" y="69"/>
                  </a:lnTo>
                  <a:lnTo>
                    <a:pt x="380" y="57"/>
                  </a:lnTo>
                  <a:lnTo>
                    <a:pt x="372" y="45"/>
                  </a:lnTo>
                  <a:lnTo>
                    <a:pt x="363" y="36"/>
                  </a:lnTo>
                  <a:lnTo>
                    <a:pt x="353" y="27"/>
                  </a:lnTo>
                  <a:lnTo>
                    <a:pt x="343" y="20"/>
                  </a:lnTo>
                  <a:lnTo>
                    <a:pt x="333" y="14"/>
                  </a:lnTo>
                  <a:lnTo>
                    <a:pt x="323" y="8"/>
                  </a:lnTo>
                  <a:lnTo>
                    <a:pt x="312" y="5"/>
                  </a:lnTo>
                  <a:lnTo>
                    <a:pt x="300" y="2"/>
                  </a:lnTo>
                  <a:lnTo>
                    <a:pt x="288" y="0"/>
                  </a:lnTo>
                  <a:lnTo>
                    <a:pt x="276" y="0"/>
                  </a:lnTo>
                  <a:lnTo>
                    <a:pt x="264" y="1"/>
                  </a:lnTo>
                  <a:lnTo>
                    <a:pt x="252" y="3"/>
                  </a:lnTo>
                  <a:lnTo>
                    <a:pt x="238" y="6"/>
                  </a:lnTo>
                  <a:lnTo>
                    <a:pt x="226" y="11"/>
                  </a:lnTo>
                  <a:lnTo>
                    <a:pt x="213" y="16"/>
                  </a:lnTo>
                  <a:lnTo>
                    <a:pt x="200" y="23"/>
                  </a:lnTo>
                  <a:lnTo>
                    <a:pt x="185" y="31"/>
                  </a:lnTo>
                  <a:lnTo>
                    <a:pt x="172" y="40"/>
                  </a:lnTo>
                  <a:lnTo>
                    <a:pt x="158" y="52"/>
                  </a:lnTo>
                  <a:lnTo>
                    <a:pt x="144" y="64"/>
                  </a:lnTo>
                  <a:lnTo>
                    <a:pt x="130" y="76"/>
                  </a:lnTo>
                  <a:lnTo>
                    <a:pt x="116" y="91"/>
                  </a:lnTo>
                  <a:lnTo>
                    <a:pt x="102" y="107"/>
                  </a:lnTo>
                  <a:lnTo>
                    <a:pt x="90" y="122"/>
                  </a:lnTo>
                  <a:lnTo>
                    <a:pt x="77" y="139"/>
                  </a:lnTo>
                  <a:lnTo>
                    <a:pt x="64" y="160"/>
                  </a:lnTo>
                  <a:lnTo>
                    <a:pt x="51" y="183"/>
                  </a:lnTo>
                  <a:lnTo>
                    <a:pt x="39" y="208"/>
                  </a:lnTo>
                  <a:lnTo>
                    <a:pt x="26" y="236"/>
                  </a:lnTo>
                  <a:lnTo>
                    <a:pt x="12" y="264"/>
                  </a:lnTo>
                  <a:lnTo>
                    <a:pt x="0" y="295"/>
                  </a:lnTo>
                  <a:lnTo>
                    <a:pt x="9" y="308"/>
                  </a:lnTo>
                  <a:lnTo>
                    <a:pt x="17" y="321"/>
                  </a:lnTo>
                  <a:lnTo>
                    <a:pt x="26" y="334"/>
                  </a:lnTo>
                  <a:lnTo>
                    <a:pt x="33" y="349"/>
                  </a:lnTo>
                  <a:lnTo>
                    <a:pt x="45" y="378"/>
                  </a:lnTo>
                  <a:lnTo>
                    <a:pt x="56" y="408"/>
                  </a:lnTo>
                  <a:lnTo>
                    <a:pt x="65" y="439"/>
                  </a:lnTo>
                  <a:lnTo>
                    <a:pt x="73" y="472"/>
                  </a:lnTo>
                  <a:lnTo>
                    <a:pt x="80" y="504"/>
                  </a:lnTo>
                  <a:lnTo>
                    <a:pt x="86" y="538"/>
                  </a:lnTo>
                  <a:lnTo>
                    <a:pt x="97" y="605"/>
                  </a:lnTo>
                  <a:lnTo>
                    <a:pt x="107" y="673"/>
                  </a:lnTo>
                  <a:lnTo>
                    <a:pt x="113" y="708"/>
                  </a:lnTo>
                  <a:lnTo>
                    <a:pt x="119" y="742"/>
                  </a:lnTo>
                  <a:lnTo>
                    <a:pt x="127" y="775"/>
                  </a:lnTo>
                  <a:lnTo>
                    <a:pt x="136" y="808"/>
                  </a:lnTo>
                  <a:lnTo>
                    <a:pt x="147" y="806"/>
                  </a:lnTo>
                  <a:lnTo>
                    <a:pt x="158" y="804"/>
                  </a:lnTo>
                  <a:lnTo>
                    <a:pt x="180" y="797"/>
                  </a:lnTo>
                  <a:lnTo>
                    <a:pt x="202" y="788"/>
                  </a:lnTo>
                  <a:lnTo>
                    <a:pt x="223" y="779"/>
                  </a:lnTo>
                  <a:lnTo>
                    <a:pt x="242" y="769"/>
                  </a:lnTo>
                  <a:lnTo>
                    <a:pt x="261" y="757"/>
                  </a:lnTo>
                  <a:lnTo>
                    <a:pt x="278" y="744"/>
                  </a:lnTo>
                  <a:lnTo>
                    <a:pt x="295" y="729"/>
                  </a:lnTo>
                  <a:lnTo>
                    <a:pt x="311" y="714"/>
                  </a:lnTo>
                  <a:lnTo>
                    <a:pt x="325" y="698"/>
                  </a:lnTo>
                  <a:lnTo>
                    <a:pt x="338" y="682"/>
                  </a:lnTo>
                  <a:lnTo>
                    <a:pt x="351" y="663"/>
                  </a:lnTo>
                  <a:lnTo>
                    <a:pt x="363" y="645"/>
                  </a:lnTo>
                  <a:lnTo>
                    <a:pt x="374" y="626"/>
                  </a:lnTo>
                  <a:lnTo>
                    <a:pt x="383" y="605"/>
                  </a:lnTo>
                  <a:lnTo>
                    <a:pt x="392" y="585"/>
                  </a:lnTo>
                  <a:lnTo>
                    <a:pt x="400" y="563"/>
                  </a:lnTo>
                  <a:lnTo>
                    <a:pt x="408" y="542"/>
                  </a:lnTo>
                  <a:lnTo>
                    <a:pt x="414" y="521"/>
                  </a:lnTo>
                  <a:lnTo>
                    <a:pt x="421" y="498"/>
                  </a:lnTo>
                  <a:lnTo>
                    <a:pt x="426" y="476"/>
                  </a:lnTo>
                  <a:lnTo>
                    <a:pt x="430" y="454"/>
                  </a:lnTo>
                  <a:lnTo>
                    <a:pt x="433" y="430"/>
                  </a:lnTo>
                  <a:lnTo>
                    <a:pt x="436" y="408"/>
                  </a:lnTo>
                  <a:lnTo>
                    <a:pt x="438" y="384"/>
                  </a:lnTo>
                  <a:lnTo>
                    <a:pt x="440" y="362"/>
                  </a:lnTo>
                  <a:lnTo>
                    <a:pt x="441" y="339"/>
                  </a:lnTo>
                  <a:lnTo>
                    <a:pt x="441" y="316"/>
                  </a:lnTo>
                  <a:lnTo>
                    <a:pt x="440" y="294"/>
                  </a:lnTo>
                  <a:lnTo>
                    <a:pt x="439" y="272"/>
                  </a:lnTo>
                  <a:lnTo>
                    <a:pt x="438" y="250"/>
                  </a:lnTo>
                  <a:lnTo>
                    <a:pt x="436" y="229"/>
                  </a:lnTo>
                  <a:lnTo>
                    <a:pt x="433" y="208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6" name="Freeform 195"/>
            <p:cNvSpPr>
              <a:spLocks/>
            </p:cNvSpPr>
            <p:nvPr/>
          </p:nvSpPr>
          <p:spPr bwMode="auto">
            <a:xfrm>
              <a:off x="2511426" y="436563"/>
              <a:ext cx="50800" cy="119063"/>
            </a:xfrm>
            <a:custGeom>
              <a:avLst/>
              <a:gdLst>
                <a:gd name="T0" fmla="*/ 2147483647 w 481"/>
                <a:gd name="T1" fmla="*/ 2147483647 h 1131"/>
                <a:gd name="T2" fmla="*/ 2147483647 w 481"/>
                <a:gd name="T3" fmla="*/ 2147483647 h 1131"/>
                <a:gd name="T4" fmla="*/ 2147483647 w 481"/>
                <a:gd name="T5" fmla="*/ 2147483647 h 1131"/>
                <a:gd name="T6" fmla="*/ 2147483647 w 481"/>
                <a:gd name="T7" fmla="*/ 2147483647 h 1131"/>
                <a:gd name="T8" fmla="*/ 2147483647 w 481"/>
                <a:gd name="T9" fmla="*/ 2147483647 h 1131"/>
                <a:gd name="T10" fmla="*/ 2147483647 w 481"/>
                <a:gd name="T11" fmla="*/ 2147483647 h 1131"/>
                <a:gd name="T12" fmla="*/ 2147483647 w 481"/>
                <a:gd name="T13" fmla="*/ 2147483647 h 1131"/>
                <a:gd name="T14" fmla="*/ 2147483647 w 481"/>
                <a:gd name="T15" fmla="*/ 0 h 1131"/>
                <a:gd name="T16" fmla="*/ 2147483647 w 481"/>
                <a:gd name="T17" fmla="*/ 2147483647 h 1131"/>
                <a:gd name="T18" fmla="*/ 2147483647 w 481"/>
                <a:gd name="T19" fmla="*/ 2147483647 h 1131"/>
                <a:gd name="T20" fmla="*/ 2147483647 w 481"/>
                <a:gd name="T21" fmla="*/ 2147483647 h 1131"/>
                <a:gd name="T22" fmla="*/ 2147483647 w 481"/>
                <a:gd name="T23" fmla="*/ 2147483647 h 1131"/>
                <a:gd name="T24" fmla="*/ 2147483647 w 481"/>
                <a:gd name="T25" fmla="*/ 2147483647 h 1131"/>
                <a:gd name="T26" fmla="*/ 2147483647 w 481"/>
                <a:gd name="T27" fmla="*/ 2147483647 h 1131"/>
                <a:gd name="T28" fmla="*/ 2147483647 w 481"/>
                <a:gd name="T29" fmla="*/ 2147483647 h 1131"/>
                <a:gd name="T30" fmla="*/ 2147483647 w 481"/>
                <a:gd name="T31" fmla="*/ 2147483647 h 1131"/>
                <a:gd name="T32" fmla="*/ 0 w 481"/>
                <a:gd name="T33" fmla="*/ 2147483647 h 1131"/>
                <a:gd name="T34" fmla="*/ 2147483647 w 481"/>
                <a:gd name="T35" fmla="*/ 2147483647 h 1131"/>
                <a:gd name="T36" fmla="*/ 2147483647 w 481"/>
                <a:gd name="T37" fmla="*/ 2147483647 h 1131"/>
                <a:gd name="T38" fmla="*/ 2147483647 w 481"/>
                <a:gd name="T39" fmla="*/ 2147483647 h 1131"/>
                <a:gd name="T40" fmla="*/ 2147483647 w 481"/>
                <a:gd name="T41" fmla="*/ 2147483647 h 1131"/>
                <a:gd name="T42" fmla="*/ 2147483647 w 481"/>
                <a:gd name="T43" fmla="*/ 2147483647 h 1131"/>
                <a:gd name="T44" fmla="*/ 2147483647 w 481"/>
                <a:gd name="T45" fmla="*/ 2147483647 h 1131"/>
                <a:gd name="T46" fmla="*/ 2147483647 w 481"/>
                <a:gd name="T47" fmla="*/ 2147483647 h 1131"/>
                <a:gd name="T48" fmla="*/ 2147483647 w 481"/>
                <a:gd name="T49" fmla="*/ 2147483647 h 1131"/>
                <a:gd name="T50" fmla="*/ 2147483647 w 481"/>
                <a:gd name="T51" fmla="*/ 2147483647 h 1131"/>
                <a:gd name="T52" fmla="*/ 2147483647 w 481"/>
                <a:gd name="T53" fmla="*/ 2147483647 h 1131"/>
                <a:gd name="T54" fmla="*/ 2147483647 w 481"/>
                <a:gd name="T55" fmla="*/ 2147483647 h 1131"/>
                <a:gd name="T56" fmla="*/ 2147483647 w 481"/>
                <a:gd name="T57" fmla="*/ 2147483647 h 1131"/>
                <a:gd name="T58" fmla="*/ 2147483647 w 481"/>
                <a:gd name="T59" fmla="*/ 2147483647 h 1131"/>
                <a:gd name="T60" fmla="*/ 2147483647 w 481"/>
                <a:gd name="T61" fmla="*/ 2147483647 h 1131"/>
                <a:gd name="T62" fmla="*/ 2147483647 w 481"/>
                <a:gd name="T63" fmla="*/ 2147483647 h 1131"/>
                <a:gd name="T64" fmla="*/ 2147483647 w 481"/>
                <a:gd name="T65" fmla="*/ 2147483647 h 1131"/>
                <a:gd name="T66" fmla="*/ 2147483647 w 481"/>
                <a:gd name="T67" fmla="*/ 2147483647 h 1131"/>
                <a:gd name="T68" fmla="*/ 2147483647 w 481"/>
                <a:gd name="T69" fmla="*/ 2147483647 h 1131"/>
                <a:gd name="T70" fmla="*/ 2147483647 w 481"/>
                <a:gd name="T71" fmla="*/ 2147483647 h 1131"/>
                <a:gd name="T72" fmla="*/ 2147483647 w 481"/>
                <a:gd name="T73" fmla="*/ 2147483647 h 1131"/>
                <a:gd name="T74" fmla="*/ 2147483647 w 481"/>
                <a:gd name="T75" fmla="*/ 2147483647 h 1131"/>
                <a:gd name="T76" fmla="*/ 2147483647 w 481"/>
                <a:gd name="T77" fmla="*/ 2147483647 h 1131"/>
                <a:gd name="T78" fmla="*/ 2147483647 w 481"/>
                <a:gd name="T79" fmla="*/ 2147483647 h 1131"/>
                <a:gd name="T80" fmla="*/ 2147483647 w 481"/>
                <a:gd name="T81" fmla="*/ 2147483647 h 1131"/>
                <a:gd name="T82" fmla="*/ 2147483647 w 481"/>
                <a:gd name="T83" fmla="*/ 2147483647 h 1131"/>
                <a:gd name="T84" fmla="*/ 2147483647 w 481"/>
                <a:gd name="T85" fmla="*/ 2147483647 h 1131"/>
                <a:gd name="T86" fmla="*/ 2147483647 w 481"/>
                <a:gd name="T87" fmla="*/ 2147483647 h 1131"/>
                <a:gd name="T88" fmla="*/ 2147483647 w 481"/>
                <a:gd name="T89" fmla="*/ 2147483647 h 1131"/>
                <a:gd name="T90" fmla="*/ 2147483647 w 481"/>
                <a:gd name="T91" fmla="*/ 2147483647 h 1131"/>
                <a:gd name="T92" fmla="*/ 2147483647 w 481"/>
                <a:gd name="T93" fmla="*/ 2147483647 h 1131"/>
                <a:gd name="T94" fmla="*/ 2147483647 w 481"/>
                <a:gd name="T95" fmla="*/ 2147483647 h 1131"/>
                <a:gd name="T96" fmla="*/ 2147483647 w 481"/>
                <a:gd name="T97" fmla="*/ 2147483647 h 1131"/>
                <a:gd name="T98" fmla="*/ 2147483647 w 481"/>
                <a:gd name="T99" fmla="*/ 2147483647 h 1131"/>
                <a:gd name="T100" fmla="*/ 2147483647 w 481"/>
                <a:gd name="T101" fmla="*/ 2147483647 h 1131"/>
                <a:gd name="T102" fmla="*/ 2147483647 w 481"/>
                <a:gd name="T103" fmla="*/ 2147483647 h 1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1"/>
                <a:gd name="T157" fmla="*/ 0 h 1131"/>
                <a:gd name="T158" fmla="*/ 481 w 481"/>
                <a:gd name="T159" fmla="*/ 1131 h 1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1" h="1131">
                  <a:moveTo>
                    <a:pt x="236" y="255"/>
                  </a:moveTo>
                  <a:lnTo>
                    <a:pt x="271" y="248"/>
                  </a:lnTo>
                  <a:lnTo>
                    <a:pt x="311" y="242"/>
                  </a:lnTo>
                  <a:lnTo>
                    <a:pt x="331" y="239"/>
                  </a:lnTo>
                  <a:lnTo>
                    <a:pt x="351" y="235"/>
                  </a:lnTo>
                  <a:lnTo>
                    <a:pt x="371" y="230"/>
                  </a:lnTo>
                  <a:lnTo>
                    <a:pt x="389" y="224"/>
                  </a:lnTo>
                  <a:lnTo>
                    <a:pt x="397" y="220"/>
                  </a:lnTo>
                  <a:lnTo>
                    <a:pt x="405" y="216"/>
                  </a:lnTo>
                  <a:lnTo>
                    <a:pt x="414" y="212"/>
                  </a:lnTo>
                  <a:lnTo>
                    <a:pt x="421" y="207"/>
                  </a:lnTo>
                  <a:lnTo>
                    <a:pt x="427" y="202"/>
                  </a:lnTo>
                  <a:lnTo>
                    <a:pt x="433" y="195"/>
                  </a:lnTo>
                  <a:lnTo>
                    <a:pt x="438" y="189"/>
                  </a:lnTo>
                  <a:lnTo>
                    <a:pt x="442" y="182"/>
                  </a:lnTo>
                  <a:lnTo>
                    <a:pt x="445" y="175"/>
                  </a:lnTo>
                  <a:lnTo>
                    <a:pt x="447" y="167"/>
                  </a:lnTo>
                  <a:lnTo>
                    <a:pt x="449" y="158"/>
                  </a:lnTo>
                  <a:lnTo>
                    <a:pt x="449" y="149"/>
                  </a:lnTo>
                  <a:lnTo>
                    <a:pt x="449" y="138"/>
                  </a:lnTo>
                  <a:lnTo>
                    <a:pt x="447" y="127"/>
                  </a:lnTo>
                  <a:lnTo>
                    <a:pt x="444" y="115"/>
                  </a:lnTo>
                  <a:lnTo>
                    <a:pt x="440" y="102"/>
                  </a:lnTo>
                  <a:lnTo>
                    <a:pt x="436" y="94"/>
                  </a:lnTo>
                  <a:lnTo>
                    <a:pt x="432" y="87"/>
                  </a:lnTo>
                  <a:lnTo>
                    <a:pt x="428" y="78"/>
                  </a:lnTo>
                  <a:lnTo>
                    <a:pt x="423" y="71"/>
                  </a:lnTo>
                  <a:lnTo>
                    <a:pt x="417" y="64"/>
                  </a:lnTo>
                  <a:lnTo>
                    <a:pt x="410" y="58"/>
                  </a:lnTo>
                  <a:lnTo>
                    <a:pt x="404" y="52"/>
                  </a:lnTo>
                  <a:lnTo>
                    <a:pt x="397" y="46"/>
                  </a:lnTo>
                  <a:lnTo>
                    <a:pt x="383" y="36"/>
                  </a:lnTo>
                  <a:lnTo>
                    <a:pt x="367" y="26"/>
                  </a:lnTo>
                  <a:lnTo>
                    <a:pt x="349" y="18"/>
                  </a:lnTo>
                  <a:lnTo>
                    <a:pt x="331" y="12"/>
                  </a:lnTo>
                  <a:lnTo>
                    <a:pt x="313" y="7"/>
                  </a:lnTo>
                  <a:lnTo>
                    <a:pt x="293" y="3"/>
                  </a:lnTo>
                  <a:lnTo>
                    <a:pt x="275" y="1"/>
                  </a:lnTo>
                  <a:lnTo>
                    <a:pt x="256" y="0"/>
                  </a:lnTo>
                  <a:lnTo>
                    <a:pt x="237" y="0"/>
                  </a:lnTo>
                  <a:lnTo>
                    <a:pt x="219" y="1"/>
                  </a:lnTo>
                  <a:lnTo>
                    <a:pt x="202" y="4"/>
                  </a:lnTo>
                  <a:lnTo>
                    <a:pt x="185" y="8"/>
                  </a:lnTo>
                  <a:lnTo>
                    <a:pt x="177" y="11"/>
                  </a:lnTo>
                  <a:lnTo>
                    <a:pt x="169" y="15"/>
                  </a:lnTo>
                  <a:lnTo>
                    <a:pt x="161" y="19"/>
                  </a:lnTo>
                  <a:lnTo>
                    <a:pt x="153" y="25"/>
                  </a:lnTo>
                  <a:lnTo>
                    <a:pt x="145" y="32"/>
                  </a:lnTo>
                  <a:lnTo>
                    <a:pt x="137" y="39"/>
                  </a:lnTo>
                  <a:lnTo>
                    <a:pt x="128" y="47"/>
                  </a:lnTo>
                  <a:lnTo>
                    <a:pt x="121" y="55"/>
                  </a:lnTo>
                  <a:lnTo>
                    <a:pt x="107" y="72"/>
                  </a:lnTo>
                  <a:lnTo>
                    <a:pt x="94" y="92"/>
                  </a:lnTo>
                  <a:lnTo>
                    <a:pt x="83" y="111"/>
                  </a:lnTo>
                  <a:lnTo>
                    <a:pt x="73" y="131"/>
                  </a:lnTo>
                  <a:lnTo>
                    <a:pt x="69" y="140"/>
                  </a:lnTo>
                  <a:lnTo>
                    <a:pt x="66" y="151"/>
                  </a:lnTo>
                  <a:lnTo>
                    <a:pt x="63" y="160"/>
                  </a:lnTo>
                  <a:lnTo>
                    <a:pt x="61" y="169"/>
                  </a:lnTo>
                  <a:lnTo>
                    <a:pt x="60" y="177"/>
                  </a:lnTo>
                  <a:lnTo>
                    <a:pt x="60" y="185"/>
                  </a:lnTo>
                  <a:lnTo>
                    <a:pt x="60" y="192"/>
                  </a:lnTo>
                  <a:lnTo>
                    <a:pt x="62" y="199"/>
                  </a:lnTo>
                  <a:lnTo>
                    <a:pt x="64" y="206"/>
                  </a:lnTo>
                  <a:lnTo>
                    <a:pt x="67" y="211"/>
                  </a:lnTo>
                  <a:lnTo>
                    <a:pt x="71" y="216"/>
                  </a:lnTo>
                  <a:lnTo>
                    <a:pt x="77" y="219"/>
                  </a:lnTo>
                  <a:lnTo>
                    <a:pt x="83" y="222"/>
                  </a:lnTo>
                  <a:lnTo>
                    <a:pt x="90" y="223"/>
                  </a:lnTo>
                  <a:lnTo>
                    <a:pt x="99" y="223"/>
                  </a:lnTo>
                  <a:lnTo>
                    <a:pt x="108" y="222"/>
                  </a:lnTo>
                  <a:lnTo>
                    <a:pt x="93" y="225"/>
                  </a:lnTo>
                  <a:lnTo>
                    <a:pt x="79" y="229"/>
                  </a:lnTo>
                  <a:lnTo>
                    <a:pt x="65" y="235"/>
                  </a:lnTo>
                  <a:lnTo>
                    <a:pt x="54" y="240"/>
                  </a:lnTo>
                  <a:lnTo>
                    <a:pt x="44" y="247"/>
                  </a:lnTo>
                  <a:lnTo>
                    <a:pt x="35" y="255"/>
                  </a:lnTo>
                  <a:lnTo>
                    <a:pt x="27" y="264"/>
                  </a:lnTo>
                  <a:lnTo>
                    <a:pt x="20" y="273"/>
                  </a:lnTo>
                  <a:lnTo>
                    <a:pt x="13" y="283"/>
                  </a:lnTo>
                  <a:lnTo>
                    <a:pt x="9" y="293"/>
                  </a:lnTo>
                  <a:lnTo>
                    <a:pt x="5" y="303"/>
                  </a:lnTo>
                  <a:lnTo>
                    <a:pt x="3" y="314"/>
                  </a:lnTo>
                  <a:lnTo>
                    <a:pt x="1" y="327"/>
                  </a:lnTo>
                  <a:lnTo>
                    <a:pt x="0" y="339"/>
                  </a:lnTo>
                  <a:lnTo>
                    <a:pt x="0" y="351"/>
                  </a:lnTo>
                  <a:lnTo>
                    <a:pt x="1" y="363"/>
                  </a:lnTo>
                  <a:lnTo>
                    <a:pt x="2" y="376"/>
                  </a:lnTo>
                  <a:lnTo>
                    <a:pt x="5" y="389"/>
                  </a:lnTo>
                  <a:lnTo>
                    <a:pt x="8" y="401"/>
                  </a:lnTo>
                  <a:lnTo>
                    <a:pt x="11" y="413"/>
                  </a:lnTo>
                  <a:lnTo>
                    <a:pt x="16" y="426"/>
                  </a:lnTo>
                  <a:lnTo>
                    <a:pt x="22" y="439"/>
                  </a:lnTo>
                  <a:lnTo>
                    <a:pt x="27" y="451"/>
                  </a:lnTo>
                  <a:lnTo>
                    <a:pt x="33" y="462"/>
                  </a:lnTo>
                  <a:lnTo>
                    <a:pt x="40" y="474"/>
                  </a:lnTo>
                  <a:lnTo>
                    <a:pt x="46" y="484"/>
                  </a:lnTo>
                  <a:lnTo>
                    <a:pt x="54" y="496"/>
                  </a:lnTo>
                  <a:lnTo>
                    <a:pt x="61" y="505"/>
                  </a:lnTo>
                  <a:lnTo>
                    <a:pt x="69" y="515"/>
                  </a:lnTo>
                  <a:lnTo>
                    <a:pt x="78" y="523"/>
                  </a:lnTo>
                  <a:lnTo>
                    <a:pt x="87" y="531"/>
                  </a:lnTo>
                  <a:lnTo>
                    <a:pt x="96" y="538"/>
                  </a:lnTo>
                  <a:lnTo>
                    <a:pt x="86" y="545"/>
                  </a:lnTo>
                  <a:lnTo>
                    <a:pt x="78" y="552"/>
                  </a:lnTo>
                  <a:lnTo>
                    <a:pt x="68" y="559"/>
                  </a:lnTo>
                  <a:lnTo>
                    <a:pt x="61" y="566"/>
                  </a:lnTo>
                  <a:lnTo>
                    <a:pt x="54" y="575"/>
                  </a:lnTo>
                  <a:lnTo>
                    <a:pt x="47" y="583"/>
                  </a:lnTo>
                  <a:lnTo>
                    <a:pt x="41" y="592"/>
                  </a:lnTo>
                  <a:lnTo>
                    <a:pt x="36" y="602"/>
                  </a:lnTo>
                  <a:lnTo>
                    <a:pt x="31" y="612"/>
                  </a:lnTo>
                  <a:lnTo>
                    <a:pt x="27" y="622"/>
                  </a:lnTo>
                  <a:lnTo>
                    <a:pt x="23" y="632"/>
                  </a:lnTo>
                  <a:lnTo>
                    <a:pt x="20" y="642"/>
                  </a:lnTo>
                  <a:lnTo>
                    <a:pt x="17" y="652"/>
                  </a:lnTo>
                  <a:lnTo>
                    <a:pt x="15" y="664"/>
                  </a:lnTo>
                  <a:lnTo>
                    <a:pt x="14" y="674"/>
                  </a:lnTo>
                  <a:lnTo>
                    <a:pt x="14" y="684"/>
                  </a:lnTo>
                  <a:lnTo>
                    <a:pt x="14" y="694"/>
                  </a:lnTo>
                  <a:lnTo>
                    <a:pt x="15" y="704"/>
                  </a:lnTo>
                  <a:lnTo>
                    <a:pt x="17" y="714"/>
                  </a:lnTo>
                  <a:lnTo>
                    <a:pt x="20" y="724"/>
                  </a:lnTo>
                  <a:lnTo>
                    <a:pt x="23" y="734"/>
                  </a:lnTo>
                  <a:lnTo>
                    <a:pt x="27" y="742"/>
                  </a:lnTo>
                  <a:lnTo>
                    <a:pt x="32" y="751"/>
                  </a:lnTo>
                  <a:lnTo>
                    <a:pt x="37" y="758"/>
                  </a:lnTo>
                  <a:lnTo>
                    <a:pt x="43" y="766"/>
                  </a:lnTo>
                  <a:lnTo>
                    <a:pt x="50" y="772"/>
                  </a:lnTo>
                  <a:lnTo>
                    <a:pt x="58" y="779"/>
                  </a:lnTo>
                  <a:lnTo>
                    <a:pt x="66" y="785"/>
                  </a:lnTo>
                  <a:lnTo>
                    <a:pt x="75" y="789"/>
                  </a:lnTo>
                  <a:lnTo>
                    <a:pt x="86" y="793"/>
                  </a:lnTo>
                  <a:lnTo>
                    <a:pt x="97" y="796"/>
                  </a:lnTo>
                  <a:lnTo>
                    <a:pt x="109" y="798"/>
                  </a:lnTo>
                  <a:lnTo>
                    <a:pt x="94" y="816"/>
                  </a:lnTo>
                  <a:lnTo>
                    <a:pt x="82" y="835"/>
                  </a:lnTo>
                  <a:lnTo>
                    <a:pt x="71" y="853"/>
                  </a:lnTo>
                  <a:lnTo>
                    <a:pt x="63" y="871"/>
                  </a:lnTo>
                  <a:lnTo>
                    <a:pt x="56" y="890"/>
                  </a:lnTo>
                  <a:lnTo>
                    <a:pt x="52" y="907"/>
                  </a:lnTo>
                  <a:lnTo>
                    <a:pt x="49" y="924"/>
                  </a:lnTo>
                  <a:lnTo>
                    <a:pt x="48" y="941"/>
                  </a:lnTo>
                  <a:lnTo>
                    <a:pt x="49" y="958"/>
                  </a:lnTo>
                  <a:lnTo>
                    <a:pt x="52" y="974"/>
                  </a:lnTo>
                  <a:lnTo>
                    <a:pt x="56" y="989"/>
                  </a:lnTo>
                  <a:lnTo>
                    <a:pt x="61" y="1005"/>
                  </a:lnTo>
                  <a:lnTo>
                    <a:pt x="68" y="1019"/>
                  </a:lnTo>
                  <a:lnTo>
                    <a:pt x="77" y="1033"/>
                  </a:lnTo>
                  <a:lnTo>
                    <a:pt x="86" y="1046"/>
                  </a:lnTo>
                  <a:lnTo>
                    <a:pt x="97" y="1058"/>
                  </a:lnTo>
                  <a:lnTo>
                    <a:pt x="109" y="1070"/>
                  </a:lnTo>
                  <a:lnTo>
                    <a:pt x="121" y="1081"/>
                  </a:lnTo>
                  <a:lnTo>
                    <a:pt x="136" y="1091"/>
                  </a:lnTo>
                  <a:lnTo>
                    <a:pt x="150" y="1099"/>
                  </a:lnTo>
                  <a:lnTo>
                    <a:pt x="166" y="1107"/>
                  </a:lnTo>
                  <a:lnTo>
                    <a:pt x="182" y="1114"/>
                  </a:lnTo>
                  <a:lnTo>
                    <a:pt x="200" y="1120"/>
                  </a:lnTo>
                  <a:lnTo>
                    <a:pt x="217" y="1125"/>
                  </a:lnTo>
                  <a:lnTo>
                    <a:pt x="235" y="1128"/>
                  </a:lnTo>
                  <a:lnTo>
                    <a:pt x="254" y="1130"/>
                  </a:lnTo>
                  <a:lnTo>
                    <a:pt x="273" y="1131"/>
                  </a:lnTo>
                  <a:lnTo>
                    <a:pt x="292" y="1131"/>
                  </a:lnTo>
                  <a:lnTo>
                    <a:pt x="313" y="1129"/>
                  </a:lnTo>
                  <a:lnTo>
                    <a:pt x="332" y="1126"/>
                  </a:lnTo>
                  <a:lnTo>
                    <a:pt x="352" y="1121"/>
                  </a:lnTo>
                  <a:lnTo>
                    <a:pt x="373" y="1114"/>
                  </a:lnTo>
                  <a:lnTo>
                    <a:pt x="390" y="1107"/>
                  </a:lnTo>
                  <a:lnTo>
                    <a:pt x="406" y="1099"/>
                  </a:lnTo>
                  <a:lnTo>
                    <a:pt x="421" y="1091"/>
                  </a:lnTo>
                  <a:lnTo>
                    <a:pt x="433" y="1082"/>
                  </a:lnTo>
                  <a:lnTo>
                    <a:pt x="444" y="1072"/>
                  </a:lnTo>
                  <a:lnTo>
                    <a:pt x="453" y="1062"/>
                  </a:lnTo>
                  <a:lnTo>
                    <a:pt x="461" y="1051"/>
                  </a:lnTo>
                  <a:lnTo>
                    <a:pt x="468" y="1040"/>
                  </a:lnTo>
                  <a:lnTo>
                    <a:pt x="474" y="1029"/>
                  </a:lnTo>
                  <a:lnTo>
                    <a:pt x="478" y="1018"/>
                  </a:lnTo>
                  <a:lnTo>
                    <a:pt x="480" y="1007"/>
                  </a:lnTo>
                  <a:lnTo>
                    <a:pt x="481" y="995"/>
                  </a:lnTo>
                  <a:lnTo>
                    <a:pt x="481" y="983"/>
                  </a:lnTo>
                  <a:lnTo>
                    <a:pt x="480" y="972"/>
                  </a:lnTo>
                  <a:lnTo>
                    <a:pt x="478" y="961"/>
                  </a:lnTo>
                  <a:lnTo>
                    <a:pt x="474" y="950"/>
                  </a:lnTo>
                  <a:lnTo>
                    <a:pt x="468" y="939"/>
                  </a:lnTo>
                  <a:lnTo>
                    <a:pt x="463" y="929"/>
                  </a:lnTo>
                  <a:lnTo>
                    <a:pt x="456" y="919"/>
                  </a:lnTo>
                  <a:lnTo>
                    <a:pt x="448" y="910"/>
                  </a:lnTo>
                  <a:lnTo>
                    <a:pt x="439" y="901"/>
                  </a:lnTo>
                  <a:lnTo>
                    <a:pt x="430" y="893"/>
                  </a:lnTo>
                  <a:lnTo>
                    <a:pt x="419" y="885"/>
                  </a:lnTo>
                  <a:lnTo>
                    <a:pt x="407" y="879"/>
                  </a:lnTo>
                  <a:lnTo>
                    <a:pt x="395" y="873"/>
                  </a:lnTo>
                  <a:lnTo>
                    <a:pt x="382" y="869"/>
                  </a:lnTo>
                  <a:lnTo>
                    <a:pt x="368" y="865"/>
                  </a:lnTo>
                  <a:lnTo>
                    <a:pt x="353" y="863"/>
                  </a:lnTo>
                  <a:lnTo>
                    <a:pt x="338" y="862"/>
                  </a:lnTo>
                  <a:lnTo>
                    <a:pt x="323" y="862"/>
                  </a:lnTo>
                  <a:lnTo>
                    <a:pt x="306" y="863"/>
                  </a:lnTo>
                  <a:lnTo>
                    <a:pt x="289" y="865"/>
                  </a:lnTo>
                  <a:lnTo>
                    <a:pt x="314" y="857"/>
                  </a:lnTo>
                  <a:lnTo>
                    <a:pt x="336" y="848"/>
                  </a:lnTo>
                  <a:lnTo>
                    <a:pt x="357" y="839"/>
                  </a:lnTo>
                  <a:lnTo>
                    <a:pt x="375" y="828"/>
                  </a:lnTo>
                  <a:lnTo>
                    <a:pt x="391" y="818"/>
                  </a:lnTo>
                  <a:lnTo>
                    <a:pt x="405" y="808"/>
                  </a:lnTo>
                  <a:lnTo>
                    <a:pt x="419" y="797"/>
                  </a:lnTo>
                  <a:lnTo>
                    <a:pt x="429" y="786"/>
                  </a:lnTo>
                  <a:lnTo>
                    <a:pt x="438" y="776"/>
                  </a:lnTo>
                  <a:lnTo>
                    <a:pt x="445" y="763"/>
                  </a:lnTo>
                  <a:lnTo>
                    <a:pt x="450" y="752"/>
                  </a:lnTo>
                  <a:lnTo>
                    <a:pt x="454" y="741"/>
                  </a:lnTo>
                  <a:lnTo>
                    <a:pt x="456" y="730"/>
                  </a:lnTo>
                  <a:lnTo>
                    <a:pt x="456" y="718"/>
                  </a:lnTo>
                  <a:lnTo>
                    <a:pt x="455" y="706"/>
                  </a:lnTo>
                  <a:lnTo>
                    <a:pt x="453" y="694"/>
                  </a:lnTo>
                  <a:lnTo>
                    <a:pt x="449" y="683"/>
                  </a:lnTo>
                  <a:lnTo>
                    <a:pt x="443" y="672"/>
                  </a:lnTo>
                  <a:lnTo>
                    <a:pt x="436" y="661"/>
                  </a:lnTo>
                  <a:lnTo>
                    <a:pt x="428" y="649"/>
                  </a:lnTo>
                  <a:lnTo>
                    <a:pt x="419" y="639"/>
                  </a:lnTo>
                  <a:lnTo>
                    <a:pt x="407" y="628"/>
                  </a:lnTo>
                  <a:lnTo>
                    <a:pt x="395" y="618"/>
                  </a:lnTo>
                  <a:lnTo>
                    <a:pt x="382" y="608"/>
                  </a:lnTo>
                  <a:lnTo>
                    <a:pt x="368" y="598"/>
                  </a:lnTo>
                  <a:lnTo>
                    <a:pt x="352" y="589"/>
                  </a:lnTo>
                  <a:lnTo>
                    <a:pt x="335" y="580"/>
                  </a:lnTo>
                  <a:lnTo>
                    <a:pt x="318" y="571"/>
                  </a:lnTo>
                  <a:lnTo>
                    <a:pt x="298" y="564"/>
                  </a:lnTo>
                  <a:lnTo>
                    <a:pt x="279" y="556"/>
                  </a:lnTo>
                  <a:lnTo>
                    <a:pt x="259" y="549"/>
                  </a:lnTo>
                  <a:lnTo>
                    <a:pt x="237" y="542"/>
                  </a:lnTo>
                  <a:lnTo>
                    <a:pt x="263" y="543"/>
                  </a:lnTo>
                  <a:lnTo>
                    <a:pt x="287" y="542"/>
                  </a:lnTo>
                  <a:lnTo>
                    <a:pt x="309" y="540"/>
                  </a:lnTo>
                  <a:lnTo>
                    <a:pt x="329" y="536"/>
                  </a:lnTo>
                  <a:lnTo>
                    <a:pt x="347" y="531"/>
                  </a:lnTo>
                  <a:lnTo>
                    <a:pt x="364" y="525"/>
                  </a:lnTo>
                  <a:lnTo>
                    <a:pt x="378" y="517"/>
                  </a:lnTo>
                  <a:lnTo>
                    <a:pt x="390" y="509"/>
                  </a:lnTo>
                  <a:lnTo>
                    <a:pt x="401" y="500"/>
                  </a:lnTo>
                  <a:lnTo>
                    <a:pt x="410" y="490"/>
                  </a:lnTo>
                  <a:lnTo>
                    <a:pt x="419" y="478"/>
                  </a:lnTo>
                  <a:lnTo>
                    <a:pt x="425" y="467"/>
                  </a:lnTo>
                  <a:lnTo>
                    <a:pt x="429" y="455"/>
                  </a:lnTo>
                  <a:lnTo>
                    <a:pt x="431" y="443"/>
                  </a:lnTo>
                  <a:lnTo>
                    <a:pt x="432" y="431"/>
                  </a:lnTo>
                  <a:lnTo>
                    <a:pt x="432" y="417"/>
                  </a:lnTo>
                  <a:lnTo>
                    <a:pt x="430" y="404"/>
                  </a:lnTo>
                  <a:lnTo>
                    <a:pt x="426" y="391"/>
                  </a:lnTo>
                  <a:lnTo>
                    <a:pt x="422" y="378"/>
                  </a:lnTo>
                  <a:lnTo>
                    <a:pt x="415" y="364"/>
                  </a:lnTo>
                  <a:lnTo>
                    <a:pt x="407" y="352"/>
                  </a:lnTo>
                  <a:lnTo>
                    <a:pt x="398" y="340"/>
                  </a:lnTo>
                  <a:lnTo>
                    <a:pt x="387" y="328"/>
                  </a:lnTo>
                  <a:lnTo>
                    <a:pt x="376" y="317"/>
                  </a:lnTo>
                  <a:lnTo>
                    <a:pt x="363" y="305"/>
                  </a:lnTo>
                  <a:lnTo>
                    <a:pt x="347" y="295"/>
                  </a:lnTo>
                  <a:lnTo>
                    <a:pt x="332" y="286"/>
                  </a:lnTo>
                  <a:lnTo>
                    <a:pt x="316" y="278"/>
                  </a:lnTo>
                  <a:lnTo>
                    <a:pt x="297" y="271"/>
                  </a:lnTo>
                  <a:lnTo>
                    <a:pt x="278" y="265"/>
                  </a:lnTo>
                  <a:lnTo>
                    <a:pt x="258" y="260"/>
                  </a:lnTo>
                  <a:lnTo>
                    <a:pt x="236" y="255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7" name="Freeform 196"/>
            <p:cNvSpPr>
              <a:spLocks/>
            </p:cNvSpPr>
            <p:nvPr/>
          </p:nvSpPr>
          <p:spPr bwMode="auto">
            <a:xfrm>
              <a:off x="2517776" y="466725"/>
              <a:ext cx="39688" cy="30163"/>
            </a:xfrm>
            <a:custGeom>
              <a:avLst/>
              <a:gdLst>
                <a:gd name="T0" fmla="*/ 2147483647 w 376"/>
                <a:gd name="T1" fmla="*/ 2147483647 h 278"/>
                <a:gd name="T2" fmla="*/ 2147483647 w 376"/>
                <a:gd name="T3" fmla="*/ 2147483647 h 278"/>
                <a:gd name="T4" fmla="*/ 2147483647 w 376"/>
                <a:gd name="T5" fmla="*/ 2147483647 h 278"/>
                <a:gd name="T6" fmla="*/ 2147483647 w 376"/>
                <a:gd name="T7" fmla="*/ 2147483647 h 278"/>
                <a:gd name="T8" fmla="*/ 2147483647 w 376"/>
                <a:gd name="T9" fmla="*/ 2147483647 h 278"/>
                <a:gd name="T10" fmla="*/ 2147483647 w 376"/>
                <a:gd name="T11" fmla="*/ 2147483647 h 278"/>
                <a:gd name="T12" fmla="*/ 2147483647 w 376"/>
                <a:gd name="T13" fmla="*/ 2147483647 h 278"/>
                <a:gd name="T14" fmla="*/ 2147483647 w 376"/>
                <a:gd name="T15" fmla="*/ 2147483647 h 278"/>
                <a:gd name="T16" fmla="*/ 2147483647 w 376"/>
                <a:gd name="T17" fmla="*/ 2147483647 h 278"/>
                <a:gd name="T18" fmla="*/ 2147483647 w 376"/>
                <a:gd name="T19" fmla="*/ 2147483647 h 278"/>
                <a:gd name="T20" fmla="*/ 2147483647 w 376"/>
                <a:gd name="T21" fmla="*/ 2147483647 h 278"/>
                <a:gd name="T22" fmla="*/ 2147483647 w 376"/>
                <a:gd name="T23" fmla="*/ 2147483647 h 278"/>
                <a:gd name="T24" fmla="*/ 2147483647 w 376"/>
                <a:gd name="T25" fmla="*/ 2147483647 h 278"/>
                <a:gd name="T26" fmla="*/ 2147483647 w 376"/>
                <a:gd name="T27" fmla="*/ 2147483647 h 278"/>
                <a:gd name="T28" fmla="*/ 2147483647 w 376"/>
                <a:gd name="T29" fmla="*/ 2147483647 h 278"/>
                <a:gd name="T30" fmla="*/ 2147483647 w 376"/>
                <a:gd name="T31" fmla="*/ 2147483647 h 278"/>
                <a:gd name="T32" fmla="*/ 2147483647 w 376"/>
                <a:gd name="T33" fmla="*/ 2147483647 h 278"/>
                <a:gd name="T34" fmla="*/ 2147483647 w 376"/>
                <a:gd name="T35" fmla="*/ 2147483647 h 278"/>
                <a:gd name="T36" fmla="*/ 2147483647 w 376"/>
                <a:gd name="T37" fmla="*/ 2147483647 h 278"/>
                <a:gd name="T38" fmla="*/ 2147483647 w 376"/>
                <a:gd name="T39" fmla="*/ 2147483647 h 278"/>
                <a:gd name="T40" fmla="*/ 2147483647 w 376"/>
                <a:gd name="T41" fmla="*/ 2147483647 h 278"/>
                <a:gd name="T42" fmla="*/ 2147483647 w 376"/>
                <a:gd name="T43" fmla="*/ 2147483647 h 278"/>
                <a:gd name="T44" fmla="*/ 2147483647 w 376"/>
                <a:gd name="T45" fmla="*/ 2147483647 h 278"/>
                <a:gd name="T46" fmla="*/ 2147483647 w 376"/>
                <a:gd name="T47" fmla="*/ 2147483647 h 278"/>
                <a:gd name="T48" fmla="*/ 2147483647 w 376"/>
                <a:gd name="T49" fmla="*/ 2147483647 h 278"/>
                <a:gd name="T50" fmla="*/ 2147483647 w 376"/>
                <a:gd name="T51" fmla="*/ 2147483647 h 278"/>
                <a:gd name="T52" fmla="*/ 2147483647 w 376"/>
                <a:gd name="T53" fmla="*/ 2147483647 h 278"/>
                <a:gd name="T54" fmla="*/ 2147483647 w 376"/>
                <a:gd name="T55" fmla="*/ 2147483647 h 278"/>
                <a:gd name="T56" fmla="*/ 2147483647 w 376"/>
                <a:gd name="T57" fmla="*/ 2147483647 h 278"/>
                <a:gd name="T58" fmla="*/ 2147483647 w 376"/>
                <a:gd name="T59" fmla="*/ 2147483647 h 278"/>
                <a:gd name="T60" fmla="*/ 2147483647 w 376"/>
                <a:gd name="T61" fmla="*/ 2147483647 h 278"/>
                <a:gd name="T62" fmla="*/ 2147483647 w 376"/>
                <a:gd name="T63" fmla="*/ 2147483647 h 278"/>
                <a:gd name="T64" fmla="*/ 2147483647 w 376"/>
                <a:gd name="T65" fmla="*/ 2147483647 h 278"/>
                <a:gd name="T66" fmla="*/ 2147483647 w 376"/>
                <a:gd name="T67" fmla="*/ 2147483647 h 278"/>
                <a:gd name="T68" fmla="*/ 2147483647 w 376"/>
                <a:gd name="T69" fmla="*/ 2147483647 h 278"/>
                <a:gd name="T70" fmla="*/ 2147483647 w 376"/>
                <a:gd name="T71" fmla="*/ 2147483647 h 278"/>
                <a:gd name="T72" fmla="*/ 2147483647 w 376"/>
                <a:gd name="T73" fmla="*/ 2147483647 h 278"/>
                <a:gd name="T74" fmla="*/ 2147483647 w 376"/>
                <a:gd name="T75" fmla="*/ 2147483647 h 278"/>
                <a:gd name="T76" fmla="*/ 2147483647 w 376"/>
                <a:gd name="T77" fmla="*/ 2147483647 h 278"/>
                <a:gd name="T78" fmla="*/ 2147483647 w 376"/>
                <a:gd name="T79" fmla="*/ 2147483647 h 2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76"/>
                <a:gd name="T121" fmla="*/ 0 h 278"/>
                <a:gd name="T122" fmla="*/ 376 w 376"/>
                <a:gd name="T123" fmla="*/ 278 h 2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76" h="278">
                  <a:moveTo>
                    <a:pt x="181" y="250"/>
                  </a:moveTo>
                  <a:lnTo>
                    <a:pt x="203" y="251"/>
                  </a:lnTo>
                  <a:lnTo>
                    <a:pt x="223" y="250"/>
                  </a:lnTo>
                  <a:lnTo>
                    <a:pt x="241" y="249"/>
                  </a:lnTo>
                  <a:lnTo>
                    <a:pt x="259" y="247"/>
                  </a:lnTo>
                  <a:lnTo>
                    <a:pt x="275" y="243"/>
                  </a:lnTo>
                  <a:lnTo>
                    <a:pt x="290" y="239"/>
                  </a:lnTo>
                  <a:lnTo>
                    <a:pt x="304" y="234"/>
                  </a:lnTo>
                  <a:lnTo>
                    <a:pt x="316" y="228"/>
                  </a:lnTo>
                  <a:lnTo>
                    <a:pt x="327" y="222"/>
                  </a:lnTo>
                  <a:lnTo>
                    <a:pt x="337" y="215"/>
                  </a:lnTo>
                  <a:lnTo>
                    <a:pt x="346" y="207"/>
                  </a:lnTo>
                  <a:lnTo>
                    <a:pt x="353" y="199"/>
                  </a:lnTo>
                  <a:lnTo>
                    <a:pt x="361" y="190"/>
                  </a:lnTo>
                  <a:lnTo>
                    <a:pt x="366" y="180"/>
                  </a:lnTo>
                  <a:lnTo>
                    <a:pt x="370" y="171"/>
                  </a:lnTo>
                  <a:lnTo>
                    <a:pt x="373" y="161"/>
                  </a:lnTo>
                  <a:lnTo>
                    <a:pt x="375" y="151"/>
                  </a:lnTo>
                  <a:lnTo>
                    <a:pt x="376" y="141"/>
                  </a:lnTo>
                  <a:lnTo>
                    <a:pt x="376" y="129"/>
                  </a:lnTo>
                  <a:lnTo>
                    <a:pt x="375" y="119"/>
                  </a:lnTo>
                  <a:lnTo>
                    <a:pt x="373" y="108"/>
                  </a:lnTo>
                  <a:lnTo>
                    <a:pt x="370" y="97"/>
                  </a:lnTo>
                  <a:lnTo>
                    <a:pt x="365" y="87"/>
                  </a:lnTo>
                  <a:lnTo>
                    <a:pt x="360" y="75"/>
                  </a:lnTo>
                  <a:lnTo>
                    <a:pt x="353" y="65"/>
                  </a:lnTo>
                  <a:lnTo>
                    <a:pt x="346" y="55"/>
                  </a:lnTo>
                  <a:lnTo>
                    <a:pt x="339" y="45"/>
                  </a:lnTo>
                  <a:lnTo>
                    <a:pt x="330" y="35"/>
                  </a:lnTo>
                  <a:lnTo>
                    <a:pt x="320" y="26"/>
                  </a:lnTo>
                  <a:lnTo>
                    <a:pt x="310" y="16"/>
                  </a:lnTo>
                  <a:lnTo>
                    <a:pt x="297" y="8"/>
                  </a:lnTo>
                  <a:lnTo>
                    <a:pt x="285" y="0"/>
                  </a:lnTo>
                  <a:lnTo>
                    <a:pt x="295" y="26"/>
                  </a:lnTo>
                  <a:lnTo>
                    <a:pt x="306" y="57"/>
                  </a:lnTo>
                  <a:lnTo>
                    <a:pt x="308" y="66"/>
                  </a:lnTo>
                  <a:lnTo>
                    <a:pt x="309" y="75"/>
                  </a:lnTo>
                  <a:lnTo>
                    <a:pt x="310" y="85"/>
                  </a:lnTo>
                  <a:lnTo>
                    <a:pt x="310" y="94"/>
                  </a:lnTo>
                  <a:lnTo>
                    <a:pt x="309" y="104"/>
                  </a:lnTo>
                  <a:lnTo>
                    <a:pt x="308" y="115"/>
                  </a:lnTo>
                  <a:lnTo>
                    <a:pt x="305" y="125"/>
                  </a:lnTo>
                  <a:lnTo>
                    <a:pt x="301" y="136"/>
                  </a:lnTo>
                  <a:lnTo>
                    <a:pt x="294" y="146"/>
                  </a:lnTo>
                  <a:lnTo>
                    <a:pt x="288" y="154"/>
                  </a:lnTo>
                  <a:lnTo>
                    <a:pt x="281" y="162"/>
                  </a:lnTo>
                  <a:lnTo>
                    <a:pt x="275" y="169"/>
                  </a:lnTo>
                  <a:lnTo>
                    <a:pt x="267" y="175"/>
                  </a:lnTo>
                  <a:lnTo>
                    <a:pt x="260" y="181"/>
                  </a:lnTo>
                  <a:lnTo>
                    <a:pt x="253" y="186"/>
                  </a:lnTo>
                  <a:lnTo>
                    <a:pt x="245" y="191"/>
                  </a:lnTo>
                  <a:lnTo>
                    <a:pt x="236" y="196"/>
                  </a:lnTo>
                  <a:lnTo>
                    <a:pt x="228" y="200"/>
                  </a:lnTo>
                  <a:lnTo>
                    <a:pt x="219" y="203"/>
                  </a:lnTo>
                  <a:lnTo>
                    <a:pt x="211" y="206"/>
                  </a:lnTo>
                  <a:lnTo>
                    <a:pt x="193" y="210"/>
                  </a:lnTo>
                  <a:lnTo>
                    <a:pt x="174" y="213"/>
                  </a:lnTo>
                  <a:lnTo>
                    <a:pt x="154" y="215"/>
                  </a:lnTo>
                  <a:lnTo>
                    <a:pt x="134" y="216"/>
                  </a:lnTo>
                  <a:lnTo>
                    <a:pt x="113" y="216"/>
                  </a:lnTo>
                  <a:lnTo>
                    <a:pt x="92" y="215"/>
                  </a:lnTo>
                  <a:lnTo>
                    <a:pt x="47" y="211"/>
                  </a:lnTo>
                  <a:lnTo>
                    <a:pt x="0" y="206"/>
                  </a:lnTo>
                  <a:lnTo>
                    <a:pt x="9" y="218"/>
                  </a:lnTo>
                  <a:lnTo>
                    <a:pt x="19" y="228"/>
                  </a:lnTo>
                  <a:lnTo>
                    <a:pt x="29" y="238"/>
                  </a:lnTo>
                  <a:lnTo>
                    <a:pt x="40" y="246"/>
                  </a:lnTo>
                  <a:lnTo>
                    <a:pt x="28" y="255"/>
                  </a:lnTo>
                  <a:lnTo>
                    <a:pt x="16" y="264"/>
                  </a:lnTo>
                  <a:lnTo>
                    <a:pt x="47" y="265"/>
                  </a:lnTo>
                  <a:lnTo>
                    <a:pt x="78" y="266"/>
                  </a:lnTo>
                  <a:lnTo>
                    <a:pt x="108" y="267"/>
                  </a:lnTo>
                  <a:lnTo>
                    <a:pt x="139" y="269"/>
                  </a:lnTo>
                  <a:lnTo>
                    <a:pt x="168" y="270"/>
                  </a:lnTo>
                  <a:lnTo>
                    <a:pt x="199" y="273"/>
                  </a:lnTo>
                  <a:lnTo>
                    <a:pt x="228" y="275"/>
                  </a:lnTo>
                  <a:lnTo>
                    <a:pt x="259" y="278"/>
                  </a:lnTo>
                  <a:lnTo>
                    <a:pt x="240" y="271"/>
                  </a:lnTo>
                  <a:lnTo>
                    <a:pt x="222" y="264"/>
                  </a:lnTo>
                  <a:lnTo>
                    <a:pt x="202" y="257"/>
                  </a:lnTo>
                  <a:lnTo>
                    <a:pt x="181" y="25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" name="Freeform 197"/>
            <p:cNvSpPr>
              <a:spLocks/>
            </p:cNvSpPr>
            <p:nvPr/>
          </p:nvSpPr>
          <p:spPr bwMode="auto">
            <a:xfrm>
              <a:off x="2517776" y="447675"/>
              <a:ext cx="41275" cy="14288"/>
            </a:xfrm>
            <a:custGeom>
              <a:avLst/>
              <a:gdLst>
                <a:gd name="T0" fmla="*/ 2147483647 w 389"/>
                <a:gd name="T1" fmla="*/ 2147483647 h 136"/>
                <a:gd name="T2" fmla="*/ 2147483647 w 389"/>
                <a:gd name="T3" fmla="*/ 2147483647 h 136"/>
                <a:gd name="T4" fmla="*/ 2147483647 w 389"/>
                <a:gd name="T5" fmla="*/ 2147483647 h 136"/>
                <a:gd name="T6" fmla="*/ 2147483647 w 389"/>
                <a:gd name="T7" fmla="*/ 2147483647 h 136"/>
                <a:gd name="T8" fmla="*/ 2147483647 w 389"/>
                <a:gd name="T9" fmla="*/ 2147483647 h 136"/>
                <a:gd name="T10" fmla="*/ 2147483647 w 389"/>
                <a:gd name="T11" fmla="*/ 2147483647 h 136"/>
                <a:gd name="T12" fmla="*/ 2147483647 w 389"/>
                <a:gd name="T13" fmla="*/ 2147483647 h 136"/>
                <a:gd name="T14" fmla="*/ 2147483647 w 389"/>
                <a:gd name="T15" fmla="*/ 2147483647 h 136"/>
                <a:gd name="T16" fmla="*/ 2147483647 w 389"/>
                <a:gd name="T17" fmla="*/ 2147483647 h 136"/>
                <a:gd name="T18" fmla="*/ 2147483647 w 389"/>
                <a:gd name="T19" fmla="*/ 2147483647 h 136"/>
                <a:gd name="T20" fmla="*/ 2147483647 w 389"/>
                <a:gd name="T21" fmla="*/ 2147483647 h 136"/>
                <a:gd name="T22" fmla="*/ 2147483647 w 389"/>
                <a:gd name="T23" fmla="*/ 2147483647 h 136"/>
                <a:gd name="T24" fmla="*/ 2147483647 w 389"/>
                <a:gd name="T25" fmla="*/ 2147483647 h 136"/>
                <a:gd name="T26" fmla="*/ 2147483647 w 389"/>
                <a:gd name="T27" fmla="*/ 2147483647 h 136"/>
                <a:gd name="T28" fmla="*/ 0 w 389"/>
                <a:gd name="T29" fmla="*/ 2147483647 h 136"/>
                <a:gd name="T30" fmla="*/ 2147483647 w 389"/>
                <a:gd name="T31" fmla="*/ 2147483647 h 136"/>
                <a:gd name="T32" fmla="*/ 2147483647 w 389"/>
                <a:gd name="T33" fmla="*/ 2147483647 h 136"/>
                <a:gd name="T34" fmla="*/ 2147483647 w 389"/>
                <a:gd name="T35" fmla="*/ 2147483647 h 136"/>
                <a:gd name="T36" fmla="*/ 2147483647 w 389"/>
                <a:gd name="T37" fmla="*/ 2147483647 h 136"/>
                <a:gd name="T38" fmla="*/ 2147483647 w 389"/>
                <a:gd name="T39" fmla="*/ 2147483647 h 136"/>
                <a:gd name="T40" fmla="*/ 2147483647 w 389"/>
                <a:gd name="T41" fmla="*/ 2147483647 h 136"/>
                <a:gd name="T42" fmla="*/ 2147483647 w 389"/>
                <a:gd name="T43" fmla="*/ 2147483647 h 136"/>
                <a:gd name="T44" fmla="*/ 2147483647 w 389"/>
                <a:gd name="T45" fmla="*/ 2147483647 h 136"/>
                <a:gd name="T46" fmla="*/ 2147483647 w 389"/>
                <a:gd name="T47" fmla="*/ 2147483647 h 136"/>
                <a:gd name="T48" fmla="*/ 2147483647 w 389"/>
                <a:gd name="T49" fmla="*/ 2147483647 h 136"/>
                <a:gd name="T50" fmla="*/ 2147483647 w 389"/>
                <a:gd name="T51" fmla="*/ 2147483647 h 136"/>
                <a:gd name="T52" fmla="*/ 2147483647 w 389"/>
                <a:gd name="T53" fmla="*/ 2147483647 h 136"/>
                <a:gd name="T54" fmla="*/ 2147483647 w 389"/>
                <a:gd name="T55" fmla="*/ 2147483647 h 136"/>
                <a:gd name="T56" fmla="*/ 2147483647 w 389"/>
                <a:gd name="T57" fmla="*/ 2147483647 h 136"/>
                <a:gd name="T58" fmla="*/ 2147483647 w 389"/>
                <a:gd name="T59" fmla="*/ 2147483647 h 136"/>
                <a:gd name="T60" fmla="*/ 2147483647 w 389"/>
                <a:gd name="T61" fmla="*/ 2147483647 h 136"/>
                <a:gd name="T62" fmla="*/ 2147483647 w 389"/>
                <a:gd name="T63" fmla="*/ 2147483647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9"/>
                <a:gd name="T97" fmla="*/ 0 h 136"/>
                <a:gd name="T98" fmla="*/ 389 w 389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9" h="136">
                  <a:moveTo>
                    <a:pt x="382" y="0"/>
                  </a:moveTo>
                  <a:lnTo>
                    <a:pt x="373" y="8"/>
                  </a:lnTo>
                  <a:lnTo>
                    <a:pt x="364" y="15"/>
                  </a:lnTo>
                  <a:lnTo>
                    <a:pt x="354" y="21"/>
                  </a:lnTo>
                  <a:lnTo>
                    <a:pt x="343" y="27"/>
                  </a:lnTo>
                  <a:lnTo>
                    <a:pt x="332" y="34"/>
                  </a:lnTo>
                  <a:lnTo>
                    <a:pt x="322" y="39"/>
                  </a:lnTo>
                  <a:lnTo>
                    <a:pt x="311" y="44"/>
                  </a:lnTo>
                  <a:lnTo>
                    <a:pt x="300" y="48"/>
                  </a:lnTo>
                  <a:lnTo>
                    <a:pt x="276" y="54"/>
                  </a:lnTo>
                  <a:lnTo>
                    <a:pt x="253" y="59"/>
                  </a:lnTo>
                  <a:lnTo>
                    <a:pt x="228" y="62"/>
                  </a:lnTo>
                  <a:lnTo>
                    <a:pt x="204" y="63"/>
                  </a:lnTo>
                  <a:lnTo>
                    <a:pt x="179" y="63"/>
                  </a:lnTo>
                  <a:lnTo>
                    <a:pt x="155" y="60"/>
                  </a:lnTo>
                  <a:lnTo>
                    <a:pt x="131" y="56"/>
                  </a:lnTo>
                  <a:lnTo>
                    <a:pt x="106" y="51"/>
                  </a:lnTo>
                  <a:lnTo>
                    <a:pt x="83" y="43"/>
                  </a:lnTo>
                  <a:lnTo>
                    <a:pt x="60" y="34"/>
                  </a:lnTo>
                  <a:lnTo>
                    <a:pt x="50" y="27"/>
                  </a:lnTo>
                  <a:lnTo>
                    <a:pt x="39" y="22"/>
                  </a:lnTo>
                  <a:lnTo>
                    <a:pt x="29" y="16"/>
                  </a:lnTo>
                  <a:lnTo>
                    <a:pt x="19" y="9"/>
                  </a:lnTo>
                  <a:lnTo>
                    <a:pt x="14" y="19"/>
                  </a:lnTo>
                  <a:lnTo>
                    <a:pt x="10" y="29"/>
                  </a:lnTo>
                  <a:lnTo>
                    <a:pt x="6" y="40"/>
                  </a:lnTo>
                  <a:lnTo>
                    <a:pt x="4" y="49"/>
                  </a:lnTo>
                  <a:lnTo>
                    <a:pt x="2" y="58"/>
                  </a:lnTo>
                  <a:lnTo>
                    <a:pt x="0" y="67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1" y="88"/>
                  </a:lnTo>
                  <a:lnTo>
                    <a:pt x="58" y="95"/>
                  </a:lnTo>
                  <a:lnTo>
                    <a:pt x="84" y="99"/>
                  </a:lnTo>
                  <a:lnTo>
                    <a:pt x="108" y="104"/>
                  </a:lnTo>
                  <a:lnTo>
                    <a:pt x="132" y="110"/>
                  </a:lnTo>
                  <a:lnTo>
                    <a:pt x="153" y="116"/>
                  </a:lnTo>
                  <a:lnTo>
                    <a:pt x="164" y="120"/>
                  </a:lnTo>
                  <a:lnTo>
                    <a:pt x="175" y="125"/>
                  </a:lnTo>
                  <a:lnTo>
                    <a:pt x="186" y="130"/>
                  </a:lnTo>
                  <a:lnTo>
                    <a:pt x="197" y="136"/>
                  </a:lnTo>
                  <a:lnTo>
                    <a:pt x="220" y="136"/>
                  </a:lnTo>
                  <a:lnTo>
                    <a:pt x="243" y="135"/>
                  </a:lnTo>
                  <a:lnTo>
                    <a:pt x="264" y="132"/>
                  </a:lnTo>
                  <a:lnTo>
                    <a:pt x="284" y="129"/>
                  </a:lnTo>
                  <a:lnTo>
                    <a:pt x="303" y="125"/>
                  </a:lnTo>
                  <a:lnTo>
                    <a:pt x="320" y="120"/>
                  </a:lnTo>
                  <a:lnTo>
                    <a:pt x="335" y="114"/>
                  </a:lnTo>
                  <a:lnTo>
                    <a:pt x="349" y="107"/>
                  </a:lnTo>
                  <a:lnTo>
                    <a:pt x="356" y="103"/>
                  </a:lnTo>
                  <a:lnTo>
                    <a:pt x="362" y="99"/>
                  </a:lnTo>
                  <a:lnTo>
                    <a:pt x="367" y="94"/>
                  </a:lnTo>
                  <a:lnTo>
                    <a:pt x="372" y="88"/>
                  </a:lnTo>
                  <a:lnTo>
                    <a:pt x="376" y="83"/>
                  </a:lnTo>
                  <a:lnTo>
                    <a:pt x="379" y="77"/>
                  </a:lnTo>
                  <a:lnTo>
                    <a:pt x="382" y="71"/>
                  </a:lnTo>
                  <a:lnTo>
                    <a:pt x="385" y="65"/>
                  </a:lnTo>
                  <a:lnTo>
                    <a:pt x="387" y="58"/>
                  </a:lnTo>
                  <a:lnTo>
                    <a:pt x="388" y="51"/>
                  </a:lnTo>
                  <a:lnTo>
                    <a:pt x="389" y="44"/>
                  </a:lnTo>
                  <a:lnTo>
                    <a:pt x="389" y="36"/>
                  </a:lnTo>
                  <a:lnTo>
                    <a:pt x="388" y="27"/>
                  </a:lnTo>
                  <a:lnTo>
                    <a:pt x="387" y="19"/>
                  </a:lnTo>
                  <a:lnTo>
                    <a:pt x="385" y="10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9" name="Freeform 198"/>
            <p:cNvSpPr>
              <a:spLocks/>
            </p:cNvSpPr>
            <p:nvPr/>
          </p:nvSpPr>
          <p:spPr bwMode="auto">
            <a:xfrm>
              <a:off x="2522538" y="506413"/>
              <a:ext cx="38100" cy="19050"/>
            </a:xfrm>
            <a:custGeom>
              <a:avLst/>
              <a:gdLst>
                <a:gd name="T0" fmla="*/ 2147483647 w 361"/>
                <a:gd name="T1" fmla="*/ 0 h 177"/>
                <a:gd name="T2" fmla="*/ 2147483647 w 361"/>
                <a:gd name="T3" fmla="*/ 2147483647 h 177"/>
                <a:gd name="T4" fmla="*/ 2147483647 w 361"/>
                <a:gd name="T5" fmla="*/ 2147483647 h 177"/>
                <a:gd name="T6" fmla="*/ 2147483647 w 361"/>
                <a:gd name="T7" fmla="*/ 2147483647 h 177"/>
                <a:gd name="T8" fmla="*/ 2147483647 w 361"/>
                <a:gd name="T9" fmla="*/ 2147483647 h 177"/>
                <a:gd name="T10" fmla="*/ 2147483647 w 361"/>
                <a:gd name="T11" fmla="*/ 2147483647 h 177"/>
                <a:gd name="T12" fmla="*/ 2147483647 w 361"/>
                <a:gd name="T13" fmla="*/ 2147483647 h 177"/>
                <a:gd name="T14" fmla="*/ 2147483647 w 361"/>
                <a:gd name="T15" fmla="*/ 2147483647 h 177"/>
                <a:gd name="T16" fmla="*/ 2147483647 w 361"/>
                <a:gd name="T17" fmla="*/ 2147483647 h 177"/>
                <a:gd name="T18" fmla="*/ 2147483647 w 361"/>
                <a:gd name="T19" fmla="*/ 2147483647 h 177"/>
                <a:gd name="T20" fmla="*/ 2147483647 w 361"/>
                <a:gd name="T21" fmla="*/ 2147483647 h 177"/>
                <a:gd name="T22" fmla="*/ 2147483647 w 361"/>
                <a:gd name="T23" fmla="*/ 2147483647 h 177"/>
                <a:gd name="T24" fmla="*/ 2147483647 w 361"/>
                <a:gd name="T25" fmla="*/ 2147483647 h 177"/>
                <a:gd name="T26" fmla="*/ 2147483647 w 361"/>
                <a:gd name="T27" fmla="*/ 2147483647 h 177"/>
                <a:gd name="T28" fmla="*/ 2147483647 w 361"/>
                <a:gd name="T29" fmla="*/ 2147483647 h 177"/>
                <a:gd name="T30" fmla="*/ 2147483647 w 361"/>
                <a:gd name="T31" fmla="*/ 2147483647 h 177"/>
                <a:gd name="T32" fmla="*/ 2147483647 w 361"/>
                <a:gd name="T33" fmla="*/ 2147483647 h 177"/>
                <a:gd name="T34" fmla="*/ 2147483647 w 361"/>
                <a:gd name="T35" fmla="*/ 2147483647 h 177"/>
                <a:gd name="T36" fmla="*/ 2147483647 w 361"/>
                <a:gd name="T37" fmla="*/ 2147483647 h 177"/>
                <a:gd name="T38" fmla="*/ 2147483647 w 361"/>
                <a:gd name="T39" fmla="*/ 2147483647 h 177"/>
                <a:gd name="T40" fmla="*/ 2147483647 w 361"/>
                <a:gd name="T41" fmla="*/ 2147483647 h 177"/>
                <a:gd name="T42" fmla="*/ 2147483647 w 361"/>
                <a:gd name="T43" fmla="*/ 2147483647 h 177"/>
                <a:gd name="T44" fmla="*/ 2147483647 w 361"/>
                <a:gd name="T45" fmla="*/ 2147483647 h 177"/>
                <a:gd name="T46" fmla="*/ 2147483647 w 361"/>
                <a:gd name="T47" fmla="*/ 2147483647 h 177"/>
                <a:gd name="T48" fmla="*/ 0 w 361"/>
                <a:gd name="T49" fmla="*/ 2147483647 h 177"/>
                <a:gd name="T50" fmla="*/ 2147483647 w 361"/>
                <a:gd name="T51" fmla="*/ 2147483647 h 177"/>
                <a:gd name="T52" fmla="*/ 2147483647 w 361"/>
                <a:gd name="T53" fmla="*/ 2147483647 h 177"/>
                <a:gd name="T54" fmla="*/ 2147483647 w 361"/>
                <a:gd name="T55" fmla="*/ 2147483647 h 177"/>
                <a:gd name="T56" fmla="*/ 2147483647 w 361"/>
                <a:gd name="T57" fmla="*/ 2147483647 h 177"/>
                <a:gd name="T58" fmla="*/ 2147483647 w 361"/>
                <a:gd name="T59" fmla="*/ 2147483647 h 177"/>
                <a:gd name="T60" fmla="*/ 2147483647 w 361"/>
                <a:gd name="T61" fmla="*/ 2147483647 h 177"/>
                <a:gd name="T62" fmla="*/ 2147483647 w 361"/>
                <a:gd name="T63" fmla="*/ 2147483647 h 177"/>
                <a:gd name="T64" fmla="*/ 2147483647 w 361"/>
                <a:gd name="T65" fmla="*/ 2147483647 h 177"/>
                <a:gd name="T66" fmla="*/ 2147483647 w 361"/>
                <a:gd name="T67" fmla="*/ 2147483647 h 177"/>
                <a:gd name="T68" fmla="*/ 2147483647 w 361"/>
                <a:gd name="T69" fmla="*/ 2147483647 h 177"/>
                <a:gd name="T70" fmla="*/ 2147483647 w 361"/>
                <a:gd name="T71" fmla="*/ 2147483647 h 177"/>
                <a:gd name="T72" fmla="*/ 2147483647 w 361"/>
                <a:gd name="T73" fmla="*/ 2147483647 h 177"/>
                <a:gd name="T74" fmla="*/ 2147483647 w 361"/>
                <a:gd name="T75" fmla="*/ 2147483647 h 177"/>
                <a:gd name="T76" fmla="*/ 2147483647 w 361"/>
                <a:gd name="T77" fmla="*/ 2147483647 h 177"/>
                <a:gd name="T78" fmla="*/ 2147483647 w 361"/>
                <a:gd name="T79" fmla="*/ 2147483647 h 177"/>
                <a:gd name="T80" fmla="*/ 2147483647 w 361"/>
                <a:gd name="T81" fmla="*/ 2147483647 h 177"/>
                <a:gd name="T82" fmla="*/ 2147483647 w 361"/>
                <a:gd name="T83" fmla="*/ 2147483647 h 177"/>
                <a:gd name="T84" fmla="*/ 2147483647 w 361"/>
                <a:gd name="T85" fmla="*/ 2147483647 h 177"/>
                <a:gd name="T86" fmla="*/ 2147483647 w 361"/>
                <a:gd name="T87" fmla="*/ 2147483647 h 177"/>
                <a:gd name="T88" fmla="*/ 2147483647 w 361"/>
                <a:gd name="T89" fmla="*/ 2147483647 h 177"/>
                <a:gd name="T90" fmla="*/ 2147483647 w 361"/>
                <a:gd name="T91" fmla="*/ 2147483647 h 177"/>
                <a:gd name="T92" fmla="*/ 2147483647 w 361"/>
                <a:gd name="T93" fmla="*/ 2147483647 h 177"/>
                <a:gd name="T94" fmla="*/ 2147483647 w 361"/>
                <a:gd name="T95" fmla="*/ 2147483647 h 177"/>
                <a:gd name="T96" fmla="*/ 2147483647 w 361"/>
                <a:gd name="T97" fmla="*/ 0 h 1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1"/>
                <a:gd name="T148" fmla="*/ 0 h 177"/>
                <a:gd name="T149" fmla="*/ 361 w 361"/>
                <a:gd name="T150" fmla="*/ 177 h 1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1" h="177">
                  <a:moveTo>
                    <a:pt x="344" y="0"/>
                  </a:moveTo>
                  <a:lnTo>
                    <a:pt x="335" y="12"/>
                  </a:lnTo>
                  <a:lnTo>
                    <a:pt x="325" y="23"/>
                  </a:lnTo>
                  <a:lnTo>
                    <a:pt x="315" y="33"/>
                  </a:lnTo>
                  <a:lnTo>
                    <a:pt x="305" y="42"/>
                  </a:lnTo>
                  <a:lnTo>
                    <a:pt x="295" y="52"/>
                  </a:lnTo>
                  <a:lnTo>
                    <a:pt x="285" y="60"/>
                  </a:lnTo>
                  <a:lnTo>
                    <a:pt x="275" y="66"/>
                  </a:lnTo>
                  <a:lnTo>
                    <a:pt x="265" y="73"/>
                  </a:lnTo>
                  <a:lnTo>
                    <a:pt x="254" y="78"/>
                  </a:lnTo>
                  <a:lnTo>
                    <a:pt x="244" y="83"/>
                  </a:lnTo>
                  <a:lnTo>
                    <a:pt x="233" y="88"/>
                  </a:lnTo>
                  <a:lnTo>
                    <a:pt x="223" y="92"/>
                  </a:lnTo>
                  <a:lnTo>
                    <a:pt x="201" y="98"/>
                  </a:lnTo>
                  <a:lnTo>
                    <a:pt x="179" y="103"/>
                  </a:lnTo>
                  <a:lnTo>
                    <a:pt x="135" y="111"/>
                  </a:lnTo>
                  <a:lnTo>
                    <a:pt x="91" y="115"/>
                  </a:lnTo>
                  <a:lnTo>
                    <a:pt x="70" y="118"/>
                  </a:lnTo>
                  <a:lnTo>
                    <a:pt x="48" y="121"/>
                  </a:lnTo>
                  <a:lnTo>
                    <a:pt x="26" y="125"/>
                  </a:lnTo>
                  <a:lnTo>
                    <a:pt x="5" y="130"/>
                  </a:lnTo>
                  <a:lnTo>
                    <a:pt x="9" y="131"/>
                  </a:lnTo>
                  <a:lnTo>
                    <a:pt x="14" y="132"/>
                  </a:lnTo>
                  <a:lnTo>
                    <a:pt x="7" y="142"/>
                  </a:lnTo>
                  <a:lnTo>
                    <a:pt x="0" y="151"/>
                  </a:lnTo>
                  <a:lnTo>
                    <a:pt x="30" y="153"/>
                  </a:lnTo>
                  <a:lnTo>
                    <a:pt x="62" y="155"/>
                  </a:lnTo>
                  <a:lnTo>
                    <a:pt x="94" y="157"/>
                  </a:lnTo>
                  <a:lnTo>
                    <a:pt x="124" y="160"/>
                  </a:lnTo>
                  <a:lnTo>
                    <a:pt x="156" y="163"/>
                  </a:lnTo>
                  <a:lnTo>
                    <a:pt x="187" y="168"/>
                  </a:lnTo>
                  <a:lnTo>
                    <a:pt x="219" y="172"/>
                  </a:lnTo>
                  <a:lnTo>
                    <a:pt x="251" y="177"/>
                  </a:lnTo>
                  <a:lnTo>
                    <a:pt x="271" y="167"/>
                  </a:lnTo>
                  <a:lnTo>
                    <a:pt x="288" y="156"/>
                  </a:lnTo>
                  <a:lnTo>
                    <a:pt x="303" y="146"/>
                  </a:lnTo>
                  <a:lnTo>
                    <a:pt x="316" y="136"/>
                  </a:lnTo>
                  <a:lnTo>
                    <a:pt x="329" y="125"/>
                  </a:lnTo>
                  <a:lnTo>
                    <a:pt x="338" y="115"/>
                  </a:lnTo>
                  <a:lnTo>
                    <a:pt x="346" y="102"/>
                  </a:lnTo>
                  <a:lnTo>
                    <a:pt x="352" y="91"/>
                  </a:lnTo>
                  <a:lnTo>
                    <a:pt x="357" y="80"/>
                  </a:lnTo>
                  <a:lnTo>
                    <a:pt x="360" y="69"/>
                  </a:lnTo>
                  <a:lnTo>
                    <a:pt x="361" y="57"/>
                  </a:lnTo>
                  <a:lnTo>
                    <a:pt x="360" y="45"/>
                  </a:lnTo>
                  <a:lnTo>
                    <a:pt x="359" y="34"/>
                  </a:lnTo>
                  <a:lnTo>
                    <a:pt x="355" y="22"/>
                  </a:lnTo>
                  <a:lnTo>
                    <a:pt x="350" y="11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0" name="Freeform 199"/>
            <p:cNvSpPr>
              <a:spLocks/>
            </p:cNvSpPr>
            <p:nvPr/>
          </p:nvSpPr>
          <p:spPr bwMode="auto">
            <a:xfrm>
              <a:off x="2519363" y="533400"/>
              <a:ext cx="42863" cy="22225"/>
            </a:xfrm>
            <a:custGeom>
              <a:avLst/>
              <a:gdLst>
                <a:gd name="T0" fmla="*/ 2147483647 w 414"/>
                <a:gd name="T1" fmla="*/ 2147483647 h 210"/>
                <a:gd name="T2" fmla="*/ 2147483647 w 414"/>
                <a:gd name="T3" fmla="*/ 2147483647 h 210"/>
                <a:gd name="T4" fmla="*/ 2147483647 w 414"/>
                <a:gd name="T5" fmla="*/ 2147483647 h 210"/>
                <a:gd name="T6" fmla="*/ 2147483647 w 414"/>
                <a:gd name="T7" fmla="*/ 2147483647 h 210"/>
                <a:gd name="T8" fmla="*/ 2147483647 w 414"/>
                <a:gd name="T9" fmla="*/ 2147483647 h 210"/>
                <a:gd name="T10" fmla="*/ 2147483647 w 414"/>
                <a:gd name="T11" fmla="*/ 2147483647 h 210"/>
                <a:gd name="T12" fmla="*/ 2147483647 w 414"/>
                <a:gd name="T13" fmla="*/ 2147483647 h 210"/>
                <a:gd name="T14" fmla="*/ 2147483647 w 414"/>
                <a:gd name="T15" fmla="*/ 2147483647 h 210"/>
                <a:gd name="T16" fmla="*/ 2147483647 w 414"/>
                <a:gd name="T17" fmla="*/ 2147483647 h 210"/>
                <a:gd name="T18" fmla="*/ 2147483647 w 414"/>
                <a:gd name="T19" fmla="*/ 2147483647 h 210"/>
                <a:gd name="T20" fmla="*/ 2147483647 w 414"/>
                <a:gd name="T21" fmla="*/ 2147483647 h 210"/>
                <a:gd name="T22" fmla="*/ 2147483647 w 414"/>
                <a:gd name="T23" fmla="*/ 2147483647 h 210"/>
                <a:gd name="T24" fmla="*/ 2147483647 w 414"/>
                <a:gd name="T25" fmla="*/ 2147483647 h 210"/>
                <a:gd name="T26" fmla="*/ 2147483647 w 414"/>
                <a:gd name="T27" fmla="*/ 2147483647 h 210"/>
                <a:gd name="T28" fmla="*/ 2147483647 w 414"/>
                <a:gd name="T29" fmla="*/ 2147483647 h 210"/>
                <a:gd name="T30" fmla="*/ 2147483647 w 414"/>
                <a:gd name="T31" fmla="*/ 2147483647 h 210"/>
                <a:gd name="T32" fmla="*/ 2147483647 w 414"/>
                <a:gd name="T33" fmla="*/ 2147483647 h 210"/>
                <a:gd name="T34" fmla="*/ 2147483647 w 414"/>
                <a:gd name="T35" fmla="*/ 2147483647 h 210"/>
                <a:gd name="T36" fmla="*/ 2147483647 w 414"/>
                <a:gd name="T37" fmla="*/ 2147483647 h 210"/>
                <a:gd name="T38" fmla="*/ 2147483647 w 414"/>
                <a:gd name="T39" fmla="*/ 2147483647 h 210"/>
                <a:gd name="T40" fmla="*/ 2147483647 w 414"/>
                <a:gd name="T41" fmla="*/ 2147483647 h 210"/>
                <a:gd name="T42" fmla="*/ 2147483647 w 414"/>
                <a:gd name="T43" fmla="*/ 2147483647 h 210"/>
                <a:gd name="T44" fmla="*/ 2147483647 w 414"/>
                <a:gd name="T45" fmla="*/ 2147483647 h 210"/>
                <a:gd name="T46" fmla="*/ 2147483647 w 414"/>
                <a:gd name="T47" fmla="*/ 2147483647 h 210"/>
                <a:gd name="T48" fmla="*/ 2147483647 w 414"/>
                <a:gd name="T49" fmla="*/ 2147483647 h 210"/>
                <a:gd name="T50" fmla="*/ 2147483647 w 414"/>
                <a:gd name="T51" fmla="*/ 2147483647 h 210"/>
                <a:gd name="T52" fmla="*/ 2147483647 w 414"/>
                <a:gd name="T53" fmla="*/ 2147483647 h 210"/>
                <a:gd name="T54" fmla="*/ 2147483647 w 414"/>
                <a:gd name="T55" fmla="*/ 2147483647 h 210"/>
                <a:gd name="T56" fmla="*/ 2147483647 w 414"/>
                <a:gd name="T57" fmla="*/ 2147483647 h 210"/>
                <a:gd name="T58" fmla="*/ 2147483647 w 414"/>
                <a:gd name="T59" fmla="*/ 2147483647 h 210"/>
                <a:gd name="T60" fmla="*/ 2147483647 w 414"/>
                <a:gd name="T61" fmla="*/ 2147483647 h 210"/>
                <a:gd name="T62" fmla="*/ 2147483647 w 414"/>
                <a:gd name="T63" fmla="*/ 2147483647 h 210"/>
                <a:gd name="T64" fmla="*/ 2147483647 w 414"/>
                <a:gd name="T65" fmla="*/ 2147483647 h 210"/>
                <a:gd name="T66" fmla="*/ 2147483647 w 414"/>
                <a:gd name="T67" fmla="*/ 2147483647 h 210"/>
                <a:gd name="T68" fmla="*/ 2147483647 w 414"/>
                <a:gd name="T69" fmla="*/ 2147483647 h 2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4"/>
                <a:gd name="T106" fmla="*/ 0 h 210"/>
                <a:gd name="T107" fmla="*/ 414 w 414"/>
                <a:gd name="T108" fmla="*/ 210 h 2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4" h="210">
                  <a:moveTo>
                    <a:pt x="0" y="95"/>
                  </a:moveTo>
                  <a:lnTo>
                    <a:pt x="5" y="104"/>
                  </a:lnTo>
                  <a:lnTo>
                    <a:pt x="11" y="112"/>
                  </a:lnTo>
                  <a:lnTo>
                    <a:pt x="16" y="120"/>
                  </a:lnTo>
                  <a:lnTo>
                    <a:pt x="22" y="127"/>
                  </a:lnTo>
                  <a:lnTo>
                    <a:pt x="35" y="143"/>
                  </a:lnTo>
                  <a:lnTo>
                    <a:pt x="50" y="156"/>
                  </a:lnTo>
                  <a:lnTo>
                    <a:pt x="67" y="168"/>
                  </a:lnTo>
                  <a:lnTo>
                    <a:pt x="84" y="178"/>
                  </a:lnTo>
                  <a:lnTo>
                    <a:pt x="103" y="187"/>
                  </a:lnTo>
                  <a:lnTo>
                    <a:pt x="123" y="196"/>
                  </a:lnTo>
                  <a:lnTo>
                    <a:pt x="144" y="202"/>
                  </a:lnTo>
                  <a:lnTo>
                    <a:pt x="165" y="207"/>
                  </a:lnTo>
                  <a:lnTo>
                    <a:pt x="188" y="209"/>
                  </a:lnTo>
                  <a:lnTo>
                    <a:pt x="210" y="210"/>
                  </a:lnTo>
                  <a:lnTo>
                    <a:pt x="222" y="210"/>
                  </a:lnTo>
                  <a:lnTo>
                    <a:pt x="234" y="209"/>
                  </a:lnTo>
                  <a:lnTo>
                    <a:pt x="246" y="208"/>
                  </a:lnTo>
                  <a:lnTo>
                    <a:pt x="257" y="206"/>
                  </a:lnTo>
                  <a:lnTo>
                    <a:pt x="269" y="204"/>
                  </a:lnTo>
                  <a:lnTo>
                    <a:pt x="281" y="201"/>
                  </a:lnTo>
                  <a:lnTo>
                    <a:pt x="294" y="198"/>
                  </a:lnTo>
                  <a:lnTo>
                    <a:pt x="306" y="193"/>
                  </a:lnTo>
                  <a:lnTo>
                    <a:pt x="326" y="185"/>
                  </a:lnTo>
                  <a:lnTo>
                    <a:pt x="344" y="175"/>
                  </a:lnTo>
                  <a:lnTo>
                    <a:pt x="360" y="165"/>
                  </a:lnTo>
                  <a:lnTo>
                    <a:pt x="374" y="154"/>
                  </a:lnTo>
                  <a:lnTo>
                    <a:pt x="385" y="143"/>
                  </a:lnTo>
                  <a:lnTo>
                    <a:pt x="395" y="130"/>
                  </a:lnTo>
                  <a:lnTo>
                    <a:pt x="403" y="117"/>
                  </a:lnTo>
                  <a:lnTo>
                    <a:pt x="409" y="104"/>
                  </a:lnTo>
                  <a:lnTo>
                    <a:pt x="412" y="91"/>
                  </a:lnTo>
                  <a:lnTo>
                    <a:pt x="414" y="77"/>
                  </a:lnTo>
                  <a:lnTo>
                    <a:pt x="414" y="63"/>
                  </a:lnTo>
                  <a:lnTo>
                    <a:pt x="413" y="50"/>
                  </a:lnTo>
                  <a:lnTo>
                    <a:pt x="409" y="37"/>
                  </a:lnTo>
                  <a:lnTo>
                    <a:pt x="405" y="25"/>
                  </a:lnTo>
                  <a:lnTo>
                    <a:pt x="397" y="12"/>
                  </a:lnTo>
                  <a:lnTo>
                    <a:pt x="390" y="0"/>
                  </a:lnTo>
                  <a:lnTo>
                    <a:pt x="387" y="12"/>
                  </a:lnTo>
                  <a:lnTo>
                    <a:pt x="382" y="25"/>
                  </a:lnTo>
                  <a:lnTo>
                    <a:pt x="377" y="36"/>
                  </a:lnTo>
                  <a:lnTo>
                    <a:pt x="371" y="46"/>
                  </a:lnTo>
                  <a:lnTo>
                    <a:pt x="364" y="56"/>
                  </a:lnTo>
                  <a:lnTo>
                    <a:pt x="356" y="65"/>
                  </a:lnTo>
                  <a:lnTo>
                    <a:pt x="347" y="74"/>
                  </a:lnTo>
                  <a:lnTo>
                    <a:pt x="336" y="83"/>
                  </a:lnTo>
                  <a:lnTo>
                    <a:pt x="326" y="91"/>
                  </a:lnTo>
                  <a:lnTo>
                    <a:pt x="315" y="98"/>
                  </a:lnTo>
                  <a:lnTo>
                    <a:pt x="303" y="104"/>
                  </a:lnTo>
                  <a:lnTo>
                    <a:pt x="291" y="110"/>
                  </a:lnTo>
                  <a:lnTo>
                    <a:pt x="277" y="115"/>
                  </a:lnTo>
                  <a:lnTo>
                    <a:pt x="264" y="119"/>
                  </a:lnTo>
                  <a:lnTo>
                    <a:pt x="250" y="123"/>
                  </a:lnTo>
                  <a:lnTo>
                    <a:pt x="236" y="127"/>
                  </a:lnTo>
                  <a:lnTo>
                    <a:pt x="220" y="129"/>
                  </a:lnTo>
                  <a:lnTo>
                    <a:pt x="206" y="131"/>
                  </a:lnTo>
                  <a:lnTo>
                    <a:pt x="191" y="133"/>
                  </a:lnTo>
                  <a:lnTo>
                    <a:pt x="175" y="134"/>
                  </a:lnTo>
                  <a:lnTo>
                    <a:pt x="160" y="134"/>
                  </a:lnTo>
                  <a:lnTo>
                    <a:pt x="145" y="134"/>
                  </a:lnTo>
                  <a:lnTo>
                    <a:pt x="130" y="133"/>
                  </a:lnTo>
                  <a:lnTo>
                    <a:pt x="114" y="131"/>
                  </a:lnTo>
                  <a:lnTo>
                    <a:pt x="99" y="129"/>
                  </a:lnTo>
                  <a:lnTo>
                    <a:pt x="84" y="126"/>
                  </a:lnTo>
                  <a:lnTo>
                    <a:pt x="70" y="123"/>
                  </a:lnTo>
                  <a:lnTo>
                    <a:pt x="54" y="118"/>
                  </a:lnTo>
                  <a:lnTo>
                    <a:pt x="40" y="114"/>
                  </a:lnTo>
                  <a:lnTo>
                    <a:pt x="27" y="108"/>
                  </a:lnTo>
                  <a:lnTo>
                    <a:pt x="14" y="102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1" name="Freeform 200"/>
            <p:cNvSpPr>
              <a:spLocks/>
            </p:cNvSpPr>
            <p:nvPr/>
          </p:nvSpPr>
          <p:spPr bwMode="auto">
            <a:xfrm>
              <a:off x="2562226" y="449263"/>
              <a:ext cx="33338" cy="50800"/>
            </a:xfrm>
            <a:custGeom>
              <a:avLst/>
              <a:gdLst>
                <a:gd name="T0" fmla="*/ 2147483647 w 318"/>
                <a:gd name="T1" fmla="*/ 2147483647 h 484"/>
                <a:gd name="T2" fmla="*/ 2147483647 w 318"/>
                <a:gd name="T3" fmla="*/ 2147483647 h 484"/>
                <a:gd name="T4" fmla="*/ 2147483647 w 318"/>
                <a:gd name="T5" fmla="*/ 2147483647 h 484"/>
                <a:gd name="T6" fmla="*/ 2147483647 w 318"/>
                <a:gd name="T7" fmla="*/ 2147483647 h 484"/>
                <a:gd name="T8" fmla="*/ 2147483647 w 318"/>
                <a:gd name="T9" fmla="*/ 2147483647 h 484"/>
                <a:gd name="T10" fmla="*/ 2147483647 w 318"/>
                <a:gd name="T11" fmla="*/ 2147483647 h 484"/>
                <a:gd name="T12" fmla="*/ 2147483647 w 318"/>
                <a:gd name="T13" fmla="*/ 2147483647 h 484"/>
                <a:gd name="T14" fmla="*/ 2147483647 w 318"/>
                <a:gd name="T15" fmla="*/ 2147483647 h 484"/>
                <a:gd name="T16" fmla="*/ 0 w 318"/>
                <a:gd name="T17" fmla="*/ 2147483647 h 484"/>
                <a:gd name="T18" fmla="*/ 2147483647 w 318"/>
                <a:gd name="T19" fmla="*/ 2147483647 h 484"/>
                <a:gd name="T20" fmla="*/ 2147483647 w 318"/>
                <a:gd name="T21" fmla="*/ 2147483647 h 484"/>
                <a:gd name="T22" fmla="*/ 2147483647 w 318"/>
                <a:gd name="T23" fmla="*/ 2147483647 h 484"/>
                <a:gd name="T24" fmla="*/ 2147483647 w 318"/>
                <a:gd name="T25" fmla="*/ 2147483647 h 484"/>
                <a:gd name="T26" fmla="*/ 2147483647 w 318"/>
                <a:gd name="T27" fmla="*/ 2147483647 h 484"/>
                <a:gd name="T28" fmla="*/ 2147483647 w 318"/>
                <a:gd name="T29" fmla="*/ 2147483647 h 484"/>
                <a:gd name="T30" fmla="*/ 2147483647 w 318"/>
                <a:gd name="T31" fmla="*/ 2147483647 h 484"/>
                <a:gd name="T32" fmla="*/ 2147483647 w 318"/>
                <a:gd name="T33" fmla="*/ 2147483647 h 484"/>
                <a:gd name="T34" fmla="*/ 2147483647 w 318"/>
                <a:gd name="T35" fmla="*/ 0 h 484"/>
                <a:gd name="T36" fmla="*/ 2147483647 w 318"/>
                <a:gd name="T37" fmla="*/ 2147483647 h 484"/>
                <a:gd name="T38" fmla="*/ 2147483647 w 318"/>
                <a:gd name="T39" fmla="*/ 2147483647 h 484"/>
                <a:gd name="T40" fmla="*/ 2147483647 w 318"/>
                <a:gd name="T41" fmla="*/ 2147483647 h 484"/>
                <a:gd name="T42" fmla="*/ 2147483647 w 318"/>
                <a:gd name="T43" fmla="*/ 2147483647 h 484"/>
                <a:gd name="T44" fmla="*/ 2147483647 w 318"/>
                <a:gd name="T45" fmla="*/ 2147483647 h 484"/>
                <a:gd name="T46" fmla="*/ 2147483647 w 318"/>
                <a:gd name="T47" fmla="*/ 2147483647 h 484"/>
                <a:gd name="T48" fmla="*/ 2147483647 w 318"/>
                <a:gd name="T49" fmla="*/ 2147483647 h 484"/>
                <a:gd name="T50" fmla="*/ 2147483647 w 318"/>
                <a:gd name="T51" fmla="*/ 2147483647 h 484"/>
                <a:gd name="T52" fmla="*/ 2147483647 w 318"/>
                <a:gd name="T53" fmla="*/ 2147483647 h 484"/>
                <a:gd name="T54" fmla="*/ 2147483647 w 318"/>
                <a:gd name="T55" fmla="*/ 2147483647 h 484"/>
                <a:gd name="T56" fmla="*/ 2147483647 w 318"/>
                <a:gd name="T57" fmla="*/ 2147483647 h 484"/>
                <a:gd name="T58" fmla="*/ 2147483647 w 318"/>
                <a:gd name="T59" fmla="*/ 2147483647 h 484"/>
                <a:gd name="T60" fmla="*/ 2147483647 w 318"/>
                <a:gd name="T61" fmla="*/ 2147483647 h 484"/>
                <a:gd name="T62" fmla="*/ 2147483647 w 318"/>
                <a:gd name="T63" fmla="*/ 2147483647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18"/>
                <a:gd name="T97" fmla="*/ 0 h 484"/>
                <a:gd name="T98" fmla="*/ 318 w 318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18" h="484">
                  <a:moveTo>
                    <a:pt x="138" y="484"/>
                  </a:moveTo>
                  <a:lnTo>
                    <a:pt x="121" y="482"/>
                  </a:lnTo>
                  <a:lnTo>
                    <a:pt x="104" y="478"/>
                  </a:lnTo>
                  <a:lnTo>
                    <a:pt x="90" y="471"/>
                  </a:lnTo>
                  <a:lnTo>
                    <a:pt x="77" y="463"/>
                  </a:lnTo>
                  <a:lnTo>
                    <a:pt x="65" y="454"/>
                  </a:lnTo>
                  <a:lnTo>
                    <a:pt x="53" y="443"/>
                  </a:lnTo>
                  <a:lnTo>
                    <a:pt x="43" y="431"/>
                  </a:lnTo>
                  <a:lnTo>
                    <a:pt x="34" y="418"/>
                  </a:lnTo>
                  <a:lnTo>
                    <a:pt x="26" y="403"/>
                  </a:lnTo>
                  <a:lnTo>
                    <a:pt x="20" y="387"/>
                  </a:lnTo>
                  <a:lnTo>
                    <a:pt x="14" y="371"/>
                  </a:lnTo>
                  <a:lnTo>
                    <a:pt x="9" y="353"/>
                  </a:lnTo>
                  <a:lnTo>
                    <a:pt x="5" y="335"/>
                  </a:lnTo>
                  <a:lnTo>
                    <a:pt x="3" y="316"/>
                  </a:lnTo>
                  <a:lnTo>
                    <a:pt x="1" y="297"/>
                  </a:lnTo>
                  <a:lnTo>
                    <a:pt x="0" y="277"/>
                  </a:lnTo>
                  <a:lnTo>
                    <a:pt x="0" y="258"/>
                  </a:lnTo>
                  <a:lnTo>
                    <a:pt x="1" y="238"/>
                  </a:lnTo>
                  <a:lnTo>
                    <a:pt x="3" y="218"/>
                  </a:lnTo>
                  <a:lnTo>
                    <a:pt x="6" y="199"/>
                  </a:lnTo>
                  <a:lnTo>
                    <a:pt x="9" y="179"/>
                  </a:lnTo>
                  <a:lnTo>
                    <a:pt x="14" y="161"/>
                  </a:lnTo>
                  <a:lnTo>
                    <a:pt x="19" y="143"/>
                  </a:lnTo>
                  <a:lnTo>
                    <a:pt x="25" y="125"/>
                  </a:lnTo>
                  <a:lnTo>
                    <a:pt x="32" y="108"/>
                  </a:lnTo>
                  <a:lnTo>
                    <a:pt x="39" y="92"/>
                  </a:lnTo>
                  <a:lnTo>
                    <a:pt x="48" y="78"/>
                  </a:lnTo>
                  <a:lnTo>
                    <a:pt x="58" y="63"/>
                  </a:lnTo>
                  <a:lnTo>
                    <a:pt x="68" y="51"/>
                  </a:lnTo>
                  <a:lnTo>
                    <a:pt x="78" y="40"/>
                  </a:lnTo>
                  <a:lnTo>
                    <a:pt x="89" y="30"/>
                  </a:lnTo>
                  <a:lnTo>
                    <a:pt x="101" y="22"/>
                  </a:lnTo>
                  <a:lnTo>
                    <a:pt x="125" y="10"/>
                  </a:lnTo>
                  <a:lnTo>
                    <a:pt x="147" y="3"/>
                  </a:lnTo>
                  <a:lnTo>
                    <a:pt x="168" y="0"/>
                  </a:lnTo>
                  <a:lnTo>
                    <a:pt x="188" y="0"/>
                  </a:lnTo>
                  <a:lnTo>
                    <a:pt x="206" y="4"/>
                  </a:lnTo>
                  <a:lnTo>
                    <a:pt x="224" y="11"/>
                  </a:lnTo>
                  <a:lnTo>
                    <a:pt x="239" y="22"/>
                  </a:lnTo>
                  <a:lnTo>
                    <a:pt x="253" y="34"/>
                  </a:lnTo>
                  <a:lnTo>
                    <a:pt x="266" y="49"/>
                  </a:lnTo>
                  <a:lnTo>
                    <a:pt x="277" y="66"/>
                  </a:lnTo>
                  <a:lnTo>
                    <a:pt x="288" y="86"/>
                  </a:lnTo>
                  <a:lnTo>
                    <a:pt x="297" y="107"/>
                  </a:lnTo>
                  <a:lnTo>
                    <a:pt x="304" y="130"/>
                  </a:lnTo>
                  <a:lnTo>
                    <a:pt x="310" y="153"/>
                  </a:lnTo>
                  <a:lnTo>
                    <a:pt x="314" y="177"/>
                  </a:lnTo>
                  <a:lnTo>
                    <a:pt x="317" y="203"/>
                  </a:lnTo>
                  <a:lnTo>
                    <a:pt x="318" y="228"/>
                  </a:lnTo>
                  <a:lnTo>
                    <a:pt x="318" y="255"/>
                  </a:lnTo>
                  <a:lnTo>
                    <a:pt x="316" y="280"/>
                  </a:lnTo>
                  <a:lnTo>
                    <a:pt x="312" y="306"/>
                  </a:lnTo>
                  <a:lnTo>
                    <a:pt x="307" y="330"/>
                  </a:lnTo>
                  <a:lnTo>
                    <a:pt x="300" y="353"/>
                  </a:lnTo>
                  <a:lnTo>
                    <a:pt x="292" y="376"/>
                  </a:lnTo>
                  <a:lnTo>
                    <a:pt x="282" y="397"/>
                  </a:lnTo>
                  <a:lnTo>
                    <a:pt x="270" y="417"/>
                  </a:lnTo>
                  <a:lnTo>
                    <a:pt x="256" y="434"/>
                  </a:lnTo>
                  <a:lnTo>
                    <a:pt x="241" y="449"/>
                  </a:lnTo>
                  <a:lnTo>
                    <a:pt x="224" y="462"/>
                  </a:lnTo>
                  <a:lnTo>
                    <a:pt x="205" y="471"/>
                  </a:lnTo>
                  <a:lnTo>
                    <a:pt x="185" y="479"/>
                  </a:lnTo>
                  <a:lnTo>
                    <a:pt x="162" y="483"/>
                  </a:lnTo>
                  <a:lnTo>
                    <a:pt x="138" y="484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2" name="Freeform 201"/>
            <p:cNvSpPr>
              <a:spLocks/>
            </p:cNvSpPr>
            <p:nvPr/>
          </p:nvSpPr>
          <p:spPr bwMode="auto">
            <a:xfrm>
              <a:off x="2562226" y="450850"/>
              <a:ext cx="33338" cy="49213"/>
            </a:xfrm>
            <a:custGeom>
              <a:avLst/>
              <a:gdLst>
                <a:gd name="T0" fmla="*/ 2147483647 w 318"/>
                <a:gd name="T1" fmla="*/ 2147483647 h 479"/>
                <a:gd name="T2" fmla="*/ 2147483647 w 318"/>
                <a:gd name="T3" fmla="*/ 2147483647 h 479"/>
                <a:gd name="T4" fmla="*/ 2147483647 w 318"/>
                <a:gd name="T5" fmla="*/ 2147483647 h 479"/>
                <a:gd name="T6" fmla="*/ 2147483647 w 318"/>
                <a:gd name="T7" fmla="*/ 2147483647 h 479"/>
                <a:gd name="T8" fmla="*/ 2147483647 w 318"/>
                <a:gd name="T9" fmla="*/ 2147483647 h 479"/>
                <a:gd name="T10" fmla="*/ 2147483647 w 318"/>
                <a:gd name="T11" fmla="*/ 2147483647 h 479"/>
                <a:gd name="T12" fmla="*/ 2147483647 w 318"/>
                <a:gd name="T13" fmla="*/ 2147483647 h 479"/>
                <a:gd name="T14" fmla="*/ 2147483647 w 318"/>
                <a:gd name="T15" fmla="*/ 2147483647 h 479"/>
                <a:gd name="T16" fmla="*/ 2147483647 w 318"/>
                <a:gd name="T17" fmla="*/ 2147483647 h 479"/>
                <a:gd name="T18" fmla="*/ 2147483647 w 318"/>
                <a:gd name="T19" fmla="*/ 2147483647 h 479"/>
                <a:gd name="T20" fmla="*/ 2147483647 w 318"/>
                <a:gd name="T21" fmla="*/ 2147483647 h 479"/>
                <a:gd name="T22" fmla="*/ 2147483647 w 318"/>
                <a:gd name="T23" fmla="*/ 2147483647 h 479"/>
                <a:gd name="T24" fmla="*/ 2147483647 w 318"/>
                <a:gd name="T25" fmla="*/ 2147483647 h 479"/>
                <a:gd name="T26" fmla="*/ 2147483647 w 318"/>
                <a:gd name="T27" fmla="*/ 2147483647 h 479"/>
                <a:gd name="T28" fmla="*/ 2147483647 w 318"/>
                <a:gd name="T29" fmla="*/ 2147483647 h 479"/>
                <a:gd name="T30" fmla="*/ 2147483647 w 318"/>
                <a:gd name="T31" fmla="*/ 2147483647 h 479"/>
                <a:gd name="T32" fmla="*/ 2147483647 w 318"/>
                <a:gd name="T33" fmla="*/ 2147483647 h 479"/>
                <a:gd name="T34" fmla="*/ 2147483647 w 318"/>
                <a:gd name="T35" fmla="*/ 2147483647 h 479"/>
                <a:gd name="T36" fmla="*/ 2147483647 w 318"/>
                <a:gd name="T37" fmla="*/ 2147483647 h 479"/>
                <a:gd name="T38" fmla="*/ 2147483647 w 318"/>
                <a:gd name="T39" fmla="*/ 2147483647 h 479"/>
                <a:gd name="T40" fmla="*/ 2147483647 w 318"/>
                <a:gd name="T41" fmla="*/ 2147483647 h 479"/>
                <a:gd name="T42" fmla="*/ 2147483647 w 318"/>
                <a:gd name="T43" fmla="*/ 2147483647 h 479"/>
                <a:gd name="T44" fmla="*/ 2147483647 w 318"/>
                <a:gd name="T45" fmla="*/ 2147483647 h 479"/>
                <a:gd name="T46" fmla="*/ 2147483647 w 318"/>
                <a:gd name="T47" fmla="*/ 2147483647 h 479"/>
                <a:gd name="T48" fmla="*/ 2147483647 w 318"/>
                <a:gd name="T49" fmla="*/ 2147483647 h 479"/>
                <a:gd name="T50" fmla="*/ 2147483647 w 318"/>
                <a:gd name="T51" fmla="*/ 2147483647 h 479"/>
                <a:gd name="T52" fmla="*/ 2147483647 w 318"/>
                <a:gd name="T53" fmla="*/ 2147483647 h 479"/>
                <a:gd name="T54" fmla="*/ 2147483647 w 318"/>
                <a:gd name="T55" fmla="*/ 2147483647 h 479"/>
                <a:gd name="T56" fmla="*/ 2147483647 w 318"/>
                <a:gd name="T57" fmla="*/ 2147483647 h 479"/>
                <a:gd name="T58" fmla="*/ 2147483647 w 318"/>
                <a:gd name="T59" fmla="*/ 2147483647 h 479"/>
                <a:gd name="T60" fmla="*/ 2147483647 w 318"/>
                <a:gd name="T61" fmla="*/ 2147483647 h 479"/>
                <a:gd name="T62" fmla="*/ 2147483647 w 318"/>
                <a:gd name="T63" fmla="*/ 2147483647 h 479"/>
                <a:gd name="T64" fmla="*/ 2147483647 w 318"/>
                <a:gd name="T65" fmla="*/ 2147483647 h 479"/>
                <a:gd name="T66" fmla="*/ 2147483647 w 318"/>
                <a:gd name="T67" fmla="*/ 2147483647 h 479"/>
                <a:gd name="T68" fmla="*/ 2147483647 w 318"/>
                <a:gd name="T69" fmla="*/ 2147483647 h 479"/>
                <a:gd name="T70" fmla="*/ 2147483647 w 318"/>
                <a:gd name="T71" fmla="*/ 2147483647 h 479"/>
                <a:gd name="T72" fmla="*/ 2147483647 w 318"/>
                <a:gd name="T73" fmla="*/ 2147483647 h 479"/>
                <a:gd name="T74" fmla="*/ 2147483647 w 318"/>
                <a:gd name="T75" fmla="*/ 2147483647 h 479"/>
                <a:gd name="T76" fmla="*/ 2147483647 w 318"/>
                <a:gd name="T77" fmla="*/ 2147483647 h 479"/>
                <a:gd name="T78" fmla="*/ 2147483647 w 318"/>
                <a:gd name="T79" fmla="*/ 2147483647 h 479"/>
                <a:gd name="T80" fmla="*/ 2147483647 w 318"/>
                <a:gd name="T81" fmla="*/ 2147483647 h 479"/>
                <a:gd name="T82" fmla="*/ 2147483647 w 318"/>
                <a:gd name="T83" fmla="*/ 2147483647 h 479"/>
                <a:gd name="T84" fmla="*/ 2147483647 w 318"/>
                <a:gd name="T85" fmla="*/ 2147483647 h 479"/>
                <a:gd name="T86" fmla="*/ 2147483647 w 318"/>
                <a:gd name="T87" fmla="*/ 2147483647 h 479"/>
                <a:gd name="T88" fmla="*/ 2147483647 w 318"/>
                <a:gd name="T89" fmla="*/ 2147483647 h 479"/>
                <a:gd name="T90" fmla="*/ 2147483647 w 318"/>
                <a:gd name="T91" fmla="*/ 2147483647 h 479"/>
                <a:gd name="T92" fmla="*/ 2147483647 w 318"/>
                <a:gd name="T93" fmla="*/ 2147483647 h 479"/>
                <a:gd name="T94" fmla="*/ 2147483647 w 318"/>
                <a:gd name="T95" fmla="*/ 2147483647 h 479"/>
                <a:gd name="T96" fmla="*/ 2147483647 w 318"/>
                <a:gd name="T97" fmla="*/ 2147483647 h 479"/>
                <a:gd name="T98" fmla="*/ 2147483647 w 318"/>
                <a:gd name="T99" fmla="*/ 2147483647 h 479"/>
                <a:gd name="T100" fmla="*/ 2147483647 w 318"/>
                <a:gd name="T101" fmla="*/ 2147483647 h 4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18"/>
                <a:gd name="T154" fmla="*/ 0 h 479"/>
                <a:gd name="T155" fmla="*/ 318 w 318"/>
                <a:gd name="T156" fmla="*/ 479 h 47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18" h="479">
                  <a:moveTo>
                    <a:pt x="209" y="0"/>
                  </a:moveTo>
                  <a:lnTo>
                    <a:pt x="217" y="14"/>
                  </a:lnTo>
                  <a:lnTo>
                    <a:pt x="226" y="26"/>
                  </a:lnTo>
                  <a:lnTo>
                    <a:pt x="232" y="39"/>
                  </a:lnTo>
                  <a:lnTo>
                    <a:pt x="238" y="52"/>
                  </a:lnTo>
                  <a:lnTo>
                    <a:pt x="244" y="65"/>
                  </a:lnTo>
                  <a:lnTo>
                    <a:pt x="249" y="79"/>
                  </a:lnTo>
                  <a:lnTo>
                    <a:pt x="253" y="92"/>
                  </a:lnTo>
                  <a:lnTo>
                    <a:pt x="256" y="105"/>
                  </a:lnTo>
                  <a:lnTo>
                    <a:pt x="259" y="118"/>
                  </a:lnTo>
                  <a:lnTo>
                    <a:pt x="262" y="132"/>
                  </a:lnTo>
                  <a:lnTo>
                    <a:pt x="264" y="145"/>
                  </a:lnTo>
                  <a:lnTo>
                    <a:pt x="265" y="158"/>
                  </a:lnTo>
                  <a:lnTo>
                    <a:pt x="266" y="171"/>
                  </a:lnTo>
                  <a:lnTo>
                    <a:pt x="266" y="184"/>
                  </a:lnTo>
                  <a:lnTo>
                    <a:pt x="265" y="197"/>
                  </a:lnTo>
                  <a:lnTo>
                    <a:pt x="264" y="209"/>
                  </a:lnTo>
                  <a:lnTo>
                    <a:pt x="263" y="221"/>
                  </a:lnTo>
                  <a:lnTo>
                    <a:pt x="261" y="233"/>
                  </a:lnTo>
                  <a:lnTo>
                    <a:pt x="258" y="245"/>
                  </a:lnTo>
                  <a:lnTo>
                    <a:pt x="255" y="256"/>
                  </a:lnTo>
                  <a:lnTo>
                    <a:pt x="251" y="267"/>
                  </a:lnTo>
                  <a:lnTo>
                    <a:pt x="247" y="277"/>
                  </a:lnTo>
                  <a:lnTo>
                    <a:pt x="242" y="287"/>
                  </a:lnTo>
                  <a:lnTo>
                    <a:pt x="237" y="298"/>
                  </a:lnTo>
                  <a:lnTo>
                    <a:pt x="231" y="307"/>
                  </a:lnTo>
                  <a:lnTo>
                    <a:pt x="225" y="315"/>
                  </a:lnTo>
                  <a:lnTo>
                    <a:pt x="217" y="324"/>
                  </a:lnTo>
                  <a:lnTo>
                    <a:pt x="210" y="331"/>
                  </a:lnTo>
                  <a:lnTo>
                    <a:pt x="203" y="338"/>
                  </a:lnTo>
                  <a:lnTo>
                    <a:pt x="194" y="344"/>
                  </a:lnTo>
                  <a:lnTo>
                    <a:pt x="186" y="350"/>
                  </a:lnTo>
                  <a:lnTo>
                    <a:pt x="177" y="356"/>
                  </a:lnTo>
                  <a:lnTo>
                    <a:pt x="159" y="361"/>
                  </a:lnTo>
                  <a:lnTo>
                    <a:pt x="142" y="364"/>
                  </a:lnTo>
                  <a:lnTo>
                    <a:pt x="127" y="366"/>
                  </a:lnTo>
                  <a:lnTo>
                    <a:pt x="113" y="366"/>
                  </a:lnTo>
                  <a:lnTo>
                    <a:pt x="99" y="364"/>
                  </a:lnTo>
                  <a:lnTo>
                    <a:pt x="87" y="361"/>
                  </a:lnTo>
                  <a:lnTo>
                    <a:pt x="75" y="356"/>
                  </a:lnTo>
                  <a:lnTo>
                    <a:pt x="65" y="350"/>
                  </a:lnTo>
                  <a:lnTo>
                    <a:pt x="55" y="343"/>
                  </a:lnTo>
                  <a:lnTo>
                    <a:pt x="44" y="334"/>
                  </a:lnTo>
                  <a:lnTo>
                    <a:pt x="36" y="325"/>
                  </a:lnTo>
                  <a:lnTo>
                    <a:pt x="28" y="314"/>
                  </a:lnTo>
                  <a:lnTo>
                    <a:pt x="20" y="303"/>
                  </a:lnTo>
                  <a:lnTo>
                    <a:pt x="13" y="289"/>
                  </a:lnTo>
                  <a:lnTo>
                    <a:pt x="6" y="276"/>
                  </a:lnTo>
                  <a:lnTo>
                    <a:pt x="0" y="262"/>
                  </a:lnTo>
                  <a:lnTo>
                    <a:pt x="1" y="282"/>
                  </a:lnTo>
                  <a:lnTo>
                    <a:pt x="2" y="303"/>
                  </a:lnTo>
                  <a:lnTo>
                    <a:pt x="4" y="322"/>
                  </a:lnTo>
                  <a:lnTo>
                    <a:pt x="8" y="341"/>
                  </a:lnTo>
                  <a:lnTo>
                    <a:pt x="12" y="360"/>
                  </a:lnTo>
                  <a:lnTo>
                    <a:pt x="18" y="377"/>
                  </a:lnTo>
                  <a:lnTo>
                    <a:pt x="24" y="393"/>
                  </a:lnTo>
                  <a:lnTo>
                    <a:pt x="32" y="408"/>
                  </a:lnTo>
                  <a:lnTo>
                    <a:pt x="41" y="423"/>
                  </a:lnTo>
                  <a:lnTo>
                    <a:pt x="51" y="436"/>
                  </a:lnTo>
                  <a:lnTo>
                    <a:pt x="57" y="442"/>
                  </a:lnTo>
                  <a:lnTo>
                    <a:pt x="63" y="447"/>
                  </a:lnTo>
                  <a:lnTo>
                    <a:pt x="69" y="453"/>
                  </a:lnTo>
                  <a:lnTo>
                    <a:pt x="75" y="457"/>
                  </a:lnTo>
                  <a:lnTo>
                    <a:pt x="82" y="461"/>
                  </a:lnTo>
                  <a:lnTo>
                    <a:pt x="89" y="465"/>
                  </a:lnTo>
                  <a:lnTo>
                    <a:pt x="96" y="470"/>
                  </a:lnTo>
                  <a:lnTo>
                    <a:pt x="104" y="472"/>
                  </a:lnTo>
                  <a:lnTo>
                    <a:pt x="112" y="475"/>
                  </a:lnTo>
                  <a:lnTo>
                    <a:pt x="120" y="477"/>
                  </a:lnTo>
                  <a:lnTo>
                    <a:pt x="129" y="478"/>
                  </a:lnTo>
                  <a:lnTo>
                    <a:pt x="138" y="479"/>
                  </a:lnTo>
                  <a:lnTo>
                    <a:pt x="158" y="479"/>
                  </a:lnTo>
                  <a:lnTo>
                    <a:pt x="178" y="476"/>
                  </a:lnTo>
                  <a:lnTo>
                    <a:pt x="195" y="471"/>
                  </a:lnTo>
                  <a:lnTo>
                    <a:pt x="212" y="463"/>
                  </a:lnTo>
                  <a:lnTo>
                    <a:pt x="228" y="454"/>
                  </a:lnTo>
                  <a:lnTo>
                    <a:pt x="242" y="444"/>
                  </a:lnTo>
                  <a:lnTo>
                    <a:pt x="254" y="431"/>
                  </a:lnTo>
                  <a:lnTo>
                    <a:pt x="266" y="417"/>
                  </a:lnTo>
                  <a:lnTo>
                    <a:pt x="276" y="401"/>
                  </a:lnTo>
                  <a:lnTo>
                    <a:pt x="286" y="384"/>
                  </a:lnTo>
                  <a:lnTo>
                    <a:pt x="294" y="367"/>
                  </a:lnTo>
                  <a:lnTo>
                    <a:pt x="301" y="347"/>
                  </a:lnTo>
                  <a:lnTo>
                    <a:pt x="306" y="328"/>
                  </a:lnTo>
                  <a:lnTo>
                    <a:pt x="311" y="308"/>
                  </a:lnTo>
                  <a:lnTo>
                    <a:pt x="314" y="286"/>
                  </a:lnTo>
                  <a:lnTo>
                    <a:pt x="317" y="265"/>
                  </a:lnTo>
                  <a:lnTo>
                    <a:pt x="318" y="244"/>
                  </a:lnTo>
                  <a:lnTo>
                    <a:pt x="318" y="222"/>
                  </a:lnTo>
                  <a:lnTo>
                    <a:pt x="317" y="201"/>
                  </a:lnTo>
                  <a:lnTo>
                    <a:pt x="315" y="179"/>
                  </a:lnTo>
                  <a:lnTo>
                    <a:pt x="312" y="159"/>
                  </a:lnTo>
                  <a:lnTo>
                    <a:pt x="307" y="139"/>
                  </a:lnTo>
                  <a:lnTo>
                    <a:pt x="302" y="119"/>
                  </a:lnTo>
                  <a:lnTo>
                    <a:pt x="296" y="100"/>
                  </a:lnTo>
                  <a:lnTo>
                    <a:pt x="289" y="83"/>
                  </a:lnTo>
                  <a:lnTo>
                    <a:pt x="281" y="66"/>
                  </a:lnTo>
                  <a:lnTo>
                    <a:pt x="271" y="51"/>
                  </a:lnTo>
                  <a:lnTo>
                    <a:pt x="260" y="38"/>
                  </a:lnTo>
                  <a:lnTo>
                    <a:pt x="249" y="26"/>
                  </a:lnTo>
                  <a:lnTo>
                    <a:pt x="237" y="16"/>
                  </a:lnTo>
                  <a:lnTo>
                    <a:pt x="224" y="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3" name="Freeform 202"/>
            <p:cNvSpPr>
              <a:spLocks/>
            </p:cNvSpPr>
            <p:nvPr/>
          </p:nvSpPr>
          <p:spPr bwMode="auto">
            <a:xfrm>
              <a:off x="2551113" y="409575"/>
              <a:ext cx="20638" cy="146050"/>
            </a:xfrm>
            <a:custGeom>
              <a:avLst/>
              <a:gdLst>
                <a:gd name="T0" fmla="*/ 2147483647 w 189"/>
                <a:gd name="T1" fmla="*/ 2147483647 h 1381"/>
                <a:gd name="T2" fmla="*/ 0 w 189"/>
                <a:gd name="T3" fmla="*/ 2147483647 h 1381"/>
                <a:gd name="T4" fmla="*/ 2147483647 w 189"/>
                <a:gd name="T5" fmla="*/ 2147483647 h 1381"/>
                <a:gd name="T6" fmla="*/ 2147483647 w 189"/>
                <a:gd name="T7" fmla="*/ 2147483647 h 1381"/>
                <a:gd name="T8" fmla="*/ 2147483647 w 189"/>
                <a:gd name="T9" fmla="*/ 2147483647 h 1381"/>
                <a:gd name="T10" fmla="*/ 2147483647 w 189"/>
                <a:gd name="T11" fmla="*/ 2147483647 h 1381"/>
                <a:gd name="T12" fmla="*/ 2147483647 w 189"/>
                <a:gd name="T13" fmla="*/ 2147483647 h 1381"/>
                <a:gd name="T14" fmla="*/ 2147483647 w 189"/>
                <a:gd name="T15" fmla="*/ 2147483647 h 1381"/>
                <a:gd name="T16" fmla="*/ 2147483647 w 189"/>
                <a:gd name="T17" fmla="*/ 2147483647 h 1381"/>
                <a:gd name="T18" fmla="*/ 2147483647 w 189"/>
                <a:gd name="T19" fmla="*/ 2147483647 h 1381"/>
                <a:gd name="T20" fmla="*/ 2147483647 w 189"/>
                <a:gd name="T21" fmla="*/ 2147483647 h 1381"/>
                <a:gd name="T22" fmla="*/ 2147483647 w 189"/>
                <a:gd name="T23" fmla="*/ 2147483647 h 1381"/>
                <a:gd name="T24" fmla="*/ 2147483647 w 189"/>
                <a:gd name="T25" fmla="*/ 0 h 1381"/>
                <a:gd name="T26" fmla="*/ 2147483647 w 189"/>
                <a:gd name="T27" fmla="*/ 0 h 1381"/>
                <a:gd name="T28" fmla="*/ 2147483647 w 189"/>
                <a:gd name="T29" fmla="*/ 2147483647 h 1381"/>
                <a:gd name="T30" fmla="*/ 2147483647 w 189"/>
                <a:gd name="T31" fmla="*/ 2147483647 h 1381"/>
                <a:gd name="T32" fmla="*/ 2147483647 w 189"/>
                <a:gd name="T33" fmla="*/ 2147483647 h 1381"/>
                <a:gd name="T34" fmla="*/ 2147483647 w 189"/>
                <a:gd name="T35" fmla="*/ 2147483647 h 1381"/>
                <a:gd name="T36" fmla="*/ 2147483647 w 189"/>
                <a:gd name="T37" fmla="*/ 2147483647 h 1381"/>
                <a:gd name="T38" fmla="*/ 2147483647 w 189"/>
                <a:gd name="T39" fmla="*/ 2147483647 h 1381"/>
                <a:gd name="T40" fmla="*/ 2147483647 w 189"/>
                <a:gd name="T41" fmla="*/ 2147483647 h 1381"/>
                <a:gd name="T42" fmla="*/ 2147483647 w 189"/>
                <a:gd name="T43" fmla="*/ 2147483647 h 1381"/>
                <a:gd name="T44" fmla="*/ 2147483647 w 189"/>
                <a:gd name="T45" fmla="*/ 2147483647 h 1381"/>
                <a:gd name="T46" fmla="*/ 2147483647 w 189"/>
                <a:gd name="T47" fmla="*/ 2147483647 h 13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9"/>
                <a:gd name="T73" fmla="*/ 0 h 1381"/>
                <a:gd name="T74" fmla="*/ 189 w 189"/>
                <a:gd name="T75" fmla="*/ 1381 h 13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9" h="1381">
                  <a:moveTo>
                    <a:pt x="55" y="57"/>
                  </a:moveTo>
                  <a:lnTo>
                    <a:pt x="0" y="1363"/>
                  </a:lnTo>
                  <a:lnTo>
                    <a:pt x="109" y="1381"/>
                  </a:lnTo>
                  <a:lnTo>
                    <a:pt x="189" y="68"/>
                  </a:lnTo>
                  <a:lnTo>
                    <a:pt x="184" y="62"/>
                  </a:lnTo>
                  <a:lnTo>
                    <a:pt x="172" y="47"/>
                  </a:lnTo>
                  <a:lnTo>
                    <a:pt x="163" y="38"/>
                  </a:lnTo>
                  <a:lnTo>
                    <a:pt x="154" y="29"/>
                  </a:lnTo>
                  <a:lnTo>
                    <a:pt x="143" y="20"/>
                  </a:lnTo>
                  <a:lnTo>
                    <a:pt x="132" y="12"/>
                  </a:lnTo>
                  <a:lnTo>
                    <a:pt x="120" y="6"/>
                  </a:lnTo>
                  <a:lnTo>
                    <a:pt x="109" y="2"/>
                  </a:lnTo>
                  <a:lnTo>
                    <a:pt x="104" y="0"/>
                  </a:lnTo>
                  <a:lnTo>
                    <a:pt x="98" y="0"/>
                  </a:lnTo>
                  <a:lnTo>
                    <a:pt x="92" y="1"/>
                  </a:lnTo>
                  <a:lnTo>
                    <a:pt x="87" y="2"/>
                  </a:lnTo>
                  <a:lnTo>
                    <a:pt x="82" y="5"/>
                  </a:lnTo>
                  <a:lnTo>
                    <a:pt x="77" y="8"/>
                  </a:lnTo>
                  <a:lnTo>
                    <a:pt x="72" y="13"/>
                  </a:lnTo>
                  <a:lnTo>
                    <a:pt x="68" y="19"/>
                  </a:lnTo>
                  <a:lnTo>
                    <a:pt x="64" y="26"/>
                  </a:lnTo>
                  <a:lnTo>
                    <a:pt x="61" y="34"/>
                  </a:lnTo>
                  <a:lnTo>
                    <a:pt x="58" y="44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rgbClr val="7368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4" name="Freeform 203"/>
            <p:cNvSpPr>
              <a:spLocks/>
            </p:cNvSpPr>
            <p:nvPr/>
          </p:nvSpPr>
          <p:spPr bwMode="auto">
            <a:xfrm>
              <a:off x="2474913" y="500063"/>
              <a:ext cx="198438" cy="38100"/>
            </a:xfrm>
            <a:custGeom>
              <a:avLst/>
              <a:gdLst>
                <a:gd name="T0" fmla="*/ 2147483647 w 1880"/>
                <a:gd name="T1" fmla="*/ 2147483647 h 348"/>
                <a:gd name="T2" fmla="*/ 2147483647 w 1880"/>
                <a:gd name="T3" fmla="*/ 0 h 348"/>
                <a:gd name="T4" fmla="*/ 2147483647 w 1880"/>
                <a:gd name="T5" fmla="*/ 2147483647 h 348"/>
                <a:gd name="T6" fmla="*/ 0 w 1880"/>
                <a:gd name="T7" fmla="*/ 2147483647 h 348"/>
                <a:gd name="T8" fmla="*/ 2147483647 w 1880"/>
                <a:gd name="T9" fmla="*/ 2147483647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80"/>
                <a:gd name="T16" fmla="*/ 0 h 348"/>
                <a:gd name="T17" fmla="*/ 1880 w 1880"/>
                <a:gd name="T18" fmla="*/ 348 h 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80" h="348">
                  <a:moveTo>
                    <a:pt x="27" y="165"/>
                  </a:moveTo>
                  <a:lnTo>
                    <a:pt x="1880" y="0"/>
                  </a:lnTo>
                  <a:lnTo>
                    <a:pt x="1850" y="241"/>
                  </a:lnTo>
                  <a:lnTo>
                    <a:pt x="0" y="348"/>
                  </a:lnTo>
                  <a:lnTo>
                    <a:pt x="27" y="165"/>
                  </a:lnTo>
                  <a:close/>
                </a:path>
              </a:pathLst>
            </a:custGeom>
            <a:solidFill>
              <a:srgbClr val="B9CA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5" name="Freeform 204"/>
            <p:cNvSpPr>
              <a:spLocks/>
            </p:cNvSpPr>
            <p:nvPr/>
          </p:nvSpPr>
          <p:spPr bwMode="auto">
            <a:xfrm>
              <a:off x="2468563" y="517525"/>
              <a:ext cx="301625" cy="219075"/>
            </a:xfrm>
            <a:custGeom>
              <a:avLst/>
              <a:gdLst>
                <a:gd name="T0" fmla="*/ 0 w 2842"/>
                <a:gd name="T1" fmla="*/ 2147483647 h 2068"/>
                <a:gd name="T2" fmla="*/ 2147483647 w 2842"/>
                <a:gd name="T3" fmla="*/ 0 h 2068"/>
                <a:gd name="T4" fmla="*/ 2147483647 w 2842"/>
                <a:gd name="T5" fmla="*/ 2147483647 h 2068"/>
                <a:gd name="T6" fmla="*/ 2147483647 w 2842"/>
                <a:gd name="T7" fmla="*/ 2147483647 h 2068"/>
                <a:gd name="T8" fmla="*/ 0 w 2842"/>
                <a:gd name="T9" fmla="*/ 2147483647 h 20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2"/>
                <a:gd name="T16" fmla="*/ 0 h 2068"/>
                <a:gd name="T17" fmla="*/ 2842 w 2842"/>
                <a:gd name="T18" fmla="*/ 2068 h 20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2" h="2068">
                  <a:moveTo>
                    <a:pt x="0" y="138"/>
                  </a:moveTo>
                  <a:lnTo>
                    <a:pt x="1933" y="0"/>
                  </a:lnTo>
                  <a:lnTo>
                    <a:pt x="2842" y="2013"/>
                  </a:lnTo>
                  <a:lnTo>
                    <a:pt x="908" y="206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6" name="Freeform 205"/>
            <p:cNvSpPr>
              <a:spLocks/>
            </p:cNvSpPr>
            <p:nvPr/>
          </p:nvSpPr>
          <p:spPr bwMode="auto">
            <a:xfrm>
              <a:off x="2638426" y="530225"/>
              <a:ext cx="112713" cy="166688"/>
            </a:xfrm>
            <a:custGeom>
              <a:avLst/>
              <a:gdLst>
                <a:gd name="T0" fmla="*/ 2147483647 w 1076"/>
                <a:gd name="T1" fmla="*/ 2147483647 h 1577"/>
                <a:gd name="T2" fmla="*/ 2147483647 w 1076"/>
                <a:gd name="T3" fmla="*/ 2147483647 h 1577"/>
                <a:gd name="T4" fmla="*/ 2147483647 w 1076"/>
                <a:gd name="T5" fmla="*/ 2147483647 h 1577"/>
                <a:gd name="T6" fmla="*/ 2147483647 w 1076"/>
                <a:gd name="T7" fmla="*/ 2147483647 h 1577"/>
                <a:gd name="T8" fmla="*/ 2147483647 w 1076"/>
                <a:gd name="T9" fmla="*/ 2147483647 h 1577"/>
                <a:gd name="T10" fmla="*/ 2147483647 w 1076"/>
                <a:gd name="T11" fmla="*/ 2147483647 h 1577"/>
                <a:gd name="T12" fmla="*/ 2147483647 w 1076"/>
                <a:gd name="T13" fmla="*/ 2147483647 h 1577"/>
                <a:gd name="T14" fmla="*/ 2147483647 w 1076"/>
                <a:gd name="T15" fmla="*/ 2147483647 h 1577"/>
                <a:gd name="T16" fmla="*/ 2147483647 w 1076"/>
                <a:gd name="T17" fmla="*/ 2147483647 h 1577"/>
                <a:gd name="T18" fmla="*/ 2147483647 w 1076"/>
                <a:gd name="T19" fmla="*/ 2147483647 h 1577"/>
                <a:gd name="T20" fmla="*/ 2147483647 w 1076"/>
                <a:gd name="T21" fmla="*/ 2147483647 h 1577"/>
                <a:gd name="T22" fmla="*/ 2147483647 w 1076"/>
                <a:gd name="T23" fmla="*/ 2147483647 h 1577"/>
                <a:gd name="T24" fmla="*/ 2147483647 w 1076"/>
                <a:gd name="T25" fmla="*/ 2147483647 h 1577"/>
                <a:gd name="T26" fmla="*/ 2147483647 w 1076"/>
                <a:gd name="T27" fmla="*/ 2147483647 h 1577"/>
                <a:gd name="T28" fmla="*/ 2147483647 w 1076"/>
                <a:gd name="T29" fmla="*/ 2147483647 h 1577"/>
                <a:gd name="T30" fmla="*/ 2147483647 w 1076"/>
                <a:gd name="T31" fmla="*/ 2147483647 h 1577"/>
                <a:gd name="T32" fmla="*/ 2147483647 w 1076"/>
                <a:gd name="T33" fmla="*/ 2147483647 h 1577"/>
                <a:gd name="T34" fmla="*/ 2147483647 w 1076"/>
                <a:gd name="T35" fmla="*/ 2147483647 h 1577"/>
                <a:gd name="T36" fmla="*/ 2147483647 w 1076"/>
                <a:gd name="T37" fmla="*/ 2147483647 h 1577"/>
                <a:gd name="T38" fmla="*/ 0 w 1076"/>
                <a:gd name="T39" fmla="*/ 2147483647 h 1577"/>
                <a:gd name="T40" fmla="*/ 2147483647 w 1076"/>
                <a:gd name="T41" fmla="*/ 2147483647 h 1577"/>
                <a:gd name="T42" fmla="*/ 2147483647 w 1076"/>
                <a:gd name="T43" fmla="*/ 2147483647 h 1577"/>
                <a:gd name="T44" fmla="*/ 2147483647 w 1076"/>
                <a:gd name="T45" fmla="*/ 2147483647 h 1577"/>
                <a:gd name="T46" fmla="*/ 2147483647 w 1076"/>
                <a:gd name="T47" fmla="*/ 2147483647 h 1577"/>
                <a:gd name="T48" fmla="*/ 2147483647 w 1076"/>
                <a:gd name="T49" fmla="*/ 2147483647 h 1577"/>
                <a:gd name="T50" fmla="*/ 2147483647 w 1076"/>
                <a:gd name="T51" fmla="*/ 2147483647 h 1577"/>
                <a:gd name="T52" fmla="*/ 2147483647 w 1076"/>
                <a:gd name="T53" fmla="*/ 2147483647 h 1577"/>
                <a:gd name="T54" fmla="*/ 2147483647 w 1076"/>
                <a:gd name="T55" fmla="*/ 2147483647 h 1577"/>
                <a:gd name="T56" fmla="*/ 2147483647 w 1076"/>
                <a:gd name="T57" fmla="*/ 2147483647 h 1577"/>
                <a:gd name="T58" fmla="*/ 2147483647 w 1076"/>
                <a:gd name="T59" fmla="*/ 2147483647 h 1577"/>
                <a:gd name="T60" fmla="*/ 2147483647 w 1076"/>
                <a:gd name="T61" fmla="*/ 2147483647 h 1577"/>
                <a:gd name="T62" fmla="*/ 2147483647 w 1076"/>
                <a:gd name="T63" fmla="*/ 2147483647 h 1577"/>
                <a:gd name="T64" fmla="*/ 2147483647 w 1076"/>
                <a:gd name="T65" fmla="*/ 2147483647 h 1577"/>
                <a:gd name="T66" fmla="*/ 2147483647 w 1076"/>
                <a:gd name="T67" fmla="*/ 2147483647 h 1577"/>
                <a:gd name="T68" fmla="*/ 2147483647 w 1076"/>
                <a:gd name="T69" fmla="*/ 2147483647 h 1577"/>
                <a:gd name="T70" fmla="*/ 2147483647 w 1076"/>
                <a:gd name="T71" fmla="*/ 2147483647 h 1577"/>
                <a:gd name="T72" fmla="*/ 2147483647 w 1076"/>
                <a:gd name="T73" fmla="*/ 2147483647 h 1577"/>
                <a:gd name="T74" fmla="*/ 2147483647 w 1076"/>
                <a:gd name="T75" fmla="*/ 2147483647 h 1577"/>
                <a:gd name="T76" fmla="*/ 2147483647 w 1076"/>
                <a:gd name="T77" fmla="*/ 2147483647 h 1577"/>
                <a:gd name="T78" fmla="*/ 2147483647 w 1076"/>
                <a:gd name="T79" fmla="*/ 2147483647 h 1577"/>
                <a:gd name="T80" fmla="*/ 2147483647 w 1076"/>
                <a:gd name="T81" fmla="*/ 2147483647 h 1577"/>
                <a:gd name="T82" fmla="*/ 2147483647 w 1076"/>
                <a:gd name="T83" fmla="*/ 2147483647 h 1577"/>
                <a:gd name="T84" fmla="*/ 2147483647 w 1076"/>
                <a:gd name="T85" fmla="*/ 2147483647 h 1577"/>
                <a:gd name="T86" fmla="*/ 2147483647 w 1076"/>
                <a:gd name="T87" fmla="*/ 2147483647 h 1577"/>
                <a:gd name="T88" fmla="*/ 2147483647 w 1076"/>
                <a:gd name="T89" fmla="*/ 2147483647 h 1577"/>
                <a:gd name="T90" fmla="*/ 2147483647 w 1076"/>
                <a:gd name="T91" fmla="*/ 2147483647 h 1577"/>
                <a:gd name="T92" fmla="*/ 2147483647 w 1076"/>
                <a:gd name="T93" fmla="*/ 2147483647 h 1577"/>
                <a:gd name="T94" fmla="*/ 2147483647 w 1076"/>
                <a:gd name="T95" fmla="*/ 2147483647 h 1577"/>
                <a:gd name="T96" fmla="*/ 2147483647 w 1076"/>
                <a:gd name="T97" fmla="*/ 2147483647 h 1577"/>
                <a:gd name="T98" fmla="*/ 2147483647 w 1076"/>
                <a:gd name="T99" fmla="*/ 2147483647 h 1577"/>
                <a:gd name="T100" fmla="*/ 2147483647 w 1076"/>
                <a:gd name="T101" fmla="*/ 2147483647 h 1577"/>
                <a:gd name="T102" fmla="*/ 2147483647 w 1076"/>
                <a:gd name="T103" fmla="*/ 2147483647 h 1577"/>
                <a:gd name="T104" fmla="*/ 2147483647 w 1076"/>
                <a:gd name="T105" fmla="*/ 2147483647 h 1577"/>
                <a:gd name="T106" fmla="*/ 2147483647 w 1076"/>
                <a:gd name="T107" fmla="*/ 2147483647 h 1577"/>
                <a:gd name="T108" fmla="*/ 2147483647 w 1076"/>
                <a:gd name="T109" fmla="*/ 2147483647 h 1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76"/>
                <a:gd name="T166" fmla="*/ 0 h 1577"/>
                <a:gd name="T167" fmla="*/ 1076 w 1076"/>
                <a:gd name="T168" fmla="*/ 1577 h 1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76" h="1577">
                  <a:moveTo>
                    <a:pt x="341" y="82"/>
                  </a:moveTo>
                  <a:lnTo>
                    <a:pt x="334" y="91"/>
                  </a:lnTo>
                  <a:lnTo>
                    <a:pt x="329" y="100"/>
                  </a:lnTo>
                  <a:lnTo>
                    <a:pt x="326" y="110"/>
                  </a:lnTo>
                  <a:lnTo>
                    <a:pt x="325" y="122"/>
                  </a:lnTo>
                  <a:lnTo>
                    <a:pt x="325" y="134"/>
                  </a:lnTo>
                  <a:lnTo>
                    <a:pt x="326" y="147"/>
                  </a:lnTo>
                  <a:lnTo>
                    <a:pt x="328" y="160"/>
                  </a:lnTo>
                  <a:lnTo>
                    <a:pt x="332" y="174"/>
                  </a:lnTo>
                  <a:lnTo>
                    <a:pt x="352" y="233"/>
                  </a:lnTo>
                  <a:lnTo>
                    <a:pt x="375" y="295"/>
                  </a:lnTo>
                  <a:lnTo>
                    <a:pt x="380" y="310"/>
                  </a:lnTo>
                  <a:lnTo>
                    <a:pt x="385" y="325"/>
                  </a:lnTo>
                  <a:lnTo>
                    <a:pt x="389" y="340"/>
                  </a:lnTo>
                  <a:lnTo>
                    <a:pt x="392" y="356"/>
                  </a:lnTo>
                  <a:lnTo>
                    <a:pt x="394" y="371"/>
                  </a:lnTo>
                  <a:lnTo>
                    <a:pt x="394" y="385"/>
                  </a:lnTo>
                  <a:lnTo>
                    <a:pt x="394" y="399"/>
                  </a:lnTo>
                  <a:lnTo>
                    <a:pt x="392" y="413"/>
                  </a:lnTo>
                  <a:lnTo>
                    <a:pt x="389" y="425"/>
                  </a:lnTo>
                  <a:lnTo>
                    <a:pt x="383" y="438"/>
                  </a:lnTo>
                  <a:lnTo>
                    <a:pt x="376" y="449"/>
                  </a:lnTo>
                  <a:lnTo>
                    <a:pt x="367" y="461"/>
                  </a:lnTo>
                  <a:lnTo>
                    <a:pt x="356" y="471"/>
                  </a:lnTo>
                  <a:lnTo>
                    <a:pt x="341" y="480"/>
                  </a:lnTo>
                  <a:lnTo>
                    <a:pt x="325" y="488"/>
                  </a:lnTo>
                  <a:lnTo>
                    <a:pt x="306" y="495"/>
                  </a:lnTo>
                  <a:lnTo>
                    <a:pt x="295" y="498"/>
                  </a:lnTo>
                  <a:lnTo>
                    <a:pt x="282" y="501"/>
                  </a:lnTo>
                  <a:lnTo>
                    <a:pt x="269" y="503"/>
                  </a:lnTo>
                  <a:lnTo>
                    <a:pt x="256" y="505"/>
                  </a:lnTo>
                  <a:lnTo>
                    <a:pt x="227" y="508"/>
                  </a:lnTo>
                  <a:lnTo>
                    <a:pt x="198" y="511"/>
                  </a:lnTo>
                  <a:lnTo>
                    <a:pt x="167" y="513"/>
                  </a:lnTo>
                  <a:lnTo>
                    <a:pt x="138" y="516"/>
                  </a:lnTo>
                  <a:lnTo>
                    <a:pt x="108" y="520"/>
                  </a:lnTo>
                  <a:lnTo>
                    <a:pt x="82" y="525"/>
                  </a:lnTo>
                  <a:lnTo>
                    <a:pt x="69" y="528"/>
                  </a:lnTo>
                  <a:lnTo>
                    <a:pt x="57" y="532"/>
                  </a:lnTo>
                  <a:lnTo>
                    <a:pt x="46" y="536"/>
                  </a:lnTo>
                  <a:lnTo>
                    <a:pt x="37" y="541"/>
                  </a:lnTo>
                  <a:lnTo>
                    <a:pt x="28" y="547"/>
                  </a:lnTo>
                  <a:lnTo>
                    <a:pt x="20" y="554"/>
                  </a:lnTo>
                  <a:lnTo>
                    <a:pt x="14" y="562"/>
                  </a:lnTo>
                  <a:lnTo>
                    <a:pt x="10" y="570"/>
                  </a:lnTo>
                  <a:lnTo>
                    <a:pt x="5" y="581"/>
                  </a:lnTo>
                  <a:lnTo>
                    <a:pt x="3" y="592"/>
                  </a:lnTo>
                  <a:lnTo>
                    <a:pt x="3" y="603"/>
                  </a:lnTo>
                  <a:lnTo>
                    <a:pt x="5" y="617"/>
                  </a:lnTo>
                  <a:lnTo>
                    <a:pt x="10" y="632"/>
                  </a:lnTo>
                  <a:lnTo>
                    <a:pt x="15" y="648"/>
                  </a:lnTo>
                  <a:lnTo>
                    <a:pt x="23" y="665"/>
                  </a:lnTo>
                  <a:lnTo>
                    <a:pt x="33" y="684"/>
                  </a:lnTo>
                  <a:lnTo>
                    <a:pt x="39" y="694"/>
                  </a:lnTo>
                  <a:lnTo>
                    <a:pt x="45" y="703"/>
                  </a:lnTo>
                  <a:lnTo>
                    <a:pt x="53" y="711"/>
                  </a:lnTo>
                  <a:lnTo>
                    <a:pt x="61" y="718"/>
                  </a:lnTo>
                  <a:lnTo>
                    <a:pt x="71" y="725"/>
                  </a:lnTo>
                  <a:lnTo>
                    <a:pt x="81" y="732"/>
                  </a:lnTo>
                  <a:lnTo>
                    <a:pt x="92" y="737"/>
                  </a:lnTo>
                  <a:lnTo>
                    <a:pt x="103" y="744"/>
                  </a:lnTo>
                  <a:lnTo>
                    <a:pt x="114" y="749"/>
                  </a:lnTo>
                  <a:lnTo>
                    <a:pt x="127" y="753"/>
                  </a:lnTo>
                  <a:lnTo>
                    <a:pt x="140" y="758"/>
                  </a:lnTo>
                  <a:lnTo>
                    <a:pt x="152" y="761"/>
                  </a:lnTo>
                  <a:lnTo>
                    <a:pt x="180" y="768"/>
                  </a:lnTo>
                  <a:lnTo>
                    <a:pt x="208" y="773"/>
                  </a:lnTo>
                  <a:lnTo>
                    <a:pt x="236" y="778"/>
                  </a:lnTo>
                  <a:lnTo>
                    <a:pt x="265" y="782"/>
                  </a:lnTo>
                  <a:lnTo>
                    <a:pt x="293" y="785"/>
                  </a:lnTo>
                  <a:lnTo>
                    <a:pt x="320" y="788"/>
                  </a:lnTo>
                  <a:lnTo>
                    <a:pt x="347" y="791"/>
                  </a:lnTo>
                  <a:lnTo>
                    <a:pt x="372" y="793"/>
                  </a:lnTo>
                  <a:lnTo>
                    <a:pt x="394" y="797"/>
                  </a:lnTo>
                  <a:lnTo>
                    <a:pt x="415" y="801"/>
                  </a:lnTo>
                  <a:lnTo>
                    <a:pt x="409" y="810"/>
                  </a:lnTo>
                  <a:lnTo>
                    <a:pt x="401" y="818"/>
                  </a:lnTo>
                  <a:lnTo>
                    <a:pt x="390" y="826"/>
                  </a:lnTo>
                  <a:lnTo>
                    <a:pt x="380" y="834"/>
                  </a:lnTo>
                  <a:lnTo>
                    <a:pt x="368" y="841"/>
                  </a:lnTo>
                  <a:lnTo>
                    <a:pt x="356" y="848"/>
                  </a:lnTo>
                  <a:lnTo>
                    <a:pt x="341" y="854"/>
                  </a:lnTo>
                  <a:lnTo>
                    <a:pt x="327" y="861"/>
                  </a:lnTo>
                  <a:lnTo>
                    <a:pt x="296" y="873"/>
                  </a:lnTo>
                  <a:lnTo>
                    <a:pt x="262" y="884"/>
                  </a:lnTo>
                  <a:lnTo>
                    <a:pt x="227" y="895"/>
                  </a:lnTo>
                  <a:lnTo>
                    <a:pt x="193" y="905"/>
                  </a:lnTo>
                  <a:lnTo>
                    <a:pt x="158" y="917"/>
                  </a:lnTo>
                  <a:lnTo>
                    <a:pt x="126" y="928"/>
                  </a:lnTo>
                  <a:lnTo>
                    <a:pt x="94" y="939"/>
                  </a:lnTo>
                  <a:lnTo>
                    <a:pt x="67" y="952"/>
                  </a:lnTo>
                  <a:lnTo>
                    <a:pt x="54" y="958"/>
                  </a:lnTo>
                  <a:lnTo>
                    <a:pt x="42" y="965"/>
                  </a:lnTo>
                  <a:lnTo>
                    <a:pt x="32" y="974"/>
                  </a:lnTo>
                  <a:lnTo>
                    <a:pt x="24" y="981"/>
                  </a:lnTo>
                  <a:lnTo>
                    <a:pt x="16" y="989"/>
                  </a:lnTo>
                  <a:lnTo>
                    <a:pt x="10" y="998"/>
                  </a:lnTo>
                  <a:lnTo>
                    <a:pt x="5" y="1007"/>
                  </a:lnTo>
                  <a:lnTo>
                    <a:pt x="2" y="1017"/>
                  </a:lnTo>
                  <a:lnTo>
                    <a:pt x="0" y="1034"/>
                  </a:lnTo>
                  <a:lnTo>
                    <a:pt x="0" y="1050"/>
                  </a:lnTo>
                  <a:lnTo>
                    <a:pt x="2" y="1063"/>
                  </a:lnTo>
                  <a:lnTo>
                    <a:pt x="6" y="1076"/>
                  </a:lnTo>
                  <a:lnTo>
                    <a:pt x="13" y="1088"/>
                  </a:lnTo>
                  <a:lnTo>
                    <a:pt x="20" y="1098"/>
                  </a:lnTo>
                  <a:lnTo>
                    <a:pt x="29" y="1107"/>
                  </a:lnTo>
                  <a:lnTo>
                    <a:pt x="40" y="1114"/>
                  </a:lnTo>
                  <a:lnTo>
                    <a:pt x="51" y="1121"/>
                  </a:lnTo>
                  <a:lnTo>
                    <a:pt x="65" y="1126"/>
                  </a:lnTo>
                  <a:lnTo>
                    <a:pt x="79" y="1131"/>
                  </a:lnTo>
                  <a:lnTo>
                    <a:pt x="94" y="1135"/>
                  </a:lnTo>
                  <a:lnTo>
                    <a:pt x="109" y="1138"/>
                  </a:lnTo>
                  <a:lnTo>
                    <a:pt x="127" y="1140"/>
                  </a:lnTo>
                  <a:lnTo>
                    <a:pt x="144" y="1142"/>
                  </a:lnTo>
                  <a:lnTo>
                    <a:pt x="161" y="1143"/>
                  </a:lnTo>
                  <a:lnTo>
                    <a:pt x="198" y="1143"/>
                  </a:lnTo>
                  <a:lnTo>
                    <a:pt x="235" y="1142"/>
                  </a:lnTo>
                  <a:lnTo>
                    <a:pt x="271" y="1140"/>
                  </a:lnTo>
                  <a:lnTo>
                    <a:pt x="306" y="1138"/>
                  </a:lnTo>
                  <a:lnTo>
                    <a:pt x="338" y="1135"/>
                  </a:lnTo>
                  <a:lnTo>
                    <a:pt x="368" y="1133"/>
                  </a:lnTo>
                  <a:lnTo>
                    <a:pt x="392" y="1132"/>
                  </a:lnTo>
                  <a:lnTo>
                    <a:pt x="412" y="1132"/>
                  </a:lnTo>
                  <a:lnTo>
                    <a:pt x="405" y="1141"/>
                  </a:lnTo>
                  <a:lnTo>
                    <a:pt x="396" y="1151"/>
                  </a:lnTo>
                  <a:lnTo>
                    <a:pt x="388" y="1159"/>
                  </a:lnTo>
                  <a:lnTo>
                    <a:pt x="379" y="1167"/>
                  </a:lnTo>
                  <a:lnTo>
                    <a:pt x="362" y="1181"/>
                  </a:lnTo>
                  <a:lnTo>
                    <a:pt x="342" y="1195"/>
                  </a:lnTo>
                  <a:lnTo>
                    <a:pt x="304" y="1219"/>
                  </a:lnTo>
                  <a:lnTo>
                    <a:pt x="263" y="1241"/>
                  </a:lnTo>
                  <a:lnTo>
                    <a:pt x="244" y="1252"/>
                  </a:lnTo>
                  <a:lnTo>
                    <a:pt x="223" y="1265"/>
                  </a:lnTo>
                  <a:lnTo>
                    <a:pt x="205" y="1277"/>
                  </a:lnTo>
                  <a:lnTo>
                    <a:pt x="187" y="1291"/>
                  </a:lnTo>
                  <a:lnTo>
                    <a:pt x="178" y="1298"/>
                  </a:lnTo>
                  <a:lnTo>
                    <a:pt x="169" y="1306"/>
                  </a:lnTo>
                  <a:lnTo>
                    <a:pt x="161" y="1314"/>
                  </a:lnTo>
                  <a:lnTo>
                    <a:pt x="153" y="1323"/>
                  </a:lnTo>
                  <a:lnTo>
                    <a:pt x="146" y="1332"/>
                  </a:lnTo>
                  <a:lnTo>
                    <a:pt x="139" y="1342"/>
                  </a:lnTo>
                  <a:lnTo>
                    <a:pt x="132" y="1352"/>
                  </a:lnTo>
                  <a:lnTo>
                    <a:pt x="126" y="1363"/>
                  </a:lnTo>
                  <a:lnTo>
                    <a:pt x="139" y="1374"/>
                  </a:lnTo>
                  <a:lnTo>
                    <a:pt x="153" y="1383"/>
                  </a:lnTo>
                  <a:lnTo>
                    <a:pt x="167" y="1390"/>
                  </a:lnTo>
                  <a:lnTo>
                    <a:pt x="182" y="1396"/>
                  </a:lnTo>
                  <a:lnTo>
                    <a:pt x="196" y="1401"/>
                  </a:lnTo>
                  <a:lnTo>
                    <a:pt x="210" y="1405"/>
                  </a:lnTo>
                  <a:lnTo>
                    <a:pt x="224" y="1407"/>
                  </a:lnTo>
                  <a:lnTo>
                    <a:pt x="240" y="1409"/>
                  </a:lnTo>
                  <a:lnTo>
                    <a:pt x="254" y="1409"/>
                  </a:lnTo>
                  <a:lnTo>
                    <a:pt x="268" y="1408"/>
                  </a:lnTo>
                  <a:lnTo>
                    <a:pt x="283" y="1407"/>
                  </a:lnTo>
                  <a:lnTo>
                    <a:pt x="299" y="1405"/>
                  </a:lnTo>
                  <a:lnTo>
                    <a:pt x="313" y="1401"/>
                  </a:lnTo>
                  <a:lnTo>
                    <a:pt x="328" y="1398"/>
                  </a:lnTo>
                  <a:lnTo>
                    <a:pt x="342" y="1393"/>
                  </a:lnTo>
                  <a:lnTo>
                    <a:pt x="358" y="1388"/>
                  </a:lnTo>
                  <a:lnTo>
                    <a:pt x="387" y="1376"/>
                  </a:lnTo>
                  <a:lnTo>
                    <a:pt x="417" y="1362"/>
                  </a:lnTo>
                  <a:lnTo>
                    <a:pt x="445" y="1347"/>
                  </a:lnTo>
                  <a:lnTo>
                    <a:pt x="474" y="1331"/>
                  </a:lnTo>
                  <a:lnTo>
                    <a:pt x="530" y="1299"/>
                  </a:lnTo>
                  <a:lnTo>
                    <a:pt x="583" y="1270"/>
                  </a:lnTo>
                  <a:lnTo>
                    <a:pt x="583" y="1280"/>
                  </a:lnTo>
                  <a:lnTo>
                    <a:pt x="583" y="1291"/>
                  </a:lnTo>
                  <a:lnTo>
                    <a:pt x="582" y="1302"/>
                  </a:lnTo>
                  <a:lnTo>
                    <a:pt x="581" y="1314"/>
                  </a:lnTo>
                  <a:lnTo>
                    <a:pt x="577" y="1340"/>
                  </a:lnTo>
                  <a:lnTo>
                    <a:pt x="572" y="1367"/>
                  </a:lnTo>
                  <a:lnTo>
                    <a:pt x="565" y="1395"/>
                  </a:lnTo>
                  <a:lnTo>
                    <a:pt x="560" y="1422"/>
                  </a:lnTo>
                  <a:lnTo>
                    <a:pt x="556" y="1450"/>
                  </a:lnTo>
                  <a:lnTo>
                    <a:pt x="555" y="1476"/>
                  </a:lnTo>
                  <a:lnTo>
                    <a:pt x="554" y="1489"/>
                  </a:lnTo>
                  <a:lnTo>
                    <a:pt x="555" y="1501"/>
                  </a:lnTo>
                  <a:lnTo>
                    <a:pt x="557" y="1512"/>
                  </a:lnTo>
                  <a:lnTo>
                    <a:pt x="559" y="1523"/>
                  </a:lnTo>
                  <a:lnTo>
                    <a:pt x="563" y="1532"/>
                  </a:lnTo>
                  <a:lnTo>
                    <a:pt x="567" y="1541"/>
                  </a:lnTo>
                  <a:lnTo>
                    <a:pt x="574" y="1551"/>
                  </a:lnTo>
                  <a:lnTo>
                    <a:pt x="581" y="1558"/>
                  </a:lnTo>
                  <a:lnTo>
                    <a:pt x="589" y="1564"/>
                  </a:lnTo>
                  <a:lnTo>
                    <a:pt x="599" y="1569"/>
                  </a:lnTo>
                  <a:lnTo>
                    <a:pt x="611" y="1573"/>
                  </a:lnTo>
                  <a:lnTo>
                    <a:pt x="624" y="1576"/>
                  </a:lnTo>
                  <a:lnTo>
                    <a:pt x="639" y="1577"/>
                  </a:lnTo>
                  <a:lnTo>
                    <a:pt x="656" y="1577"/>
                  </a:lnTo>
                  <a:lnTo>
                    <a:pt x="675" y="1576"/>
                  </a:lnTo>
                  <a:lnTo>
                    <a:pt x="696" y="1573"/>
                  </a:lnTo>
                  <a:lnTo>
                    <a:pt x="706" y="1571"/>
                  </a:lnTo>
                  <a:lnTo>
                    <a:pt x="717" y="1566"/>
                  </a:lnTo>
                  <a:lnTo>
                    <a:pt x="727" y="1561"/>
                  </a:lnTo>
                  <a:lnTo>
                    <a:pt x="739" y="1554"/>
                  </a:lnTo>
                  <a:lnTo>
                    <a:pt x="749" y="1546"/>
                  </a:lnTo>
                  <a:lnTo>
                    <a:pt x="759" y="1536"/>
                  </a:lnTo>
                  <a:lnTo>
                    <a:pt x="769" y="1526"/>
                  </a:lnTo>
                  <a:lnTo>
                    <a:pt x="780" y="1515"/>
                  </a:lnTo>
                  <a:lnTo>
                    <a:pt x="790" y="1503"/>
                  </a:lnTo>
                  <a:lnTo>
                    <a:pt x="801" y="1490"/>
                  </a:lnTo>
                  <a:lnTo>
                    <a:pt x="811" y="1475"/>
                  </a:lnTo>
                  <a:lnTo>
                    <a:pt x="821" y="1461"/>
                  </a:lnTo>
                  <a:lnTo>
                    <a:pt x="840" y="1431"/>
                  </a:lnTo>
                  <a:lnTo>
                    <a:pt x="859" y="1399"/>
                  </a:lnTo>
                  <a:lnTo>
                    <a:pt x="877" y="1365"/>
                  </a:lnTo>
                  <a:lnTo>
                    <a:pt x="895" y="1333"/>
                  </a:lnTo>
                  <a:lnTo>
                    <a:pt x="912" y="1300"/>
                  </a:lnTo>
                  <a:lnTo>
                    <a:pt x="927" y="1269"/>
                  </a:lnTo>
                  <a:lnTo>
                    <a:pt x="954" y="1213"/>
                  </a:lnTo>
                  <a:lnTo>
                    <a:pt x="977" y="1170"/>
                  </a:lnTo>
                  <a:lnTo>
                    <a:pt x="990" y="1147"/>
                  </a:lnTo>
                  <a:lnTo>
                    <a:pt x="1001" y="1122"/>
                  </a:lnTo>
                  <a:lnTo>
                    <a:pt x="1012" y="1099"/>
                  </a:lnTo>
                  <a:lnTo>
                    <a:pt x="1023" y="1074"/>
                  </a:lnTo>
                  <a:lnTo>
                    <a:pt x="1032" y="1050"/>
                  </a:lnTo>
                  <a:lnTo>
                    <a:pt x="1041" y="1025"/>
                  </a:lnTo>
                  <a:lnTo>
                    <a:pt x="1048" y="1001"/>
                  </a:lnTo>
                  <a:lnTo>
                    <a:pt x="1055" y="976"/>
                  </a:lnTo>
                  <a:lnTo>
                    <a:pt x="1060" y="951"/>
                  </a:lnTo>
                  <a:lnTo>
                    <a:pt x="1065" y="926"/>
                  </a:lnTo>
                  <a:lnTo>
                    <a:pt x="1069" y="900"/>
                  </a:lnTo>
                  <a:lnTo>
                    <a:pt x="1072" y="876"/>
                  </a:lnTo>
                  <a:lnTo>
                    <a:pt x="1075" y="850"/>
                  </a:lnTo>
                  <a:lnTo>
                    <a:pt x="1076" y="825"/>
                  </a:lnTo>
                  <a:lnTo>
                    <a:pt x="1076" y="799"/>
                  </a:lnTo>
                  <a:lnTo>
                    <a:pt x="1075" y="774"/>
                  </a:lnTo>
                  <a:lnTo>
                    <a:pt x="1072" y="750"/>
                  </a:lnTo>
                  <a:lnTo>
                    <a:pt x="1069" y="724"/>
                  </a:lnTo>
                  <a:lnTo>
                    <a:pt x="1065" y="700"/>
                  </a:lnTo>
                  <a:lnTo>
                    <a:pt x="1060" y="674"/>
                  </a:lnTo>
                  <a:lnTo>
                    <a:pt x="1053" y="650"/>
                  </a:lnTo>
                  <a:lnTo>
                    <a:pt x="1046" y="625"/>
                  </a:lnTo>
                  <a:lnTo>
                    <a:pt x="1038" y="601"/>
                  </a:lnTo>
                  <a:lnTo>
                    <a:pt x="1029" y="578"/>
                  </a:lnTo>
                  <a:lnTo>
                    <a:pt x="1019" y="554"/>
                  </a:lnTo>
                  <a:lnTo>
                    <a:pt x="1006" y="531"/>
                  </a:lnTo>
                  <a:lnTo>
                    <a:pt x="994" y="507"/>
                  </a:lnTo>
                  <a:lnTo>
                    <a:pt x="980" y="485"/>
                  </a:lnTo>
                  <a:lnTo>
                    <a:pt x="965" y="463"/>
                  </a:lnTo>
                  <a:lnTo>
                    <a:pt x="948" y="441"/>
                  </a:lnTo>
                  <a:lnTo>
                    <a:pt x="931" y="420"/>
                  </a:lnTo>
                  <a:lnTo>
                    <a:pt x="913" y="398"/>
                  </a:lnTo>
                  <a:lnTo>
                    <a:pt x="898" y="384"/>
                  </a:lnTo>
                  <a:lnTo>
                    <a:pt x="882" y="371"/>
                  </a:lnTo>
                  <a:lnTo>
                    <a:pt x="866" y="360"/>
                  </a:lnTo>
                  <a:lnTo>
                    <a:pt x="848" y="349"/>
                  </a:lnTo>
                  <a:lnTo>
                    <a:pt x="812" y="328"/>
                  </a:lnTo>
                  <a:lnTo>
                    <a:pt x="773" y="310"/>
                  </a:lnTo>
                  <a:lnTo>
                    <a:pt x="734" y="292"/>
                  </a:lnTo>
                  <a:lnTo>
                    <a:pt x="697" y="271"/>
                  </a:lnTo>
                  <a:lnTo>
                    <a:pt x="678" y="260"/>
                  </a:lnTo>
                  <a:lnTo>
                    <a:pt x="660" y="248"/>
                  </a:lnTo>
                  <a:lnTo>
                    <a:pt x="644" y="235"/>
                  </a:lnTo>
                  <a:lnTo>
                    <a:pt x="628" y="219"/>
                  </a:lnTo>
                  <a:lnTo>
                    <a:pt x="618" y="209"/>
                  </a:lnTo>
                  <a:lnTo>
                    <a:pt x="608" y="197"/>
                  </a:lnTo>
                  <a:lnTo>
                    <a:pt x="598" y="182"/>
                  </a:lnTo>
                  <a:lnTo>
                    <a:pt x="586" y="165"/>
                  </a:lnTo>
                  <a:lnTo>
                    <a:pt x="561" y="130"/>
                  </a:lnTo>
                  <a:lnTo>
                    <a:pt x="535" y="93"/>
                  </a:lnTo>
                  <a:lnTo>
                    <a:pt x="522" y="75"/>
                  </a:lnTo>
                  <a:lnTo>
                    <a:pt x="507" y="58"/>
                  </a:lnTo>
                  <a:lnTo>
                    <a:pt x="493" y="42"/>
                  </a:lnTo>
                  <a:lnTo>
                    <a:pt x="479" y="28"/>
                  </a:lnTo>
                  <a:lnTo>
                    <a:pt x="466" y="17"/>
                  </a:lnTo>
                  <a:lnTo>
                    <a:pt x="451" y="8"/>
                  </a:lnTo>
                  <a:lnTo>
                    <a:pt x="445" y="5"/>
                  </a:lnTo>
                  <a:lnTo>
                    <a:pt x="438" y="3"/>
                  </a:lnTo>
                  <a:lnTo>
                    <a:pt x="431" y="1"/>
                  </a:lnTo>
                  <a:lnTo>
                    <a:pt x="425" y="0"/>
                  </a:lnTo>
                  <a:lnTo>
                    <a:pt x="419" y="1"/>
                  </a:lnTo>
                  <a:lnTo>
                    <a:pt x="413" y="3"/>
                  </a:lnTo>
                  <a:lnTo>
                    <a:pt x="407" y="6"/>
                  </a:lnTo>
                  <a:lnTo>
                    <a:pt x="401" y="11"/>
                  </a:lnTo>
                  <a:lnTo>
                    <a:pt x="388" y="22"/>
                  </a:lnTo>
                  <a:lnTo>
                    <a:pt x="376" y="35"/>
                  </a:lnTo>
                  <a:lnTo>
                    <a:pt x="355" y="63"/>
                  </a:lnTo>
                  <a:lnTo>
                    <a:pt x="341" y="82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7" name="Freeform 206"/>
            <p:cNvSpPr>
              <a:spLocks/>
            </p:cNvSpPr>
            <p:nvPr/>
          </p:nvSpPr>
          <p:spPr bwMode="auto">
            <a:xfrm>
              <a:off x="2640013" y="598488"/>
              <a:ext cx="49213" cy="15875"/>
            </a:xfrm>
            <a:custGeom>
              <a:avLst/>
              <a:gdLst>
                <a:gd name="T0" fmla="*/ 2147483647 w 475"/>
                <a:gd name="T1" fmla="*/ 2147483647 h 152"/>
                <a:gd name="T2" fmla="*/ 2147483647 w 475"/>
                <a:gd name="T3" fmla="*/ 2147483647 h 152"/>
                <a:gd name="T4" fmla="*/ 2147483647 w 475"/>
                <a:gd name="T5" fmla="*/ 2147483647 h 152"/>
                <a:gd name="T6" fmla="*/ 2147483647 w 475"/>
                <a:gd name="T7" fmla="*/ 2147483647 h 152"/>
                <a:gd name="T8" fmla="*/ 2147483647 w 475"/>
                <a:gd name="T9" fmla="*/ 2147483647 h 152"/>
                <a:gd name="T10" fmla="*/ 2147483647 w 475"/>
                <a:gd name="T11" fmla="*/ 2147483647 h 152"/>
                <a:gd name="T12" fmla="*/ 2147483647 w 475"/>
                <a:gd name="T13" fmla="*/ 2147483647 h 152"/>
                <a:gd name="T14" fmla="*/ 2147483647 w 475"/>
                <a:gd name="T15" fmla="*/ 2147483647 h 152"/>
                <a:gd name="T16" fmla="*/ 2147483647 w 475"/>
                <a:gd name="T17" fmla="*/ 2147483647 h 152"/>
                <a:gd name="T18" fmla="*/ 2147483647 w 475"/>
                <a:gd name="T19" fmla="*/ 2147483647 h 152"/>
                <a:gd name="T20" fmla="*/ 2147483647 w 475"/>
                <a:gd name="T21" fmla="*/ 2147483647 h 152"/>
                <a:gd name="T22" fmla="*/ 2147483647 w 475"/>
                <a:gd name="T23" fmla="*/ 2147483647 h 152"/>
                <a:gd name="T24" fmla="*/ 2147483647 w 475"/>
                <a:gd name="T25" fmla="*/ 2147483647 h 152"/>
                <a:gd name="T26" fmla="*/ 2147483647 w 475"/>
                <a:gd name="T27" fmla="*/ 2147483647 h 152"/>
                <a:gd name="T28" fmla="*/ 2147483647 w 475"/>
                <a:gd name="T29" fmla="*/ 2147483647 h 152"/>
                <a:gd name="T30" fmla="*/ 2147483647 w 475"/>
                <a:gd name="T31" fmla="*/ 2147483647 h 152"/>
                <a:gd name="T32" fmla="*/ 2147483647 w 475"/>
                <a:gd name="T33" fmla="*/ 2147483647 h 152"/>
                <a:gd name="T34" fmla="*/ 2147483647 w 475"/>
                <a:gd name="T35" fmla="*/ 2147483647 h 152"/>
                <a:gd name="T36" fmla="*/ 2147483647 w 475"/>
                <a:gd name="T37" fmla="*/ 2147483647 h 152"/>
                <a:gd name="T38" fmla="*/ 2147483647 w 475"/>
                <a:gd name="T39" fmla="*/ 2147483647 h 152"/>
                <a:gd name="T40" fmla="*/ 2147483647 w 475"/>
                <a:gd name="T41" fmla="*/ 2147483647 h 152"/>
                <a:gd name="T42" fmla="*/ 2147483647 w 475"/>
                <a:gd name="T43" fmla="*/ 2147483647 h 152"/>
                <a:gd name="T44" fmla="*/ 2147483647 w 475"/>
                <a:gd name="T45" fmla="*/ 2147483647 h 152"/>
                <a:gd name="T46" fmla="*/ 2147483647 w 475"/>
                <a:gd name="T47" fmla="*/ 2147483647 h 152"/>
                <a:gd name="T48" fmla="*/ 2147483647 w 475"/>
                <a:gd name="T49" fmla="*/ 2147483647 h 152"/>
                <a:gd name="T50" fmla="*/ 2147483647 w 475"/>
                <a:gd name="T51" fmla="*/ 2147483647 h 152"/>
                <a:gd name="T52" fmla="*/ 2147483647 w 475"/>
                <a:gd name="T53" fmla="*/ 2147483647 h 152"/>
                <a:gd name="T54" fmla="*/ 2147483647 w 475"/>
                <a:gd name="T55" fmla="*/ 2147483647 h 152"/>
                <a:gd name="T56" fmla="*/ 0 w 475"/>
                <a:gd name="T57" fmla="*/ 0 h 152"/>
                <a:gd name="T58" fmla="*/ 2147483647 w 475"/>
                <a:gd name="T59" fmla="*/ 2147483647 h 152"/>
                <a:gd name="T60" fmla="*/ 2147483647 w 475"/>
                <a:gd name="T61" fmla="*/ 2147483647 h 152"/>
                <a:gd name="T62" fmla="*/ 2147483647 w 475"/>
                <a:gd name="T63" fmla="*/ 2147483647 h 152"/>
                <a:gd name="T64" fmla="*/ 2147483647 w 475"/>
                <a:gd name="T65" fmla="*/ 2147483647 h 152"/>
                <a:gd name="T66" fmla="*/ 2147483647 w 475"/>
                <a:gd name="T67" fmla="*/ 2147483647 h 152"/>
                <a:gd name="T68" fmla="*/ 2147483647 w 475"/>
                <a:gd name="T69" fmla="*/ 2147483647 h 152"/>
                <a:gd name="T70" fmla="*/ 2147483647 w 475"/>
                <a:gd name="T71" fmla="*/ 2147483647 h 152"/>
                <a:gd name="T72" fmla="*/ 2147483647 w 475"/>
                <a:gd name="T73" fmla="*/ 2147483647 h 152"/>
                <a:gd name="T74" fmla="*/ 2147483647 w 475"/>
                <a:gd name="T75" fmla="*/ 2147483647 h 152"/>
                <a:gd name="T76" fmla="*/ 2147483647 w 475"/>
                <a:gd name="T77" fmla="*/ 2147483647 h 152"/>
                <a:gd name="T78" fmla="*/ 2147483647 w 475"/>
                <a:gd name="T79" fmla="*/ 2147483647 h 152"/>
                <a:gd name="T80" fmla="*/ 2147483647 w 475"/>
                <a:gd name="T81" fmla="*/ 2147483647 h 152"/>
                <a:gd name="T82" fmla="*/ 2147483647 w 475"/>
                <a:gd name="T83" fmla="*/ 2147483647 h 152"/>
                <a:gd name="T84" fmla="*/ 2147483647 w 475"/>
                <a:gd name="T85" fmla="*/ 2147483647 h 1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5"/>
                <a:gd name="T130" fmla="*/ 0 h 152"/>
                <a:gd name="T131" fmla="*/ 475 w 475"/>
                <a:gd name="T132" fmla="*/ 152 h 1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5" h="152">
                  <a:moveTo>
                    <a:pt x="475" y="102"/>
                  </a:moveTo>
                  <a:lnTo>
                    <a:pt x="455" y="116"/>
                  </a:lnTo>
                  <a:lnTo>
                    <a:pt x="433" y="128"/>
                  </a:lnTo>
                  <a:lnTo>
                    <a:pt x="412" y="141"/>
                  </a:lnTo>
                  <a:lnTo>
                    <a:pt x="390" y="152"/>
                  </a:lnTo>
                  <a:lnTo>
                    <a:pt x="346" y="145"/>
                  </a:lnTo>
                  <a:lnTo>
                    <a:pt x="295" y="140"/>
                  </a:lnTo>
                  <a:lnTo>
                    <a:pt x="268" y="137"/>
                  </a:lnTo>
                  <a:lnTo>
                    <a:pt x="241" y="134"/>
                  </a:lnTo>
                  <a:lnTo>
                    <a:pt x="213" y="130"/>
                  </a:lnTo>
                  <a:lnTo>
                    <a:pt x="186" y="125"/>
                  </a:lnTo>
                  <a:lnTo>
                    <a:pt x="158" y="120"/>
                  </a:lnTo>
                  <a:lnTo>
                    <a:pt x="133" y="113"/>
                  </a:lnTo>
                  <a:lnTo>
                    <a:pt x="120" y="109"/>
                  </a:lnTo>
                  <a:lnTo>
                    <a:pt x="108" y="105"/>
                  </a:lnTo>
                  <a:lnTo>
                    <a:pt x="96" y="101"/>
                  </a:lnTo>
                  <a:lnTo>
                    <a:pt x="85" y="95"/>
                  </a:lnTo>
                  <a:lnTo>
                    <a:pt x="74" y="89"/>
                  </a:lnTo>
                  <a:lnTo>
                    <a:pt x="64" y="84"/>
                  </a:lnTo>
                  <a:lnTo>
                    <a:pt x="55" y="77"/>
                  </a:lnTo>
                  <a:lnTo>
                    <a:pt x="45" y="70"/>
                  </a:lnTo>
                  <a:lnTo>
                    <a:pt x="37" y="63"/>
                  </a:lnTo>
                  <a:lnTo>
                    <a:pt x="30" y="55"/>
                  </a:lnTo>
                  <a:lnTo>
                    <a:pt x="23" y="47"/>
                  </a:lnTo>
                  <a:lnTo>
                    <a:pt x="18" y="37"/>
                  </a:lnTo>
                  <a:lnTo>
                    <a:pt x="13" y="27"/>
                  </a:lnTo>
                  <a:lnTo>
                    <a:pt x="8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34" y="15"/>
                  </a:lnTo>
                  <a:lnTo>
                    <a:pt x="69" y="27"/>
                  </a:lnTo>
                  <a:lnTo>
                    <a:pt x="103" y="40"/>
                  </a:lnTo>
                  <a:lnTo>
                    <a:pt x="138" y="50"/>
                  </a:lnTo>
                  <a:lnTo>
                    <a:pt x="173" y="59"/>
                  </a:lnTo>
                  <a:lnTo>
                    <a:pt x="206" y="67"/>
                  </a:lnTo>
                  <a:lnTo>
                    <a:pt x="240" y="74"/>
                  </a:lnTo>
                  <a:lnTo>
                    <a:pt x="272" y="80"/>
                  </a:lnTo>
                  <a:lnTo>
                    <a:pt x="304" y="86"/>
                  </a:lnTo>
                  <a:lnTo>
                    <a:pt x="335" y="90"/>
                  </a:lnTo>
                  <a:lnTo>
                    <a:pt x="363" y="94"/>
                  </a:lnTo>
                  <a:lnTo>
                    <a:pt x="390" y="97"/>
                  </a:lnTo>
                  <a:lnTo>
                    <a:pt x="437" y="101"/>
                  </a:lnTo>
                  <a:lnTo>
                    <a:pt x="475" y="10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8" name="Freeform 207"/>
            <p:cNvSpPr>
              <a:spLocks/>
            </p:cNvSpPr>
            <p:nvPr/>
          </p:nvSpPr>
          <p:spPr bwMode="auto">
            <a:xfrm>
              <a:off x="2638426" y="639763"/>
              <a:ext cx="58738" cy="12700"/>
            </a:xfrm>
            <a:custGeom>
              <a:avLst/>
              <a:gdLst>
                <a:gd name="T0" fmla="*/ 2147483647 w 559"/>
                <a:gd name="T1" fmla="*/ 2147483647 h 123"/>
                <a:gd name="T2" fmla="*/ 2147483647 w 559"/>
                <a:gd name="T3" fmla="*/ 2147483647 h 123"/>
                <a:gd name="T4" fmla="*/ 2147483647 w 559"/>
                <a:gd name="T5" fmla="*/ 2147483647 h 123"/>
                <a:gd name="T6" fmla="*/ 2147483647 w 559"/>
                <a:gd name="T7" fmla="*/ 2147483647 h 123"/>
                <a:gd name="T8" fmla="*/ 2147483647 w 559"/>
                <a:gd name="T9" fmla="*/ 2147483647 h 123"/>
                <a:gd name="T10" fmla="*/ 2147483647 w 559"/>
                <a:gd name="T11" fmla="*/ 2147483647 h 123"/>
                <a:gd name="T12" fmla="*/ 2147483647 w 559"/>
                <a:gd name="T13" fmla="*/ 2147483647 h 123"/>
                <a:gd name="T14" fmla="*/ 2147483647 w 559"/>
                <a:gd name="T15" fmla="*/ 2147483647 h 123"/>
                <a:gd name="T16" fmla="*/ 2147483647 w 559"/>
                <a:gd name="T17" fmla="*/ 2147483647 h 123"/>
                <a:gd name="T18" fmla="*/ 2147483647 w 559"/>
                <a:gd name="T19" fmla="*/ 2147483647 h 123"/>
                <a:gd name="T20" fmla="*/ 2147483647 w 559"/>
                <a:gd name="T21" fmla="*/ 2147483647 h 123"/>
                <a:gd name="T22" fmla="*/ 2147483647 w 559"/>
                <a:gd name="T23" fmla="*/ 2147483647 h 123"/>
                <a:gd name="T24" fmla="*/ 2147483647 w 559"/>
                <a:gd name="T25" fmla="*/ 2147483647 h 123"/>
                <a:gd name="T26" fmla="*/ 2147483647 w 559"/>
                <a:gd name="T27" fmla="*/ 2147483647 h 123"/>
                <a:gd name="T28" fmla="*/ 2147483647 w 559"/>
                <a:gd name="T29" fmla="*/ 2147483647 h 123"/>
                <a:gd name="T30" fmla="*/ 2147483647 w 559"/>
                <a:gd name="T31" fmla="*/ 2147483647 h 123"/>
                <a:gd name="T32" fmla="*/ 2147483647 w 559"/>
                <a:gd name="T33" fmla="*/ 2147483647 h 123"/>
                <a:gd name="T34" fmla="*/ 2147483647 w 559"/>
                <a:gd name="T35" fmla="*/ 2147483647 h 123"/>
                <a:gd name="T36" fmla="*/ 2147483647 w 559"/>
                <a:gd name="T37" fmla="*/ 2147483647 h 123"/>
                <a:gd name="T38" fmla="*/ 2147483647 w 559"/>
                <a:gd name="T39" fmla="*/ 2147483647 h 123"/>
                <a:gd name="T40" fmla="*/ 2147483647 w 559"/>
                <a:gd name="T41" fmla="*/ 2147483647 h 123"/>
                <a:gd name="T42" fmla="*/ 2147483647 w 559"/>
                <a:gd name="T43" fmla="*/ 2147483647 h 123"/>
                <a:gd name="T44" fmla="*/ 2147483647 w 559"/>
                <a:gd name="T45" fmla="*/ 2147483647 h 123"/>
                <a:gd name="T46" fmla="*/ 2147483647 w 559"/>
                <a:gd name="T47" fmla="*/ 2147483647 h 123"/>
                <a:gd name="T48" fmla="*/ 2147483647 w 559"/>
                <a:gd name="T49" fmla="*/ 2147483647 h 123"/>
                <a:gd name="T50" fmla="*/ 2147483647 w 559"/>
                <a:gd name="T51" fmla="*/ 2147483647 h 123"/>
                <a:gd name="T52" fmla="*/ 2147483647 w 559"/>
                <a:gd name="T53" fmla="*/ 2147483647 h 123"/>
                <a:gd name="T54" fmla="*/ 2147483647 w 559"/>
                <a:gd name="T55" fmla="*/ 2147483647 h 123"/>
                <a:gd name="T56" fmla="*/ 0 w 559"/>
                <a:gd name="T57" fmla="*/ 2147483647 h 123"/>
                <a:gd name="T58" fmla="*/ 2147483647 w 559"/>
                <a:gd name="T59" fmla="*/ 2147483647 h 123"/>
                <a:gd name="T60" fmla="*/ 2147483647 w 559"/>
                <a:gd name="T61" fmla="*/ 2147483647 h 123"/>
                <a:gd name="T62" fmla="*/ 2147483647 w 559"/>
                <a:gd name="T63" fmla="*/ 2147483647 h 123"/>
                <a:gd name="T64" fmla="*/ 2147483647 w 559"/>
                <a:gd name="T65" fmla="*/ 2147483647 h 123"/>
                <a:gd name="T66" fmla="*/ 2147483647 w 559"/>
                <a:gd name="T67" fmla="*/ 2147483647 h 123"/>
                <a:gd name="T68" fmla="*/ 2147483647 w 559"/>
                <a:gd name="T69" fmla="*/ 2147483647 h 123"/>
                <a:gd name="T70" fmla="*/ 2147483647 w 559"/>
                <a:gd name="T71" fmla="*/ 2147483647 h 123"/>
                <a:gd name="T72" fmla="*/ 2147483647 w 559"/>
                <a:gd name="T73" fmla="*/ 2147483647 h 123"/>
                <a:gd name="T74" fmla="*/ 2147483647 w 559"/>
                <a:gd name="T75" fmla="*/ 2147483647 h 123"/>
                <a:gd name="T76" fmla="*/ 2147483647 w 559"/>
                <a:gd name="T77" fmla="*/ 2147483647 h 123"/>
                <a:gd name="T78" fmla="*/ 2147483647 w 559"/>
                <a:gd name="T79" fmla="*/ 2147483647 h 123"/>
                <a:gd name="T80" fmla="*/ 2147483647 w 559"/>
                <a:gd name="T81" fmla="*/ 2147483647 h 123"/>
                <a:gd name="T82" fmla="*/ 2147483647 w 559"/>
                <a:gd name="T83" fmla="*/ 2147483647 h 123"/>
                <a:gd name="T84" fmla="*/ 2147483647 w 559"/>
                <a:gd name="T85" fmla="*/ 2147483647 h 123"/>
                <a:gd name="T86" fmla="*/ 2147483647 w 559"/>
                <a:gd name="T87" fmla="*/ 2147483647 h 123"/>
                <a:gd name="T88" fmla="*/ 2147483647 w 559"/>
                <a:gd name="T89" fmla="*/ 2147483647 h 123"/>
                <a:gd name="T90" fmla="*/ 2147483647 w 559"/>
                <a:gd name="T91" fmla="*/ 2147483647 h 123"/>
                <a:gd name="T92" fmla="*/ 2147483647 w 559"/>
                <a:gd name="T93" fmla="*/ 2147483647 h 123"/>
                <a:gd name="T94" fmla="*/ 2147483647 w 559"/>
                <a:gd name="T95" fmla="*/ 2147483647 h 123"/>
                <a:gd name="T96" fmla="*/ 2147483647 w 559"/>
                <a:gd name="T97" fmla="*/ 0 h 123"/>
                <a:gd name="T98" fmla="*/ 2147483647 w 559"/>
                <a:gd name="T99" fmla="*/ 2147483647 h 123"/>
                <a:gd name="T100" fmla="*/ 2147483647 w 559"/>
                <a:gd name="T101" fmla="*/ 2147483647 h 123"/>
                <a:gd name="T102" fmla="*/ 2147483647 w 559"/>
                <a:gd name="T103" fmla="*/ 2147483647 h 123"/>
                <a:gd name="T104" fmla="*/ 2147483647 w 559"/>
                <a:gd name="T105" fmla="*/ 2147483647 h 123"/>
                <a:gd name="T106" fmla="*/ 2147483647 w 559"/>
                <a:gd name="T107" fmla="*/ 2147483647 h 123"/>
                <a:gd name="T108" fmla="*/ 2147483647 w 559"/>
                <a:gd name="T109" fmla="*/ 2147483647 h 123"/>
                <a:gd name="T110" fmla="*/ 2147483647 w 559"/>
                <a:gd name="T111" fmla="*/ 2147483647 h 123"/>
                <a:gd name="T112" fmla="*/ 2147483647 w 559"/>
                <a:gd name="T113" fmla="*/ 2147483647 h 12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59"/>
                <a:gd name="T172" fmla="*/ 0 h 123"/>
                <a:gd name="T173" fmla="*/ 559 w 559"/>
                <a:gd name="T174" fmla="*/ 123 h 12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59" h="123">
                  <a:moveTo>
                    <a:pt x="383" y="123"/>
                  </a:moveTo>
                  <a:lnTo>
                    <a:pt x="390" y="115"/>
                  </a:lnTo>
                  <a:lnTo>
                    <a:pt x="398" y="108"/>
                  </a:lnTo>
                  <a:lnTo>
                    <a:pt x="406" y="99"/>
                  </a:lnTo>
                  <a:lnTo>
                    <a:pt x="412" y="91"/>
                  </a:lnTo>
                  <a:lnTo>
                    <a:pt x="394" y="90"/>
                  </a:lnTo>
                  <a:lnTo>
                    <a:pt x="371" y="92"/>
                  </a:lnTo>
                  <a:lnTo>
                    <a:pt x="345" y="94"/>
                  </a:lnTo>
                  <a:lnTo>
                    <a:pt x="315" y="96"/>
                  </a:lnTo>
                  <a:lnTo>
                    <a:pt x="282" y="99"/>
                  </a:lnTo>
                  <a:lnTo>
                    <a:pt x="249" y="101"/>
                  </a:lnTo>
                  <a:lnTo>
                    <a:pt x="214" y="102"/>
                  </a:lnTo>
                  <a:lnTo>
                    <a:pt x="180" y="102"/>
                  </a:lnTo>
                  <a:lnTo>
                    <a:pt x="162" y="102"/>
                  </a:lnTo>
                  <a:lnTo>
                    <a:pt x="146" y="101"/>
                  </a:lnTo>
                  <a:lnTo>
                    <a:pt x="130" y="100"/>
                  </a:lnTo>
                  <a:lnTo>
                    <a:pt x="113" y="97"/>
                  </a:lnTo>
                  <a:lnTo>
                    <a:pt x="99" y="95"/>
                  </a:lnTo>
                  <a:lnTo>
                    <a:pt x="84" y="91"/>
                  </a:lnTo>
                  <a:lnTo>
                    <a:pt x="71" y="87"/>
                  </a:lnTo>
                  <a:lnTo>
                    <a:pt x="57" y="83"/>
                  </a:lnTo>
                  <a:lnTo>
                    <a:pt x="46" y="77"/>
                  </a:lnTo>
                  <a:lnTo>
                    <a:pt x="35" y="70"/>
                  </a:lnTo>
                  <a:lnTo>
                    <a:pt x="26" y="63"/>
                  </a:lnTo>
                  <a:lnTo>
                    <a:pt x="18" y="54"/>
                  </a:lnTo>
                  <a:lnTo>
                    <a:pt x="12" y="44"/>
                  </a:lnTo>
                  <a:lnTo>
                    <a:pt x="6" y="33"/>
                  </a:lnTo>
                  <a:lnTo>
                    <a:pt x="2" y="22"/>
                  </a:lnTo>
                  <a:lnTo>
                    <a:pt x="0" y="9"/>
                  </a:lnTo>
                  <a:lnTo>
                    <a:pt x="16" y="17"/>
                  </a:lnTo>
                  <a:lnTo>
                    <a:pt x="32" y="25"/>
                  </a:lnTo>
                  <a:lnTo>
                    <a:pt x="47" y="31"/>
                  </a:lnTo>
                  <a:lnTo>
                    <a:pt x="64" y="37"/>
                  </a:lnTo>
                  <a:lnTo>
                    <a:pt x="80" y="42"/>
                  </a:lnTo>
                  <a:lnTo>
                    <a:pt x="96" y="47"/>
                  </a:lnTo>
                  <a:lnTo>
                    <a:pt x="112" y="51"/>
                  </a:lnTo>
                  <a:lnTo>
                    <a:pt x="129" y="53"/>
                  </a:lnTo>
                  <a:lnTo>
                    <a:pt x="145" y="55"/>
                  </a:lnTo>
                  <a:lnTo>
                    <a:pt x="162" y="57"/>
                  </a:lnTo>
                  <a:lnTo>
                    <a:pt x="179" y="57"/>
                  </a:lnTo>
                  <a:lnTo>
                    <a:pt x="196" y="58"/>
                  </a:lnTo>
                  <a:lnTo>
                    <a:pt x="230" y="57"/>
                  </a:lnTo>
                  <a:lnTo>
                    <a:pt x="265" y="54"/>
                  </a:lnTo>
                  <a:lnTo>
                    <a:pt x="301" y="49"/>
                  </a:lnTo>
                  <a:lnTo>
                    <a:pt x="336" y="43"/>
                  </a:lnTo>
                  <a:lnTo>
                    <a:pt x="372" y="36"/>
                  </a:lnTo>
                  <a:lnTo>
                    <a:pt x="409" y="29"/>
                  </a:lnTo>
                  <a:lnTo>
                    <a:pt x="483" y="14"/>
                  </a:lnTo>
                  <a:lnTo>
                    <a:pt x="559" y="0"/>
                  </a:lnTo>
                  <a:lnTo>
                    <a:pt x="542" y="17"/>
                  </a:lnTo>
                  <a:lnTo>
                    <a:pt x="521" y="35"/>
                  </a:lnTo>
                  <a:lnTo>
                    <a:pt x="498" y="53"/>
                  </a:lnTo>
                  <a:lnTo>
                    <a:pt x="474" y="70"/>
                  </a:lnTo>
                  <a:lnTo>
                    <a:pt x="449" y="87"/>
                  </a:lnTo>
                  <a:lnTo>
                    <a:pt x="425" y="101"/>
                  </a:lnTo>
                  <a:lnTo>
                    <a:pt x="403" y="114"/>
                  </a:lnTo>
                  <a:lnTo>
                    <a:pt x="383" y="12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" name="Freeform 208"/>
            <p:cNvSpPr>
              <a:spLocks/>
            </p:cNvSpPr>
            <p:nvPr/>
          </p:nvSpPr>
          <p:spPr bwMode="auto">
            <a:xfrm>
              <a:off x="2651126" y="660400"/>
              <a:ext cx="53975" cy="19050"/>
            </a:xfrm>
            <a:custGeom>
              <a:avLst/>
              <a:gdLst>
                <a:gd name="T0" fmla="*/ 0 w 504"/>
                <a:gd name="T1" fmla="*/ 2147483647 h 179"/>
                <a:gd name="T2" fmla="*/ 2147483647 w 504"/>
                <a:gd name="T3" fmla="*/ 2147483647 h 179"/>
                <a:gd name="T4" fmla="*/ 2147483647 w 504"/>
                <a:gd name="T5" fmla="*/ 2147483647 h 179"/>
                <a:gd name="T6" fmla="*/ 2147483647 w 504"/>
                <a:gd name="T7" fmla="*/ 2147483647 h 179"/>
                <a:gd name="T8" fmla="*/ 2147483647 w 504"/>
                <a:gd name="T9" fmla="*/ 2147483647 h 179"/>
                <a:gd name="T10" fmla="*/ 2147483647 w 504"/>
                <a:gd name="T11" fmla="*/ 2147483647 h 179"/>
                <a:gd name="T12" fmla="*/ 2147483647 w 504"/>
                <a:gd name="T13" fmla="*/ 2147483647 h 179"/>
                <a:gd name="T14" fmla="*/ 2147483647 w 504"/>
                <a:gd name="T15" fmla="*/ 2147483647 h 179"/>
                <a:gd name="T16" fmla="*/ 2147483647 w 504"/>
                <a:gd name="T17" fmla="*/ 2147483647 h 179"/>
                <a:gd name="T18" fmla="*/ 2147483647 w 504"/>
                <a:gd name="T19" fmla="*/ 2147483647 h 179"/>
                <a:gd name="T20" fmla="*/ 2147483647 w 504"/>
                <a:gd name="T21" fmla="*/ 2147483647 h 179"/>
                <a:gd name="T22" fmla="*/ 2147483647 w 504"/>
                <a:gd name="T23" fmla="*/ 2147483647 h 179"/>
                <a:gd name="T24" fmla="*/ 2147483647 w 504"/>
                <a:gd name="T25" fmla="*/ 2147483647 h 179"/>
                <a:gd name="T26" fmla="*/ 2147483647 w 504"/>
                <a:gd name="T27" fmla="*/ 2147483647 h 179"/>
                <a:gd name="T28" fmla="*/ 2147483647 w 504"/>
                <a:gd name="T29" fmla="*/ 2147483647 h 179"/>
                <a:gd name="T30" fmla="*/ 2147483647 w 504"/>
                <a:gd name="T31" fmla="*/ 2147483647 h 179"/>
                <a:gd name="T32" fmla="*/ 2147483647 w 504"/>
                <a:gd name="T33" fmla="*/ 2147483647 h 179"/>
                <a:gd name="T34" fmla="*/ 2147483647 w 504"/>
                <a:gd name="T35" fmla="*/ 2147483647 h 179"/>
                <a:gd name="T36" fmla="*/ 2147483647 w 504"/>
                <a:gd name="T37" fmla="*/ 2147483647 h 179"/>
                <a:gd name="T38" fmla="*/ 2147483647 w 504"/>
                <a:gd name="T39" fmla="*/ 2147483647 h 179"/>
                <a:gd name="T40" fmla="*/ 2147483647 w 504"/>
                <a:gd name="T41" fmla="*/ 2147483647 h 179"/>
                <a:gd name="T42" fmla="*/ 2147483647 w 504"/>
                <a:gd name="T43" fmla="*/ 2147483647 h 179"/>
                <a:gd name="T44" fmla="*/ 2147483647 w 504"/>
                <a:gd name="T45" fmla="*/ 0 h 179"/>
                <a:gd name="T46" fmla="*/ 2147483647 w 504"/>
                <a:gd name="T47" fmla="*/ 2147483647 h 179"/>
                <a:gd name="T48" fmla="*/ 2147483647 w 504"/>
                <a:gd name="T49" fmla="*/ 2147483647 h 179"/>
                <a:gd name="T50" fmla="*/ 2147483647 w 504"/>
                <a:gd name="T51" fmla="*/ 2147483647 h 179"/>
                <a:gd name="T52" fmla="*/ 2147483647 w 504"/>
                <a:gd name="T53" fmla="*/ 2147483647 h 179"/>
                <a:gd name="T54" fmla="*/ 2147483647 w 504"/>
                <a:gd name="T55" fmla="*/ 2147483647 h 179"/>
                <a:gd name="T56" fmla="*/ 2147483647 w 504"/>
                <a:gd name="T57" fmla="*/ 2147483647 h 179"/>
                <a:gd name="T58" fmla="*/ 2147483647 w 504"/>
                <a:gd name="T59" fmla="*/ 2147483647 h 179"/>
                <a:gd name="T60" fmla="*/ 2147483647 w 504"/>
                <a:gd name="T61" fmla="*/ 2147483647 h 179"/>
                <a:gd name="T62" fmla="*/ 2147483647 w 504"/>
                <a:gd name="T63" fmla="*/ 2147483647 h 179"/>
                <a:gd name="T64" fmla="*/ 2147483647 w 504"/>
                <a:gd name="T65" fmla="*/ 2147483647 h 179"/>
                <a:gd name="T66" fmla="*/ 2147483647 w 504"/>
                <a:gd name="T67" fmla="*/ 2147483647 h 179"/>
                <a:gd name="T68" fmla="*/ 2147483647 w 504"/>
                <a:gd name="T69" fmla="*/ 2147483647 h 179"/>
                <a:gd name="T70" fmla="*/ 2147483647 w 504"/>
                <a:gd name="T71" fmla="*/ 2147483647 h 179"/>
                <a:gd name="T72" fmla="*/ 2147483647 w 504"/>
                <a:gd name="T73" fmla="*/ 2147483647 h 179"/>
                <a:gd name="T74" fmla="*/ 2147483647 w 504"/>
                <a:gd name="T75" fmla="*/ 2147483647 h 179"/>
                <a:gd name="T76" fmla="*/ 2147483647 w 504"/>
                <a:gd name="T77" fmla="*/ 2147483647 h 179"/>
                <a:gd name="T78" fmla="*/ 2147483647 w 504"/>
                <a:gd name="T79" fmla="*/ 2147483647 h 179"/>
                <a:gd name="T80" fmla="*/ 2147483647 w 504"/>
                <a:gd name="T81" fmla="*/ 2147483647 h 179"/>
                <a:gd name="T82" fmla="*/ 2147483647 w 504"/>
                <a:gd name="T83" fmla="*/ 2147483647 h 179"/>
                <a:gd name="T84" fmla="*/ 2147483647 w 504"/>
                <a:gd name="T85" fmla="*/ 2147483647 h 179"/>
                <a:gd name="T86" fmla="*/ 2147483647 w 504"/>
                <a:gd name="T87" fmla="*/ 2147483647 h 179"/>
                <a:gd name="T88" fmla="*/ 2147483647 w 504"/>
                <a:gd name="T89" fmla="*/ 2147483647 h 179"/>
                <a:gd name="T90" fmla="*/ 2147483647 w 504"/>
                <a:gd name="T91" fmla="*/ 2147483647 h 179"/>
                <a:gd name="T92" fmla="*/ 2147483647 w 504"/>
                <a:gd name="T93" fmla="*/ 2147483647 h 179"/>
                <a:gd name="T94" fmla="*/ 2147483647 w 504"/>
                <a:gd name="T95" fmla="*/ 2147483647 h 179"/>
                <a:gd name="T96" fmla="*/ 2147483647 w 504"/>
                <a:gd name="T97" fmla="*/ 2147483647 h 179"/>
                <a:gd name="T98" fmla="*/ 2147483647 w 504"/>
                <a:gd name="T99" fmla="*/ 2147483647 h 179"/>
                <a:gd name="T100" fmla="*/ 2147483647 w 504"/>
                <a:gd name="T101" fmla="*/ 2147483647 h 179"/>
                <a:gd name="T102" fmla="*/ 2147483647 w 504"/>
                <a:gd name="T103" fmla="*/ 2147483647 h 179"/>
                <a:gd name="T104" fmla="*/ 0 w 504"/>
                <a:gd name="T105" fmla="*/ 2147483647 h 1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4"/>
                <a:gd name="T160" fmla="*/ 0 h 179"/>
                <a:gd name="T161" fmla="*/ 504 w 504"/>
                <a:gd name="T162" fmla="*/ 179 h 1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4" h="179">
                  <a:moveTo>
                    <a:pt x="0" y="133"/>
                  </a:moveTo>
                  <a:lnTo>
                    <a:pt x="5" y="126"/>
                  </a:lnTo>
                  <a:lnTo>
                    <a:pt x="10" y="119"/>
                  </a:lnTo>
                  <a:lnTo>
                    <a:pt x="23" y="126"/>
                  </a:lnTo>
                  <a:lnTo>
                    <a:pt x="36" y="131"/>
                  </a:lnTo>
                  <a:lnTo>
                    <a:pt x="51" y="136"/>
                  </a:lnTo>
                  <a:lnTo>
                    <a:pt x="65" y="139"/>
                  </a:lnTo>
                  <a:lnTo>
                    <a:pt x="79" y="141"/>
                  </a:lnTo>
                  <a:lnTo>
                    <a:pt x="93" y="141"/>
                  </a:lnTo>
                  <a:lnTo>
                    <a:pt x="109" y="141"/>
                  </a:lnTo>
                  <a:lnTo>
                    <a:pt x="124" y="140"/>
                  </a:lnTo>
                  <a:lnTo>
                    <a:pt x="139" y="138"/>
                  </a:lnTo>
                  <a:lnTo>
                    <a:pt x="155" y="135"/>
                  </a:lnTo>
                  <a:lnTo>
                    <a:pt x="171" y="132"/>
                  </a:lnTo>
                  <a:lnTo>
                    <a:pt x="187" y="128"/>
                  </a:lnTo>
                  <a:lnTo>
                    <a:pt x="220" y="117"/>
                  </a:lnTo>
                  <a:lnTo>
                    <a:pt x="252" y="105"/>
                  </a:lnTo>
                  <a:lnTo>
                    <a:pt x="317" y="76"/>
                  </a:lnTo>
                  <a:lnTo>
                    <a:pt x="382" y="47"/>
                  </a:lnTo>
                  <a:lnTo>
                    <a:pt x="414" y="33"/>
                  </a:lnTo>
                  <a:lnTo>
                    <a:pt x="445" y="20"/>
                  </a:lnTo>
                  <a:lnTo>
                    <a:pt x="474" y="9"/>
                  </a:lnTo>
                  <a:lnTo>
                    <a:pt x="504" y="0"/>
                  </a:lnTo>
                  <a:lnTo>
                    <a:pt x="487" y="13"/>
                  </a:lnTo>
                  <a:lnTo>
                    <a:pt x="465" y="34"/>
                  </a:lnTo>
                  <a:lnTo>
                    <a:pt x="450" y="46"/>
                  </a:lnTo>
                  <a:lnTo>
                    <a:pt x="429" y="59"/>
                  </a:lnTo>
                  <a:lnTo>
                    <a:pt x="418" y="65"/>
                  </a:lnTo>
                  <a:lnTo>
                    <a:pt x="405" y="72"/>
                  </a:lnTo>
                  <a:lnTo>
                    <a:pt x="391" y="78"/>
                  </a:lnTo>
                  <a:lnTo>
                    <a:pt x="375" y="86"/>
                  </a:lnTo>
                  <a:lnTo>
                    <a:pt x="329" y="112"/>
                  </a:lnTo>
                  <a:lnTo>
                    <a:pt x="282" y="135"/>
                  </a:lnTo>
                  <a:lnTo>
                    <a:pt x="258" y="147"/>
                  </a:lnTo>
                  <a:lnTo>
                    <a:pt x="235" y="157"/>
                  </a:lnTo>
                  <a:lnTo>
                    <a:pt x="210" y="165"/>
                  </a:lnTo>
                  <a:lnTo>
                    <a:pt x="186" y="171"/>
                  </a:lnTo>
                  <a:lnTo>
                    <a:pt x="175" y="174"/>
                  </a:lnTo>
                  <a:lnTo>
                    <a:pt x="163" y="176"/>
                  </a:lnTo>
                  <a:lnTo>
                    <a:pt x="150" y="178"/>
                  </a:lnTo>
                  <a:lnTo>
                    <a:pt x="138" y="179"/>
                  </a:lnTo>
                  <a:lnTo>
                    <a:pt x="127" y="179"/>
                  </a:lnTo>
                  <a:lnTo>
                    <a:pt x="115" y="179"/>
                  </a:lnTo>
                  <a:lnTo>
                    <a:pt x="102" y="178"/>
                  </a:lnTo>
                  <a:lnTo>
                    <a:pt x="91" y="176"/>
                  </a:lnTo>
                  <a:lnTo>
                    <a:pt x="79" y="174"/>
                  </a:lnTo>
                  <a:lnTo>
                    <a:pt x="68" y="171"/>
                  </a:lnTo>
                  <a:lnTo>
                    <a:pt x="56" y="167"/>
                  </a:lnTo>
                  <a:lnTo>
                    <a:pt x="44" y="162"/>
                  </a:lnTo>
                  <a:lnTo>
                    <a:pt x="33" y="156"/>
                  </a:lnTo>
                  <a:lnTo>
                    <a:pt x="22" y="150"/>
                  </a:lnTo>
                  <a:lnTo>
                    <a:pt x="11" y="14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0" name="Freeform 209"/>
            <p:cNvSpPr>
              <a:spLocks/>
            </p:cNvSpPr>
            <p:nvPr/>
          </p:nvSpPr>
          <p:spPr bwMode="auto">
            <a:xfrm>
              <a:off x="2697163" y="661988"/>
              <a:ext cx="9525" cy="1588"/>
            </a:xfrm>
            <a:custGeom>
              <a:avLst/>
              <a:gdLst>
                <a:gd name="T0" fmla="*/ 2147483647 w 96"/>
                <a:gd name="T1" fmla="*/ 2147483647 h 23"/>
                <a:gd name="T2" fmla="*/ 2147483647 w 96"/>
                <a:gd name="T3" fmla="*/ 2147483647 h 23"/>
                <a:gd name="T4" fmla="*/ 2147483647 w 96"/>
                <a:gd name="T5" fmla="*/ 2147483647 h 23"/>
                <a:gd name="T6" fmla="*/ 2147483647 w 96"/>
                <a:gd name="T7" fmla="*/ 2147483647 h 23"/>
                <a:gd name="T8" fmla="*/ 0 w 96"/>
                <a:gd name="T9" fmla="*/ 2147483647 h 23"/>
                <a:gd name="T10" fmla="*/ 2147483647 w 96"/>
                <a:gd name="T11" fmla="*/ 2147483647 h 23"/>
                <a:gd name="T12" fmla="*/ 2147483647 w 96"/>
                <a:gd name="T13" fmla="*/ 2147483647 h 23"/>
                <a:gd name="T14" fmla="*/ 2147483647 w 96"/>
                <a:gd name="T15" fmla="*/ 2147483647 h 23"/>
                <a:gd name="T16" fmla="*/ 2147483647 w 96"/>
                <a:gd name="T17" fmla="*/ 2147483647 h 23"/>
                <a:gd name="T18" fmla="*/ 2147483647 w 96"/>
                <a:gd name="T19" fmla="*/ 1567976319 h 23"/>
                <a:gd name="T20" fmla="*/ 2147483647 w 96"/>
                <a:gd name="T21" fmla="*/ 0 h 23"/>
                <a:gd name="T22" fmla="*/ 2147483647 w 96"/>
                <a:gd name="T23" fmla="*/ 1567976319 h 23"/>
                <a:gd name="T24" fmla="*/ 2147483647 w 96"/>
                <a:gd name="T25" fmla="*/ 2147483647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6"/>
                <a:gd name="T40" fmla="*/ 0 h 23"/>
                <a:gd name="T41" fmla="*/ 96 w 96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6" h="23">
                  <a:moveTo>
                    <a:pt x="96" y="2"/>
                  </a:moveTo>
                  <a:lnTo>
                    <a:pt x="72" y="6"/>
                  </a:lnTo>
                  <a:lnTo>
                    <a:pt x="47" y="12"/>
                  </a:lnTo>
                  <a:lnTo>
                    <a:pt x="24" y="18"/>
                  </a:lnTo>
                  <a:lnTo>
                    <a:pt x="0" y="23"/>
                  </a:lnTo>
                  <a:lnTo>
                    <a:pt x="10" y="17"/>
                  </a:lnTo>
                  <a:lnTo>
                    <a:pt x="22" y="12"/>
                  </a:lnTo>
                  <a:lnTo>
                    <a:pt x="32" y="7"/>
                  </a:lnTo>
                  <a:lnTo>
                    <a:pt x="44" y="4"/>
                  </a:lnTo>
                  <a:lnTo>
                    <a:pt x="56" y="1"/>
                  </a:lnTo>
                  <a:lnTo>
                    <a:pt x="68" y="0"/>
                  </a:lnTo>
                  <a:lnTo>
                    <a:pt x="82" y="1"/>
                  </a:lnTo>
                  <a:lnTo>
                    <a:pt x="96" y="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1" name="Freeform 210"/>
            <p:cNvSpPr>
              <a:spLocks/>
            </p:cNvSpPr>
            <p:nvPr/>
          </p:nvSpPr>
          <p:spPr bwMode="auto">
            <a:xfrm>
              <a:off x="2706688" y="603250"/>
              <a:ext cx="44450" cy="93663"/>
            </a:xfrm>
            <a:custGeom>
              <a:avLst/>
              <a:gdLst>
                <a:gd name="T0" fmla="*/ 2147483647 w 428"/>
                <a:gd name="T1" fmla="*/ 2147483647 h 883"/>
                <a:gd name="T2" fmla="*/ 2147483647 w 428"/>
                <a:gd name="T3" fmla="*/ 2147483647 h 883"/>
                <a:gd name="T4" fmla="*/ 2147483647 w 428"/>
                <a:gd name="T5" fmla="*/ 2147483647 h 883"/>
                <a:gd name="T6" fmla="*/ 2147483647 w 428"/>
                <a:gd name="T7" fmla="*/ 2147483647 h 883"/>
                <a:gd name="T8" fmla="*/ 2147483647 w 428"/>
                <a:gd name="T9" fmla="*/ 2147483647 h 883"/>
                <a:gd name="T10" fmla="*/ 2147483647 w 428"/>
                <a:gd name="T11" fmla="*/ 2147483647 h 883"/>
                <a:gd name="T12" fmla="*/ 2147483647 w 428"/>
                <a:gd name="T13" fmla="*/ 2147483647 h 883"/>
                <a:gd name="T14" fmla="*/ 2147483647 w 428"/>
                <a:gd name="T15" fmla="*/ 2147483647 h 883"/>
                <a:gd name="T16" fmla="*/ 2147483647 w 428"/>
                <a:gd name="T17" fmla="*/ 2147483647 h 883"/>
                <a:gd name="T18" fmla="*/ 2147483647 w 428"/>
                <a:gd name="T19" fmla="*/ 2147483647 h 883"/>
                <a:gd name="T20" fmla="*/ 2147483647 w 428"/>
                <a:gd name="T21" fmla="*/ 2147483647 h 883"/>
                <a:gd name="T22" fmla="*/ 2147483647 w 428"/>
                <a:gd name="T23" fmla="*/ 2147483647 h 883"/>
                <a:gd name="T24" fmla="*/ 2147483647 w 428"/>
                <a:gd name="T25" fmla="*/ 2147483647 h 883"/>
                <a:gd name="T26" fmla="*/ 2147483647 w 428"/>
                <a:gd name="T27" fmla="*/ 2147483647 h 883"/>
                <a:gd name="T28" fmla="*/ 2147483647 w 428"/>
                <a:gd name="T29" fmla="*/ 2147483647 h 883"/>
                <a:gd name="T30" fmla="*/ 2147483647 w 428"/>
                <a:gd name="T31" fmla="*/ 2147483647 h 883"/>
                <a:gd name="T32" fmla="*/ 2147483647 w 428"/>
                <a:gd name="T33" fmla="*/ 0 h 883"/>
                <a:gd name="T34" fmla="*/ 2147483647 w 428"/>
                <a:gd name="T35" fmla="*/ 2147483647 h 883"/>
                <a:gd name="T36" fmla="*/ 2147483647 w 428"/>
                <a:gd name="T37" fmla="*/ 2147483647 h 883"/>
                <a:gd name="T38" fmla="*/ 2147483647 w 428"/>
                <a:gd name="T39" fmla="*/ 2147483647 h 883"/>
                <a:gd name="T40" fmla="*/ 2147483647 w 428"/>
                <a:gd name="T41" fmla="*/ 2147483647 h 883"/>
                <a:gd name="T42" fmla="*/ 2147483647 w 428"/>
                <a:gd name="T43" fmla="*/ 2147483647 h 883"/>
                <a:gd name="T44" fmla="*/ 2147483647 w 428"/>
                <a:gd name="T45" fmla="*/ 2147483647 h 883"/>
                <a:gd name="T46" fmla="*/ 2147483647 w 428"/>
                <a:gd name="T47" fmla="*/ 2147483647 h 883"/>
                <a:gd name="T48" fmla="*/ 2147483647 w 428"/>
                <a:gd name="T49" fmla="*/ 2147483647 h 883"/>
                <a:gd name="T50" fmla="*/ 2147483647 w 428"/>
                <a:gd name="T51" fmla="*/ 2147483647 h 883"/>
                <a:gd name="T52" fmla="*/ 2147483647 w 428"/>
                <a:gd name="T53" fmla="*/ 2147483647 h 883"/>
                <a:gd name="T54" fmla="*/ 2147483647 w 428"/>
                <a:gd name="T55" fmla="*/ 2147483647 h 883"/>
                <a:gd name="T56" fmla="*/ 2147483647 w 428"/>
                <a:gd name="T57" fmla="*/ 2147483647 h 883"/>
                <a:gd name="T58" fmla="*/ 2147483647 w 428"/>
                <a:gd name="T59" fmla="*/ 2147483647 h 883"/>
                <a:gd name="T60" fmla="*/ 2147483647 w 428"/>
                <a:gd name="T61" fmla="*/ 2147483647 h 883"/>
                <a:gd name="T62" fmla="*/ 2147483647 w 428"/>
                <a:gd name="T63" fmla="*/ 2147483647 h 883"/>
                <a:gd name="T64" fmla="*/ 2147483647 w 428"/>
                <a:gd name="T65" fmla="*/ 2147483647 h 883"/>
                <a:gd name="T66" fmla="*/ 2147483647 w 428"/>
                <a:gd name="T67" fmla="*/ 2147483647 h 883"/>
                <a:gd name="T68" fmla="*/ 2147483647 w 428"/>
                <a:gd name="T69" fmla="*/ 2147483647 h 883"/>
                <a:gd name="T70" fmla="*/ 2147483647 w 428"/>
                <a:gd name="T71" fmla="*/ 2147483647 h 883"/>
                <a:gd name="T72" fmla="*/ 2147483647 w 428"/>
                <a:gd name="T73" fmla="*/ 2147483647 h 883"/>
                <a:gd name="T74" fmla="*/ 2147483647 w 428"/>
                <a:gd name="T75" fmla="*/ 2147483647 h 883"/>
                <a:gd name="T76" fmla="*/ 2147483647 w 428"/>
                <a:gd name="T77" fmla="*/ 2147483647 h 883"/>
                <a:gd name="T78" fmla="*/ 2147483647 w 428"/>
                <a:gd name="T79" fmla="*/ 2147483647 h 883"/>
                <a:gd name="T80" fmla="*/ 2147483647 w 428"/>
                <a:gd name="T81" fmla="*/ 2147483647 h 883"/>
                <a:gd name="T82" fmla="*/ 2147483647 w 428"/>
                <a:gd name="T83" fmla="*/ 2147483647 h 883"/>
                <a:gd name="T84" fmla="*/ 2147483647 w 428"/>
                <a:gd name="T85" fmla="*/ 2147483647 h 883"/>
                <a:gd name="T86" fmla="*/ 2147483647 w 428"/>
                <a:gd name="T87" fmla="*/ 2147483647 h 883"/>
                <a:gd name="T88" fmla="*/ 2147483647 w 428"/>
                <a:gd name="T89" fmla="*/ 2147483647 h 883"/>
                <a:gd name="T90" fmla="*/ 2147483647 w 428"/>
                <a:gd name="T91" fmla="*/ 2147483647 h 883"/>
                <a:gd name="T92" fmla="*/ 2147483647 w 428"/>
                <a:gd name="T93" fmla="*/ 2147483647 h 883"/>
                <a:gd name="T94" fmla="*/ 2147483647 w 428"/>
                <a:gd name="T95" fmla="*/ 2147483647 h 883"/>
                <a:gd name="T96" fmla="*/ 2147483647 w 428"/>
                <a:gd name="T97" fmla="*/ 2147483647 h 883"/>
                <a:gd name="T98" fmla="*/ 2147483647 w 428"/>
                <a:gd name="T99" fmla="*/ 2147483647 h 883"/>
                <a:gd name="T100" fmla="*/ 2147483647 w 428"/>
                <a:gd name="T101" fmla="*/ 2147483647 h 883"/>
                <a:gd name="T102" fmla="*/ 2147483647 w 428"/>
                <a:gd name="T103" fmla="*/ 2147483647 h 883"/>
                <a:gd name="T104" fmla="*/ 2147483647 w 428"/>
                <a:gd name="T105" fmla="*/ 2147483647 h 883"/>
                <a:gd name="T106" fmla="*/ 2147483647 w 428"/>
                <a:gd name="T107" fmla="*/ 2147483647 h 883"/>
                <a:gd name="T108" fmla="*/ 2147483647 w 428"/>
                <a:gd name="T109" fmla="*/ 2147483647 h 883"/>
                <a:gd name="T110" fmla="*/ 2147483647 w 428"/>
                <a:gd name="T111" fmla="*/ 2147483647 h 883"/>
                <a:gd name="T112" fmla="*/ 0 w 428"/>
                <a:gd name="T113" fmla="*/ 2147483647 h 883"/>
                <a:gd name="T114" fmla="*/ 2147483647 w 428"/>
                <a:gd name="T115" fmla="*/ 2147483647 h 883"/>
                <a:gd name="T116" fmla="*/ 2147483647 w 428"/>
                <a:gd name="T117" fmla="*/ 2147483647 h 883"/>
                <a:gd name="T118" fmla="*/ 2147483647 w 428"/>
                <a:gd name="T119" fmla="*/ 2147483647 h 883"/>
                <a:gd name="T120" fmla="*/ 2147483647 w 428"/>
                <a:gd name="T121" fmla="*/ 2147483647 h 883"/>
                <a:gd name="T122" fmla="*/ 2147483647 w 428"/>
                <a:gd name="T123" fmla="*/ 2147483647 h 883"/>
                <a:gd name="T124" fmla="*/ 2147483647 w 428"/>
                <a:gd name="T125" fmla="*/ 2147483647 h 8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8"/>
                <a:gd name="T190" fmla="*/ 0 h 883"/>
                <a:gd name="T191" fmla="*/ 428 w 428"/>
                <a:gd name="T192" fmla="*/ 883 h 8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8" h="883">
                  <a:moveTo>
                    <a:pt x="107" y="812"/>
                  </a:moveTo>
                  <a:lnTo>
                    <a:pt x="145" y="737"/>
                  </a:lnTo>
                  <a:lnTo>
                    <a:pt x="180" y="667"/>
                  </a:lnTo>
                  <a:lnTo>
                    <a:pt x="212" y="604"/>
                  </a:lnTo>
                  <a:lnTo>
                    <a:pt x="241" y="547"/>
                  </a:lnTo>
                  <a:lnTo>
                    <a:pt x="268" y="494"/>
                  </a:lnTo>
                  <a:lnTo>
                    <a:pt x="292" y="445"/>
                  </a:lnTo>
                  <a:lnTo>
                    <a:pt x="313" y="399"/>
                  </a:lnTo>
                  <a:lnTo>
                    <a:pt x="333" y="355"/>
                  </a:lnTo>
                  <a:lnTo>
                    <a:pt x="349" y="313"/>
                  </a:lnTo>
                  <a:lnTo>
                    <a:pt x="364" y="272"/>
                  </a:lnTo>
                  <a:lnTo>
                    <a:pt x="377" y="231"/>
                  </a:lnTo>
                  <a:lnTo>
                    <a:pt x="388" y="189"/>
                  </a:lnTo>
                  <a:lnTo>
                    <a:pt x="398" y="146"/>
                  </a:lnTo>
                  <a:lnTo>
                    <a:pt x="405" y="100"/>
                  </a:lnTo>
                  <a:lnTo>
                    <a:pt x="411" y="52"/>
                  </a:lnTo>
                  <a:lnTo>
                    <a:pt x="416" y="0"/>
                  </a:lnTo>
                  <a:lnTo>
                    <a:pt x="421" y="29"/>
                  </a:lnTo>
                  <a:lnTo>
                    <a:pt x="425" y="60"/>
                  </a:lnTo>
                  <a:lnTo>
                    <a:pt x="428" y="90"/>
                  </a:lnTo>
                  <a:lnTo>
                    <a:pt x="428" y="121"/>
                  </a:lnTo>
                  <a:lnTo>
                    <a:pt x="428" y="150"/>
                  </a:lnTo>
                  <a:lnTo>
                    <a:pt x="425" y="181"/>
                  </a:lnTo>
                  <a:lnTo>
                    <a:pt x="421" y="211"/>
                  </a:lnTo>
                  <a:lnTo>
                    <a:pt x="416" y="242"/>
                  </a:lnTo>
                  <a:lnTo>
                    <a:pt x="410" y="271"/>
                  </a:lnTo>
                  <a:lnTo>
                    <a:pt x="403" y="302"/>
                  </a:lnTo>
                  <a:lnTo>
                    <a:pt x="394" y="331"/>
                  </a:lnTo>
                  <a:lnTo>
                    <a:pt x="384" y="361"/>
                  </a:lnTo>
                  <a:lnTo>
                    <a:pt x="372" y="390"/>
                  </a:lnTo>
                  <a:lnTo>
                    <a:pt x="359" y="419"/>
                  </a:lnTo>
                  <a:lnTo>
                    <a:pt x="345" y="447"/>
                  </a:lnTo>
                  <a:lnTo>
                    <a:pt x="330" y="476"/>
                  </a:lnTo>
                  <a:lnTo>
                    <a:pt x="307" y="519"/>
                  </a:lnTo>
                  <a:lnTo>
                    <a:pt x="280" y="575"/>
                  </a:lnTo>
                  <a:lnTo>
                    <a:pt x="265" y="606"/>
                  </a:lnTo>
                  <a:lnTo>
                    <a:pt x="248" y="639"/>
                  </a:lnTo>
                  <a:lnTo>
                    <a:pt x="230" y="671"/>
                  </a:lnTo>
                  <a:lnTo>
                    <a:pt x="212" y="705"/>
                  </a:lnTo>
                  <a:lnTo>
                    <a:pt x="193" y="737"/>
                  </a:lnTo>
                  <a:lnTo>
                    <a:pt x="174" y="767"/>
                  </a:lnTo>
                  <a:lnTo>
                    <a:pt x="164" y="781"/>
                  </a:lnTo>
                  <a:lnTo>
                    <a:pt x="154" y="796"/>
                  </a:lnTo>
                  <a:lnTo>
                    <a:pt x="143" y="809"/>
                  </a:lnTo>
                  <a:lnTo>
                    <a:pt x="133" y="821"/>
                  </a:lnTo>
                  <a:lnTo>
                    <a:pt x="122" y="832"/>
                  </a:lnTo>
                  <a:lnTo>
                    <a:pt x="112" y="842"/>
                  </a:lnTo>
                  <a:lnTo>
                    <a:pt x="102" y="852"/>
                  </a:lnTo>
                  <a:lnTo>
                    <a:pt x="92" y="860"/>
                  </a:lnTo>
                  <a:lnTo>
                    <a:pt x="80" y="867"/>
                  </a:lnTo>
                  <a:lnTo>
                    <a:pt x="70" y="872"/>
                  </a:lnTo>
                  <a:lnTo>
                    <a:pt x="59" y="877"/>
                  </a:lnTo>
                  <a:lnTo>
                    <a:pt x="49" y="879"/>
                  </a:lnTo>
                  <a:lnTo>
                    <a:pt x="36" y="881"/>
                  </a:lnTo>
                  <a:lnTo>
                    <a:pt x="22" y="882"/>
                  </a:lnTo>
                  <a:lnTo>
                    <a:pt x="11" y="883"/>
                  </a:lnTo>
                  <a:lnTo>
                    <a:pt x="0" y="883"/>
                  </a:lnTo>
                  <a:lnTo>
                    <a:pt x="15" y="877"/>
                  </a:lnTo>
                  <a:lnTo>
                    <a:pt x="29" y="870"/>
                  </a:lnTo>
                  <a:lnTo>
                    <a:pt x="43" y="862"/>
                  </a:lnTo>
                  <a:lnTo>
                    <a:pt x="55" y="853"/>
                  </a:lnTo>
                  <a:lnTo>
                    <a:pt x="80" y="833"/>
                  </a:lnTo>
                  <a:lnTo>
                    <a:pt x="107" y="81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2" name="Freeform 211"/>
            <p:cNvSpPr>
              <a:spLocks/>
            </p:cNvSpPr>
            <p:nvPr/>
          </p:nvSpPr>
          <p:spPr bwMode="auto">
            <a:xfrm>
              <a:off x="2809876" y="874713"/>
              <a:ext cx="165100" cy="209550"/>
            </a:xfrm>
            <a:custGeom>
              <a:avLst/>
              <a:gdLst>
                <a:gd name="T0" fmla="*/ 2147483647 w 1562"/>
                <a:gd name="T1" fmla="*/ 2147483647 h 1979"/>
                <a:gd name="T2" fmla="*/ 2147483647 w 1562"/>
                <a:gd name="T3" fmla="*/ 2147483647 h 1979"/>
                <a:gd name="T4" fmla="*/ 2147483647 w 1562"/>
                <a:gd name="T5" fmla="*/ 2147483647 h 1979"/>
                <a:gd name="T6" fmla="*/ 2147483647 w 1562"/>
                <a:gd name="T7" fmla="*/ 2147483647 h 1979"/>
                <a:gd name="T8" fmla="*/ 2147483647 w 1562"/>
                <a:gd name="T9" fmla="*/ 2147483647 h 1979"/>
                <a:gd name="T10" fmla="*/ 2147483647 w 1562"/>
                <a:gd name="T11" fmla="*/ 2147483647 h 1979"/>
                <a:gd name="T12" fmla="*/ 2147483647 w 1562"/>
                <a:gd name="T13" fmla="*/ 2147483647 h 1979"/>
                <a:gd name="T14" fmla="*/ 2147483647 w 1562"/>
                <a:gd name="T15" fmla="*/ 2147483647 h 1979"/>
                <a:gd name="T16" fmla="*/ 2147483647 w 1562"/>
                <a:gd name="T17" fmla="*/ 2147483647 h 1979"/>
                <a:gd name="T18" fmla="*/ 2147483647 w 1562"/>
                <a:gd name="T19" fmla="*/ 2147483647 h 1979"/>
                <a:gd name="T20" fmla="*/ 2147483647 w 1562"/>
                <a:gd name="T21" fmla="*/ 2147483647 h 1979"/>
                <a:gd name="T22" fmla="*/ 2147483647 w 1562"/>
                <a:gd name="T23" fmla="*/ 2147483647 h 1979"/>
                <a:gd name="T24" fmla="*/ 2147483647 w 1562"/>
                <a:gd name="T25" fmla="*/ 2147483647 h 1979"/>
                <a:gd name="T26" fmla="*/ 2147483647 w 1562"/>
                <a:gd name="T27" fmla="*/ 2147483647 h 1979"/>
                <a:gd name="T28" fmla="*/ 2147483647 w 1562"/>
                <a:gd name="T29" fmla="*/ 2147483647 h 1979"/>
                <a:gd name="T30" fmla="*/ 2147483647 w 1562"/>
                <a:gd name="T31" fmla="*/ 2147483647 h 1979"/>
                <a:gd name="T32" fmla="*/ 2147483647 w 1562"/>
                <a:gd name="T33" fmla="*/ 2147483647 h 1979"/>
                <a:gd name="T34" fmla="*/ 2147483647 w 1562"/>
                <a:gd name="T35" fmla="*/ 2147483647 h 1979"/>
                <a:gd name="T36" fmla="*/ 2147483647 w 1562"/>
                <a:gd name="T37" fmla="*/ 2147483647 h 1979"/>
                <a:gd name="T38" fmla="*/ 2147483647 w 1562"/>
                <a:gd name="T39" fmla="*/ 2147483647 h 1979"/>
                <a:gd name="T40" fmla="*/ 2147483647 w 1562"/>
                <a:gd name="T41" fmla="*/ 2147483647 h 1979"/>
                <a:gd name="T42" fmla="*/ 2147483647 w 1562"/>
                <a:gd name="T43" fmla="*/ 2147483647 h 1979"/>
                <a:gd name="T44" fmla="*/ 2147483647 w 1562"/>
                <a:gd name="T45" fmla="*/ 2147483647 h 1979"/>
                <a:gd name="T46" fmla="*/ 2147483647 w 1562"/>
                <a:gd name="T47" fmla="*/ 2147483647 h 1979"/>
                <a:gd name="T48" fmla="*/ 2147483647 w 1562"/>
                <a:gd name="T49" fmla="*/ 2147483647 h 1979"/>
                <a:gd name="T50" fmla="*/ 2147483647 w 1562"/>
                <a:gd name="T51" fmla="*/ 2147483647 h 1979"/>
                <a:gd name="T52" fmla="*/ 2147483647 w 1562"/>
                <a:gd name="T53" fmla="*/ 2147483647 h 1979"/>
                <a:gd name="T54" fmla="*/ 2147483647 w 1562"/>
                <a:gd name="T55" fmla="*/ 2147483647 h 1979"/>
                <a:gd name="T56" fmla="*/ 2147483647 w 1562"/>
                <a:gd name="T57" fmla="*/ 2147483647 h 1979"/>
                <a:gd name="T58" fmla="*/ 2147483647 w 1562"/>
                <a:gd name="T59" fmla="*/ 2147483647 h 1979"/>
                <a:gd name="T60" fmla="*/ 2147483647 w 1562"/>
                <a:gd name="T61" fmla="*/ 2147483647 h 1979"/>
                <a:gd name="T62" fmla="*/ 2147483647 w 1562"/>
                <a:gd name="T63" fmla="*/ 2147483647 h 1979"/>
                <a:gd name="T64" fmla="*/ 2147483647 w 1562"/>
                <a:gd name="T65" fmla="*/ 2147483647 h 1979"/>
                <a:gd name="T66" fmla="*/ 2147483647 w 1562"/>
                <a:gd name="T67" fmla="*/ 2147483647 h 1979"/>
                <a:gd name="T68" fmla="*/ 2147483647 w 1562"/>
                <a:gd name="T69" fmla="*/ 2147483647 h 1979"/>
                <a:gd name="T70" fmla="*/ 2147483647 w 1562"/>
                <a:gd name="T71" fmla="*/ 2147483647 h 1979"/>
                <a:gd name="T72" fmla="*/ 2147483647 w 1562"/>
                <a:gd name="T73" fmla="*/ 2147483647 h 1979"/>
                <a:gd name="T74" fmla="*/ 2147483647 w 1562"/>
                <a:gd name="T75" fmla="*/ 2147483647 h 1979"/>
                <a:gd name="T76" fmla="*/ 2147483647 w 1562"/>
                <a:gd name="T77" fmla="*/ 2147483647 h 1979"/>
                <a:gd name="T78" fmla="*/ 2147483647 w 1562"/>
                <a:gd name="T79" fmla="*/ 2147483647 h 1979"/>
                <a:gd name="T80" fmla="*/ 2147483647 w 1562"/>
                <a:gd name="T81" fmla="*/ 2147483647 h 1979"/>
                <a:gd name="T82" fmla="*/ 2147483647 w 1562"/>
                <a:gd name="T83" fmla="*/ 2147483647 h 1979"/>
                <a:gd name="T84" fmla="*/ 2147483647 w 1562"/>
                <a:gd name="T85" fmla="*/ 2147483647 h 1979"/>
                <a:gd name="T86" fmla="*/ 2147483647 w 1562"/>
                <a:gd name="T87" fmla="*/ 2147483647 h 1979"/>
                <a:gd name="T88" fmla="*/ 2147483647 w 1562"/>
                <a:gd name="T89" fmla="*/ 2147483647 h 1979"/>
                <a:gd name="T90" fmla="*/ 2147483647 w 1562"/>
                <a:gd name="T91" fmla="*/ 2147483647 h 1979"/>
                <a:gd name="T92" fmla="*/ 2147483647 w 1562"/>
                <a:gd name="T93" fmla="*/ 2147483647 h 1979"/>
                <a:gd name="T94" fmla="*/ 2147483647 w 1562"/>
                <a:gd name="T95" fmla="*/ 2147483647 h 1979"/>
                <a:gd name="T96" fmla="*/ 2147483647 w 1562"/>
                <a:gd name="T97" fmla="*/ 2147483647 h 1979"/>
                <a:gd name="T98" fmla="*/ 2147483647 w 1562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2"/>
                <a:gd name="T151" fmla="*/ 0 h 1979"/>
                <a:gd name="T152" fmla="*/ 1562 w 1562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2" h="1979">
                  <a:moveTo>
                    <a:pt x="302" y="28"/>
                  </a:moveTo>
                  <a:lnTo>
                    <a:pt x="1294" y="0"/>
                  </a:lnTo>
                  <a:lnTo>
                    <a:pt x="1297" y="14"/>
                  </a:lnTo>
                  <a:lnTo>
                    <a:pt x="1308" y="55"/>
                  </a:lnTo>
                  <a:lnTo>
                    <a:pt x="1324" y="121"/>
                  </a:lnTo>
                  <a:lnTo>
                    <a:pt x="1344" y="206"/>
                  </a:lnTo>
                  <a:lnTo>
                    <a:pt x="1368" y="308"/>
                  </a:lnTo>
                  <a:lnTo>
                    <a:pt x="1394" y="422"/>
                  </a:lnTo>
                  <a:lnTo>
                    <a:pt x="1422" y="546"/>
                  </a:lnTo>
                  <a:lnTo>
                    <a:pt x="1449" y="675"/>
                  </a:lnTo>
                  <a:lnTo>
                    <a:pt x="1476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3" y="1127"/>
                  </a:lnTo>
                  <a:lnTo>
                    <a:pt x="1541" y="1185"/>
                  </a:lnTo>
                  <a:lnTo>
                    <a:pt x="1548" y="1241"/>
                  </a:lnTo>
                  <a:lnTo>
                    <a:pt x="1554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2" y="1424"/>
                  </a:lnTo>
                  <a:lnTo>
                    <a:pt x="1561" y="1459"/>
                  </a:lnTo>
                  <a:lnTo>
                    <a:pt x="1558" y="1489"/>
                  </a:lnTo>
                  <a:lnTo>
                    <a:pt x="1552" y="1511"/>
                  </a:lnTo>
                  <a:lnTo>
                    <a:pt x="1544" y="1536"/>
                  </a:lnTo>
                  <a:lnTo>
                    <a:pt x="1536" y="1560"/>
                  </a:lnTo>
                  <a:lnTo>
                    <a:pt x="1526" y="1583"/>
                  </a:lnTo>
                  <a:lnTo>
                    <a:pt x="1517" y="1606"/>
                  </a:lnTo>
                  <a:lnTo>
                    <a:pt x="1497" y="1649"/>
                  </a:lnTo>
                  <a:lnTo>
                    <a:pt x="1474" y="1696"/>
                  </a:lnTo>
                  <a:lnTo>
                    <a:pt x="1450" y="1746"/>
                  </a:lnTo>
                  <a:lnTo>
                    <a:pt x="1421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51" y="1840"/>
                  </a:lnTo>
                  <a:lnTo>
                    <a:pt x="1022" y="1859"/>
                  </a:lnTo>
                  <a:lnTo>
                    <a:pt x="1001" y="1871"/>
                  </a:lnTo>
                  <a:lnTo>
                    <a:pt x="977" y="1885"/>
                  </a:lnTo>
                  <a:lnTo>
                    <a:pt x="948" y="1900"/>
                  </a:lnTo>
                  <a:lnTo>
                    <a:pt x="916" y="1913"/>
                  </a:lnTo>
                  <a:lnTo>
                    <a:pt x="898" y="1920"/>
                  </a:lnTo>
                  <a:lnTo>
                    <a:pt x="879" y="1926"/>
                  </a:lnTo>
                  <a:lnTo>
                    <a:pt x="860" y="1932"/>
                  </a:lnTo>
                  <a:lnTo>
                    <a:pt x="839" y="1937"/>
                  </a:lnTo>
                  <a:lnTo>
                    <a:pt x="819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1" y="1955"/>
                  </a:lnTo>
                  <a:lnTo>
                    <a:pt x="726" y="1957"/>
                  </a:lnTo>
                  <a:lnTo>
                    <a:pt x="702" y="1959"/>
                  </a:lnTo>
                  <a:lnTo>
                    <a:pt x="676" y="1959"/>
                  </a:lnTo>
                  <a:lnTo>
                    <a:pt x="650" y="1959"/>
                  </a:lnTo>
                  <a:lnTo>
                    <a:pt x="623" y="1957"/>
                  </a:lnTo>
                  <a:lnTo>
                    <a:pt x="596" y="1954"/>
                  </a:lnTo>
                  <a:lnTo>
                    <a:pt x="567" y="1950"/>
                  </a:lnTo>
                  <a:lnTo>
                    <a:pt x="539" y="1945"/>
                  </a:lnTo>
                  <a:lnTo>
                    <a:pt x="523" y="1945"/>
                  </a:lnTo>
                  <a:lnTo>
                    <a:pt x="481" y="1947"/>
                  </a:lnTo>
                  <a:lnTo>
                    <a:pt x="452" y="1947"/>
                  </a:lnTo>
                  <a:lnTo>
                    <a:pt x="419" y="1947"/>
                  </a:lnTo>
                  <a:lnTo>
                    <a:pt x="383" y="1946"/>
                  </a:lnTo>
                  <a:lnTo>
                    <a:pt x="344" y="1945"/>
                  </a:lnTo>
                  <a:lnTo>
                    <a:pt x="305" y="1942"/>
                  </a:lnTo>
                  <a:lnTo>
                    <a:pt x="264" y="1938"/>
                  </a:lnTo>
                  <a:lnTo>
                    <a:pt x="223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6" y="1920"/>
                  </a:lnTo>
                  <a:lnTo>
                    <a:pt x="129" y="1915"/>
                  </a:lnTo>
                  <a:lnTo>
                    <a:pt x="111" y="1910"/>
                  </a:lnTo>
                  <a:lnTo>
                    <a:pt x="95" y="1905"/>
                  </a:lnTo>
                  <a:lnTo>
                    <a:pt x="81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3" y="1869"/>
                  </a:lnTo>
                  <a:lnTo>
                    <a:pt x="24" y="1862"/>
                  </a:lnTo>
                  <a:lnTo>
                    <a:pt x="18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4" y="1831"/>
                  </a:lnTo>
                  <a:lnTo>
                    <a:pt x="2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3" y="1753"/>
                  </a:lnTo>
                  <a:lnTo>
                    <a:pt x="32" y="1742"/>
                  </a:lnTo>
                  <a:lnTo>
                    <a:pt x="42" y="1732"/>
                  </a:lnTo>
                  <a:lnTo>
                    <a:pt x="51" y="1724"/>
                  </a:lnTo>
                  <a:lnTo>
                    <a:pt x="66" y="1711"/>
                  </a:lnTo>
                  <a:lnTo>
                    <a:pt x="73" y="1707"/>
                  </a:lnTo>
                  <a:lnTo>
                    <a:pt x="86" y="1709"/>
                  </a:lnTo>
                  <a:lnTo>
                    <a:pt x="125" y="1714"/>
                  </a:lnTo>
                  <a:lnTo>
                    <a:pt x="155" y="1717"/>
                  </a:lnTo>
                  <a:lnTo>
                    <a:pt x="189" y="1717"/>
                  </a:lnTo>
                  <a:lnTo>
                    <a:pt x="208" y="1716"/>
                  </a:lnTo>
                  <a:lnTo>
                    <a:pt x="228" y="1714"/>
                  </a:lnTo>
                  <a:lnTo>
                    <a:pt x="250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21" y="1703"/>
                  </a:lnTo>
                  <a:lnTo>
                    <a:pt x="346" y="1698"/>
                  </a:lnTo>
                  <a:lnTo>
                    <a:pt x="373" y="1692"/>
                  </a:lnTo>
                  <a:lnTo>
                    <a:pt x="401" y="1685"/>
                  </a:lnTo>
                  <a:lnTo>
                    <a:pt x="430" y="1677"/>
                  </a:lnTo>
                  <a:lnTo>
                    <a:pt x="459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5" y="1615"/>
                  </a:lnTo>
                  <a:lnTo>
                    <a:pt x="617" y="1598"/>
                  </a:lnTo>
                  <a:lnTo>
                    <a:pt x="651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6" y="1513"/>
                  </a:lnTo>
                  <a:lnTo>
                    <a:pt x="712" y="1457"/>
                  </a:lnTo>
                  <a:lnTo>
                    <a:pt x="672" y="1399"/>
                  </a:lnTo>
                  <a:lnTo>
                    <a:pt x="635" y="1341"/>
                  </a:lnTo>
                  <a:lnTo>
                    <a:pt x="600" y="1280"/>
                  </a:lnTo>
                  <a:lnTo>
                    <a:pt x="567" y="1220"/>
                  </a:lnTo>
                  <a:lnTo>
                    <a:pt x="538" y="1158"/>
                  </a:lnTo>
                  <a:lnTo>
                    <a:pt x="509" y="1096"/>
                  </a:lnTo>
                  <a:lnTo>
                    <a:pt x="485" y="1033"/>
                  </a:lnTo>
                  <a:lnTo>
                    <a:pt x="461" y="970"/>
                  </a:lnTo>
                  <a:lnTo>
                    <a:pt x="440" y="908"/>
                  </a:lnTo>
                  <a:lnTo>
                    <a:pt x="421" y="846"/>
                  </a:lnTo>
                  <a:lnTo>
                    <a:pt x="403" y="784"/>
                  </a:lnTo>
                  <a:lnTo>
                    <a:pt x="388" y="724"/>
                  </a:lnTo>
                  <a:lnTo>
                    <a:pt x="374" y="665"/>
                  </a:lnTo>
                  <a:lnTo>
                    <a:pt x="362" y="607"/>
                  </a:lnTo>
                  <a:lnTo>
                    <a:pt x="350" y="550"/>
                  </a:lnTo>
                  <a:lnTo>
                    <a:pt x="341" y="495"/>
                  </a:lnTo>
                  <a:lnTo>
                    <a:pt x="333" y="442"/>
                  </a:lnTo>
                  <a:lnTo>
                    <a:pt x="326" y="391"/>
                  </a:lnTo>
                  <a:lnTo>
                    <a:pt x="320" y="343"/>
                  </a:lnTo>
                  <a:lnTo>
                    <a:pt x="315" y="297"/>
                  </a:lnTo>
                  <a:lnTo>
                    <a:pt x="312" y="254"/>
                  </a:lnTo>
                  <a:lnTo>
                    <a:pt x="308" y="214"/>
                  </a:lnTo>
                  <a:lnTo>
                    <a:pt x="306" y="178"/>
                  </a:lnTo>
                  <a:lnTo>
                    <a:pt x="303" y="115"/>
                  </a:lnTo>
                  <a:lnTo>
                    <a:pt x="302" y="68"/>
                  </a:lnTo>
                  <a:lnTo>
                    <a:pt x="302" y="38"/>
                  </a:lnTo>
                  <a:lnTo>
                    <a:pt x="302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3" name="Freeform 212"/>
            <p:cNvSpPr>
              <a:spLocks/>
            </p:cNvSpPr>
            <p:nvPr/>
          </p:nvSpPr>
          <p:spPr bwMode="auto">
            <a:xfrm>
              <a:off x="2925763" y="874713"/>
              <a:ext cx="49213" cy="207963"/>
            </a:xfrm>
            <a:custGeom>
              <a:avLst/>
              <a:gdLst>
                <a:gd name="T0" fmla="*/ 2147483647 w 458"/>
                <a:gd name="T1" fmla="*/ 2147483647 h 1964"/>
                <a:gd name="T2" fmla="*/ 2147483647 w 458"/>
                <a:gd name="T3" fmla="*/ 2147483647 h 1964"/>
                <a:gd name="T4" fmla="*/ 2147483647 w 458"/>
                <a:gd name="T5" fmla="*/ 2147483647 h 1964"/>
                <a:gd name="T6" fmla="*/ 2147483647 w 458"/>
                <a:gd name="T7" fmla="*/ 2147483647 h 1964"/>
                <a:gd name="T8" fmla="*/ 2147483647 w 458"/>
                <a:gd name="T9" fmla="*/ 2147483647 h 1964"/>
                <a:gd name="T10" fmla="*/ 2147483647 w 458"/>
                <a:gd name="T11" fmla="*/ 2147483647 h 1964"/>
                <a:gd name="T12" fmla="*/ 2147483647 w 458"/>
                <a:gd name="T13" fmla="*/ 2147483647 h 1964"/>
                <a:gd name="T14" fmla="*/ 2147483647 w 458"/>
                <a:gd name="T15" fmla="*/ 2147483647 h 1964"/>
                <a:gd name="T16" fmla="*/ 2147483647 w 458"/>
                <a:gd name="T17" fmla="*/ 2147483647 h 1964"/>
                <a:gd name="T18" fmla="*/ 2147483647 w 458"/>
                <a:gd name="T19" fmla="*/ 2147483647 h 1964"/>
                <a:gd name="T20" fmla="*/ 2147483647 w 458"/>
                <a:gd name="T21" fmla="*/ 2147483647 h 1964"/>
                <a:gd name="T22" fmla="*/ 0 w 458"/>
                <a:gd name="T23" fmla="*/ 2147483647 h 1964"/>
                <a:gd name="T24" fmla="*/ 2147483647 w 458"/>
                <a:gd name="T25" fmla="*/ 2147483647 h 1964"/>
                <a:gd name="T26" fmla="*/ 2147483647 w 458"/>
                <a:gd name="T27" fmla="*/ 2147483647 h 1964"/>
                <a:gd name="T28" fmla="*/ 2147483647 w 458"/>
                <a:gd name="T29" fmla="*/ 2147483647 h 1964"/>
                <a:gd name="T30" fmla="*/ 2147483647 w 458"/>
                <a:gd name="T31" fmla="*/ 2147483647 h 1964"/>
                <a:gd name="T32" fmla="*/ 2147483647 w 458"/>
                <a:gd name="T33" fmla="*/ 2147483647 h 1964"/>
                <a:gd name="T34" fmla="*/ 2147483647 w 458"/>
                <a:gd name="T35" fmla="*/ 2147483647 h 1964"/>
                <a:gd name="T36" fmla="*/ 2147483647 w 458"/>
                <a:gd name="T37" fmla="*/ 2147483647 h 1964"/>
                <a:gd name="T38" fmla="*/ 2147483647 w 458"/>
                <a:gd name="T39" fmla="*/ 2147483647 h 1964"/>
                <a:gd name="T40" fmla="*/ 2147483647 w 458"/>
                <a:gd name="T41" fmla="*/ 2147483647 h 1964"/>
                <a:gd name="T42" fmla="*/ 2147483647 w 458"/>
                <a:gd name="T43" fmla="*/ 2147483647 h 1964"/>
                <a:gd name="T44" fmla="*/ 2147483647 w 458"/>
                <a:gd name="T45" fmla="*/ 2147483647 h 1964"/>
                <a:gd name="T46" fmla="*/ 2147483647 w 458"/>
                <a:gd name="T47" fmla="*/ 2147483647 h 1964"/>
                <a:gd name="T48" fmla="*/ 2147483647 w 458"/>
                <a:gd name="T49" fmla="*/ 2147483647 h 1964"/>
                <a:gd name="T50" fmla="*/ 2147483647 w 458"/>
                <a:gd name="T51" fmla="*/ 2147483647 h 1964"/>
                <a:gd name="T52" fmla="*/ 2147483647 w 458"/>
                <a:gd name="T53" fmla="*/ 2147483647 h 1964"/>
                <a:gd name="T54" fmla="*/ 2147483647 w 458"/>
                <a:gd name="T55" fmla="*/ 2147483647 h 1964"/>
                <a:gd name="T56" fmla="*/ 2147483647 w 458"/>
                <a:gd name="T57" fmla="*/ 2147483647 h 1964"/>
                <a:gd name="T58" fmla="*/ 2147483647 w 458"/>
                <a:gd name="T59" fmla="*/ 2147483647 h 1964"/>
                <a:gd name="T60" fmla="*/ 2147483647 w 458"/>
                <a:gd name="T61" fmla="*/ 2147483647 h 1964"/>
                <a:gd name="T62" fmla="*/ 2147483647 w 458"/>
                <a:gd name="T63" fmla="*/ 2147483647 h 1964"/>
                <a:gd name="T64" fmla="*/ 2147483647 w 458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8"/>
                <a:gd name="T100" fmla="*/ 0 h 1964"/>
                <a:gd name="T101" fmla="*/ 458 w 458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8" h="1964">
                  <a:moveTo>
                    <a:pt x="448" y="1511"/>
                  </a:moveTo>
                  <a:lnTo>
                    <a:pt x="454" y="1489"/>
                  </a:lnTo>
                  <a:lnTo>
                    <a:pt x="457" y="1459"/>
                  </a:lnTo>
                  <a:lnTo>
                    <a:pt x="458" y="1424"/>
                  </a:lnTo>
                  <a:lnTo>
                    <a:pt x="457" y="1386"/>
                  </a:lnTo>
                  <a:lnTo>
                    <a:pt x="454" y="1341"/>
                  </a:lnTo>
                  <a:lnTo>
                    <a:pt x="450" y="1293"/>
                  </a:lnTo>
                  <a:lnTo>
                    <a:pt x="444" y="1241"/>
                  </a:lnTo>
                  <a:lnTo>
                    <a:pt x="437" y="1185"/>
                  </a:lnTo>
                  <a:lnTo>
                    <a:pt x="429" y="1127"/>
                  </a:lnTo>
                  <a:lnTo>
                    <a:pt x="418" y="1066"/>
                  </a:lnTo>
                  <a:lnTo>
                    <a:pt x="408" y="1004"/>
                  </a:lnTo>
                  <a:lnTo>
                    <a:pt x="397" y="940"/>
                  </a:lnTo>
                  <a:lnTo>
                    <a:pt x="372" y="809"/>
                  </a:lnTo>
                  <a:lnTo>
                    <a:pt x="345" y="675"/>
                  </a:lnTo>
                  <a:lnTo>
                    <a:pt x="318" y="546"/>
                  </a:lnTo>
                  <a:lnTo>
                    <a:pt x="290" y="422"/>
                  </a:lnTo>
                  <a:lnTo>
                    <a:pt x="264" y="308"/>
                  </a:lnTo>
                  <a:lnTo>
                    <a:pt x="240" y="206"/>
                  </a:lnTo>
                  <a:lnTo>
                    <a:pt x="220" y="121"/>
                  </a:lnTo>
                  <a:lnTo>
                    <a:pt x="204" y="55"/>
                  </a:lnTo>
                  <a:lnTo>
                    <a:pt x="193" y="14"/>
                  </a:lnTo>
                  <a:lnTo>
                    <a:pt x="190" y="0"/>
                  </a:lnTo>
                  <a:lnTo>
                    <a:pt x="0" y="5"/>
                  </a:lnTo>
                  <a:lnTo>
                    <a:pt x="19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5" y="230"/>
                  </a:lnTo>
                  <a:lnTo>
                    <a:pt x="93" y="287"/>
                  </a:lnTo>
                  <a:lnTo>
                    <a:pt x="108" y="345"/>
                  </a:lnTo>
                  <a:lnTo>
                    <a:pt x="123" y="403"/>
                  </a:lnTo>
                  <a:lnTo>
                    <a:pt x="137" y="462"/>
                  </a:lnTo>
                  <a:lnTo>
                    <a:pt x="150" y="521"/>
                  </a:lnTo>
                  <a:lnTo>
                    <a:pt x="162" y="581"/>
                  </a:lnTo>
                  <a:lnTo>
                    <a:pt x="172" y="641"/>
                  </a:lnTo>
                  <a:lnTo>
                    <a:pt x="182" y="701"/>
                  </a:lnTo>
                  <a:lnTo>
                    <a:pt x="190" y="762"/>
                  </a:lnTo>
                  <a:lnTo>
                    <a:pt x="197" y="823"/>
                  </a:lnTo>
                  <a:lnTo>
                    <a:pt x="202" y="885"/>
                  </a:lnTo>
                  <a:lnTo>
                    <a:pt x="208" y="946"/>
                  </a:lnTo>
                  <a:lnTo>
                    <a:pt x="211" y="1008"/>
                  </a:lnTo>
                  <a:lnTo>
                    <a:pt x="213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0" y="1260"/>
                  </a:lnTo>
                  <a:lnTo>
                    <a:pt x="207" y="1323"/>
                  </a:lnTo>
                  <a:lnTo>
                    <a:pt x="200" y="1387"/>
                  </a:lnTo>
                  <a:lnTo>
                    <a:pt x="194" y="1450"/>
                  </a:lnTo>
                  <a:lnTo>
                    <a:pt x="185" y="1514"/>
                  </a:lnTo>
                  <a:lnTo>
                    <a:pt x="175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5" y="1770"/>
                  </a:lnTo>
                  <a:lnTo>
                    <a:pt x="118" y="1835"/>
                  </a:lnTo>
                  <a:lnTo>
                    <a:pt x="100" y="1899"/>
                  </a:lnTo>
                  <a:lnTo>
                    <a:pt x="79" y="1964"/>
                  </a:lnTo>
                  <a:lnTo>
                    <a:pt x="246" y="1950"/>
                  </a:lnTo>
                  <a:lnTo>
                    <a:pt x="284" y="1870"/>
                  </a:lnTo>
                  <a:lnTo>
                    <a:pt x="317" y="1804"/>
                  </a:lnTo>
                  <a:lnTo>
                    <a:pt x="346" y="1746"/>
                  </a:lnTo>
                  <a:lnTo>
                    <a:pt x="370" y="1696"/>
                  </a:lnTo>
                  <a:lnTo>
                    <a:pt x="393" y="1649"/>
                  </a:lnTo>
                  <a:lnTo>
                    <a:pt x="413" y="1606"/>
                  </a:lnTo>
                  <a:lnTo>
                    <a:pt x="422" y="1583"/>
                  </a:lnTo>
                  <a:lnTo>
                    <a:pt x="432" y="1560"/>
                  </a:lnTo>
                  <a:lnTo>
                    <a:pt x="440" y="1536"/>
                  </a:lnTo>
                  <a:lnTo>
                    <a:pt x="448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4" name="Freeform 213"/>
            <p:cNvSpPr>
              <a:spLocks/>
            </p:cNvSpPr>
            <p:nvPr/>
          </p:nvSpPr>
          <p:spPr bwMode="auto">
            <a:xfrm>
              <a:off x="2632076" y="334963"/>
              <a:ext cx="82550" cy="65088"/>
            </a:xfrm>
            <a:custGeom>
              <a:avLst/>
              <a:gdLst>
                <a:gd name="T0" fmla="*/ 2147483647 w 768"/>
                <a:gd name="T1" fmla="*/ 2147483647 h 603"/>
                <a:gd name="T2" fmla="*/ 2147483647 w 768"/>
                <a:gd name="T3" fmla="*/ 2147483647 h 603"/>
                <a:gd name="T4" fmla="*/ 2147483647 w 768"/>
                <a:gd name="T5" fmla="*/ 2147483647 h 603"/>
                <a:gd name="T6" fmla="*/ 2147483647 w 768"/>
                <a:gd name="T7" fmla="*/ 2147483647 h 603"/>
                <a:gd name="T8" fmla="*/ 2147483647 w 768"/>
                <a:gd name="T9" fmla="*/ 2147483647 h 603"/>
                <a:gd name="T10" fmla="*/ 2147483647 w 768"/>
                <a:gd name="T11" fmla="*/ 2147483647 h 603"/>
                <a:gd name="T12" fmla="*/ 2147483647 w 768"/>
                <a:gd name="T13" fmla="*/ 2147483647 h 603"/>
                <a:gd name="T14" fmla="*/ 2147483647 w 768"/>
                <a:gd name="T15" fmla="*/ 2147483647 h 603"/>
                <a:gd name="T16" fmla="*/ 2147483647 w 768"/>
                <a:gd name="T17" fmla="*/ 2147483647 h 603"/>
                <a:gd name="T18" fmla="*/ 2147483647 w 768"/>
                <a:gd name="T19" fmla="*/ 2147483647 h 603"/>
                <a:gd name="T20" fmla="*/ 2147483647 w 768"/>
                <a:gd name="T21" fmla="*/ 2147483647 h 603"/>
                <a:gd name="T22" fmla="*/ 2147483647 w 768"/>
                <a:gd name="T23" fmla="*/ 2147483647 h 603"/>
                <a:gd name="T24" fmla="*/ 2147483647 w 768"/>
                <a:gd name="T25" fmla="*/ 2147483647 h 603"/>
                <a:gd name="T26" fmla="*/ 2147483647 w 768"/>
                <a:gd name="T27" fmla="*/ 2147483647 h 603"/>
                <a:gd name="T28" fmla="*/ 2147483647 w 768"/>
                <a:gd name="T29" fmla="*/ 2147483647 h 603"/>
                <a:gd name="T30" fmla="*/ 2147483647 w 768"/>
                <a:gd name="T31" fmla="*/ 2147483647 h 603"/>
                <a:gd name="T32" fmla="*/ 2147483647 w 768"/>
                <a:gd name="T33" fmla="*/ 2147483647 h 603"/>
                <a:gd name="T34" fmla="*/ 2147483647 w 768"/>
                <a:gd name="T35" fmla="*/ 2147483647 h 603"/>
                <a:gd name="T36" fmla="*/ 2147483647 w 768"/>
                <a:gd name="T37" fmla="*/ 2147483647 h 603"/>
                <a:gd name="T38" fmla="*/ 2147483647 w 768"/>
                <a:gd name="T39" fmla="*/ 2147483647 h 603"/>
                <a:gd name="T40" fmla="*/ 2147483647 w 768"/>
                <a:gd name="T41" fmla="*/ 2147483647 h 603"/>
                <a:gd name="T42" fmla="*/ 2147483647 w 768"/>
                <a:gd name="T43" fmla="*/ 2147483647 h 603"/>
                <a:gd name="T44" fmla="*/ 2147483647 w 768"/>
                <a:gd name="T45" fmla="*/ 2147483647 h 603"/>
                <a:gd name="T46" fmla="*/ 2147483647 w 768"/>
                <a:gd name="T47" fmla="*/ 2147483647 h 603"/>
                <a:gd name="T48" fmla="*/ 2147483647 w 768"/>
                <a:gd name="T49" fmla="*/ 2147483647 h 603"/>
                <a:gd name="T50" fmla="*/ 2147483647 w 768"/>
                <a:gd name="T51" fmla="*/ 2147483647 h 603"/>
                <a:gd name="T52" fmla="*/ 2147483647 w 768"/>
                <a:gd name="T53" fmla="*/ 2147483647 h 603"/>
                <a:gd name="T54" fmla="*/ 2147483647 w 768"/>
                <a:gd name="T55" fmla="*/ 2147483647 h 603"/>
                <a:gd name="T56" fmla="*/ 2147483647 w 768"/>
                <a:gd name="T57" fmla="*/ 2147483647 h 603"/>
                <a:gd name="T58" fmla="*/ 2147483647 w 768"/>
                <a:gd name="T59" fmla="*/ 2147483647 h 603"/>
                <a:gd name="T60" fmla="*/ 2147483647 w 768"/>
                <a:gd name="T61" fmla="*/ 2147483647 h 603"/>
                <a:gd name="T62" fmla="*/ 2147483647 w 768"/>
                <a:gd name="T63" fmla="*/ 2147483647 h 603"/>
                <a:gd name="T64" fmla="*/ 2147483647 w 768"/>
                <a:gd name="T65" fmla="*/ 2147483647 h 603"/>
                <a:gd name="T66" fmla="*/ 2147483647 w 768"/>
                <a:gd name="T67" fmla="*/ 2147483647 h 603"/>
                <a:gd name="T68" fmla="*/ 2147483647 w 768"/>
                <a:gd name="T69" fmla="*/ 2147483647 h 603"/>
                <a:gd name="T70" fmla="*/ 2147483647 w 768"/>
                <a:gd name="T71" fmla="*/ 2147483647 h 603"/>
                <a:gd name="T72" fmla="*/ 2147483647 w 768"/>
                <a:gd name="T73" fmla="*/ 2147483647 h 603"/>
                <a:gd name="T74" fmla="*/ 2147483647 w 768"/>
                <a:gd name="T75" fmla="*/ 2147483647 h 6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68"/>
                <a:gd name="T115" fmla="*/ 0 h 603"/>
                <a:gd name="T116" fmla="*/ 768 w 768"/>
                <a:gd name="T117" fmla="*/ 603 h 60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68" h="603">
                  <a:moveTo>
                    <a:pt x="480" y="601"/>
                  </a:moveTo>
                  <a:lnTo>
                    <a:pt x="464" y="603"/>
                  </a:lnTo>
                  <a:lnTo>
                    <a:pt x="446" y="603"/>
                  </a:lnTo>
                  <a:lnTo>
                    <a:pt x="429" y="601"/>
                  </a:lnTo>
                  <a:lnTo>
                    <a:pt x="411" y="597"/>
                  </a:lnTo>
                  <a:lnTo>
                    <a:pt x="394" y="591"/>
                  </a:lnTo>
                  <a:lnTo>
                    <a:pt x="375" y="584"/>
                  </a:lnTo>
                  <a:lnTo>
                    <a:pt x="357" y="574"/>
                  </a:lnTo>
                  <a:lnTo>
                    <a:pt x="340" y="564"/>
                  </a:lnTo>
                  <a:lnTo>
                    <a:pt x="321" y="552"/>
                  </a:lnTo>
                  <a:lnTo>
                    <a:pt x="303" y="539"/>
                  </a:lnTo>
                  <a:lnTo>
                    <a:pt x="285" y="526"/>
                  </a:lnTo>
                  <a:lnTo>
                    <a:pt x="267" y="510"/>
                  </a:lnTo>
                  <a:lnTo>
                    <a:pt x="250" y="495"/>
                  </a:lnTo>
                  <a:lnTo>
                    <a:pt x="232" y="479"/>
                  </a:lnTo>
                  <a:lnTo>
                    <a:pt x="214" y="461"/>
                  </a:lnTo>
                  <a:lnTo>
                    <a:pt x="198" y="445"/>
                  </a:lnTo>
                  <a:lnTo>
                    <a:pt x="165" y="410"/>
                  </a:lnTo>
                  <a:lnTo>
                    <a:pt x="134" y="375"/>
                  </a:lnTo>
                  <a:lnTo>
                    <a:pt x="104" y="341"/>
                  </a:lnTo>
                  <a:lnTo>
                    <a:pt x="78" y="310"/>
                  </a:lnTo>
                  <a:lnTo>
                    <a:pt x="53" y="281"/>
                  </a:lnTo>
                  <a:lnTo>
                    <a:pt x="32" y="257"/>
                  </a:lnTo>
                  <a:lnTo>
                    <a:pt x="14" y="238"/>
                  </a:lnTo>
                  <a:lnTo>
                    <a:pt x="0" y="224"/>
                  </a:lnTo>
                  <a:lnTo>
                    <a:pt x="3" y="224"/>
                  </a:lnTo>
                  <a:lnTo>
                    <a:pt x="13" y="224"/>
                  </a:lnTo>
                  <a:lnTo>
                    <a:pt x="30" y="225"/>
                  </a:lnTo>
                  <a:lnTo>
                    <a:pt x="52" y="224"/>
                  </a:lnTo>
                  <a:lnTo>
                    <a:pt x="82" y="223"/>
                  </a:lnTo>
                  <a:lnTo>
                    <a:pt x="118" y="220"/>
                  </a:lnTo>
                  <a:lnTo>
                    <a:pt x="159" y="215"/>
                  </a:lnTo>
                  <a:lnTo>
                    <a:pt x="206" y="207"/>
                  </a:lnTo>
                  <a:lnTo>
                    <a:pt x="233" y="202"/>
                  </a:lnTo>
                  <a:lnTo>
                    <a:pt x="259" y="197"/>
                  </a:lnTo>
                  <a:lnTo>
                    <a:pt x="288" y="190"/>
                  </a:lnTo>
                  <a:lnTo>
                    <a:pt x="317" y="183"/>
                  </a:lnTo>
                  <a:lnTo>
                    <a:pt x="349" y="173"/>
                  </a:lnTo>
                  <a:lnTo>
                    <a:pt x="380" y="164"/>
                  </a:lnTo>
                  <a:lnTo>
                    <a:pt x="414" y="154"/>
                  </a:lnTo>
                  <a:lnTo>
                    <a:pt x="449" y="142"/>
                  </a:lnTo>
                  <a:lnTo>
                    <a:pt x="484" y="130"/>
                  </a:lnTo>
                  <a:lnTo>
                    <a:pt x="522" y="115"/>
                  </a:lnTo>
                  <a:lnTo>
                    <a:pt x="559" y="99"/>
                  </a:lnTo>
                  <a:lnTo>
                    <a:pt x="599" y="83"/>
                  </a:lnTo>
                  <a:lnTo>
                    <a:pt x="640" y="65"/>
                  </a:lnTo>
                  <a:lnTo>
                    <a:pt x="682" y="44"/>
                  </a:lnTo>
                  <a:lnTo>
                    <a:pt x="724" y="23"/>
                  </a:lnTo>
                  <a:lnTo>
                    <a:pt x="768" y="0"/>
                  </a:lnTo>
                  <a:lnTo>
                    <a:pt x="765" y="7"/>
                  </a:lnTo>
                  <a:lnTo>
                    <a:pt x="763" y="15"/>
                  </a:lnTo>
                  <a:lnTo>
                    <a:pt x="761" y="26"/>
                  </a:lnTo>
                  <a:lnTo>
                    <a:pt x="759" y="39"/>
                  </a:lnTo>
                  <a:lnTo>
                    <a:pt x="754" y="71"/>
                  </a:lnTo>
                  <a:lnTo>
                    <a:pt x="750" y="108"/>
                  </a:lnTo>
                  <a:lnTo>
                    <a:pt x="744" y="152"/>
                  </a:lnTo>
                  <a:lnTo>
                    <a:pt x="737" y="200"/>
                  </a:lnTo>
                  <a:lnTo>
                    <a:pt x="733" y="224"/>
                  </a:lnTo>
                  <a:lnTo>
                    <a:pt x="728" y="250"/>
                  </a:lnTo>
                  <a:lnTo>
                    <a:pt x="722" y="275"/>
                  </a:lnTo>
                  <a:lnTo>
                    <a:pt x="716" y="301"/>
                  </a:lnTo>
                  <a:lnTo>
                    <a:pt x="710" y="327"/>
                  </a:lnTo>
                  <a:lnTo>
                    <a:pt x="702" y="353"/>
                  </a:lnTo>
                  <a:lnTo>
                    <a:pt x="694" y="378"/>
                  </a:lnTo>
                  <a:lnTo>
                    <a:pt x="685" y="402"/>
                  </a:lnTo>
                  <a:lnTo>
                    <a:pt x="675" y="427"/>
                  </a:lnTo>
                  <a:lnTo>
                    <a:pt x="663" y="450"/>
                  </a:lnTo>
                  <a:lnTo>
                    <a:pt x="651" y="473"/>
                  </a:lnTo>
                  <a:lnTo>
                    <a:pt x="637" y="493"/>
                  </a:lnTo>
                  <a:lnTo>
                    <a:pt x="623" y="513"/>
                  </a:lnTo>
                  <a:lnTo>
                    <a:pt x="606" y="532"/>
                  </a:lnTo>
                  <a:lnTo>
                    <a:pt x="589" y="548"/>
                  </a:lnTo>
                  <a:lnTo>
                    <a:pt x="571" y="563"/>
                  </a:lnTo>
                  <a:lnTo>
                    <a:pt x="550" y="576"/>
                  </a:lnTo>
                  <a:lnTo>
                    <a:pt x="529" y="587"/>
                  </a:lnTo>
                  <a:lnTo>
                    <a:pt x="506" y="596"/>
                  </a:lnTo>
                  <a:lnTo>
                    <a:pt x="480" y="601"/>
                  </a:lnTo>
                  <a:close/>
                </a:path>
              </a:pathLst>
            </a:custGeom>
            <a:solidFill>
              <a:srgbClr val="B0635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5" name="Freeform 214"/>
            <p:cNvSpPr>
              <a:spLocks/>
            </p:cNvSpPr>
            <p:nvPr/>
          </p:nvSpPr>
          <p:spPr bwMode="auto">
            <a:xfrm>
              <a:off x="2660651" y="354013"/>
              <a:ext cx="50800" cy="46038"/>
            </a:xfrm>
            <a:custGeom>
              <a:avLst/>
              <a:gdLst>
                <a:gd name="T0" fmla="*/ 0 w 481"/>
                <a:gd name="T1" fmla="*/ 2147483647 h 425"/>
                <a:gd name="T2" fmla="*/ 2147483647 w 481"/>
                <a:gd name="T3" fmla="*/ 2147483647 h 425"/>
                <a:gd name="T4" fmla="*/ 2147483647 w 481"/>
                <a:gd name="T5" fmla="*/ 2147483647 h 425"/>
                <a:gd name="T6" fmla="*/ 2147483647 w 481"/>
                <a:gd name="T7" fmla="*/ 2147483647 h 425"/>
                <a:gd name="T8" fmla="*/ 2147483647 w 481"/>
                <a:gd name="T9" fmla="*/ 2147483647 h 425"/>
                <a:gd name="T10" fmla="*/ 2147483647 w 481"/>
                <a:gd name="T11" fmla="*/ 2147483647 h 425"/>
                <a:gd name="T12" fmla="*/ 2147483647 w 481"/>
                <a:gd name="T13" fmla="*/ 2147483647 h 425"/>
                <a:gd name="T14" fmla="*/ 2147483647 w 481"/>
                <a:gd name="T15" fmla="*/ 2147483647 h 425"/>
                <a:gd name="T16" fmla="*/ 2147483647 w 481"/>
                <a:gd name="T17" fmla="*/ 2147483647 h 425"/>
                <a:gd name="T18" fmla="*/ 2147483647 w 481"/>
                <a:gd name="T19" fmla="*/ 2147483647 h 425"/>
                <a:gd name="T20" fmla="*/ 2147483647 w 481"/>
                <a:gd name="T21" fmla="*/ 2147483647 h 425"/>
                <a:gd name="T22" fmla="*/ 2147483647 w 481"/>
                <a:gd name="T23" fmla="*/ 2147483647 h 425"/>
                <a:gd name="T24" fmla="*/ 2147483647 w 481"/>
                <a:gd name="T25" fmla="*/ 2147483647 h 425"/>
                <a:gd name="T26" fmla="*/ 2147483647 w 481"/>
                <a:gd name="T27" fmla="*/ 2147483647 h 425"/>
                <a:gd name="T28" fmla="*/ 2147483647 w 481"/>
                <a:gd name="T29" fmla="*/ 2147483647 h 425"/>
                <a:gd name="T30" fmla="*/ 2147483647 w 481"/>
                <a:gd name="T31" fmla="*/ 2147483647 h 425"/>
                <a:gd name="T32" fmla="*/ 2147483647 w 481"/>
                <a:gd name="T33" fmla="*/ 2147483647 h 425"/>
                <a:gd name="T34" fmla="*/ 2147483647 w 481"/>
                <a:gd name="T35" fmla="*/ 2147483647 h 425"/>
                <a:gd name="T36" fmla="*/ 2147483647 w 481"/>
                <a:gd name="T37" fmla="*/ 2147483647 h 425"/>
                <a:gd name="T38" fmla="*/ 2147483647 w 481"/>
                <a:gd name="T39" fmla="*/ 2147483647 h 425"/>
                <a:gd name="T40" fmla="*/ 2147483647 w 481"/>
                <a:gd name="T41" fmla="*/ 2147483647 h 425"/>
                <a:gd name="T42" fmla="*/ 2147483647 w 481"/>
                <a:gd name="T43" fmla="*/ 2147483647 h 425"/>
                <a:gd name="T44" fmla="*/ 2147483647 w 481"/>
                <a:gd name="T45" fmla="*/ 2147483647 h 425"/>
                <a:gd name="T46" fmla="*/ 2147483647 w 481"/>
                <a:gd name="T47" fmla="*/ 2147483647 h 425"/>
                <a:gd name="T48" fmla="*/ 2147483647 w 481"/>
                <a:gd name="T49" fmla="*/ 2147483647 h 425"/>
                <a:gd name="T50" fmla="*/ 2147483647 w 481"/>
                <a:gd name="T51" fmla="*/ 2147483647 h 425"/>
                <a:gd name="T52" fmla="*/ 2147483647 w 481"/>
                <a:gd name="T53" fmla="*/ 2147483647 h 425"/>
                <a:gd name="T54" fmla="*/ 2147483647 w 481"/>
                <a:gd name="T55" fmla="*/ 2147483647 h 425"/>
                <a:gd name="T56" fmla="*/ 2147483647 w 481"/>
                <a:gd name="T57" fmla="*/ 2147483647 h 425"/>
                <a:gd name="T58" fmla="*/ 2147483647 w 481"/>
                <a:gd name="T59" fmla="*/ 2147483647 h 425"/>
                <a:gd name="T60" fmla="*/ 2147483647 w 481"/>
                <a:gd name="T61" fmla="*/ 2147483647 h 425"/>
                <a:gd name="T62" fmla="*/ 2147483647 w 481"/>
                <a:gd name="T63" fmla="*/ 2147483647 h 425"/>
                <a:gd name="T64" fmla="*/ 2147483647 w 481"/>
                <a:gd name="T65" fmla="*/ 2147483647 h 425"/>
                <a:gd name="T66" fmla="*/ 2147483647 w 481"/>
                <a:gd name="T67" fmla="*/ 2147483647 h 425"/>
                <a:gd name="T68" fmla="*/ 2147483647 w 481"/>
                <a:gd name="T69" fmla="*/ 2147483647 h 425"/>
                <a:gd name="T70" fmla="*/ 2147483647 w 481"/>
                <a:gd name="T71" fmla="*/ 2147483647 h 425"/>
                <a:gd name="T72" fmla="*/ 2147483647 w 481"/>
                <a:gd name="T73" fmla="*/ 2147483647 h 425"/>
                <a:gd name="T74" fmla="*/ 2147483647 w 481"/>
                <a:gd name="T75" fmla="*/ 2147483647 h 425"/>
                <a:gd name="T76" fmla="*/ 2147483647 w 481"/>
                <a:gd name="T77" fmla="*/ 0 h 425"/>
                <a:gd name="T78" fmla="*/ 2147483647 w 481"/>
                <a:gd name="T79" fmla="*/ 2147483647 h 425"/>
                <a:gd name="T80" fmla="*/ 2147483647 w 481"/>
                <a:gd name="T81" fmla="*/ 2147483647 h 425"/>
                <a:gd name="T82" fmla="*/ 2147483647 w 481"/>
                <a:gd name="T83" fmla="*/ 2147483647 h 425"/>
                <a:gd name="T84" fmla="*/ 2147483647 w 481"/>
                <a:gd name="T85" fmla="*/ 2147483647 h 425"/>
                <a:gd name="T86" fmla="*/ 2147483647 w 481"/>
                <a:gd name="T87" fmla="*/ 2147483647 h 425"/>
                <a:gd name="T88" fmla="*/ 2147483647 w 481"/>
                <a:gd name="T89" fmla="*/ 2147483647 h 425"/>
                <a:gd name="T90" fmla="*/ 2147483647 w 481"/>
                <a:gd name="T91" fmla="*/ 2147483647 h 425"/>
                <a:gd name="T92" fmla="*/ 2147483647 w 481"/>
                <a:gd name="T93" fmla="*/ 2147483647 h 425"/>
                <a:gd name="T94" fmla="*/ 2147483647 w 481"/>
                <a:gd name="T95" fmla="*/ 2147483647 h 425"/>
                <a:gd name="T96" fmla="*/ 2147483647 w 481"/>
                <a:gd name="T97" fmla="*/ 2147483647 h 425"/>
                <a:gd name="T98" fmla="*/ 2147483647 w 481"/>
                <a:gd name="T99" fmla="*/ 2147483647 h 425"/>
                <a:gd name="T100" fmla="*/ 2147483647 w 481"/>
                <a:gd name="T101" fmla="*/ 2147483647 h 425"/>
                <a:gd name="T102" fmla="*/ 2147483647 w 481"/>
                <a:gd name="T103" fmla="*/ 2147483647 h 425"/>
                <a:gd name="T104" fmla="*/ 2147483647 w 481"/>
                <a:gd name="T105" fmla="*/ 2147483647 h 425"/>
                <a:gd name="T106" fmla="*/ 2147483647 w 481"/>
                <a:gd name="T107" fmla="*/ 2147483647 h 425"/>
                <a:gd name="T108" fmla="*/ 0 w 481"/>
                <a:gd name="T109" fmla="*/ 2147483647 h 4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1"/>
                <a:gd name="T166" fmla="*/ 0 h 425"/>
                <a:gd name="T167" fmla="*/ 481 w 481"/>
                <a:gd name="T168" fmla="*/ 425 h 4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1" h="425">
                  <a:moveTo>
                    <a:pt x="0" y="324"/>
                  </a:moveTo>
                  <a:lnTo>
                    <a:pt x="28" y="348"/>
                  </a:lnTo>
                  <a:lnTo>
                    <a:pt x="56" y="368"/>
                  </a:lnTo>
                  <a:lnTo>
                    <a:pt x="69" y="378"/>
                  </a:lnTo>
                  <a:lnTo>
                    <a:pt x="84" y="387"/>
                  </a:lnTo>
                  <a:lnTo>
                    <a:pt x="98" y="395"/>
                  </a:lnTo>
                  <a:lnTo>
                    <a:pt x="112" y="403"/>
                  </a:lnTo>
                  <a:lnTo>
                    <a:pt x="126" y="409"/>
                  </a:lnTo>
                  <a:lnTo>
                    <a:pt x="140" y="414"/>
                  </a:lnTo>
                  <a:lnTo>
                    <a:pt x="154" y="418"/>
                  </a:lnTo>
                  <a:lnTo>
                    <a:pt x="168" y="422"/>
                  </a:lnTo>
                  <a:lnTo>
                    <a:pt x="181" y="424"/>
                  </a:lnTo>
                  <a:lnTo>
                    <a:pt x="195" y="425"/>
                  </a:lnTo>
                  <a:lnTo>
                    <a:pt x="208" y="424"/>
                  </a:lnTo>
                  <a:lnTo>
                    <a:pt x="221" y="422"/>
                  </a:lnTo>
                  <a:lnTo>
                    <a:pt x="237" y="419"/>
                  </a:lnTo>
                  <a:lnTo>
                    <a:pt x="254" y="414"/>
                  </a:lnTo>
                  <a:lnTo>
                    <a:pt x="269" y="409"/>
                  </a:lnTo>
                  <a:lnTo>
                    <a:pt x="283" y="402"/>
                  </a:lnTo>
                  <a:lnTo>
                    <a:pt x="296" y="394"/>
                  </a:lnTo>
                  <a:lnTo>
                    <a:pt x="310" y="385"/>
                  </a:lnTo>
                  <a:lnTo>
                    <a:pt x="322" y="376"/>
                  </a:lnTo>
                  <a:lnTo>
                    <a:pt x="334" y="366"/>
                  </a:lnTo>
                  <a:lnTo>
                    <a:pt x="345" y="355"/>
                  </a:lnTo>
                  <a:lnTo>
                    <a:pt x="356" y="344"/>
                  </a:lnTo>
                  <a:lnTo>
                    <a:pt x="367" y="331"/>
                  </a:lnTo>
                  <a:lnTo>
                    <a:pt x="376" y="318"/>
                  </a:lnTo>
                  <a:lnTo>
                    <a:pt x="385" y="305"/>
                  </a:lnTo>
                  <a:lnTo>
                    <a:pt x="393" y="291"/>
                  </a:lnTo>
                  <a:lnTo>
                    <a:pt x="401" y="276"/>
                  </a:lnTo>
                  <a:lnTo>
                    <a:pt x="409" y="261"/>
                  </a:lnTo>
                  <a:lnTo>
                    <a:pt x="423" y="230"/>
                  </a:lnTo>
                  <a:lnTo>
                    <a:pt x="435" y="198"/>
                  </a:lnTo>
                  <a:lnTo>
                    <a:pt x="446" y="164"/>
                  </a:lnTo>
                  <a:lnTo>
                    <a:pt x="455" y="131"/>
                  </a:lnTo>
                  <a:lnTo>
                    <a:pt x="463" y="97"/>
                  </a:lnTo>
                  <a:lnTo>
                    <a:pt x="471" y="65"/>
                  </a:lnTo>
                  <a:lnTo>
                    <a:pt x="476" y="31"/>
                  </a:lnTo>
                  <a:lnTo>
                    <a:pt x="481" y="0"/>
                  </a:lnTo>
                  <a:lnTo>
                    <a:pt x="447" y="12"/>
                  </a:lnTo>
                  <a:lnTo>
                    <a:pt x="412" y="25"/>
                  </a:lnTo>
                  <a:lnTo>
                    <a:pt x="379" y="38"/>
                  </a:lnTo>
                  <a:lnTo>
                    <a:pt x="346" y="53"/>
                  </a:lnTo>
                  <a:lnTo>
                    <a:pt x="314" y="70"/>
                  </a:lnTo>
                  <a:lnTo>
                    <a:pt x="282" y="87"/>
                  </a:lnTo>
                  <a:lnTo>
                    <a:pt x="251" y="105"/>
                  </a:lnTo>
                  <a:lnTo>
                    <a:pt x="220" y="125"/>
                  </a:lnTo>
                  <a:lnTo>
                    <a:pt x="191" y="145"/>
                  </a:lnTo>
                  <a:lnTo>
                    <a:pt x="161" y="166"/>
                  </a:lnTo>
                  <a:lnTo>
                    <a:pt x="132" y="190"/>
                  </a:lnTo>
                  <a:lnTo>
                    <a:pt x="104" y="214"/>
                  </a:lnTo>
                  <a:lnTo>
                    <a:pt x="78" y="240"/>
                  </a:lnTo>
                  <a:lnTo>
                    <a:pt x="51" y="266"/>
                  </a:lnTo>
                  <a:lnTo>
                    <a:pt x="25" y="295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BE85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531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35"/>
          <p:cNvSpPr>
            <a:spLocks noChangeArrowheads="1"/>
          </p:cNvSpPr>
          <p:nvPr/>
        </p:nvSpPr>
        <p:spPr bwMode="auto">
          <a:xfrm>
            <a:off x="384458" y="908720"/>
            <a:ext cx="8441553" cy="5616624"/>
          </a:xfrm>
          <a:prstGeom prst="roundRect">
            <a:avLst>
              <a:gd name="adj" fmla="val 3329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kern="0" dirty="0">
              <a:solidFill>
                <a:sysClr val="windowText" lastClr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>
          <a:xfrm>
            <a:off x="3499338" y="6602420"/>
            <a:ext cx="2133600" cy="173037"/>
          </a:xfrm>
        </p:spPr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38</a:t>
            </a:fld>
            <a:endParaRPr lang="ko-KR" altLang="en-US" dirty="0"/>
          </a:p>
        </p:txBody>
      </p:sp>
      <p:sp>
        <p:nvSpPr>
          <p:cNvPr id="20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1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11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6181610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정액증명서 관리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9" name="Picture 7" descr="EMB000015100005"/>
          <p:cNvPicPr>
            <a:picLocks noChangeAspect="1" noChangeArrowheads="1"/>
          </p:cNvPicPr>
          <p:nvPr/>
        </p:nvPicPr>
        <p:blipFill>
          <a:blip r:embed="rId2" cstate="print"/>
          <a:srcRect l="14432" r="18568"/>
          <a:stretch>
            <a:fillRect/>
          </a:stretch>
        </p:blipFill>
        <p:spPr bwMode="auto">
          <a:xfrm>
            <a:off x="498048" y="1021774"/>
            <a:ext cx="4805110" cy="536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436096" y="3356992"/>
            <a:ext cx="3647152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742950" indent="-742950">
              <a:lnSpc>
                <a:spcPct val="200000"/>
              </a:lnSpc>
            </a:pPr>
            <a:r>
              <a:rPr lang="en-US" altLang="ko-KR">
                <a:solidFill>
                  <a:srgbClr val="3333FF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>
                <a:solidFill>
                  <a:srgbClr val="3333FF"/>
                </a:solidFill>
                <a:latin typeface="HY견고딕" pitchFamily="18" charset="-127"/>
                <a:ea typeface="HY견고딕" pitchFamily="18" charset="-127"/>
              </a:rPr>
              <a:t>혈통증명서 관리</a:t>
            </a:r>
          </a:p>
          <a:p>
            <a:pPr marL="742950" indent="-742950">
              <a:lnSpc>
                <a:spcPct val="200000"/>
              </a:lnSpc>
            </a:pPr>
            <a:r>
              <a:rPr lang="en-US" altLang="ko-KR">
                <a:solidFill>
                  <a:srgbClr val="3333FF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>
                <a:solidFill>
                  <a:srgbClr val="3333FF"/>
                </a:solidFill>
                <a:latin typeface="HY견고딕" pitchFamily="18" charset="-127"/>
                <a:ea typeface="HY견고딕" pitchFamily="18" charset="-127"/>
              </a:rPr>
              <a:t>철저한 분만기록 관리</a:t>
            </a:r>
          </a:p>
          <a:p>
            <a:pPr marL="742950" indent="-742950">
              <a:lnSpc>
                <a:spcPct val="200000"/>
              </a:lnSpc>
            </a:pPr>
            <a:r>
              <a:rPr lang="en-US" altLang="ko-KR">
                <a:solidFill>
                  <a:srgbClr val="3333FF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>
                <a:solidFill>
                  <a:srgbClr val="3333FF"/>
                </a:solidFill>
                <a:latin typeface="HY견고딕" pitchFamily="18" charset="-127"/>
                <a:ea typeface="HY견고딕" pitchFamily="18" charset="-127"/>
              </a:rPr>
              <a:t>인공수정증명서 파일철 관리</a:t>
            </a:r>
          </a:p>
          <a:p>
            <a:pPr marL="742950" indent="-742950">
              <a:lnSpc>
                <a:spcPct val="200000"/>
              </a:lnSpc>
            </a:pPr>
            <a:r>
              <a:rPr lang="en-US" altLang="ko-KR">
                <a:solidFill>
                  <a:srgbClr val="3333FF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>
                <a:solidFill>
                  <a:srgbClr val="3333FF"/>
                </a:solidFill>
                <a:latin typeface="HY견고딕" pitchFamily="18" charset="-127"/>
                <a:ea typeface="HY견고딕" pitchFamily="18" charset="-127"/>
              </a:rPr>
              <a:t>검정용 개체별 초음파 사진관리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635502" y="1556792"/>
            <a:ext cx="2536898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42950" indent="-742950">
              <a:lnSpc>
                <a:spcPct val="200000"/>
              </a:lnSpc>
            </a:pPr>
            <a:r>
              <a:rPr lang="ko-KR" altLang="en-US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전북 김제시 황금농장</a:t>
            </a:r>
          </a:p>
          <a:p>
            <a:pPr marL="742950" indent="-742950">
              <a:lnSpc>
                <a:spcPct val="200000"/>
              </a:lnSpc>
            </a:pPr>
            <a:r>
              <a:rPr lang="ko-KR" altLang="en-US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대표 황 </a:t>
            </a:r>
            <a:r>
              <a:rPr lang="ko-KR" altLang="en-US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금 </a:t>
            </a:r>
            <a:r>
              <a:rPr lang="ko-KR" altLang="en-US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석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35"/>
          <p:cNvSpPr>
            <a:spLocks noChangeArrowheads="1"/>
          </p:cNvSpPr>
          <p:nvPr/>
        </p:nvSpPr>
        <p:spPr bwMode="auto">
          <a:xfrm>
            <a:off x="384458" y="908720"/>
            <a:ext cx="8441553" cy="5616624"/>
          </a:xfrm>
          <a:prstGeom prst="roundRect">
            <a:avLst>
              <a:gd name="adj" fmla="val 3329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kern="0" dirty="0">
              <a:solidFill>
                <a:sysClr val="windowText" lastClr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>
          <a:xfrm>
            <a:off x="3499338" y="6602420"/>
            <a:ext cx="2133600" cy="173037"/>
          </a:xfrm>
        </p:spPr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39</a:t>
            </a:fld>
            <a:endParaRPr lang="ko-KR" altLang="en-US" dirty="0"/>
          </a:p>
        </p:txBody>
      </p:sp>
      <p:sp>
        <p:nvSpPr>
          <p:cNvPr id="20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1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11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6181610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정액증명서 관리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lum bright="30000" contrast="54000"/>
          </a:blip>
          <a:srcRect/>
          <a:stretch>
            <a:fillRect/>
          </a:stretch>
        </p:blipFill>
        <p:spPr bwMode="auto">
          <a:xfrm>
            <a:off x="583864" y="1052736"/>
            <a:ext cx="3855198" cy="52627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>
            <a:lum bright="18000" contrast="30000"/>
          </a:blip>
          <a:srcRect l="9805" r="8435"/>
          <a:stretch>
            <a:fillRect/>
          </a:stretch>
        </p:blipFill>
        <p:spPr bwMode="auto">
          <a:xfrm>
            <a:off x="4704938" y="1052736"/>
            <a:ext cx="3921666" cy="52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9040"/>
            <a:ext cx="558738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5580112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lum bright="4000"/>
          </a:blip>
          <a:srcRect/>
          <a:stretch>
            <a:fillRect/>
          </a:stretch>
        </p:blipFill>
        <p:spPr bwMode="auto">
          <a:xfrm>
            <a:off x="3707904" y="476672"/>
            <a:ext cx="165334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2060848"/>
            <a:ext cx="3018253" cy="323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40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1245095" y="2276872"/>
            <a:ext cx="6713361" cy="1368152"/>
          </a:xfrm>
          <a:prstGeom prst="rect">
            <a:avLst/>
          </a:prstGeom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4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친자확인사업</a:t>
            </a:r>
            <a:endParaRPr lang="en-US" altLang="ko-KR" sz="4400" b="1" spc="5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그룹 35"/>
          <p:cNvGrpSpPr/>
          <p:nvPr/>
        </p:nvGrpSpPr>
        <p:grpSpPr>
          <a:xfrm>
            <a:off x="982678" y="116632"/>
            <a:ext cx="2326412" cy="1916832"/>
            <a:chOff x="6300192" y="1988840"/>
            <a:chExt cx="1759211" cy="1403761"/>
          </a:xfrm>
        </p:grpSpPr>
        <p:pic>
          <p:nvPicPr>
            <p:cNvPr id="6" name="Picture 15" descr="C:\Users\이기환\AppData\Local\Microsoft\Windows\Temporary Internet Files\Content.IE5\ZA0LVTZM\MC900434845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00192" y="1988840"/>
              <a:ext cx="1282452" cy="1282452"/>
            </a:xfrm>
            <a:prstGeom prst="rect">
              <a:avLst/>
            </a:prstGeom>
            <a:noFill/>
          </p:spPr>
        </p:pic>
        <p:pic>
          <p:nvPicPr>
            <p:cNvPr id="7" name="Picture 12" descr="C:\Users\이기환\AppData\Local\Microsoft\Windows\Temporary Internet Files\Content.IE5\FM8JFMA4\MC900353980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4248" y="2348880"/>
              <a:ext cx="1255155" cy="1043721"/>
            </a:xfrm>
            <a:prstGeom prst="rect">
              <a:avLst/>
            </a:prstGeom>
            <a:noFill/>
          </p:spPr>
        </p:pic>
      </p:grpSp>
      <p:pic>
        <p:nvPicPr>
          <p:cNvPr id="8" name="Picture 26" descr="C:\Users\kihhwani\AppData\Local\Microsoft\Windows\Temporary Internet Files\Content.IE5\9TKTV2RT\MC90035613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778" y="4725144"/>
            <a:ext cx="202857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그룹 29"/>
          <p:cNvGrpSpPr>
            <a:grpSpLocks/>
          </p:cNvGrpSpPr>
          <p:nvPr/>
        </p:nvGrpSpPr>
        <p:grpSpPr bwMode="auto">
          <a:xfrm>
            <a:off x="7385896" y="4288040"/>
            <a:ext cx="775426" cy="1733249"/>
            <a:chOff x="2468563" y="0"/>
            <a:chExt cx="584200" cy="1141413"/>
          </a:xfrm>
        </p:grpSpPr>
        <p:sp>
          <p:nvSpPr>
            <p:cNvPr id="10" name="Freeform 123"/>
            <p:cNvSpPr>
              <a:spLocks/>
            </p:cNvSpPr>
            <p:nvPr/>
          </p:nvSpPr>
          <p:spPr bwMode="auto">
            <a:xfrm>
              <a:off x="2592388" y="995363"/>
              <a:ext cx="460375" cy="146050"/>
            </a:xfrm>
            <a:custGeom>
              <a:avLst/>
              <a:gdLst>
                <a:gd name="T0" fmla="*/ 2147483647 w 4346"/>
                <a:gd name="T1" fmla="*/ 2147483647 h 1389"/>
                <a:gd name="T2" fmla="*/ 2147483647 w 4346"/>
                <a:gd name="T3" fmla="*/ 2147483647 h 1389"/>
                <a:gd name="T4" fmla="*/ 2147483647 w 4346"/>
                <a:gd name="T5" fmla="*/ 2147483647 h 1389"/>
                <a:gd name="T6" fmla="*/ 2147483647 w 4346"/>
                <a:gd name="T7" fmla="*/ 2147483647 h 1389"/>
                <a:gd name="T8" fmla="*/ 2147483647 w 4346"/>
                <a:gd name="T9" fmla="*/ 2147483647 h 1389"/>
                <a:gd name="T10" fmla="*/ 2147483647 w 4346"/>
                <a:gd name="T11" fmla="*/ 2147483647 h 1389"/>
                <a:gd name="T12" fmla="*/ 2147483647 w 4346"/>
                <a:gd name="T13" fmla="*/ 2147483647 h 1389"/>
                <a:gd name="T14" fmla="*/ 2147483647 w 4346"/>
                <a:gd name="T15" fmla="*/ 2147483647 h 1389"/>
                <a:gd name="T16" fmla="*/ 2147483647 w 4346"/>
                <a:gd name="T17" fmla="*/ 2147483647 h 1389"/>
                <a:gd name="T18" fmla="*/ 2147483647 w 4346"/>
                <a:gd name="T19" fmla="*/ 2147483647 h 1389"/>
                <a:gd name="T20" fmla="*/ 2147483647 w 4346"/>
                <a:gd name="T21" fmla="*/ 2147483647 h 1389"/>
                <a:gd name="T22" fmla="*/ 2147483647 w 4346"/>
                <a:gd name="T23" fmla="*/ 2147483647 h 1389"/>
                <a:gd name="T24" fmla="*/ 2147483647 w 4346"/>
                <a:gd name="T25" fmla="*/ 2147483647 h 1389"/>
                <a:gd name="T26" fmla="*/ 2147483647 w 4346"/>
                <a:gd name="T27" fmla="*/ 2147483647 h 1389"/>
                <a:gd name="T28" fmla="*/ 2147483647 w 4346"/>
                <a:gd name="T29" fmla="*/ 2147483647 h 1389"/>
                <a:gd name="T30" fmla="*/ 2147483647 w 4346"/>
                <a:gd name="T31" fmla="*/ 2147483647 h 1389"/>
                <a:gd name="T32" fmla="*/ 2147483647 w 4346"/>
                <a:gd name="T33" fmla="*/ 2147483647 h 1389"/>
                <a:gd name="T34" fmla="*/ 2147483647 w 4346"/>
                <a:gd name="T35" fmla="*/ 2147483647 h 1389"/>
                <a:gd name="T36" fmla="*/ 2147483647 w 4346"/>
                <a:gd name="T37" fmla="*/ 2147483647 h 1389"/>
                <a:gd name="T38" fmla="*/ 2147483647 w 4346"/>
                <a:gd name="T39" fmla="*/ 2147483647 h 1389"/>
                <a:gd name="T40" fmla="*/ 2147483647 w 4346"/>
                <a:gd name="T41" fmla="*/ 2147483647 h 1389"/>
                <a:gd name="T42" fmla="*/ 2147483647 w 4346"/>
                <a:gd name="T43" fmla="*/ 2147483647 h 1389"/>
                <a:gd name="T44" fmla="*/ 2147483647 w 4346"/>
                <a:gd name="T45" fmla="*/ 2147483647 h 1389"/>
                <a:gd name="T46" fmla="*/ 2147483647 w 4346"/>
                <a:gd name="T47" fmla="*/ 2147483647 h 1389"/>
                <a:gd name="T48" fmla="*/ 2147483647 w 4346"/>
                <a:gd name="T49" fmla="*/ 2147483647 h 1389"/>
                <a:gd name="T50" fmla="*/ 2147483647 w 4346"/>
                <a:gd name="T51" fmla="*/ 2147483647 h 1389"/>
                <a:gd name="T52" fmla="*/ 2147483647 w 4346"/>
                <a:gd name="T53" fmla="*/ 2147483647 h 1389"/>
                <a:gd name="T54" fmla="*/ 2147483647 w 4346"/>
                <a:gd name="T55" fmla="*/ 2147483647 h 1389"/>
                <a:gd name="T56" fmla="*/ 2147483647 w 4346"/>
                <a:gd name="T57" fmla="*/ 2147483647 h 1389"/>
                <a:gd name="T58" fmla="*/ 2147483647 w 4346"/>
                <a:gd name="T59" fmla="*/ 2147483647 h 1389"/>
                <a:gd name="T60" fmla="*/ 2147483647 w 4346"/>
                <a:gd name="T61" fmla="*/ 2147483647 h 1389"/>
                <a:gd name="T62" fmla="*/ 2147483647 w 4346"/>
                <a:gd name="T63" fmla="*/ 2147483647 h 1389"/>
                <a:gd name="T64" fmla="*/ 2147483647 w 4346"/>
                <a:gd name="T65" fmla="*/ 2147483647 h 1389"/>
                <a:gd name="T66" fmla="*/ 2147483647 w 4346"/>
                <a:gd name="T67" fmla="*/ 2147483647 h 1389"/>
                <a:gd name="T68" fmla="*/ 2147483647 w 4346"/>
                <a:gd name="T69" fmla="*/ 2147483647 h 1389"/>
                <a:gd name="T70" fmla="*/ 2147483647 w 4346"/>
                <a:gd name="T71" fmla="*/ 2147483647 h 1389"/>
                <a:gd name="T72" fmla="*/ 2147483647 w 4346"/>
                <a:gd name="T73" fmla="*/ 2147483647 h 1389"/>
                <a:gd name="T74" fmla="*/ 2147483647 w 4346"/>
                <a:gd name="T75" fmla="*/ 2147483647 h 1389"/>
                <a:gd name="T76" fmla="*/ 2147483647 w 4346"/>
                <a:gd name="T77" fmla="*/ 2147483647 h 1389"/>
                <a:gd name="T78" fmla="*/ 2147483647 w 4346"/>
                <a:gd name="T79" fmla="*/ 2147483647 h 1389"/>
                <a:gd name="T80" fmla="*/ 2147483647 w 4346"/>
                <a:gd name="T81" fmla="*/ 2147483647 h 1389"/>
                <a:gd name="T82" fmla="*/ 2147483647 w 4346"/>
                <a:gd name="T83" fmla="*/ 2147483647 h 1389"/>
                <a:gd name="T84" fmla="*/ 2147483647 w 4346"/>
                <a:gd name="T85" fmla="*/ 2147483647 h 1389"/>
                <a:gd name="T86" fmla="*/ 2147483647 w 4346"/>
                <a:gd name="T87" fmla="*/ 2147483647 h 1389"/>
                <a:gd name="T88" fmla="*/ 2147483647 w 4346"/>
                <a:gd name="T89" fmla="*/ 2147483647 h 1389"/>
                <a:gd name="T90" fmla="*/ 2147483647 w 4346"/>
                <a:gd name="T91" fmla="*/ 2147483647 h 1389"/>
                <a:gd name="T92" fmla="*/ 2147483647 w 4346"/>
                <a:gd name="T93" fmla="*/ 2147483647 h 1389"/>
                <a:gd name="T94" fmla="*/ 2147483647 w 4346"/>
                <a:gd name="T95" fmla="*/ 2147483647 h 1389"/>
                <a:gd name="T96" fmla="*/ 2147483647 w 4346"/>
                <a:gd name="T97" fmla="*/ 2147483647 h 1389"/>
                <a:gd name="T98" fmla="*/ 2147483647 w 4346"/>
                <a:gd name="T99" fmla="*/ 2147483647 h 1389"/>
                <a:gd name="T100" fmla="*/ 2147483647 w 4346"/>
                <a:gd name="T101" fmla="*/ 2147483647 h 1389"/>
                <a:gd name="T102" fmla="*/ 2147483647 w 4346"/>
                <a:gd name="T103" fmla="*/ 2147483647 h 1389"/>
                <a:gd name="T104" fmla="*/ 2147483647 w 4346"/>
                <a:gd name="T105" fmla="*/ 2147483647 h 1389"/>
                <a:gd name="T106" fmla="*/ 2147483647 w 4346"/>
                <a:gd name="T107" fmla="*/ 2147483647 h 1389"/>
                <a:gd name="T108" fmla="*/ 2147483647 w 4346"/>
                <a:gd name="T109" fmla="*/ 2147483647 h 1389"/>
                <a:gd name="T110" fmla="*/ 2147483647 w 4346"/>
                <a:gd name="T111" fmla="*/ 2147483647 h 1389"/>
                <a:gd name="T112" fmla="*/ 2147483647 w 4346"/>
                <a:gd name="T113" fmla="*/ 2147483647 h 1389"/>
                <a:gd name="T114" fmla="*/ 2147483647 w 4346"/>
                <a:gd name="T115" fmla="*/ 2147483647 h 1389"/>
                <a:gd name="T116" fmla="*/ 2147483647 w 4346"/>
                <a:gd name="T117" fmla="*/ 2147483647 h 13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346"/>
                <a:gd name="T178" fmla="*/ 0 h 1389"/>
                <a:gd name="T179" fmla="*/ 4346 w 4346"/>
                <a:gd name="T180" fmla="*/ 1389 h 13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346" h="1389">
                  <a:moveTo>
                    <a:pt x="3881" y="1289"/>
                  </a:moveTo>
                  <a:lnTo>
                    <a:pt x="3850" y="1297"/>
                  </a:lnTo>
                  <a:lnTo>
                    <a:pt x="3821" y="1305"/>
                  </a:lnTo>
                  <a:lnTo>
                    <a:pt x="3790" y="1313"/>
                  </a:lnTo>
                  <a:lnTo>
                    <a:pt x="3760" y="1320"/>
                  </a:lnTo>
                  <a:lnTo>
                    <a:pt x="3730" y="1327"/>
                  </a:lnTo>
                  <a:lnTo>
                    <a:pt x="3700" y="1332"/>
                  </a:lnTo>
                  <a:lnTo>
                    <a:pt x="3669" y="1337"/>
                  </a:lnTo>
                  <a:lnTo>
                    <a:pt x="3638" y="1342"/>
                  </a:lnTo>
                  <a:lnTo>
                    <a:pt x="3578" y="1349"/>
                  </a:lnTo>
                  <a:lnTo>
                    <a:pt x="3518" y="1355"/>
                  </a:lnTo>
                  <a:lnTo>
                    <a:pt x="3457" y="1359"/>
                  </a:lnTo>
                  <a:lnTo>
                    <a:pt x="3397" y="1363"/>
                  </a:lnTo>
                  <a:lnTo>
                    <a:pt x="3336" y="1365"/>
                  </a:lnTo>
                  <a:lnTo>
                    <a:pt x="3275" y="1367"/>
                  </a:lnTo>
                  <a:lnTo>
                    <a:pt x="3215" y="1368"/>
                  </a:lnTo>
                  <a:lnTo>
                    <a:pt x="3154" y="1369"/>
                  </a:lnTo>
                  <a:lnTo>
                    <a:pt x="3093" y="1370"/>
                  </a:lnTo>
                  <a:lnTo>
                    <a:pt x="3032" y="1372"/>
                  </a:lnTo>
                  <a:lnTo>
                    <a:pt x="2970" y="1375"/>
                  </a:lnTo>
                  <a:lnTo>
                    <a:pt x="2908" y="1378"/>
                  </a:lnTo>
                  <a:lnTo>
                    <a:pt x="2841" y="1383"/>
                  </a:lnTo>
                  <a:lnTo>
                    <a:pt x="2774" y="1386"/>
                  </a:lnTo>
                  <a:lnTo>
                    <a:pt x="2707" y="1388"/>
                  </a:lnTo>
                  <a:lnTo>
                    <a:pt x="2640" y="1389"/>
                  </a:lnTo>
                  <a:lnTo>
                    <a:pt x="2573" y="1389"/>
                  </a:lnTo>
                  <a:lnTo>
                    <a:pt x="2506" y="1388"/>
                  </a:lnTo>
                  <a:lnTo>
                    <a:pt x="2439" y="1386"/>
                  </a:lnTo>
                  <a:lnTo>
                    <a:pt x="2372" y="1384"/>
                  </a:lnTo>
                  <a:lnTo>
                    <a:pt x="2305" y="1380"/>
                  </a:lnTo>
                  <a:lnTo>
                    <a:pt x="2238" y="1376"/>
                  </a:lnTo>
                  <a:lnTo>
                    <a:pt x="2170" y="1371"/>
                  </a:lnTo>
                  <a:lnTo>
                    <a:pt x="2104" y="1366"/>
                  </a:lnTo>
                  <a:lnTo>
                    <a:pt x="2037" y="1360"/>
                  </a:lnTo>
                  <a:lnTo>
                    <a:pt x="1970" y="1353"/>
                  </a:lnTo>
                  <a:lnTo>
                    <a:pt x="1904" y="1346"/>
                  </a:lnTo>
                  <a:lnTo>
                    <a:pt x="1836" y="1338"/>
                  </a:lnTo>
                  <a:lnTo>
                    <a:pt x="1758" y="1329"/>
                  </a:lnTo>
                  <a:lnTo>
                    <a:pt x="1679" y="1320"/>
                  </a:lnTo>
                  <a:lnTo>
                    <a:pt x="1600" y="1312"/>
                  </a:lnTo>
                  <a:lnTo>
                    <a:pt x="1522" y="1305"/>
                  </a:lnTo>
                  <a:lnTo>
                    <a:pt x="1442" y="1298"/>
                  </a:lnTo>
                  <a:lnTo>
                    <a:pt x="1364" y="1291"/>
                  </a:lnTo>
                  <a:lnTo>
                    <a:pt x="1286" y="1284"/>
                  </a:lnTo>
                  <a:lnTo>
                    <a:pt x="1207" y="1277"/>
                  </a:lnTo>
                  <a:lnTo>
                    <a:pt x="1129" y="1269"/>
                  </a:lnTo>
                  <a:lnTo>
                    <a:pt x="1049" y="1259"/>
                  </a:lnTo>
                  <a:lnTo>
                    <a:pt x="971" y="1250"/>
                  </a:lnTo>
                  <a:lnTo>
                    <a:pt x="893" y="1239"/>
                  </a:lnTo>
                  <a:lnTo>
                    <a:pt x="813" y="1228"/>
                  </a:lnTo>
                  <a:lnTo>
                    <a:pt x="735" y="1214"/>
                  </a:lnTo>
                  <a:lnTo>
                    <a:pt x="655" y="1199"/>
                  </a:lnTo>
                  <a:lnTo>
                    <a:pt x="576" y="1182"/>
                  </a:lnTo>
                  <a:lnTo>
                    <a:pt x="547" y="1177"/>
                  </a:lnTo>
                  <a:lnTo>
                    <a:pt x="518" y="1171"/>
                  </a:lnTo>
                  <a:lnTo>
                    <a:pt x="489" y="1165"/>
                  </a:lnTo>
                  <a:lnTo>
                    <a:pt x="460" y="1158"/>
                  </a:lnTo>
                  <a:lnTo>
                    <a:pt x="431" y="1150"/>
                  </a:lnTo>
                  <a:lnTo>
                    <a:pt x="403" y="1141"/>
                  </a:lnTo>
                  <a:lnTo>
                    <a:pt x="375" y="1133"/>
                  </a:lnTo>
                  <a:lnTo>
                    <a:pt x="347" y="1124"/>
                  </a:lnTo>
                  <a:lnTo>
                    <a:pt x="319" y="1114"/>
                  </a:lnTo>
                  <a:lnTo>
                    <a:pt x="292" y="1103"/>
                  </a:lnTo>
                  <a:lnTo>
                    <a:pt x="264" y="1091"/>
                  </a:lnTo>
                  <a:lnTo>
                    <a:pt x="238" y="1080"/>
                  </a:lnTo>
                  <a:lnTo>
                    <a:pt x="211" y="1067"/>
                  </a:lnTo>
                  <a:lnTo>
                    <a:pt x="184" y="1054"/>
                  </a:lnTo>
                  <a:lnTo>
                    <a:pt x="158" y="1041"/>
                  </a:lnTo>
                  <a:lnTo>
                    <a:pt x="132" y="1026"/>
                  </a:lnTo>
                  <a:lnTo>
                    <a:pt x="122" y="1018"/>
                  </a:lnTo>
                  <a:lnTo>
                    <a:pt x="113" y="1009"/>
                  </a:lnTo>
                  <a:lnTo>
                    <a:pt x="104" y="1000"/>
                  </a:lnTo>
                  <a:lnTo>
                    <a:pt x="95" y="990"/>
                  </a:lnTo>
                  <a:lnTo>
                    <a:pt x="87" y="979"/>
                  </a:lnTo>
                  <a:lnTo>
                    <a:pt x="80" y="969"/>
                  </a:lnTo>
                  <a:lnTo>
                    <a:pt x="74" y="959"/>
                  </a:lnTo>
                  <a:lnTo>
                    <a:pt x="68" y="948"/>
                  </a:lnTo>
                  <a:lnTo>
                    <a:pt x="57" y="926"/>
                  </a:lnTo>
                  <a:lnTo>
                    <a:pt x="48" y="902"/>
                  </a:lnTo>
                  <a:lnTo>
                    <a:pt x="39" y="878"/>
                  </a:lnTo>
                  <a:lnTo>
                    <a:pt x="33" y="852"/>
                  </a:lnTo>
                  <a:lnTo>
                    <a:pt x="28" y="828"/>
                  </a:lnTo>
                  <a:lnTo>
                    <a:pt x="23" y="801"/>
                  </a:lnTo>
                  <a:lnTo>
                    <a:pt x="20" y="776"/>
                  </a:lnTo>
                  <a:lnTo>
                    <a:pt x="17" y="750"/>
                  </a:lnTo>
                  <a:lnTo>
                    <a:pt x="12" y="700"/>
                  </a:lnTo>
                  <a:lnTo>
                    <a:pt x="7" y="650"/>
                  </a:lnTo>
                  <a:lnTo>
                    <a:pt x="3" y="624"/>
                  </a:lnTo>
                  <a:lnTo>
                    <a:pt x="1" y="600"/>
                  </a:lnTo>
                  <a:lnTo>
                    <a:pt x="0" y="576"/>
                  </a:lnTo>
                  <a:lnTo>
                    <a:pt x="1" y="555"/>
                  </a:lnTo>
                  <a:lnTo>
                    <a:pt x="2" y="544"/>
                  </a:lnTo>
                  <a:lnTo>
                    <a:pt x="4" y="533"/>
                  </a:lnTo>
                  <a:lnTo>
                    <a:pt x="6" y="521"/>
                  </a:lnTo>
                  <a:lnTo>
                    <a:pt x="9" y="511"/>
                  </a:lnTo>
                  <a:lnTo>
                    <a:pt x="13" y="500"/>
                  </a:lnTo>
                  <a:lnTo>
                    <a:pt x="18" y="489"/>
                  </a:lnTo>
                  <a:lnTo>
                    <a:pt x="24" y="477"/>
                  </a:lnTo>
                  <a:lnTo>
                    <a:pt x="31" y="465"/>
                  </a:lnTo>
                  <a:lnTo>
                    <a:pt x="39" y="453"/>
                  </a:lnTo>
                  <a:lnTo>
                    <a:pt x="49" y="442"/>
                  </a:lnTo>
                  <a:lnTo>
                    <a:pt x="58" y="431"/>
                  </a:lnTo>
                  <a:lnTo>
                    <a:pt x="68" y="421"/>
                  </a:lnTo>
                  <a:lnTo>
                    <a:pt x="79" y="412"/>
                  </a:lnTo>
                  <a:lnTo>
                    <a:pt x="90" y="401"/>
                  </a:lnTo>
                  <a:lnTo>
                    <a:pt x="102" y="393"/>
                  </a:lnTo>
                  <a:lnTo>
                    <a:pt x="114" y="384"/>
                  </a:lnTo>
                  <a:lnTo>
                    <a:pt x="127" y="376"/>
                  </a:lnTo>
                  <a:lnTo>
                    <a:pt x="140" y="369"/>
                  </a:lnTo>
                  <a:lnTo>
                    <a:pt x="153" y="362"/>
                  </a:lnTo>
                  <a:lnTo>
                    <a:pt x="167" y="355"/>
                  </a:lnTo>
                  <a:lnTo>
                    <a:pt x="195" y="342"/>
                  </a:lnTo>
                  <a:lnTo>
                    <a:pt x="225" y="331"/>
                  </a:lnTo>
                  <a:lnTo>
                    <a:pt x="255" y="321"/>
                  </a:lnTo>
                  <a:lnTo>
                    <a:pt x="285" y="313"/>
                  </a:lnTo>
                  <a:lnTo>
                    <a:pt x="315" y="305"/>
                  </a:lnTo>
                  <a:lnTo>
                    <a:pt x="346" y="298"/>
                  </a:lnTo>
                  <a:lnTo>
                    <a:pt x="404" y="286"/>
                  </a:lnTo>
                  <a:lnTo>
                    <a:pt x="458" y="277"/>
                  </a:lnTo>
                  <a:lnTo>
                    <a:pt x="514" y="268"/>
                  </a:lnTo>
                  <a:lnTo>
                    <a:pt x="570" y="261"/>
                  </a:lnTo>
                  <a:lnTo>
                    <a:pt x="625" y="254"/>
                  </a:lnTo>
                  <a:lnTo>
                    <a:pt x="680" y="249"/>
                  </a:lnTo>
                  <a:lnTo>
                    <a:pt x="735" y="244"/>
                  </a:lnTo>
                  <a:lnTo>
                    <a:pt x="789" y="240"/>
                  </a:lnTo>
                  <a:lnTo>
                    <a:pt x="843" y="234"/>
                  </a:lnTo>
                  <a:lnTo>
                    <a:pt x="897" y="229"/>
                  </a:lnTo>
                  <a:lnTo>
                    <a:pt x="951" y="224"/>
                  </a:lnTo>
                  <a:lnTo>
                    <a:pt x="1005" y="218"/>
                  </a:lnTo>
                  <a:lnTo>
                    <a:pt x="1059" y="210"/>
                  </a:lnTo>
                  <a:lnTo>
                    <a:pt x="1113" y="201"/>
                  </a:lnTo>
                  <a:lnTo>
                    <a:pt x="1139" y="196"/>
                  </a:lnTo>
                  <a:lnTo>
                    <a:pt x="1165" y="191"/>
                  </a:lnTo>
                  <a:lnTo>
                    <a:pt x="1193" y="185"/>
                  </a:lnTo>
                  <a:lnTo>
                    <a:pt x="1219" y="177"/>
                  </a:lnTo>
                  <a:lnTo>
                    <a:pt x="1247" y="170"/>
                  </a:lnTo>
                  <a:lnTo>
                    <a:pt x="1273" y="162"/>
                  </a:lnTo>
                  <a:lnTo>
                    <a:pt x="1301" y="153"/>
                  </a:lnTo>
                  <a:lnTo>
                    <a:pt x="1328" y="144"/>
                  </a:lnTo>
                  <a:lnTo>
                    <a:pt x="1360" y="133"/>
                  </a:lnTo>
                  <a:lnTo>
                    <a:pt x="1391" y="122"/>
                  </a:lnTo>
                  <a:lnTo>
                    <a:pt x="1423" y="113"/>
                  </a:lnTo>
                  <a:lnTo>
                    <a:pt x="1456" y="104"/>
                  </a:lnTo>
                  <a:lnTo>
                    <a:pt x="1488" y="96"/>
                  </a:lnTo>
                  <a:lnTo>
                    <a:pt x="1522" y="88"/>
                  </a:lnTo>
                  <a:lnTo>
                    <a:pt x="1554" y="81"/>
                  </a:lnTo>
                  <a:lnTo>
                    <a:pt x="1588" y="74"/>
                  </a:lnTo>
                  <a:lnTo>
                    <a:pt x="1655" y="61"/>
                  </a:lnTo>
                  <a:lnTo>
                    <a:pt x="1723" y="51"/>
                  </a:lnTo>
                  <a:lnTo>
                    <a:pt x="1793" y="42"/>
                  </a:lnTo>
                  <a:lnTo>
                    <a:pt x="1861" y="35"/>
                  </a:lnTo>
                  <a:lnTo>
                    <a:pt x="1930" y="29"/>
                  </a:lnTo>
                  <a:lnTo>
                    <a:pt x="1999" y="23"/>
                  </a:lnTo>
                  <a:lnTo>
                    <a:pt x="2069" y="19"/>
                  </a:lnTo>
                  <a:lnTo>
                    <a:pt x="2138" y="16"/>
                  </a:lnTo>
                  <a:lnTo>
                    <a:pt x="2206" y="12"/>
                  </a:lnTo>
                  <a:lnTo>
                    <a:pt x="2273" y="10"/>
                  </a:lnTo>
                  <a:lnTo>
                    <a:pt x="2340" y="6"/>
                  </a:lnTo>
                  <a:lnTo>
                    <a:pt x="2408" y="3"/>
                  </a:lnTo>
                  <a:lnTo>
                    <a:pt x="2471" y="1"/>
                  </a:lnTo>
                  <a:lnTo>
                    <a:pt x="2534" y="0"/>
                  </a:lnTo>
                  <a:lnTo>
                    <a:pt x="2596" y="1"/>
                  </a:lnTo>
                  <a:lnTo>
                    <a:pt x="2659" y="2"/>
                  </a:lnTo>
                  <a:lnTo>
                    <a:pt x="2722" y="5"/>
                  </a:lnTo>
                  <a:lnTo>
                    <a:pt x="2784" y="8"/>
                  </a:lnTo>
                  <a:lnTo>
                    <a:pt x="2846" y="14"/>
                  </a:lnTo>
                  <a:lnTo>
                    <a:pt x="2910" y="19"/>
                  </a:lnTo>
                  <a:lnTo>
                    <a:pt x="2972" y="26"/>
                  </a:lnTo>
                  <a:lnTo>
                    <a:pt x="3034" y="33"/>
                  </a:lnTo>
                  <a:lnTo>
                    <a:pt x="3096" y="41"/>
                  </a:lnTo>
                  <a:lnTo>
                    <a:pt x="3158" y="49"/>
                  </a:lnTo>
                  <a:lnTo>
                    <a:pt x="3220" y="58"/>
                  </a:lnTo>
                  <a:lnTo>
                    <a:pt x="3282" y="69"/>
                  </a:lnTo>
                  <a:lnTo>
                    <a:pt x="3344" y="80"/>
                  </a:lnTo>
                  <a:lnTo>
                    <a:pt x="3406" y="90"/>
                  </a:lnTo>
                  <a:lnTo>
                    <a:pt x="3477" y="102"/>
                  </a:lnTo>
                  <a:lnTo>
                    <a:pt x="3547" y="114"/>
                  </a:lnTo>
                  <a:lnTo>
                    <a:pt x="3582" y="121"/>
                  </a:lnTo>
                  <a:lnTo>
                    <a:pt x="3618" y="129"/>
                  </a:lnTo>
                  <a:lnTo>
                    <a:pt x="3654" y="136"/>
                  </a:lnTo>
                  <a:lnTo>
                    <a:pt x="3688" y="144"/>
                  </a:lnTo>
                  <a:lnTo>
                    <a:pt x="3724" y="153"/>
                  </a:lnTo>
                  <a:lnTo>
                    <a:pt x="3759" y="163"/>
                  </a:lnTo>
                  <a:lnTo>
                    <a:pt x="3792" y="175"/>
                  </a:lnTo>
                  <a:lnTo>
                    <a:pt x="3826" y="188"/>
                  </a:lnTo>
                  <a:lnTo>
                    <a:pt x="3858" y="202"/>
                  </a:lnTo>
                  <a:lnTo>
                    <a:pt x="3891" y="217"/>
                  </a:lnTo>
                  <a:lnTo>
                    <a:pt x="3923" y="234"/>
                  </a:lnTo>
                  <a:lnTo>
                    <a:pt x="3953" y="254"/>
                  </a:lnTo>
                  <a:lnTo>
                    <a:pt x="3983" y="276"/>
                  </a:lnTo>
                  <a:lnTo>
                    <a:pt x="4013" y="300"/>
                  </a:lnTo>
                  <a:lnTo>
                    <a:pt x="4043" y="327"/>
                  </a:lnTo>
                  <a:lnTo>
                    <a:pt x="4073" y="356"/>
                  </a:lnTo>
                  <a:lnTo>
                    <a:pt x="4102" y="386"/>
                  </a:lnTo>
                  <a:lnTo>
                    <a:pt x="4131" y="419"/>
                  </a:lnTo>
                  <a:lnTo>
                    <a:pt x="4159" y="452"/>
                  </a:lnTo>
                  <a:lnTo>
                    <a:pt x="4185" y="488"/>
                  </a:lnTo>
                  <a:lnTo>
                    <a:pt x="4211" y="523"/>
                  </a:lnTo>
                  <a:lnTo>
                    <a:pt x="4234" y="560"/>
                  </a:lnTo>
                  <a:lnTo>
                    <a:pt x="4256" y="597"/>
                  </a:lnTo>
                  <a:lnTo>
                    <a:pt x="4277" y="634"/>
                  </a:lnTo>
                  <a:lnTo>
                    <a:pt x="4295" y="672"/>
                  </a:lnTo>
                  <a:lnTo>
                    <a:pt x="4310" y="709"/>
                  </a:lnTo>
                  <a:lnTo>
                    <a:pt x="4318" y="727"/>
                  </a:lnTo>
                  <a:lnTo>
                    <a:pt x="4324" y="745"/>
                  </a:lnTo>
                  <a:lnTo>
                    <a:pt x="4330" y="764"/>
                  </a:lnTo>
                  <a:lnTo>
                    <a:pt x="4335" y="781"/>
                  </a:lnTo>
                  <a:lnTo>
                    <a:pt x="4340" y="807"/>
                  </a:lnTo>
                  <a:lnTo>
                    <a:pt x="4344" y="834"/>
                  </a:lnTo>
                  <a:lnTo>
                    <a:pt x="4346" y="858"/>
                  </a:lnTo>
                  <a:lnTo>
                    <a:pt x="4345" y="883"/>
                  </a:lnTo>
                  <a:lnTo>
                    <a:pt x="4343" y="906"/>
                  </a:lnTo>
                  <a:lnTo>
                    <a:pt x="4339" y="929"/>
                  </a:lnTo>
                  <a:lnTo>
                    <a:pt x="4333" y="951"/>
                  </a:lnTo>
                  <a:lnTo>
                    <a:pt x="4326" y="972"/>
                  </a:lnTo>
                  <a:lnTo>
                    <a:pt x="4317" y="993"/>
                  </a:lnTo>
                  <a:lnTo>
                    <a:pt x="4306" y="1012"/>
                  </a:lnTo>
                  <a:lnTo>
                    <a:pt x="4294" y="1031"/>
                  </a:lnTo>
                  <a:lnTo>
                    <a:pt x="4282" y="1050"/>
                  </a:lnTo>
                  <a:lnTo>
                    <a:pt x="4267" y="1068"/>
                  </a:lnTo>
                  <a:lnTo>
                    <a:pt x="4251" y="1084"/>
                  </a:lnTo>
                  <a:lnTo>
                    <a:pt x="4235" y="1101"/>
                  </a:lnTo>
                  <a:lnTo>
                    <a:pt x="4218" y="1117"/>
                  </a:lnTo>
                  <a:lnTo>
                    <a:pt x="4199" y="1132"/>
                  </a:lnTo>
                  <a:lnTo>
                    <a:pt x="4181" y="1146"/>
                  </a:lnTo>
                  <a:lnTo>
                    <a:pt x="4161" y="1161"/>
                  </a:lnTo>
                  <a:lnTo>
                    <a:pt x="4140" y="1174"/>
                  </a:lnTo>
                  <a:lnTo>
                    <a:pt x="4120" y="1186"/>
                  </a:lnTo>
                  <a:lnTo>
                    <a:pt x="4099" y="1198"/>
                  </a:lnTo>
                  <a:lnTo>
                    <a:pt x="4077" y="1211"/>
                  </a:lnTo>
                  <a:lnTo>
                    <a:pt x="4055" y="1221"/>
                  </a:lnTo>
                  <a:lnTo>
                    <a:pt x="4033" y="1231"/>
                  </a:lnTo>
                  <a:lnTo>
                    <a:pt x="4011" y="1241"/>
                  </a:lnTo>
                  <a:lnTo>
                    <a:pt x="3989" y="1250"/>
                  </a:lnTo>
                  <a:lnTo>
                    <a:pt x="3966" y="1259"/>
                  </a:lnTo>
                  <a:lnTo>
                    <a:pt x="3924" y="1275"/>
                  </a:lnTo>
                  <a:lnTo>
                    <a:pt x="3881" y="1289"/>
                  </a:lnTo>
                  <a:close/>
                </a:path>
              </a:pathLst>
            </a:custGeom>
            <a:solidFill>
              <a:srgbClr val="9D85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" name="Freeform 160"/>
            <p:cNvSpPr>
              <a:spLocks/>
            </p:cNvSpPr>
            <p:nvPr/>
          </p:nvSpPr>
          <p:spPr bwMode="auto">
            <a:xfrm>
              <a:off x="2532063" y="381000"/>
              <a:ext cx="227013" cy="239713"/>
            </a:xfrm>
            <a:custGeom>
              <a:avLst/>
              <a:gdLst>
                <a:gd name="T0" fmla="*/ 2147483647 w 2146"/>
                <a:gd name="T1" fmla="*/ 2147483647 h 2262"/>
                <a:gd name="T2" fmla="*/ 2147483647 w 2146"/>
                <a:gd name="T3" fmla="*/ 2147483647 h 2262"/>
                <a:gd name="T4" fmla="*/ 2147483647 w 2146"/>
                <a:gd name="T5" fmla="*/ 2147483647 h 2262"/>
                <a:gd name="T6" fmla="*/ 2147483647 w 2146"/>
                <a:gd name="T7" fmla="*/ 2147483647 h 2262"/>
                <a:gd name="T8" fmla="*/ 2147483647 w 2146"/>
                <a:gd name="T9" fmla="*/ 2147483647 h 2262"/>
                <a:gd name="T10" fmla="*/ 2147483647 w 2146"/>
                <a:gd name="T11" fmla="*/ 2147483647 h 2262"/>
                <a:gd name="T12" fmla="*/ 2147483647 w 2146"/>
                <a:gd name="T13" fmla="*/ 2147483647 h 2262"/>
                <a:gd name="T14" fmla="*/ 2147483647 w 2146"/>
                <a:gd name="T15" fmla="*/ 2147483647 h 2262"/>
                <a:gd name="T16" fmla="*/ 2147483647 w 2146"/>
                <a:gd name="T17" fmla="*/ 2147483647 h 2262"/>
                <a:gd name="T18" fmla="*/ 2147483647 w 2146"/>
                <a:gd name="T19" fmla="*/ 2147483647 h 2262"/>
                <a:gd name="T20" fmla="*/ 2147483647 w 2146"/>
                <a:gd name="T21" fmla="*/ 2147483647 h 2262"/>
                <a:gd name="T22" fmla="*/ 2147483647 w 2146"/>
                <a:gd name="T23" fmla="*/ 2147483647 h 2262"/>
                <a:gd name="T24" fmla="*/ 2147483647 w 2146"/>
                <a:gd name="T25" fmla="*/ 2147483647 h 2262"/>
                <a:gd name="T26" fmla="*/ 2147483647 w 2146"/>
                <a:gd name="T27" fmla="*/ 2147483647 h 2262"/>
                <a:gd name="T28" fmla="*/ 2147483647 w 2146"/>
                <a:gd name="T29" fmla="*/ 2147483647 h 2262"/>
                <a:gd name="T30" fmla="*/ 2147483647 w 2146"/>
                <a:gd name="T31" fmla="*/ 2147483647 h 2262"/>
                <a:gd name="T32" fmla="*/ 2147483647 w 2146"/>
                <a:gd name="T33" fmla="*/ 2147483647 h 2262"/>
                <a:gd name="T34" fmla="*/ 2147483647 w 2146"/>
                <a:gd name="T35" fmla="*/ 2147483647 h 2262"/>
                <a:gd name="T36" fmla="*/ 2147483647 w 2146"/>
                <a:gd name="T37" fmla="*/ 2147483647 h 2262"/>
                <a:gd name="T38" fmla="*/ 2147483647 w 2146"/>
                <a:gd name="T39" fmla="*/ 2147483647 h 2262"/>
                <a:gd name="T40" fmla="*/ 2147483647 w 2146"/>
                <a:gd name="T41" fmla="*/ 2147483647 h 2262"/>
                <a:gd name="T42" fmla="*/ 2147483647 w 2146"/>
                <a:gd name="T43" fmla="*/ 2147483647 h 2262"/>
                <a:gd name="T44" fmla="*/ 2147483647 w 2146"/>
                <a:gd name="T45" fmla="*/ 2147483647 h 2262"/>
                <a:gd name="T46" fmla="*/ 2147483647 w 2146"/>
                <a:gd name="T47" fmla="*/ 2147483647 h 2262"/>
                <a:gd name="T48" fmla="*/ 2147483647 w 2146"/>
                <a:gd name="T49" fmla="*/ 2147483647 h 2262"/>
                <a:gd name="T50" fmla="*/ 2147483647 w 2146"/>
                <a:gd name="T51" fmla="*/ 2147483647 h 2262"/>
                <a:gd name="T52" fmla="*/ 2147483647 w 2146"/>
                <a:gd name="T53" fmla="*/ 2147483647 h 2262"/>
                <a:gd name="T54" fmla="*/ 2147483647 w 2146"/>
                <a:gd name="T55" fmla="*/ 2147483647 h 2262"/>
                <a:gd name="T56" fmla="*/ 2147483647 w 2146"/>
                <a:gd name="T57" fmla="*/ 2147483647 h 2262"/>
                <a:gd name="T58" fmla="*/ 2147483647 w 2146"/>
                <a:gd name="T59" fmla="*/ 2147483647 h 2262"/>
                <a:gd name="T60" fmla="*/ 2147483647 w 2146"/>
                <a:gd name="T61" fmla="*/ 2147483647 h 2262"/>
                <a:gd name="T62" fmla="*/ 2147483647 w 2146"/>
                <a:gd name="T63" fmla="*/ 2147483647 h 2262"/>
                <a:gd name="T64" fmla="*/ 2147483647 w 2146"/>
                <a:gd name="T65" fmla="*/ 2147483647 h 2262"/>
                <a:gd name="T66" fmla="*/ 2147483647 w 2146"/>
                <a:gd name="T67" fmla="*/ 2147483647 h 2262"/>
                <a:gd name="T68" fmla="*/ 2147483647 w 2146"/>
                <a:gd name="T69" fmla="*/ 2147483647 h 2262"/>
                <a:gd name="T70" fmla="*/ 2147483647 w 2146"/>
                <a:gd name="T71" fmla="*/ 2147483647 h 2262"/>
                <a:gd name="T72" fmla="*/ 2147483647 w 2146"/>
                <a:gd name="T73" fmla="*/ 2147483647 h 2262"/>
                <a:gd name="T74" fmla="*/ 2147483647 w 2146"/>
                <a:gd name="T75" fmla="*/ 2147483647 h 2262"/>
                <a:gd name="T76" fmla="*/ 2147483647 w 2146"/>
                <a:gd name="T77" fmla="*/ 2147483647 h 2262"/>
                <a:gd name="T78" fmla="*/ 2147483647 w 2146"/>
                <a:gd name="T79" fmla="*/ 2147483647 h 2262"/>
                <a:gd name="T80" fmla="*/ 2147483647 w 2146"/>
                <a:gd name="T81" fmla="*/ 2147483647 h 2262"/>
                <a:gd name="T82" fmla="*/ 2147483647 w 2146"/>
                <a:gd name="T83" fmla="*/ 2147483647 h 2262"/>
                <a:gd name="T84" fmla="*/ 2147483647 w 2146"/>
                <a:gd name="T85" fmla="*/ 0 h 2262"/>
                <a:gd name="T86" fmla="*/ 2147483647 w 2146"/>
                <a:gd name="T87" fmla="*/ 2147483647 h 22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46"/>
                <a:gd name="T133" fmla="*/ 0 h 2262"/>
                <a:gd name="T134" fmla="*/ 2146 w 2146"/>
                <a:gd name="T135" fmla="*/ 2262 h 22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46" h="2262">
                  <a:moveTo>
                    <a:pt x="1690" y="82"/>
                  </a:moveTo>
                  <a:lnTo>
                    <a:pt x="1686" y="92"/>
                  </a:lnTo>
                  <a:lnTo>
                    <a:pt x="1677" y="116"/>
                  </a:lnTo>
                  <a:lnTo>
                    <a:pt x="1662" y="157"/>
                  </a:lnTo>
                  <a:lnTo>
                    <a:pt x="1643" y="210"/>
                  </a:lnTo>
                  <a:lnTo>
                    <a:pt x="1617" y="274"/>
                  </a:lnTo>
                  <a:lnTo>
                    <a:pt x="1588" y="348"/>
                  </a:lnTo>
                  <a:lnTo>
                    <a:pt x="1553" y="429"/>
                  </a:lnTo>
                  <a:lnTo>
                    <a:pt x="1515" y="518"/>
                  </a:lnTo>
                  <a:lnTo>
                    <a:pt x="1473" y="611"/>
                  </a:lnTo>
                  <a:lnTo>
                    <a:pt x="1428" y="705"/>
                  </a:lnTo>
                  <a:lnTo>
                    <a:pt x="1403" y="753"/>
                  </a:lnTo>
                  <a:lnTo>
                    <a:pt x="1379" y="801"/>
                  </a:lnTo>
                  <a:lnTo>
                    <a:pt x="1354" y="849"/>
                  </a:lnTo>
                  <a:lnTo>
                    <a:pt x="1327" y="897"/>
                  </a:lnTo>
                  <a:lnTo>
                    <a:pt x="1301" y="943"/>
                  </a:lnTo>
                  <a:lnTo>
                    <a:pt x="1273" y="989"/>
                  </a:lnTo>
                  <a:lnTo>
                    <a:pt x="1246" y="1034"/>
                  </a:lnTo>
                  <a:lnTo>
                    <a:pt x="1217" y="1078"/>
                  </a:lnTo>
                  <a:lnTo>
                    <a:pt x="1189" y="1120"/>
                  </a:lnTo>
                  <a:lnTo>
                    <a:pt x="1159" y="1160"/>
                  </a:lnTo>
                  <a:lnTo>
                    <a:pt x="1130" y="1198"/>
                  </a:lnTo>
                  <a:lnTo>
                    <a:pt x="1100" y="1235"/>
                  </a:lnTo>
                  <a:lnTo>
                    <a:pt x="1068" y="1267"/>
                  </a:lnTo>
                  <a:lnTo>
                    <a:pt x="1036" y="1297"/>
                  </a:lnTo>
                  <a:lnTo>
                    <a:pt x="1001" y="1321"/>
                  </a:lnTo>
                  <a:lnTo>
                    <a:pt x="966" y="1341"/>
                  </a:lnTo>
                  <a:lnTo>
                    <a:pt x="929" y="1358"/>
                  </a:lnTo>
                  <a:lnTo>
                    <a:pt x="891" y="1372"/>
                  </a:lnTo>
                  <a:lnTo>
                    <a:pt x="853" y="1382"/>
                  </a:lnTo>
                  <a:lnTo>
                    <a:pt x="813" y="1388"/>
                  </a:lnTo>
                  <a:lnTo>
                    <a:pt x="773" y="1393"/>
                  </a:lnTo>
                  <a:lnTo>
                    <a:pt x="734" y="1394"/>
                  </a:lnTo>
                  <a:lnTo>
                    <a:pt x="693" y="1394"/>
                  </a:lnTo>
                  <a:lnTo>
                    <a:pt x="653" y="1391"/>
                  </a:lnTo>
                  <a:lnTo>
                    <a:pt x="612" y="1386"/>
                  </a:lnTo>
                  <a:lnTo>
                    <a:pt x="574" y="1380"/>
                  </a:lnTo>
                  <a:lnTo>
                    <a:pt x="534" y="1371"/>
                  </a:lnTo>
                  <a:lnTo>
                    <a:pt x="496" y="1362"/>
                  </a:lnTo>
                  <a:lnTo>
                    <a:pt x="459" y="1352"/>
                  </a:lnTo>
                  <a:lnTo>
                    <a:pt x="423" y="1340"/>
                  </a:lnTo>
                  <a:lnTo>
                    <a:pt x="388" y="1328"/>
                  </a:lnTo>
                  <a:lnTo>
                    <a:pt x="355" y="1315"/>
                  </a:lnTo>
                  <a:lnTo>
                    <a:pt x="323" y="1303"/>
                  </a:lnTo>
                  <a:lnTo>
                    <a:pt x="294" y="1290"/>
                  </a:lnTo>
                  <a:lnTo>
                    <a:pt x="265" y="1277"/>
                  </a:lnTo>
                  <a:lnTo>
                    <a:pt x="240" y="1265"/>
                  </a:lnTo>
                  <a:lnTo>
                    <a:pt x="196" y="1243"/>
                  </a:lnTo>
                  <a:lnTo>
                    <a:pt x="162" y="1224"/>
                  </a:lnTo>
                  <a:lnTo>
                    <a:pt x="142" y="1212"/>
                  </a:lnTo>
                  <a:lnTo>
                    <a:pt x="134" y="1208"/>
                  </a:lnTo>
                  <a:lnTo>
                    <a:pt x="0" y="1932"/>
                  </a:lnTo>
                  <a:lnTo>
                    <a:pt x="11" y="1938"/>
                  </a:lnTo>
                  <a:lnTo>
                    <a:pt x="39" y="1954"/>
                  </a:lnTo>
                  <a:lnTo>
                    <a:pt x="85" y="1979"/>
                  </a:lnTo>
                  <a:lnTo>
                    <a:pt x="147" y="2010"/>
                  </a:lnTo>
                  <a:lnTo>
                    <a:pt x="183" y="2028"/>
                  </a:lnTo>
                  <a:lnTo>
                    <a:pt x="221" y="2047"/>
                  </a:lnTo>
                  <a:lnTo>
                    <a:pt x="264" y="2066"/>
                  </a:lnTo>
                  <a:lnTo>
                    <a:pt x="309" y="2085"/>
                  </a:lnTo>
                  <a:lnTo>
                    <a:pt x="356" y="2105"/>
                  </a:lnTo>
                  <a:lnTo>
                    <a:pt x="405" y="2125"/>
                  </a:lnTo>
                  <a:lnTo>
                    <a:pt x="457" y="2144"/>
                  </a:lnTo>
                  <a:lnTo>
                    <a:pt x="510" y="2163"/>
                  </a:lnTo>
                  <a:lnTo>
                    <a:pt x="565" y="2180"/>
                  </a:lnTo>
                  <a:lnTo>
                    <a:pt x="621" y="2197"/>
                  </a:lnTo>
                  <a:lnTo>
                    <a:pt x="678" y="2213"/>
                  </a:lnTo>
                  <a:lnTo>
                    <a:pt x="737" y="2226"/>
                  </a:lnTo>
                  <a:lnTo>
                    <a:pt x="795" y="2238"/>
                  </a:lnTo>
                  <a:lnTo>
                    <a:pt x="854" y="2247"/>
                  </a:lnTo>
                  <a:lnTo>
                    <a:pt x="914" y="2254"/>
                  </a:lnTo>
                  <a:lnTo>
                    <a:pt x="973" y="2259"/>
                  </a:lnTo>
                  <a:lnTo>
                    <a:pt x="1032" y="2262"/>
                  </a:lnTo>
                  <a:lnTo>
                    <a:pt x="1091" y="2259"/>
                  </a:lnTo>
                  <a:lnTo>
                    <a:pt x="1149" y="2255"/>
                  </a:lnTo>
                  <a:lnTo>
                    <a:pt x="1206" y="2247"/>
                  </a:lnTo>
                  <a:lnTo>
                    <a:pt x="1262" y="2235"/>
                  </a:lnTo>
                  <a:lnTo>
                    <a:pt x="1317" y="2219"/>
                  </a:lnTo>
                  <a:lnTo>
                    <a:pt x="1370" y="2197"/>
                  </a:lnTo>
                  <a:lnTo>
                    <a:pt x="1422" y="2173"/>
                  </a:lnTo>
                  <a:lnTo>
                    <a:pt x="1471" y="2142"/>
                  </a:lnTo>
                  <a:lnTo>
                    <a:pt x="1517" y="2106"/>
                  </a:lnTo>
                  <a:lnTo>
                    <a:pt x="1563" y="2065"/>
                  </a:lnTo>
                  <a:lnTo>
                    <a:pt x="1606" y="2020"/>
                  </a:lnTo>
                  <a:lnTo>
                    <a:pt x="1648" y="1970"/>
                  </a:lnTo>
                  <a:lnTo>
                    <a:pt x="1688" y="1917"/>
                  </a:lnTo>
                  <a:lnTo>
                    <a:pt x="1725" y="1860"/>
                  </a:lnTo>
                  <a:lnTo>
                    <a:pt x="1761" y="1801"/>
                  </a:lnTo>
                  <a:lnTo>
                    <a:pt x="1794" y="1739"/>
                  </a:lnTo>
                  <a:lnTo>
                    <a:pt x="1827" y="1675"/>
                  </a:lnTo>
                  <a:lnTo>
                    <a:pt x="1858" y="1610"/>
                  </a:lnTo>
                  <a:lnTo>
                    <a:pt x="1886" y="1543"/>
                  </a:lnTo>
                  <a:lnTo>
                    <a:pt x="1913" y="1475"/>
                  </a:lnTo>
                  <a:lnTo>
                    <a:pt x="1938" y="1408"/>
                  </a:lnTo>
                  <a:lnTo>
                    <a:pt x="1962" y="1339"/>
                  </a:lnTo>
                  <a:lnTo>
                    <a:pt x="1984" y="1271"/>
                  </a:lnTo>
                  <a:lnTo>
                    <a:pt x="2005" y="1205"/>
                  </a:lnTo>
                  <a:lnTo>
                    <a:pt x="2023" y="1140"/>
                  </a:lnTo>
                  <a:lnTo>
                    <a:pt x="2042" y="1076"/>
                  </a:lnTo>
                  <a:lnTo>
                    <a:pt x="2057" y="1014"/>
                  </a:lnTo>
                  <a:lnTo>
                    <a:pt x="2072" y="955"/>
                  </a:lnTo>
                  <a:lnTo>
                    <a:pt x="2086" y="899"/>
                  </a:lnTo>
                  <a:lnTo>
                    <a:pt x="2097" y="846"/>
                  </a:lnTo>
                  <a:lnTo>
                    <a:pt x="2107" y="797"/>
                  </a:lnTo>
                  <a:lnTo>
                    <a:pt x="2124" y="712"/>
                  </a:lnTo>
                  <a:lnTo>
                    <a:pt x="2137" y="647"/>
                  </a:lnTo>
                  <a:lnTo>
                    <a:pt x="2143" y="606"/>
                  </a:lnTo>
                  <a:lnTo>
                    <a:pt x="2146" y="591"/>
                  </a:lnTo>
                  <a:lnTo>
                    <a:pt x="2143" y="582"/>
                  </a:lnTo>
                  <a:lnTo>
                    <a:pt x="2135" y="556"/>
                  </a:lnTo>
                  <a:lnTo>
                    <a:pt x="2123" y="515"/>
                  </a:lnTo>
                  <a:lnTo>
                    <a:pt x="2108" y="463"/>
                  </a:lnTo>
                  <a:lnTo>
                    <a:pt x="2088" y="403"/>
                  </a:lnTo>
                  <a:lnTo>
                    <a:pt x="2064" y="339"/>
                  </a:lnTo>
                  <a:lnTo>
                    <a:pt x="2051" y="305"/>
                  </a:lnTo>
                  <a:lnTo>
                    <a:pt x="2038" y="272"/>
                  </a:lnTo>
                  <a:lnTo>
                    <a:pt x="2023" y="239"/>
                  </a:lnTo>
                  <a:lnTo>
                    <a:pt x="2007" y="207"/>
                  </a:lnTo>
                  <a:lnTo>
                    <a:pt x="1992" y="175"/>
                  </a:lnTo>
                  <a:lnTo>
                    <a:pt x="1975" y="144"/>
                  </a:lnTo>
                  <a:lnTo>
                    <a:pt x="1957" y="116"/>
                  </a:lnTo>
                  <a:lnTo>
                    <a:pt x="1940" y="91"/>
                  </a:lnTo>
                  <a:lnTo>
                    <a:pt x="1921" y="67"/>
                  </a:lnTo>
                  <a:lnTo>
                    <a:pt x="1902" y="46"/>
                  </a:lnTo>
                  <a:lnTo>
                    <a:pt x="1882" y="28"/>
                  </a:lnTo>
                  <a:lnTo>
                    <a:pt x="1863" y="15"/>
                  </a:lnTo>
                  <a:lnTo>
                    <a:pt x="1842" y="5"/>
                  </a:lnTo>
                  <a:lnTo>
                    <a:pt x="1821" y="0"/>
                  </a:lnTo>
                  <a:lnTo>
                    <a:pt x="1800" y="0"/>
                  </a:lnTo>
                  <a:lnTo>
                    <a:pt x="1778" y="4"/>
                  </a:lnTo>
                  <a:lnTo>
                    <a:pt x="1757" y="14"/>
                  </a:lnTo>
                  <a:lnTo>
                    <a:pt x="1734" y="31"/>
                  </a:lnTo>
                  <a:lnTo>
                    <a:pt x="1712" y="53"/>
                  </a:lnTo>
                  <a:lnTo>
                    <a:pt x="1690" y="82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2" name="Freeform 161"/>
            <p:cNvSpPr>
              <a:spLocks/>
            </p:cNvSpPr>
            <p:nvPr/>
          </p:nvSpPr>
          <p:spPr bwMode="auto">
            <a:xfrm>
              <a:off x="2843213" y="661988"/>
              <a:ext cx="139700" cy="373063"/>
            </a:xfrm>
            <a:custGeom>
              <a:avLst/>
              <a:gdLst>
                <a:gd name="T0" fmla="*/ 2147483647 w 1316"/>
                <a:gd name="T1" fmla="*/ 2147483647 h 3528"/>
                <a:gd name="T2" fmla="*/ 2147483647 w 1316"/>
                <a:gd name="T3" fmla="*/ 2147483647 h 3528"/>
                <a:gd name="T4" fmla="*/ 2147483647 w 1316"/>
                <a:gd name="T5" fmla="*/ 2147483647 h 3528"/>
                <a:gd name="T6" fmla="*/ 2147483647 w 1316"/>
                <a:gd name="T7" fmla="*/ 2147483647 h 3528"/>
                <a:gd name="T8" fmla="*/ 2147483647 w 1316"/>
                <a:gd name="T9" fmla="*/ 2147483647 h 3528"/>
                <a:gd name="T10" fmla="*/ 0 w 1316"/>
                <a:gd name="T11" fmla="*/ 2147483647 h 3528"/>
                <a:gd name="T12" fmla="*/ 2147483647 w 1316"/>
                <a:gd name="T13" fmla="*/ 2147483647 h 3528"/>
                <a:gd name="T14" fmla="*/ 2147483647 w 1316"/>
                <a:gd name="T15" fmla="*/ 2147483647 h 3528"/>
                <a:gd name="T16" fmla="*/ 2147483647 w 1316"/>
                <a:gd name="T17" fmla="*/ 2147483647 h 3528"/>
                <a:gd name="T18" fmla="*/ 2147483647 w 1316"/>
                <a:gd name="T19" fmla="*/ 2147483647 h 3528"/>
                <a:gd name="T20" fmla="*/ 2147483647 w 1316"/>
                <a:gd name="T21" fmla="*/ 2147483647 h 3528"/>
                <a:gd name="T22" fmla="*/ 2147483647 w 1316"/>
                <a:gd name="T23" fmla="*/ 2147483647 h 3528"/>
                <a:gd name="T24" fmla="*/ 2147483647 w 1316"/>
                <a:gd name="T25" fmla="*/ 2147483647 h 3528"/>
                <a:gd name="T26" fmla="*/ 2147483647 w 1316"/>
                <a:gd name="T27" fmla="*/ 2147483647 h 3528"/>
                <a:gd name="T28" fmla="*/ 2147483647 w 1316"/>
                <a:gd name="T29" fmla="*/ 2147483647 h 3528"/>
                <a:gd name="T30" fmla="*/ 2147483647 w 1316"/>
                <a:gd name="T31" fmla="*/ 2147483647 h 3528"/>
                <a:gd name="T32" fmla="*/ 2147483647 w 1316"/>
                <a:gd name="T33" fmla="*/ 2147483647 h 3528"/>
                <a:gd name="T34" fmla="*/ 2147483647 w 1316"/>
                <a:gd name="T35" fmla="*/ 2147483647 h 3528"/>
                <a:gd name="T36" fmla="*/ 2147483647 w 1316"/>
                <a:gd name="T37" fmla="*/ 2147483647 h 3528"/>
                <a:gd name="T38" fmla="*/ 2147483647 w 1316"/>
                <a:gd name="T39" fmla="*/ 2147483647 h 3528"/>
                <a:gd name="T40" fmla="*/ 2147483647 w 1316"/>
                <a:gd name="T41" fmla="*/ 2147483647 h 3528"/>
                <a:gd name="T42" fmla="*/ 2147483647 w 1316"/>
                <a:gd name="T43" fmla="*/ 2147483647 h 3528"/>
                <a:gd name="T44" fmla="*/ 2147483647 w 1316"/>
                <a:gd name="T45" fmla="*/ 2147483647 h 3528"/>
                <a:gd name="T46" fmla="*/ 2147483647 w 1316"/>
                <a:gd name="T47" fmla="*/ 2147483647 h 3528"/>
                <a:gd name="T48" fmla="*/ 2147483647 w 1316"/>
                <a:gd name="T49" fmla="*/ 2147483647 h 3528"/>
                <a:gd name="T50" fmla="*/ 2147483647 w 1316"/>
                <a:gd name="T51" fmla="*/ 2147483647 h 3528"/>
                <a:gd name="T52" fmla="*/ 2147483647 w 1316"/>
                <a:gd name="T53" fmla="*/ 2147483647 h 3528"/>
                <a:gd name="T54" fmla="*/ 2147483647 w 1316"/>
                <a:gd name="T55" fmla="*/ 2147483647 h 3528"/>
                <a:gd name="T56" fmla="*/ 2147483647 w 1316"/>
                <a:gd name="T57" fmla="*/ 2147483647 h 3528"/>
                <a:gd name="T58" fmla="*/ 2147483647 w 1316"/>
                <a:gd name="T59" fmla="*/ 2147483647 h 3528"/>
                <a:gd name="T60" fmla="*/ 2147483647 w 1316"/>
                <a:gd name="T61" fmla="*/ 2147483647 h 3528"/>
                <a:gd name="T62" fmla="*/ 2147483647 w 1316"/>
                <a:gd name="T63" fmla="*/ 2147483647 h 3528"/>
                <a:gd name="T64" fmla="*/ 2147483647 w 1316"/>
                <a:gd name="T65" fmla="*/ 2147483647 h 3528"/>
                <a:gd name="T66" fmla="*/ 2147483647 w 1316"/>
                <a:gd name="T67" fmla="*/ 2147483647 h 3528"/>
                <a:gd name="T68" fmla="*/ 2147483647 w 1316"/>
                <a:gd name="T69" fmla="*/ 2147483647 h 3528"/>
                <a:gd name="T70" fmla="*/ 2147483647 w 1316"/>
                <a:gd name="T71" fmla="*/ 2147483647 h 3528"/>
                <a:gd name="T72" fmla="*/ 2147483647 w 1316"/>
                <a:gd name="T73" fmla="*/ 2147483647 h 3528"/>
                <a:gd name="T74" fmla="*/ 2147483647 w 1316"/>
                <a:gd name="T75" fmla="*/ 2147483647 h 3528"/>
                <a:gd name="T76" fmla="*/ 2147483647 w 1316"/>
                <a:gd name="T77" fmla="*/ 2147483647 h 3528"/>
                <a:gd name="T78" fmla="*/ 2147483647 w 1316"/>
                <a:gd name="T79" fmla="*/ 2147483647 h 3528"/>
                <a:gd name="T80" fmla="*/ 2147483647 w 1316"/>
                <a:gd name="T81" fmla="*/ 2147483647 h 3528"/>
                <a:gd name="T82" fmla="*/ 2147483647 w 1316"/>
                <a:gd name="T83" fmla="*/ 0 h 3528"/>
                <a:gd name="T84" fmla="*/ 2147483647 w 1316"/>
                <a:gd name="T85" fmla="*/ 2147483647 h 3528"/>
                <a:gd name="T86" fmla="*/ 2147483647 w 1316"/>
                <a:gd name="T87" fmla="*/ 2147483647 h 3528"/>
                <a:gd name="T88" fmla="*/ 2147483647 w 1316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6"/>
                <a:gd name="T136" fmla="*/ 0 h 3528"/>
                <a:gd name="T137" fmla="*/ 1316 w 1316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6" h="3528">
                  <a:moveTo>
                    <a:pt x="85" y="40"/>
                  </a:moveTo>
                  <a:lnTo>
                    <a:pt x="84" y="54"/>
                  </a:lnTo>
                  <a:lnTo>
                    <a:pt x="81" y="93"/>
                  </a:lnTo>
                  <a:lnTo>
                    <a:pt x="78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3" y="457"/>
                  </a:lnTo>
                  <a:lnTo>
                    <a:pt x="57" y="589"/>
                  </a:lnTo>
                  <a:lnTo>
                    <a:pt x="50" y="731"/>
                  </a:lnTo>
                  <a:lnTo>
                    <a:pt x="44" y="882"/>
                  </a:lnTo>
                  <a:lnTo>
                    <a:pt x="37" y="1039"/>
                  </a:lnTo>
                  <a:lnTo>
                    <a:pt x="30" y="1200"/>
                  </a:lnTo>
                  <a:lnTo>
                    <a:pt x="22" y="1363"/>
                  </a:lnTo>
                  <a:lnTo>
                    <a:pt x="16" y="1525"/>
                  </a:lnTo>
                  <a:lnTo>
                    <a:pt x="10" y="1684"/>
                  </a:lnTo>
                  <a:lnTo>
                    <a:pt x="5" y="1836"/>
                  </a:lnTo>
                  <a:lnTo>
                    <a:pt x="0" y="1981"/>
                  </a:lnTo>
                  <a:lnTo>
                    <a:pt x="0" y="2051"/>
                  </a:lnTo>
                  <a:lnTo>
                    <a:pt x="1" y="2120"/>
                  </a:lnTo>
                  <a:lnTo>
                    <a:pt x="5" y="2190"/>
                  </a:lnTo>
                  <a:lnTo>
                    <a:pt x="11" y="2258"/>
                  </a:lnTo>
                  <a:lnTo>
                    <a:pt x="18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5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6" y="2941"/>
                  </a:lnTo>
                  <a:lnTo>
                    <a:pt x="184" y="2993"/>
                  </a:lnTo>
                  <a:lnTo>
                    <a:pt x="204" y="3042"/>
                  </a:lnTo>
                  <a:lnTo>
                    <a:pt x="222" y="3090"/>
                  </a:lnTo>
                  <a:lnTo>
                    <a:pt x="239" y="3135"/>
                  </a:lnTo>
                  <a:lnTo>
                    <a:pt x="258" y="3178"/>
                  </a:lnTo>
                  <a:lnTo>
                    <a:pt x="291" y="3255"/>
                  </a:lnTo>
                  <a:lnTo>
                    <a:pt x="322" y="3320"/>
                  </a:lnTo>
                  <a:lnTo>
                    <a:pt x="347" y="3373"/>
                  </a:lnTo>
                  <a:lnTo>
                    <a:pt x="368" y="3412"/>
                  </a:lnTo>
                  <a:lnTo>
                    <a:pt x="381" y="3435"/>
                  </a:lnTo>
                  <a:lnTo>
                    <a:pt x="385" y="3443"/>
                  </a:lnTo>
                  <a:lnTo>
                    <a:pt x="393" y="3446"/>
                  </a:lnTo>
                  <a:lnTo>
                    <a:pt x="415" y="3455"/>
                  </a:lnTo>
                  <a:lnTo>
                    <a:pt x="450" y="3467"/>
                  </a:lnTo>
                  <a:lnTo>
                    <a:pt x="496" y="3481"/>
                  </a:lnTo>
                  <a:lnTo>
                    <a:pt x="521" y="3488"/>
                  </a:lnTo>
                  <a:lnTo>
                    <a:pt x="550" y="3495"/>
                  </a:lnTo>
                  <a:lnTo>
                    <a:pt x="579" y="3502"/>
                  </a:lnTo>
                  <a:lnTo>
                    <a:pt x="610" y="3509"/>
                  </a:lnTo>
                  <a:lnTo>
                    <a:pt x="642" y="3515"/>
                  </a:lnTo>
                  <a:lnTo>
                    <a:pt x="675" y="3520"/>
                  </a:lnTo>
                  <a:lnTo>
                    <a:pt x="709" y="3524"/>
                  </a:lnTo>
                  <a:lnTo>
                    <a:pt x="743" y="3527"/>
                  </a:lnTo>
                  <a:lnTo>
                    <a:pt x="778" y="3528"/>
                  </a:lnTo>
                  <a:lnTo>
                    <a:pt x="811" y="3528"/>
                  </a:lnTo>
                  <a:lnTo>
                    <a:pt x="845" y="3526"/>
                  </a:lnTo>
                  <a:lnTo>
                    <a:pt x="879" y="3522"/>
                  </a:lnTo>
                  <a:lnTo>
                    <a:pt x="911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8" y="3466"/>
                  </a:lnTo>
                  <a:lnTo>
                    <a:pt x="1053" y="3446"/>
                  </a:lnTo>
                  <a:lnTo>
                    <a:pt x="1075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7" y="3294"/>
                  </a:lnTo>
                  <a:lnTo>
                    <a:pt x="1145" y="3251"/>
                  </a:lnTo>
                  <a:lnTo>
                    <a:pt x="1142" y="3243"/>
                  </a:lnTo>
                  <a:lnTo>
                    <a:pt x="1136" y="3220"/>
                  </a:lnTo>
                  <a:lnTo>
                    <a:pt x="1125" y="3181"/>
                  </a:lnTo>
                  <a:lnTo>
                    <a:pt x="1112" y="3131"/>
                  </a:lnTo>
                  <a:lnTo>
                    <a:pt x="1095" y="3069"/>
                  </a:lnTo>
                  <a:lnTo>
                    <a:pt x="1076" y="2997"/>
                  </a:lnTo>
                  <a:lnTo>
                    <a:pt x="1057" y="2916"/>
                  </a:lnTo>
                  <a:lnTo>
                    <a:pt x="1035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4" y="2534"/>
                  </a:lnTo>
                  <a:lnTo>
                    <a:pt x="956" y="2430"/>
                  </a:lnTo>
                  <a:lnTo>
                    <a:pt x="948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7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2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30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8" y="1420"/>
                  </a:lnTo>
                  <a:lnTo>
                    <a:pt x="995" y="1339"/>
                  </a:lnTo>
                  <a:lnTo>
                    <a:pt x="1011" y="1256"/>
                  </a:lnTo>
                  <a:lnTo>
                    <a:pt x="1029" y="1173"/>
                  </a:lnTo>
                  <a:lnTo>
                    <a:pt x="1048" y="1089"/>
                  </a:lnTo>
                  <a:lnTo>
                    <a:pt x="1066" y="1006"/>
                  </a:lnTo>
                  <a:lnTo>
                    <a:pt x="1085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2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8" y="179"/>
                  </a:lnTo>
                  <a:lnTo>
                    <a:pt x="1298" y="105"/>
                  </a:lnTo>
                  <a:lnTo>
                    <a:pt x="1312" y="57"/>
                  </a:lnTo>
                  <a:lnTo>
                    <a:pt x="1316" y="40"/>
                  </a:lnTo>
                  <a:lnTo>
                    <a:pt x="1306" y="39"/>
                  </a:lnTo>
                  <a:lnTo>
                    <a:pt x="1276" y="37"/>
                  </a:lnTo>
                  <a:lnTo>
                    <a:pt x="1229" y="33"/>
                  </a:lnTo>
                  <a:lnTo>
                    <a:pt x="1166" y="28"/>
                  </a:lnTo>
                  <a:lnTo>
                    <a:pt x="1090" y="23"/>
                  </a:lnTo>
                  <a:lnTo>
                    <a:pt x="1005" y="17"/>
                  </a:lnTo>
                  <a:lnTo>
                    <a:pt x="911" y="11"/>
                  </a:lnTo>
                  <a:lnTo>
                    <a:pt x="811" y="6"/>
                  </a:lnTo>
                  <a:lnTo>
                    <a:pt x="709" y="3"/>
                  </a:lnTo>
                  <a:lnTo>
                    <a:pt x="605" y="1"/>
                  </a:lnTo>
                  <a:lnTo>
                    <a:pt x="553" y="0"/>
                  </a:lnTo>
                  <a:lnTo>
                    <a:pt x="501" y="0"/>
                  </a:lnTo>
                  <a:lnTo>
                    <a:pt x="451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2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5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Freeform 162"/>
            <p:cNvSpPr>
              <a:spLocks/>
            </p:cNvSpPr>
            <p:nvPr/>
          </p:nvSpPr>
          <p:spPr bwMode="auto">
            <a:xfrm>
              <a:off x="2851151" y="655638"/>
              <a:ext cx="133350" cy="242888"/>
            </a:xfrm>
            <a:custGeom>
              <a:avLst/>
              <a:gdLst>
                <a:gd name="T0" fmla="*/ 2147483647 w 1268"/>
                <a:gd name="T1" fmla="*/ 0 h 2298"/>
                <a:gd name="T2" fmla="*/ 2147483647 w 1268"/>
                <a:gd name="T3" fmla="*/ 2147483647 h 2298"/>
                <a:gd name="T4" fmla="*/ 2147483647 w 1268"/>
                <a:gd name="T5" fmla="*/ 2147483647 h 2298"/>
                <a:gd name="T6" fmla="*/ 2147483647 w 1268"/>
                <a:gd name="T7" fmla="*/ 2147483647 h 2298"/>
                <a:gd name="T8" fmla="*/ 2147483647 w 1268"/>
                <a:gd name="T9" fmla="*/ 2147483647 h 2298"/>
                <a:gd name="T10" fmla="*/ 2147483647 w 1268"/>
                <a:gd name="T11" fmla="*/ 2147483647 h 2298"/>
                <a:gd name="T12" fmla="*/ 2147483647 w 1268"/>
                <a:gd name="T13" fmla="*/ 2147483647 h 2298"/>
                <a:gd name="T14" fmla="*/ 2147483647 w 1268"/>
                <a:gd name="T15" fmla="*/ 2147483647 h 2298"/>
                <a:gd name="T16" fmla="*/ 2147483647 w 1268"/>
                <a:gd name="T17" fmla="*/ 2147483647 h 2298"/>
                <a:gd name="T18" fmla="*/ 2147483647 w 1268"/>
                <a:gd name="T19" fmla="*/ 2147483647 h 2298"/>
                <a:gd name="T20" fmla="*/ 2147483647 w 1268"/>
                <a:gd name="T21" fmla="*/ 2147483647 h 2298"/>
                <a:gd name="T22" fmla="*/ 2147483647 w 1268"/>
                <a:gd name="T23" fmla="*/ 2147483647 h 2298"/>
                <a:gd name="T24" fmla="*/ 2147483647 w 1268"/>
                <a:gd name="T25" fmla="*/ 2147483647 h 2298"/>
                <a:gd name="T26" fmla="*/ 2147483647 w 1268"/>
                <a:gd name="T27" fmla="*/ 2147483647 h 2298"/>
                <a:gd name="T28" fmla="*/ 2147483647 w 1268"/>
                <a:gd name="T29" fmla="*/ 2147483647 h 2298"/>
                <a:gd name="T30" fmla="*/ 2147483647 w 1268"/>
                <a:gd name="T31" fmla="*/ 2147483647 h 2298"/>
                <a:gd name="T32" fmla="*/ 2147483647 w 1268"/>
                <a:gd name="T33" fmla="*/ 2147483647 h 2298"/>
                <a:gd name="T34" fmla="*/ 2147483647 w 1268"/>
                <a:gd name="T35" fmla="*/ 2147483647 h 2298"/>
                <a:gd name="T36" fmla="*/ 2147483647 w 1268"/>
                <a:gd name="T37" fmla="*/ 2147483647 h 2298"/>
                <a:gd name="T38" fmla="*/ 2147483647 w 1268"/>
                <a:gd name="T39" fmla="*/ 2147483647 h 2298"/>
                <a:gd name="T40" fmla="*/ 2147483647 w 1268"/>
                <a:gd name="T41" fmla="*/ 2147483647 h 2298"/>
                <a:gd name="T42" fmla="*/ 2147483647 w 1268"/>
                <a:gd name="T43" fmla="*/ 2147483647 h 2298"/>
                <a:gd name="T44" fmla="*/ 2147483647 w 1268"/>
                <a:gd name="T45" fmla="*/ 2147483647 h 2298"/>
                <a:gd name="T46" fmla="*/ 2147483647 w 1268"/>
                <a:gd name="T47" fmla="*/ 2147483647 h 2298"/>
                <a:gd name="T48" fmla="*/ 2147483647 w 1268"/>
                <a:gd name="T49" fmla="*/ 2147483647 h 2298"/>
                <a:gd name="T50" fmla="*/ 2147483647 w 1268"/>
                <a:gd name="T51" fmla="*/ 2147483647 h 2298"/>
                <a:gd name="T52" fmla="*/ 2147483647 w 1268"/>
                <a:gd name="T53" fmla="*/ 2147483647 h 2298"/>
                <a:gd name="T54" fmla="*/ 2147483647 w 1268"/>
                <a:gd name="T55" fmla="*/ 2147483647 h 2298"/>
                <a:gd name="T56" fmla="*/ 2147483647 w 1268"/>
                <a:gd name="T57" fmla="*/ 2147483647 h 2298"/>
                <a:gd name="T58" fmla="*/ 2147483647 w 1268"/>
                <a:gd name="T59" fmla="*/ 2147483647 h 2298"/>
                <a:gd name="T60" fmla="*/ 2147483647 w 1268"/>
                <a:gd name="T61" fmla="*/ 2147483647 h 2298"/>
                <a:gd name="T62" fmla="*/ 2147483647 w 1268"/>
                <a:gd name="T63" fmla="*/ 2147483647 h 2298"/>
                <a:gd name="T64" fmla="*/ 2147483647 w 1268"/>
                <a:gd name="T65" fmla="*/ 2147483647 h 2298"/>
                <a:gd name="T66" fmla="*/ 2147483647 w 1268"/>
                <a:gd name="T67" fmla="*/ 2147483647 h 2298"/>
                <a:gd name="T68" fmla="*/ 2147483647 w 1268"/>
                <a:gd name="T69" fmla="*/ 2147483647 h 2298"/>
                <a:gd name="T70" fmla="*/ 2147483647 w 1268"/>
                <a:gd name="T71" fmla="*/ 2147483647 h 2298"/>
                <a:gd name="T72" fmla="*/ 2147483647 w 1268"/>
                <a:gd name="T73" fmla="*/ 2147483647 h 2298"/>
                <a:gd name="T74" fmla="*/ 2147483647 w 1268"/>
                <a:gd name="T75" fmla="*/ 2147483647 h 2298"/>
                <a:gd name="T76" fmla="*/ 2147483647 w 1268"/>
                <a:gd name="T77" fmla="*/ 2147483647 h 2298"/>
                <a:gd name="T78" fmla="*/ 2147483647 w 1268"/>
                <a:gd name="T79" fmla="*/ 2147483647 h 2298"/>
                <a:gd name="T80" fmla="*/ 2147483647 w 1268"/>
                <a:gd name="T81" fmla="*/ 2147483647 h 2298"/>
                <a:gd name="T82" fmla="*/ 2147483647 w 1268"/>
                <a:gd name="T83" fmla="*/ 2147483647 h 2298"/>
                <a:gd name="T84" fmla="*/ 2147483647 w 1268"/>
                <a:gd name="T85" fmla="*/ 2147483647 h 2298"/>
                <a:gd name="T86" fmla="*/ 2147483647 w 1268"/>
                <a:gd name="T87" fmla="*/ 2147483647 h 2298"/>
                <a:gd name="T88" fmla="*/ 2147483647 w 1268"/>
                <a:gd name="T89" fmla="*/ 2147483647 h 2298"/>
                <a:gd name="T90" fmla="*/ 2147483647 w 1268"/>
                <a:gd name="T91" fmla="*/ 2147483647 h 2298"/>
                <a:gd name="T92" fmla="*/ 2147483647 w 1268"/>
                <a:gd name="T93" fmla="*/ 2147483647 h 2298"/>
                <a:gd name="T94" fmla="*/ 2147483647 w 1268"/>
                <a:gd name="T95" fmla="*/ 2147483647 h 2298"/>
                <a:gd name="T96" fmla="*/ 2147483647 w 1268"/>
                <a:gd name="T97" fmla="*/ 2147483647 h 2298"/>
                <a:gd name="T98" fmla="*/ 2147483647 w 1268"/>
                <a:gd name="T99" fmla="*/ 2147483647 h 2298"/>
                <a:gd name="T100" fmla="*/ 2147483647 w 1268"/>
                <a:gd name="T101" fmla="*/ 2147483647 h 2298"/>
                <a:gd name="T102" fmla="*/ 2147483647 w 1268"/>
                <a:gd name="T103" fmla="*/ 2147483647 h 2298"/>
                <a:gd name="T104" fmla="*/ 2147483647 w 1268"/>
                <a:gd name="T105" fmla="*/ 2147483647 h 2298"/>
                <a:gd name="T106" fmla="*/ 2147483647 w 1268"/>
                <a:gd name="T107" fmla="*/ 2147483647 h 2298"/>
                <a:gd name="T108" fmla="*/ 2147483647 w 1268"/>
                <a:gd name="T109" fmla="*/ 2147483647 h 2298"/>
                <a:gd name="T110" fmla="*/ 2147483647 w 1268"/>
                <a:gd name="T111" fmla="*/ 2147483647 h 2298"/>
                <a:gd name="T112" fmla="*/ 2147483647 w 1268"/>
                <a:gd name="T113" fmla="*/ 2147483647 h 2298"/>
                <a:gd name="T114" fmla="*/ 2147483647 w 1268"/>
                <a:gd name="T115" fmla="*/ 2147483647 h 2298"/>
                <a:gd name="T116" fmla="*/ 2147483647 w 1268"/>
                <a:gd name="T117" fmla="*/ 2147483647 h 2298"/>
                <a:gd name="T118" fmla="*/ 2147483647 w 1268"/>
                <a:gd name="T119" fmla="*/ 2147483647 h 2298"/>
                <a:gd name="T120" fmla="*/ 2147483647 w 1268"/>
                <a:gd name="T121" fmla="*/ 2147483647 h 22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68"/>
                <a:gd name="T184" fmla="*/ 0 h 2298"/>
                <a:gd name="T185" fmla="*/ 1268 w 1268"/>
                <a:gd name="T186" fmla="*/ 2298 h 22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68" h="2298">
                  <a:moveTo>
                    <a:pt x="1268" y="0"/>
                  </a:moveTo>
                  <a:lnTo>
                    <a:pt x="1257" y="0"/>
                  </a:lnTo>
                  <a:lnTo>
                    <a:pt x="1226" y="0"/>
                  </a:lnTo>
                  <a:lnTo>
                    <a:pt x="1178" y="1"/>
                  </a:lnTo>
                  <a:lnTo>
                    <a:pt x="1115" y="2"/>
                  </a:lnTo>
                  <a:lnTo>
                    <a:pt x="1038" y="3"/>
                  </a:lnTo>
                  <a:lnTo>
                    <a:pt x="951" y="5"/>
                  </a:lnTo>
                  <a:lnTo>
                    <a:pt x="856" y="8"/>
                  </a:lnTo>
                  <a:lnTo>
                    <a:pt x="756" y="13"/>
                  </a:lnTo>
                  <a:lnTo>
                    <a:pt x="651" y="18"/>
                  </a:lnTo>
                  <a:lnTo>
                    <a:pt x="545" y="23"/>
                  </a:lnTo>
                  <a:lnTo>
                    <a:pt x="441" y="31"/>
                  </a:lnTo>
                  <a:lnTo>
                    <a:pt x="340" y="39"/>
                  </a:lnTo>
                  <a:lnTo>
                    <a:pt x="291" y="44"/>
                  </a:lnTo>
                  <a:lnTo>
                    <a:pt x="246" y="49"/>
                  </a:lnTo>
                  <a:lnTo>
                    <a:pt x="201" y="55"/>
                  </a:lnTo>
                  <a:lnTo>
                    <a:pt x="159" y="61"/>
                  </a:lnTo>
                  <a:lnTo>
                    <a:pt x="119" y="69"/>
                  </a:lnTo>
                  <a:lnTo>
                    <a:pt x="83" y="76"/>
                  </a:lnTo>
                  <a:lnTo>
                    <a:pt x="50" y="83"/>
                  </a:lnTo>
                  <a:lnTo>
                    <a:pt x="21" y="91"/>
                  </a:lnTo>
                  <a:lnTo>
                    <a:pt x="20" y="99"/>
                  </a:lnTo>
                  <a:lnTo>
                    <a:pt x="19" y="120"/>
                  </a:lnTo>
                  <a:lnTo>
                    <a:pt x="16" y="155"/>
                  </a:lnTo>
                  <a:lnTo>
                    <a:pt x="14" y="202"/>
                  </a:lnTo>
                  <a:lnTo>
                    <a:pt x="11" y="260"/>
                  </a:lnTo>
                  <a:lnTo>
                    <a:pt x="8" y="328"/>
                  </a:lnTo>
                  <a:lnTo>
                    <a:pt x="4" y="405"/>
                  </a:lnTo>
                  <a:lnTo>
                    <a:pt x="0" y="491"/>
                  </a:lnTo>
                  <a:lnTo>
                    <a:pt x="19" y="486"/>
                  </a:lnTo>
                  <a:lnTo>
                    <a:pt x="38" y="482"/>
                  </a:lnTo>
                  <a:lnTo>
                    <a:pt x="57" y="479"/>
                  </a:lnTo>
                  <a:lnTo>
                    <a:pt x="77" y="479"/>
                  </a:lnTo>
                  <a:lnTo>
                    <a:pt x="96" y="480"/>
                  </a:lnTo>
                  <a:lnTo>
                    <a:pt x="116" y="482"/>
                  </a:lnTo>
                  <a:lnTo>
                    <a:pt x="138" y="486"/>
                  </a:lnTo>
                  <a:lnTo>
                    <a:pt x="158" y="490"/>
                  </a:lnTo>
                  <a:lnTo>
                    <a:pt x="202" y="502"/>
                  </a:lnTo>
                  <a:lnTo>
                    <a:pt x="247" y="517"/>
                  </a:lnTo>
                  <a:lnTo>
                    <a:pt x="294" y="534"/>
                  </a:lnTo>
                  <a:lnTo>
                    <a:pt x="344" y="550"/>
                  </a:lnTo>
                  <a:lnTo>
                    <a:pt x="370" y="558"/>
                  </a:lnTo>
                  <a:lnTo>
                    <a:pt x="396" y="566"/>
                  </a:lnTo>
                  <a:lnTo>
                    <a:pt x="423" y="573"/>
                  </a:lnTo>
                  <a:lnTo>
                    <a:pt x="450" y="580"/>
                  </a:lnTo>
                  <a:lnTo>
                    <a:pt x="479" y="587"/>
                  </a:lnTo>
                  <a:lnTo>
                    <a:pt x="508" y="591"/>
                  </a:lnTo>
                  <a:lnTo>
                    <a:pt x="538" y="595"/>
                  </a:lnTo>
                  <a:lnTo>
                    <a:pt x="568" y="598"/>
                  </a:lnTo>
                  <a:lnTo>
                    <a:pt x="599" y="599"/>
                  </a:lnTo>
                  <a:lnTo>
                    <a:pt x="631" y="599"/>
                  </a:lnTo>
                  <a:lnTo>
                    <a:pt x="664" y="597"/>
                  </a:lnTo>
                  <a:lnTo>
                    <a:pt x="698" y="594"/>
                  </a:lnTo>
                  <a:lnTo>
                    <a:pt x="732" y="589"/>
                  </a:lnTo>
                  <a:lnTo>
                    <a:pt x="767" y="580"/>
                  </a:lnTo>
                  <a:lnTo>
                    <a:pt x="803" y="571"/>
                  </a:lnTo>
                  <a:lnTo>
                    <a:pt x="840" y="559"/>
                  </a:lnTo>
                  <a:lnTo>
                    <a:pt x="814" y="615"/>
                  </a:lnTo>
                  <a:lnTo>
                    <a:pt x="791" y="675"/>
                  </a:lnTo>
                  <a:lnTo>
                    <a:pt x="771" y="738"/>
                  </a:lnTo>
                  <a:lnTo>
                    <a:pt x="753" y="804"/>
                  </a:lnTo>
                  <a:lnTo>
                    <a:pt x="737" y="874"/>
                  </a:lnTo>
                  <a:lnTo>
                    <a:pt x="724" y="945"/>
                  </a:lnTo>
                  <a:lnTo>
                    <a:pt x="713" y="1018"/>
                  </a:lnTo>
                  <a:lnTo>
                    <a:pt x="705" y="1092"/>
                  </a:lnTo>
                  <a:lnTo>
                    <a:pt x="698" y="1168"/>
                  </a:lnTo>
                  <a:lnTo>
                    <a:pt x="691" y="1244"/>
                  </a:lnTo>
                  <a:lnTo>
                    <a:pt x="687" y="1320"/>
                  </a:lnTo>
                  <a:lnTo>
                    <a:pt x="685" y="1397"/>
                  </a:lnTo>
                  <a:lnTo>
                    <a:pt x="684" y="1472"/>
                  </a:lnTo>
                  <a:lnTo>
                    <a:pt x="683" y="1546"/>
                  </a:lnTo>
                  <a:lnTo>
                    <a:pt x="684" y="1621"/>
                  </a:lnTo>
                  <a:lnTo>
                    <a:pt x="685" y="1692"/>
                  </a:lnTo>
                  <a:lnTo>
                    <a:pt x="689" y="1828"/>
                  </a:lnTo>
                  <a:lnTo>
                    <a:pt x="696" y="1955"/>
                  </a:lnTo>
                  <a:lnTo>
                    <a:pt x="701" y="2064"/>
                  </a:lnTo>
                  <a:lnTo>
                    <a:pt x="706" y="2157"/>
                  </a:lnTo>
                  <a:lnTo>
                    <a:pt x="707" y="2196"/>
                  </a:lnTo>
                  <a:lnTo>
                    <a:pt x="707" y="2229"/>
                  </a:lnTo>
                  <a:lnTo>
                    <a:pt x="707" y="2257"/>
                  </a:lnTo>
                  <a:lnTo>
                    <a:pt x="705" y="2277"/>
                  </a:lnTo>
                  <a:lnTo>
                    <a:pt x="703" y="2291"/>
                  </a:lnTo>
                  <a:lnTo>
                    <a:pt x="699" y="2298"/>
                  </a:lnTo>
                  <a:lnTo>
                    <a:pt x="693" y="2296"/>
                  </a:lnTo>
                  <a:lnTo>
                    <a:pt x="685" y="2287"/>
                  </a:lnTo>
                  <a:lnTo>
                    <a:pt x="685" y="2284"/>
                  </a:lnTo>
                  <a:lnTo>
                    <a:pt x="686" y="2280"/>
                  </a:lnTo>
                  <a:lnTo>
                    <a:pt x="688" y="2275"/>
                  </a:lnTo>
                  <a:lnTo>
                    <a:pt x="691" y="2270"/>
                  </a:lnTo>
                  <a:lnTo>
                    <a:pt x="699" y="2258"/>
                  </a:lnTo>
                  <a:lnTo>
                    <a:pt x="709" y="2244"/>
                  </a:lnTo>
                  <a:lnTo>
                    <a:pt x="735" y="2213"/>
                  </a:lnTo>
                  <a:lnTo>
                    <a:pt x="765" y="2180"/>
                  </a:lnTo>
                  <a:lnTo>
                    <a:pt x="795" y="2148"/>
                  </a:lnTo>
                  <a:lnTo>
                    <a:pt x="821" y="2117"/>
                  </a:lnTo>
                  <a:lnTo>
                    <a:pt x="831" y="2104"/>
                  </a:lnTo>
                  <a:lnTo>
                    <a:pt x="839" y="2092"/>
                  </a:lnTo>
                  <a:lnTo>
                    <a:pt x="842" y="2087"/>
                  </a:lnTo>
                  <a:lnTo>
                    <a:pt x="844" y="2083"/>
                  </a:lnTo>
                  <a:lnTo>
                    <a:pt x="845" y="2078"/>
                  </a:lnTo>
                  <a:lnTo>
                    <a:pt x="846" y="2075"/>
                  </a:lnTo>
                  <a:lnTo>
                    <a:pt x="845" y="2024"/>
                  </a:lnTo>
                  <a:lnTo>
                    <a:pt x="847" y="1968"/>
                  </a:lnTo>
                  <a:lnTo>
                    <a:pt x="851" y="1906"/>
                  </a:lnTo>
                  <a:lnTo>
                    <a:pt x="857" y="1839"/>
                  </a:lnTo>
                  <a:lnTo>
                    <a:pt x="867" y="1769"/>
                  </a:lnTo>
                  <a:lnTo>
                    <a:pt x="877" y="1695"/>
                  </a:lnTo>
                  <a:lnTo>
                    <a:pt x="889" y="1617"/>
                  </a:lnTo>
                  <a:lnTo>
                    <a:pt x="902" y="1536"/>
                  </a:lnTo>
                  <a:lnTo>
                    <a:pt x="918" y="1454"/>
                  </a:lnTo>
                  <a:lnTo>
                    <a:pt x="934" y="1368"/>
                  </a:lnTo>
                  <a:lnTo>
                    <a:pt x="951" y="1283"/>
                  </a:lnTo>
                  <a:lnTo>
                    <a:pt x="969" y="1195"/>
                  </a:lnTo>
                  <a:lnTo>
                    <a:pt x="1008" y="1020"/>
                  </a:lnTo>
                  <a:lnTo>
                    <a:pt x="1049" y="847"/>
                  </a:lnTo>
                  <a:lnTo>
                    <a:pt x="1089" y="680"/>
                  </a:lnTo>
                  <a:lnTo>
                    <a:pt x="1128" y="523"/>
                  </a:lnTo>
                  <a:lnTo>
                    <a:pt x="1165" y="379"/>
                  </a:lnTo>
                  <a:lnTo>
                    <a:pt x="1199" y="254"/>
                  </a:lnTo>
                  <a:lnTo>
                    <a:pt x="1227" y="149"/>
                  </a:lnTo>
                  <a:lnTo>
                    <a:pt x="1248" y="69"/>
                  </a:lnTo>
                  <a:lnTo>
                    <a:pt x="1263" y="19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Freeform 163"/>
            <p:cNvSpPr>
              <a:spLocks/>
            </p:cNvSpPr>
            <p:nvPr/>
          </p:nvSpPr>
          <p:spPr bwMode="auto">
            <a:xfrm>
              <a:off x="2733676" y="661988"/>
              <a:ext cx="139700" cy="373063"/>
            </a:xfrm>
            <a:custGeom>
              <a:avLst/>
              <a:gdLst>
                <a:gd name="T0" fmla="*/ 2147483647 w 1317"/>
                <a:gd name="T1" fmla="*/ 2147483647 h 3528"/>
                <a:gd name="T2" fmla="*/ 2147483647 w 1317"/>
                <a:gd name="T3" fmla="*/ 2147483647 h 3528"/>
                <a:gd name="T4" fmla="*/ 2147483647 w 1317"/>
                <a:gd name="T5" fmla="*/ 2147483647 h 3528"/>
                <a:gd name="T6" fmla="*/ 2147483647 w 1317"/>
                <a:gd name="T7" fmla="*/ 2147483647 h 3528"/>
                <a:gd name="T8" fmla="*/ 2147483647 w 1317"/>
                <a:gd name="T9" fmla="*/ 2147483647 h 3528"/>
                <a:gd name="T10" fmla="*/ 0 w 1317"/>
                <a:gd name="T11" fmla="*/ 2147483647 h 3528"/>
                <a:gd name="T12" fmla="*/ 2147483647 w 1317"/>
                <a:gd name="T13" fmla="*/ 2147483647 h 3528"/>
                <a:gd name="T14" fmla="*/ 2147483647 w 1317"/>
                <a:gd name="T15" fmla="*/ 2147483647 h 3528"/>
                <a:gd name="T16" fmla="*/ 2147483647 w 1317"/>
                <a:gd name="T17" fmla="*/ 2147483647 h 3528"/>
                <a:gd name="T18" fmla="*/ 2147483647 w 1317"/>
                <a:gd name="T19" fmla="*/ 2147483647 h 3528"/>
                <a:gd name="T20" fmla="*/ 2147483647 w 1317"/>
                <a:gd name="T21" fmla="*/ 2147483647 h 3528"/>
                <a:gd name="T22" fmla="*/ 2147483647 w 1317"/>
                <a:gd name="T23" fmla="*/ 2147483647 h 3528"/>
                <a:gd name="T24" fmla="*/ 2147483647 w 1317"/>
                <a:gd name="T25" fmla="*/ 2147483647 h 3528"/>
                <a:gd name="T26" fmla="*/ 2147483647 w 1317"/>
                <a:gd name="T27" fmla="*/ 2147483647 h 3528"/>
                <a:gd name="T28" fmla="*/ 2147483647 w 1317"/>
                <a:gd name="T29" fmla="*/ 2147483647 h 3528"/>
                <a:gd name="T30" fmla="*/ 2147483647 w 1317"/>
                <a:gd name="T31" fmla="*/ 2147483647 h 3528"/>
                <a:gd name="T32" fmla="*/ 2147483647 w 1317"/>
                <a:gd name="T33" fmla="*/ 2147483647 h 3528"/>
                <a:gd name="T34" fmla="*/ 2147483647 w 1317"/>
                <a:gd name="T35" fmla="*/ 2147483647 h 3528"/>
                <a:gd name="T36" fmla="*/ 2147483647 w 1317"/>
                <a:gd name="T37" fmla="*/ 2147483647 h 3528"/>
                <a:gd name="T38" fmla="*/ 2147483647 w 1317"/>
                <a:gd name="T39" fmla="*/ 2147483647 h 3528"/>
                <a:gd name="T40" fmla="*/ 2147483647 w 1317"/>
                <a:gd name="T41" fmla="*/ 2147483647 h 3528"/>
                <a:gd name="T42" fmla="*/ 2147483647 w 1317"/>
                <a:gd name="T43" fmla="*/ 2147483647 h 3528"/>
                <a:gd name="T44" fmla="*/ 2147483647 w 1317"/>
                <a:gd name="T45" fmla="*/ 2147483647 h 3528"/>
                <a:gd name="T46" fmla="*/ 2147483647 w 1317"/>
                <a:gd name="T47" fmla="*/ 2147483647 h 3528"/>
                <a:gd name="T48" fmla="*/ 2147483647 w 1317"/>
                <a:gd name="T49" fmla="*/ 2147483647 h 3528"/>
                <a:gd name="T50" fmla="*/ 2147483647 w 1317"/>
                <a:gd name="T51" fmla="*/ 2147483647 h 3528"/>
                <a:gd name="T52" fmla="*/ 2147483647 w 1317"/>
                <a:gd name="T53" fmla="*/ 2147483647 h 3528"/>
                <a:gd name="T54" fmla="*/ 2147483647 w 1317"/>
                <a:gd name="T55" fmla="*/ 2147483647 h 3528"/>
                <a:gd name="T56" fmla="*/ 2147483647 w 1317"/>
                <a:gd name="T57" fmla="*/ 2147483647 h 3528"/>
                <a:gd name="T58" fmla="*/ 2147483647 w 1317"/>
                <a:gd name="T59" fmla="*/ 2147483647 h 3528"/>
                <a:gd name="T60" fmla="*/ 2147483647 w 1317"/>
                <a:gd name="T61" fmla="*/ 2147483647 h 3528"/>
                <a:gd name="T62" fmla="*/ 2147483647 w 1317"/>
                <a:gd name="T63" fmla="*/ 2147483647 h 3528"/>
                <a:gd name="T64" fmla="*/ 2147483647 w 1317"/>
                <a:gd name="T65" fmla="*/ 2147483647 h 3528"/>
                <a:gd name="T66" fmla="*/ 2147483647 w 1317"/>
                <a:gd name="T67" fmla="*/ 2147483647 h 3528"/>
                <a:gd name="T68" fmla="*/ 2147483647 w 1317"/>
                <a:gd name="T69" fmla="*/ 2147483647 h 3528"/>
                <a:gd name="T70" fmla="*/ 2147483647 w 1317"/>
                <a:gd name="T71" fmla="*/ 2147483647 h 3528"/>
                <a:gd name="T72" fmla="*/ 2147483647 w 1317"/>
                <a:gd name="T73" fmla="*/ 2147483647 h 3528"/>
                <a:gd name="T74" fmla="*/ 2147483647 w 1317"/>
                <a:gd name="T75" fmla="*/ 2147483647 h 3528"/>
                <a:gd name="T76" fmla="*/ 2147483647 w 1317"/>
                <a:gd name="T77" fmla="*/ 2147483647 h 3528"/>
                <a:gd name="T78" fmla="*/ 2147483647 w 1317"/>
                <a:gd name="T79" fmla="*/ 2147483647 h 3528"/>
                <a:gd name="T80" fmla="*/ 2147483647 w 1317"/>
                <a:gd name="T81" fmla="*/ 2147483647 h 3528"/>
                <a:gd name="T82" fmla="*/ 2147483647 w 1317"/>
                <a:gd name="T83" fmla="*/ 0 h 3528"/>
                <a:gd name="T84" fmla="*/ 2147483647 w 1317"/>
                <a:gd name="T85" fmla="*/ 2147483647 h 3528"/>
                <a:gd name="T86" fmla="*/ 2147483647 w 1317"/>
                <a:gd name="T87" fmla="*/ 2147483647 h 3528"/>
                <a:gd name="T88" fmla="*/ 2147483647 w 1317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7"/>
                <a:gd name="T136" fmla="*/ 0 h 3528"/>
                <a:gd name="T137" fmla="*/ 1317 w 1317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7" h="3528">
                  <a:moveTo>
                    <a:pt x="84" y="40"/>
                  </a:moveTo>
                  <a:lnTo>
                    <a:pt x="84" y="54"/>
                  </a:lnTo>
                  <a:lnTo>
                    <a:pt x="82" y="93"/>
                  </a:lnTo>
                  <a:lnTo>
                    <a:pt x="79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4" y="457"/>
                  </a:lnTo>
                  <a:lnTo>
                    <a:pt x="58" y="589"/>
                  </a:lnTo>
                  <a:lnTo>
                    <a:pt x="50" y="731"/>
                  </a:lnTo>
                  <a:lnTo>
                    <a:pt x="43" y="882"/>
                  </a:lnTo>
                  <a:lnTo>
                    <a:pt x="36" y="1039"/>
                  </a:lnTo>
                  <a:lnTo>
                    <a:pt x="30" y="1200"/>
                  </a:lnTo>
                  <a:lnTo>
                    <a:pt x="23" y="1363"/>
                  </a:lnTo>
                  <a:lnTo>
                    <a:pt x="17" y="1525"/>
                  </a:lnTo>
                  <a:lnTo>
                    <a:pt x="11" y="1684"/>
                  </a:lnTo>
                  <a:lnTo>
                    <a:pt x="6" y="1836"/>
                  </a:lnTo>
                  <a:lnTo>
                    <a:pt x="1" y="1981"/>
                  </a:lnTo>
                  <a:lnTo>
                    <a:pt x="0" y="2051"/>
                  </a:lnTo>
                  <a:lnTo>
                    <a:pt x="2" y="2120"/>
                  </a:lnTo>
                  <a:lnTo>
                    <a:pt x="6" y="2190"/>
                  </a:lnTo>
                  <a:lnTo>
                    <a:pt x="11" y="2258"/>
                  </a:lnTo>
                  <a:lnTo>
                    <a:pt x="19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6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7" y="2941"/>
                  </a:lnTo>
                  <a:lnTo>
                    <a:pt x="185" y="2993"/>
                  </a:lnTo>
                  <a:lnTo>
                    <a:pt x="203" y="3042"/>
                  </a:lnTo>
                  <a:lnTo>
                    <a:pt x="222" y="3090"/>
                  </a:lnTo>
                  <a:lnTo>
                    <a:pt x="240" y="3135"/>
                  </a:lnTo>
                  <a:lnTo>
                    <a:pt x="258" y="3178"/>
                  </a:lnTo>
                  <a:lnTo>
                    <a:pt x="292" y="3255"/>
                  </a:lnTo>
                  <a:lnTo>
                    <a:pt x="322" y="3320"/>
                  </a:lnTo>
                  <a:lnTo>
                    <a:pt x="348" y="3373"/>
                  </a:lnTo>
                  <a:lnTo>
                    <a:pt x="368" y="3412"/>
                  </a:lnTo>
                  <a:lnTo>
                    <a:pt x="380" y="3435"/>
                  </a:lnTo>
                  <a:lnTo>
                    <a:pt x="385" y="3443"/>
                  </a:lnTo>
                  <a:lnTo>
                    <a:pt x="394" y="3446"/>
                  </a:lnTo>
                  <a:lnTo>
                    <a:pt x="416" y="3455"/>
                  </a:lnTo>
                  <a:lnTo>
                    <a:pt x="451" y="3467"/>
                  </a:lnTo>
                  <a:lnTo>
                    <a:pt x="495" y="3481"/>
                  </a:lnTo>
                  <a:lnTo>
                    <a:pt x="522" y="3488"/>
                  </a:lnTo>
                  <a:lnTo>
                    <a:pt x="549" y="3495"/>
                  </a:lnTo>
                  <a:lnTo>
                    <a:pt x="580" y="3502"/>
                  </a:lnTo>
                  <a:lnTo>
                    <a:pt x="610" y="3509"/>
                  </a:lnTo>
                  <a:lnTo>
                    <a:pt x="643" y="3515"/>
                  </a:lnTo>
                  <a:lnTo>
                    <a:pt x="676" y="3520"/>
                  </a:lnTo>
                  <a:lnTo>
                    <a:pt x="709" y="3524"/>
                  </a:lnTo>
                  <a:lnTo>
                    <a:pt x="744" y="3527"/>
                  </a:lnTo>
                  <a:lnTo>
                    <a:pt x="777" y="3528"/>
                  </a:lnTo>
                  <a:lnTo>
                    <a:pt x="812" y="3528"/>
                  </a:lnTo>
                  <a:lnTo>
                    <a:pt x="846" y="3526"/>
                  </a:lnTo>
                  <a:lnTo>
                    <a:pt x="879" y="3522"/>
                  </a:lnTo>
                  <a:lnTo>
                    <a:pt x="912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9" y="3466"/>
                  </a:lnTo>
                  <a:lnTo>
                    <a:pt x="1053" y="3446"/>
                  </a:lnTo>
                  <a:lnTo>
                    <a:pt x="1076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8" y="3294"/>
                  </a:lnTo>
                  <a:lnTo>
                    <a:pt x="1145" y="3251"/>
                  </a:lnTo>
                  <a:lnTo>
                    <a:pt x="1143" y="3243"/>
                  </a:lnTo>
                  <a:lnTo>
                    <a:pt x="1136" y="3220"/>
                  </a:lnTo>
                  <a:lnTo>
                    <a:pt x="1126" y="3181"/>
                  </a:lnTo>
                  <a:lnTo>
                    <a:pt x="1111" y="3131"/>
                  </a:lnTo>
                  <a:lnTo>
                    <a:pt x="1095" y="3069"/>
                  </a:lnTo>
                  <a:lnTo>
                    <a:pt x="1077" y="2997"/>
                  </a:lnTo>
                  <a:lnTo>
                    <a:pt x="1056" y="2916"/>
                  </a:lnTo>
                  <a:lnTo>
                    <a:pt x="1036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5" y="2534"/>
                  </a:lnTo>
                  <a:lnTo>
                    <a:pt x="957" y="2430"/>
                  </a:lnTo>
                  <a:lnTo>
                    <a:pt x="947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6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3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29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9" y="1420"/>
                  </a:lnTo>
                  <a:lnTo>
                    <a:pt x="994" y="1339"/>
                  </a:lnTo>
                  <a:lnTo>
                    <a:pt x="1012" y="1256"/>
                  </a:lnTo>
                  <a:lnTo>
                    <a:pt x="1029" y="1173"/>
                  </a:lnTo>
                  <a:lnTo>
                    <a:pt x="1047" y="1089"/>
                  </a:lnTo>
                  <a:lnTo>
                    <a:pt x="1067" y="1006"/>
                  </a:lnTo>
                  <a:lnTo>
                    <a:pt x="1086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3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7" y="179"/>
                  </a:lnTo>
                  <a:lnTo>
                    <a:pt x="1299" y="105"/>
                  </a:lnTo>
                  <a:lnTo>
                    <a:pt x="1312" y="57"/>
                  </a:lnTo>
                  <a:lnTo>
                    <a:pt x="1317" y="40"/>
                  </a:lnTo>
                  <a:lnTo>
                    <a:pt x="1307" y="39"/>
                  </a:lnTo>
                  <a:lnTo>
                    <a:pt x="1276" y="37"/>
                  </a:lnTo>
                  <a:lnTo>
                    <a:pt x="1228" y="33"/>
                  </a:lnTo>
                  <a:lnTo>
                    <a:pt x="1166" y="28"/>
                  </a:lnTo>
                  <a:lnTo>
                    <a:pt x="1091" y="23"/>
                  </a:lnTo>
                  <a:lnTo>
                    <a:pt x="1005" y="17"/>
                  </a:lnTo>
                  <a:lnTo>
                    <a:pt x="912" y="11"/>
                  </a:lnTo>
                  <a:lnTo>
                    <a:pt x="812" y="6"/>
                  </a:lnTo>
                  <a:lnTo>
                    <a:pt x="709" y="3"/>
                  </a:lnTo>
                  <a:lnTo>
                    <a:pt x="604" y="1"/>
                  </a:lnTo>
                  <a:lnTo>
                    <a:pt x="552" y="0"/>
                  </a:lnTo>
                  <a:lnTo>
                    <a:pt x="502" y="0"/>
                  </a:lnTo>
                  <a:lnTo>
                    <a:pt x="452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3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4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" name="Freeform 164"/>
            <p:cNvSpPr>
              <a:spLocks/>
            </p:cNvSpPr>
            <p:nvPr/>
          </p:nvSpPr>
          <p:spPr bwMode="auto">
            <a:xfrm>
              <a:off x="2741613" y="661988"/>
              <a:ext cx="131763" cy="236538"/>
            </a:xfrm>
            <a:custGeom>
              <a:avLst/>
              <a:gdLst>
                <a:gd name="T0" fmla="*/ 2147483647 w 1252"/>
                <a:gd name="T1" fmla="*/ 2147483647 h 2247"/>
                <a:gd name="T2" fmla="*/ 2147483647 w 1252"/>
                <a:gd name="T3" fmla="*/ 2147483647 h 2247"/>
                <a:gd name="T4" fmla="*/ 2147483647 w 1252"/>
                <a:gd name="T5" fmla="*/ 2147483647 h 2247"/>
                <a:gd name="T6" fmla="*/ 2147483647 w 1252"/>
                <a:gd name="T7" fmla="*/ 2147483647 h 2247"/>
                <a:gd name="T8" fmla="*/ 2147483647 w 1252"/>
                <a:gd name="T9" fmla="*/ 2147483647 h 2247"/>
                <a:gd name="T10" fmla="*/ 2147483647 w 1252"/>
                <a:gd name="T11" fmla="*/ 0 h 2247"/>
                <a:gd name="T12" fmla="*/ 2147483647 w 1252"/>
                <a:gd name="T13" fmla="*/ 2147483647 h 2247"/>
                <a:gd name="T14" fmla="*/ 2147483647 w 1252"/>
                <a:gd name="T15" fmla="*/ 2147483647 h 2247"/>
                <a:gd name="T16" fmla="*/ 2147483647 w 1252"/>
                <a:gd name="T17" fmla="*/ 2147483647 h 2247"/>
                <a:gd name="T18" fmla="*/ 2147483647 w 1252"/>
                <a:gd name="T19" fmla="*/ 2147483647 h 2247"/>
                <a:gd name="T20" fmla="*/ 2147483647 w 1252"/>
                <a:gd name="T21" fmla="*/ 2147483647 h 2247"/>
                <a:gd name="T22" fmla="*/ 2147483647 w 1252"/>
                <a:gd name="T23" fmla="*/ 2147483647 h 2247"/>
                <a:gd name="T24" fmla="*/ 2147483647 w 1252"/>
                <a:gd name="T25" fmla="*/ 2147483647 h 2247"/>
                <a:gd name="T26" fmla="*/ 2147483647 w 1252"/>
                <a:gd name="T27" fmla="*/ 2147483647 h 2247"/>
                <a:gd name="T28" fmla="*/ 2147483647 w 1252"/>
                <a:gd name="T29" fmla="*/ 2147483647 h 2247"/>
                <a:gd name="T30" fmla="*/ 2147483647 w 1252"/>
                <a:gd name="T31" fmla="*/ 2147483647 h 2247"/>
                <a:gd name="T32" fmla="*/ 2147483647 w 1252"/>
                <a:gd name="T33" fmla="*/ 2147483647 h 2247"/>
                <a:gd name="T34" fmla="*/ 2147483647 w 1252"/>
                <a:gd name="T35" fmla="*/ 2147483647 h 2247"/>
                <a:gd name="T36" fmla="*/ 2147483647 w 1252"/>
                <a:gd name="T37" fmla="*/ 2147483647 h 2247"/>
                <a:gd name="T38" fmla="*/ 2147483647 w 1252"/>
                <a:gd name="T39" fmla="*/ 2147483647 h 2247"/>
                <a:gd name="T40" fmla="*/ 2147483647 w 1252"/>
                <a:gd name="T41" fmla="*/ 2147483647 h 2247"/>
                <a:gd name="T42" fmla="*/ 2147483647 w 1252"/>
                <a:gd name="T43" fmla="*/ 2147483647 h 2247"/>
                <a:gd name="T44" fmla="*/ 2147483647 w 1252"/>
                <a:gd name="T45" fmla="*/ 2147483647 h 2247"/>
                <a:gd name="T46" fmla="*/ 2147483647 w 1252"/>
                <a:gd name="T47" fmla="*/ 2147483647 h 2247"/>
                <a:gd name="T48" fmla="*/ 2147483647 w 1252"/>
                <a:gd name="T49" fmla="*/ 2147483647 h 2247"/>
                <a:gd name="T50" fmla="*/ 2147483647 w 1252"/>
                <a:gd name="T51" fmla="*/ 2147483647 h 2247"/>
                <a:gd name="T52" fmla="*/ 2147483647 w 1252"/>
                <a:gd name="T53" fmla="*/ 2147483647 h 2247"/>
                <a:gd name="T54" fmla="*/ 2147483647 w 1252"/>
                <a:gd name="T55" fmla="*/ 2147483647 h 2247"/>
                <a:gd name="T56" fmla="*/ 2147483647 w 1252"/>
                <a:gd name="T57" fmla="*/ 2147483647 h 2247"/>
                <a:gd name="T58" fmla="*/ 2147483647 w 1252"/>
                <a:gd name="T59" fmla="*/ 2147483647 h 2247"/>
                <a:gd name="T60" fmla="*/ 2147483647 w 1252"/>
                <a:gd name="T61" fmla="*/ 2147483647 h 2247"/>
                <a:gd name="T62" fmla="*/ 2147483647 w 1252"/>
                <a:gd name="T63" fmla="*/ 2147483647 h 2247"/>
                <a:gd name="T64" fmla="*/ 2147483647 w 1252"/>
                <a:gd name="T65" fmla="*/ 2147483647 h 2247"/>
                <a:gd name="T66" fmla="*/ 2147483647 w 1252"/>
                <a:gd name="T67" fmla="*/ 2147483647 h 2247"/>
                <a:gd name="T68" fmla="*/ 2147483647 w 1252"/>
                <a:gd name="T69" fmla="*/ 2147483647 h 2247"/>
                <a:gd name="T70" fmla="*/ 2147483647 w 1252"/>
                <a:gd name="T71" fmla="*/ 2147483647 h 2247"/>
                <a:gd name="T72" fmla="*/ 2147483647 w 1252"/>
                <a:gd name="T73" fmla="*/ 2147483647 h 2247"/>
                <a:gd name="T74" fmla="*/ 2147483647 w 1252"/>
                <a:gd name="T75" fmla="*/ 2147483647 h 2247"/>
                <a:gd name="T76" fmla="*/ 2147483647 w 1252"/>
                <a:gd name="T77" fmla="*/ 2147483647 h 2247"/>
                <a:gd name="T78" fmla="*/ 2147483647 w 1252"/>
                <a:gd name="T79" fmla="*/ 2147483647 h 2247"/>
                <a:gd name="T80" fmla="*/ 2147483647 w 1252"/>
                <a:gd name="T81" fmla="*/ 2147483647 h 2247"/>
                <a:gd name="T82" fmla="*/ 2147483647 w 1252"/>
                <a:gd name="T83" fmla="*/ 2147483647 h 2247"/>
                <a:gd name="T84" fmla="*/ 2147483647 w 1252"/>
                <a:gd name="T85" fmla="*/ 2147483647 h 2247"/>
                <a:gd name="T86" fmla="*/ 2147483647 w 1252"/>
                <a:gd name="T87" fmla="*/ 2147483647 h 2247"/>
                <a:gd name="T88" fmla="*/ 2147483647 w 1252"/>
                <a:gd name="T89" fmla="*/ 2147483647 h 2247"/>
                <a:gd name="T90" fmla="*/ 2147483647 w 1252"/>
                <a:gd name="T91" fmla="*/ 2147483647 h 2247"/>
                <a:gd name="T92" fmla="*/ 2147483647 w 1252"/>
                <a:gd name="T93" fmla="*/ 2147483647 h 2247"/>
                <a:gd name="T94" fmla="*/ 2147483647 w 1252"/>
                <a:gd name="T95" fmla="*/ 2147483647 h 2247"/>
                <a:gd name="T96" fmla="*/ 2147483647 w 1252"/>
                <a:gd name="T97" fmla="*/ 2147483647 h 2247"/>
                <a:gd name="T98" fmla="*/ 2147483647 w 1252"/>
                <a:gd name="T99" fmla="*/ 2147483647 h 2247"/>
                <a:gd name="T100" fmla="*/ 2147483647 w 1252"/>
                <a:gd name="T101" fmla="*/ 2147483647 h 2247"/>
                <a:gd name="T102" fmla="*/ 2147483647 w 1252"/>
                <a:gd name="T103" fmla="*/ 2147483647 h 2247"/>
                <a:gd name="T104" fmla="*/ 2147483647 w 1252"/>
                <a:gd name="T105" fmla="*/ 2147483647 h 2247"/>
                <a:gd name="T106" fmla="*/ 2147483647 w 1252"/>
                <a:gd name="T107" fmla="*/ 2147483647 h 2247"/>
                <a:gd name="T108" fmla="*/ 2147483647 w 1252"/>
                <a:gd name="T109" fmla="*/ 2147483647 h 2247"/>
                <a:gd name="T110" fmla="*/ 2147483647 w 1252"/>
                <a:gd name="T111" fmla="*/ 2147483647 h 2247"/>
                <a:gd name="T112" fmla="*/ 2147483647 w 1252"/>
                <a:gd name="T113" fmla="*/ 2147483647 h 2247"/>
                <a:gd name="T114" fmla="*/ 2147483647 w 1252"/>
                <a:gd name="T115" fmla="*/ 2147483647 h 2247"/>
                <a:gd name="T116" fmla="*/ 2147483647 w 1252"/>
                <a:gd name="T117" fmla="*/ 2147483647 h 2247"/>
                <a:gd name="T118" fmla="*/ 2147483647 w 1252"/>
                <a:gd name="T119" fmla="*/ 2147483647 h 2247"/>
                <a:gd name="T120" fmla="*/ 2147483647 w 1252"/>
                <a:gd name="T121" fmla="*/ 2147483647 h 2247"/>
                <a:gd name="T122" fmla="*/ 2147483647 w 1252"/>
                <a:gd name="T123" fmla="*/ 2147483647 h 2247"/>
                <a:gd name="T124" fmla="*/ 2147483647 w 1252"/>
                <a:gd name="T125" fmla="*/ 2147483647 h 22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52"/>
                <a:gd name="T190" fmla="*/ 0 h 2247"/>
                <a:gd name="T191" fmla="*/ 1252 w 1252"/>
                <a:gd name="T192" fmla="*/ 2247 h 224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52" h="2247">
                  <a:moveTo>
                    <a:pt x="1252" y="40"/>
                  </a:moveTo>
                  <a:lnTo>
                    <a:pt x="1242" y="39"/>
                  </a:lnTo>
                  <a:lnTo>
                    <a:pt x="1211" y="37"/>
                  </a:lnTo>
                  <a:lnTo>
                    <a:pt x="1163" y="33"/>
                  </a:lnTo>
                  <a:lnTo>
                    <a:pt x="1101" y="28"/>
                  </a:lnTo>
                  <a:lnTo>
                    <a:pt x="1026" y="23"/>
                  </a:lnTo>
                  <a:lnTo>
                    <a:pt x="940" y="17"/>
                  </a:lnTo>
                  <a:lnTo>
                    <a:pt x="847" y="11"/>
                  </a:lnTo>
                  <a:lnTo>
                    <a:pt x="747" y="6"/>
                  </a:lnTo>
                  <a:lnTo>
                    <a:pt x="644" y="3"/>
                  </a:lnTo>
                  <a:lnTo>
                    <a:pt x="539" y="1"/>
                  </a:lnTo>
                  <a:lnTo>
                    <a:pt x="487" y="0"/>
                  </a:lnTo>
                  <a:lnTo>
                    <a:pt x="437" y="0"/>
                  </a:lnTo>
                  <a:lnTo>
                    <a:pt x="387" y="1"/>
                  </a:lnTo>
                  <a:lnTo>
                    <a:pt x="337" y="2"/>
                  </a:lnTo>
                  <a:lnTo>
                    <a:pt x="289" y="4"/>
                  </a:lnTo>
                  <a:lnTo>
                    <a:pt x="243" y="7"/>
                  </a:lnTo>
                  <a:lnTo>
                    <a:pt x="199" y="10"/>
                  </a:lnTo>
                  <a:lnTo>
                    <a:pt x="158" y="14"/>
                  </a:lnTo>
                  <a:lnTo>
                    <a:pt x="118" y="20"/>
                  </a:lnTo>
                  <a:lnTo>
                    <a:pt x="82" y="26"/>
                  </a:lnTo>
                  <a:lnTo>
                    <a:pt x="49" y="33"/>
                  </a:lnTo>
                  <a:lnTo>
                    <a:pt x="19" y="40"/>
                  </a:lnTo>
                  <a:lnTo>
                    <a:pt x="19" y="48"/>
                  </a:lnTo>
                  <a:lnTo>
                    <a:pt x="18" y="69"/>
                  </a:lnTo>
                  <a:lnTo>
                    <a:pt x="16" y="104"/>
                  </a:lnTo>
                  <a:lnTo>
                    <a:pt x="14" y="151"/>
                  </a:lnTo>
                  <a:lnTo>
                    <a:pt x="11" y="209"/>
                  </a:lnTo>
                  <a:lnTo>
                    <a:pt x="8" y="277"/>
                  </a:lnTo>
                  <a:lnTo>
                    <a:pt x="4" y="354"/>
                  </a:lnTo>
                  <a:lnTo>
                    <a:pt x="0" y="440"/>
                  </a:lnTo>
                  <a:lnTo>
                    <a:pt x="18" y="435"/>
                  </a:lnTo>
                  <a:lnTo>
                    <a:pt x="37" y="431"/>
                  </a:lnTo>
                  <a:lnTo>
                    <a:pt x="56" y="428"/>
                  </a:lnTo>
                  <a:lnTo>
                    <a:pt x="76" y="428"/>
                  </a:lnTo>
                  <a:lnTo>
                    <a:pt x="95" y="429"/>
                  </a:lnTo>
                  <a:lnTo>
                    <a:pt x="116" y="431"/>
                  </a:lnTo>
                  <a:lnTo>
                    <a:pt x="136" y="435"/>
                  </a:lnTo>
                  <a:lnTo>
                    <a:pt x="158" y="439"/>
                  </a:lnTo>
                  <a:lnTo>
                    <a:pt x="201" y="451"/>
                  </a:lnTo>
                  <a:lnTo>
                    <a:pt x="246" y="466"/>
                  </a:lnTo>
                  <a:lnTo>
                    <a:pt x="294" y="483"/>
                  </a:lnTo>
                  <a:lnTo>
                    <a:pt x="343" y="499"/>
                  </a:lnTo>
                  <a:lnTo>
                    <a:pt x="369" y="507"/>
                  </a:lnTo>
                  <a:lnTo>
                    <a:pt x="395" y="515"/>
                  </a:lnTo>
                  <a:lnTo>
                    <a:pt x="422" y="522"/>
                  </a:lnTo>
                  <a:lnTo>
                    <a:pt x="450" y="529"/>
                  </a:lnTo>
                  <a:lnTo>
                    <a:pt x="478" y="536"/>
                  </a:lnTo>
                  <a:lnTo>
                    <a:pt x="507" y="540"/>
                  </a:lnTo>
                  <a:lnTo>
                    <a:pt x="536" y="544"/>
                  </a:lnTo>
                  <a:lnTo>
                    <a:pt x="567" y="547"/>
                  </a:lnTo>
                  <a:lnTo>
                    <a:pt x="598" y="548"/>
                  </a:lnTo>
                  <a:lnTo>
                    <a:pt x="630" y="548"/>
                  </a:lnTo>
                  <a:lnTo>
                    <a:pt x="664" y="546"/>
                  </a:lnTo>
                  <a:lnTo>
                    <a:pt x="697" y="543"/>
                  </a:lnTo>
                  <a:lnTo>
                    <a:pt x="731" y="538"/>
                  </a:lnTo>
                  <a:lnTo>
                    <a:pt x="766" y="529"/>
                  </a:lnTo>
                  <a:lnTo>
                    <a:pt x="802" y="520"/>
                  </a:lnTo>
                  <a:lnTo>
                    <a:pt x="840" y="508"/>
                  </a:lnTo>
                  <a:lnTo>
                    <a:pt x="813" y="564"/>
                  </a:lnTo>
                  <a:lnTo>
                    <a:pt x="791" y="624"/>
                  </a:lnTo>
                  <a:lnTo>
                    <a:pt x="769" y="687"/>
                  </a:lnTo>
                  <a:lnTo>
                    <a:pt x="752" y="753"/>
                  </a:lnTo>
                  <a:lnTo>
                    <a:pt x="737" y="823"/>
                  </a:lnTo>
                  <a:lnTo>
                    <a:pt x="724" y="894"/>
                  </a:lnTo>
                  <a:lnTo>
                    <a:pt x="712" y="967"/>
                  </a:lnTo>
                  <a:lnTo>
                    <a:pt x="703" y="1041"/>
                  </a:lnTo>
                  <a:lnTo>
                    <a:pt x="696" y="1117"/>
                  </a:lnTo>
                  <a:lnTo>
                    <a:pt x="691" y="1193"/>
                  </a:lnTo>
                  <a:lnTo>
                    <a:pt x="687" y="1269"/>
                  </a:lnTo>
                  <a:lnTo>
                    <a:pt x="685" y="1346"/>
                  </a:lnTo>
                  <a:lnTo>
                    <a:pt x="683" y="1421"/>
                  </a:lnTo>
                  <a:lnTo>
                    <a:pt x="683" y="1495"/>
                  </a:lnTo>
                  <a:lnTo>
                    <a:pt x="684" y="1570"/>
                  </a:lnTo>
                  <a:lnTo>
                    <a:pt x="685" y="1641"/>
                  </a:lnTo>
                  <a:lnTo>
                    <a:pt x="689" y="1777"/>
                  </a:lnTo>
                  <a:lnTo>
                    <a:pt x="695" y="1904"/>
                  </a:lnTo>
                  <a:lnTo>
                    <a:pt x="700" y="2013"/>
                  </a:lnTo>
                  <a:lnTo>
                    <a:pt x="704" y="2106"/>
                  </a:lnTo>
                  <a:lnTo>
                    <a:pt x="705" y="2145"/>
                  </a:lnTo>
                  <a:lnTo>
                    <a:pt x="706" y="2178"/>
                  </a:lnTo>
                  <a:lnTo>
                    <a:pt x="705" y="2206"/>
                  </a:lnTo>
                  <a:lnTo>
                    <a:pt x="704" y="2226"/>
                  </a:lnTo>
                  <a:lnTo>
                    <a:pt x="701" y="2240"/>
                  </a:lnTo>
                  <a:lnTo>
                    <a:pt x="697" y="2247"/>
                  </a:lnTo>
                  <a:lnTo>
                    <a:pt x="692" y="2245"/>
                  </a:lnTo>
                  <a:lnTo>
                    <a:pt x="684" y="2236"/>
                  </a:lnTo>
                  <a:lnTo>
                    <a:pt x="685" y="2233"/>
                  </a:lnTo>
                  <a:lnTo>
                    <a:pt x="686" y="2229"/>
                  </a:lnTo>
                  <a:lnTo>
                    <a:pt x="688" y="2224"/>
                  </a:lnTo>
                  <a:lnTo>
                    <a:pt x="690" y="2219"/>
                  </a:lnTo>
                  <a:lnTo>
                    <a:pt x="698" y="2207"/>
                  </a:lnTo>
                  <a:lnTo>
                    <a:pt x="708" y="2193"/>
                  </a:lnTo>
                  <a:lnTo>
                    <a:pt x="734" y="2162"/>
                  </a:lnTo>
                  <a:lnTo>
                    <a:pt x="764" y="2129"/>
                  </a:lnTo>
                  <a:lnTo>
                    <a:pt x="794" y="2097"/>
                  </a:lnTo>
                  <a:lnTo>
                    <a:pt x="820" y="2066"/>
                  </a:lnTo>
                  <a:lnTo>
                    <a:pt x="831" y="2053"/>
                  </a:lnTo>
                  <a:lnTo>
                    <a:pt x="839" y="2041"/>
                  </a:lnTo>
                  <a:lnTo>
                    <a:pt x="842" y="2036"/>
                  </a:lnTo>
                  <a:lnTo>
                    <a:pt x="844" y="2032"/>
                  </a:lnTo>
                  <a:lnTo>
                    <a:pt x="845" y="2027"/>
                  </a:lnTo>
                  <a:lnTo>
                    <a:pt x="845" y="2024"/>
                  </a:lnTo>
                  <a:lnTo>
                    <a:pt x="844" y="1973"/>
                  </a:lnTo>
                  <a:lnTo>
                    <a:pt x="846" y="1918"/>
                  </a:lnTo>
                  <a:lnTo>
                    <a:pt x="850" y="1858"/>
                  </a:lnTo>
                  <a:lnTo>
                    <a:pt x="856" y="1793"/>
                  </a:lnTo>
                  <a:lnTo>
                    <a:pt x="864" y="1724"/>
                  </a:lnTo>
                  <a:lnTo>
                    <a:pt x="874" y="1652"/>
                  </a:lnTo>
                  <a:lnTo>
                    <a:pt x="886" y="1577"/>
                  </a:lnTo>
                  <a:lnTo>
                    <a:pt x="899" y="1499"/>
                  </a:lnTo>
                  <a:lnTo>
                    <a:pt x="914" y="1420"/>
                  </a:lnTo>
                  <a:lnTo>
                    <a:pt x="929" y="1339"/>
                  </a:lnTo>
                  <a:lnTo>
                    <a:pt x="947" y="1256"/>
                  </a:lnTo>
                  <a:lnTo>
                    <a:pt x="964" y="1173"/>
                  </a:lnTo>
                  <a:lnTo>
                    <a:pt x="982" y="1089"/>
                  </a:lnTo>
                  <a:lnTo>
                    <a:pt x="1002" y="1006"/>
                  </a:lnTo>
                  <a:lnTo>
                    <a:pt x="1021" y="923"/>
                  </a:lnTo>
                  <a:lnTo>
                    <a:pt x="1040" y="842"/>
                  </a:lnTo>
                  <a:lnTo>
                    <a:pt x="1079" y="683"/>
                  </a:lnTo>
                  <a:lnTo>
                    <a:pt x="1118" y="534"/>
                  </a:lnTo>
                  <a:lnTo>
                    <a:pt x="1153" y="398"/>
                  </a:lnTo>
                  <a:lnTo>
                    <a:pt x="1185" y="279"/>
                  </a:lnTo>
                  <a:lnTo>
                    <a:pt x="1212" y="179"/>
                  </a:lnTo>
                  <a:lnTo>
                    <a:pt x="1234" y="105"/>
                  </a:lnTo>
                  <a:lnTo>
                    <a:pt x="1247" y="57"/>
                  </a:lnTo>
                  <a:lnTo>
                    <a:pt x="1252" y="4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Freeform 165"/>
            <p:cNvSpPr>
              <a:spLocks/>
            </p:cNvSpPr>
            <p:nvPr/>
          </p:nvSpPr>
          <p:spPr bwMode="auto">
            <a:xfrm>
              <a:off x="2700338" y="874713"/>
              <a:ext cx="165100" cy="209550"/>
            </a:xfrm>
            <a:custGeom>
              <a:avLst/>
              <a:gdLst>
                <a:gd name="T0" fmla="*/ 2147483647 w 1561"/>
                <a:gd name="T1" fmla="*/ 2147483647 h 1979"/>
                <a:gd name="T2" fmla="*/ 2147483647 w 1561"/>
                <a:gd name="T3" fmla="*/ 2147483647 h 1979"/>
                <a:gd name="T4" fmla="*/ 2147483647 w 1561"/>
                <a:gd name="T5" fmla="*/ 2147483647 h 1979"/>
                <a:gd name="T6" fmla="*/ 2147483647 w 1561"/>
                <a:gd name="T7" fmla="*/ 2147483647 h 1979"/>
                <a:gd name="T8" fmla="*/ 2147483647 w 1561"/>
                <a:gd name="T9" fmla="*/ 2147483647 h 1979"/>
                <a:gd name="T10" fmla="*/ 2147483647 w 1561"/>
                <a:gd name="T11" fmla="*/ 2147483647 h 1979"/>
                <a:gd name="T12" fmla="*/ 2147483647 w 1561"/>
                <a:gd name="T13" fmla="*/ 2147483647 h 1979"/>
                <a:gd name="T14" fmla="*/ 2147483647 w 1561"/>
                <a:gd name="T15" fmla="*/ 2147483647 h 1979"/>
                <a:gd name="T16" fmla="*/ 2147483647 w 1561"/>
                <a:gd name="T17" fmla="*/ 2147483647 h 1979"/>
                <a:gd name="T18" fmla="*/ 2147483647 w 1561"/>
                <a:gd name="T19" fmla="*/ 2147483647 h 1979"/>
                <a:gd name="T20" fmla="*/ 2147483647 w 1561"/>
                <a:gd name="T21" fmla="*/ 2147483647 h 1979"/>
                <a:gd name="T22" fmla="*/ 2147483647 w 1561"/>
                <a:gd name="T23" fmla="*/ 2147483647 h 1979"/>
                <a:gd name="T24" fmla="*/ 2147483647 w 1561"/>
                <a:gd name="T25" fmla="*/ 2147483647 h 1979"/>
                <a:gd name="T26" fmla="*/ 2147483647 w 1561"/>
                <a:gd name="T27" fmla="*/ 2147483647 h 1979"/>
                <a:gd name="T28" fmla="*/ 2147483647 w 1561"/>
                <a:gd name="T29" fmla="*/ 2147483647 h 1979"/>
                <a:gd name="T30" fmla="*/ 2147483647 w 1561"/>
                <a:gd name="T31" fmla="*/ 2147483647 h 1979"/>
                <a:gd name="T32" fmla="*/ 2147483647 w 1561"/>
                <a:gd name="T33" fmla="*/ 2147483647 h 1979"/>
                <a:gd name="T34" fmla="*/ 2147483647 w 1561"/>
                <a:gd name="T35" fmla="*/ 2147483647 h 1979"/>
                <a:gd name="T36" fmla="*/ 2147483647 w 1561"/>
                <a:gd name="T37" fmla="*/ 2147483647 h 1979"/>
                <a:gd name="T38" fmla="*/ 2147483647 w 1561"/>
                <a:gd name="T39" fmla="*/ 2147483647 h 1979"/>
                <a:gd name="T40" fmla="*/ 2147483647 w 1561"/>
                <a:gd name="T41" fmla="*/ 2147483647 h 1979"/>
                <a:gd name="T42" fmla="*/ 2147483647 w 1561"/>
                <a:gd name="T43" fmla="*/ 2147483647 h 1979"/>
                <a:gd name="T44" fmla="*/ 2147483647 w 1561"/>
                <a:gd name="T45" fmla="*/ 2147483647 h 1979"/>
                <a:gd name="T46" fmla="*/ 2147483647 w 1561"/>
                <a:gd name="T47" fmla="*/ 2147483647 h 1979"/>
                <a:gd name="T48" fmla="*/ 2147483647 w 1561"/>
                <a:gd name="T49" fmla="*/ 2147483647 h 1979"/>
                <a:gd name="T50" fmla="*/ 2147483647 w 1561"/>
                <a:gd name="T51" fmla="*/ 2147483647 h 1979"/>
                <a:gd name="T52" fmla="*/ 2147483647 w 1561"/>
                <a:gd name="T53" fmla="*/ 2147483647 h 1979"/>
                <a:gd name="T54" fmla="*/ 2147483647 w 1561"/>
                <a:gd name="T55" fmla="*/ 2147483647 h 1979"/>
                <a:gd name="T56" fmla="*/ 2147483647 w 1561"/>
                <a:gd name="T57" fmla="*/ 2147483647 h 1979"/>
                <a:gd name="T58" fmla="*/ 2147483647 w 1561"/>
                <a:gd name="T59" fmla="*/ 2147483647 h 1979"/>
                <a:gd name="T60" fmla="*/ 2147483647 w 1561"/>
                <a:gd name="T61" fmla="*/ 2147483647 h 1979"/>
                <a:gd name="T62" fmla="*/ 2147483647 w 1561"/>
                <a:gd name="T63" fmla="*/ 2147483647 h 1979"/>
                <a:gd name="T64" fmla="*/ 2147483647 w 1561"/>
                <a:gd name="T65" fmla="*/ 2147483647 h 1979"/>
                <a:gd name="T66" fmla="*/ 2147483647 w 1561"/>
                <a:gd name="T67" fmla="*/ 2147483647 h 1979"/>
                <a:gd name="T68" fmla="*/ 2147483647 w 1561"/>
                <a:gd name="T69" fmla="*/ 2147483647 h 1979"/>
                <a:gd name="T70" fmla="*/ 2147483647 w 1561"/>
                <a:gd name="T71" fmla="*/ 2147483647 h 1979"/>
                <a:gd name="T72" fmla="*/ 2147483647 w 1561"/>
                <a:gd name="T73" fmla="*/ 2147483647 h 1979"/>
                <a:gd name="T74" fmla="*/ 2147483647 w 1561"/>
                <a:gd name="T75" fmla="*/ 2147483647 h 1979"/>
                <a:gd name="T76" fmla="*/ 2147483647 w 1561"/>
                <a:gd name="T77" fmla="*/ 2147483647 h 1979"/>
                <a:gd name="T78" fmla="*/ 2147483647 w 1561"/>
                <a:gd name="T79" fmla="*/ 2147483647 h 1979"/>
                <a:gd name="T80" fmla="*/ 2147483647 w 1561"/>
                <a:gd name="T81" fmla="*/ 2147483647 h 1979"/>
                <a:gd name="T82" fmla="*/ 2147483647 w 1561"/>
                <a:gd name="T83" fmla="*/ 2147483647 h 1979"/>
                <a:gd name="T84" fmla="*/ 2147483647 w 1561"/>
                <a:gd name="T85" fmla="*/ 2147483647 h 1979"/>
                <a:gd name="T86" fmla="*/ 2147483647 w 1561"/>
                <a:gd name="T87" fmla="*/ 2147483647 h 1979"/>
                <a:gd name="T88" fmla="*/ 2147483647 w 1561"/>
                <a:gd name="T89" fmla="*/ 2147483647 h 1979"/>
                <a:gd name="T90" fmla="*/ 2147483647 w 1561"/>
                <a:gd name="T91" fmla="*/ 2147483647 h 1979"/>
                <a:gd name="T92" fmla="*/ 2147483647 w 1561"/>
                <a:gd name="T93" fmla="*/ 2147483647 h 1979"/>
                <a:gd name="T94" fmla="*/ 2147483647 w 1561"/>
                <a:gd name="T95" fmla="*/ 2147483647 h 1979"/>
                <a:gd name="T96" fmla="*/ 2147483647 w 1561"/>
                <a:gd name="T97" fmla="*/ 2147483647 h 1979"/>
                <a:gd name="T98" fmla="*/ 2147483647 w 1561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1"/>
                <a:gd name="T151" fmla="*/ 0 h 1979"/>
                <a:gd name="T152" fmla="*/ 1561 w 1561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1" h="1979">
                  <a:moveTo>
                    <a:pt x="301" y="28"/>
                  </a:moveTo>
                  <a:lnTo>
                    <a:pt x="1293" y="0"/>
                  </a:lnTo>
                  <a:lnTo>
                    <a:pt x="1297" y="14"/>
                  </a:lnTo>
                  <a:lnTo>
                    <a:pt x="1307" y="55"/>
                  </a:lnTo>
                  <a:lnTo>
                    <a:pt x="1323" y="121"/>
                  </a:lnTo>
                  <a:lnTo>
                    <a:pt x="1344" y="206"/>
                  </a:lnTo>
                  <a:lnTo>
                    <a:pt x="1367" y="308"/>
                  </a:lnTo>
                  <a:lnTo>
                    <a:pt x="1394" y="422"/>
                  </a:lnTo>
                  <a:lnTo>
                    <a:pt x="1420" y="546"/>
                  </a:lnTo>
                  <a:lnTo>
                    <a:pt x="1449" y="675"/>
                  </a:lnTo>
                  <a:lnTo>
                    <a:pt x="1475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2" y="1127"/>
                  </a:lnTo>
                  <a:lnTo>
                    <a:pt x="1540" y="1185"/>
                  </a:lnTo>
                  <a:lnTo>
                    <a:pt x="1547" y="1241"/>
                  </a:lnTo>
                  <a:lnTo>
                    <a:pt x="1553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1" y="1424"/>
                  </a:lnTo>
                  <a:lnTo>
                    <a:pt x="1560" y="1459"/>
                  </a:lnTo>
                  <a:lnTo>
                    <a:pt x="1557" y="1489"/>
                  </a:lnTo>
                  <a:lnTo>
                    <a:pt x="1551" y="1511"/>
                  </a:lnTo>
                  <a:lnTo>
                    <a:pt x="1543" y="1536"/>
                  </a:lnTo>
                  <a:lnTo>
                    <a:pt x="1534" y="1560"/>
                  </a:lnTo>
                  <a:lnTo>
                    <a:pt x="1526" y="1583"/>
                  </a:lnTo>
                  <a:lnTo>
                    <a:pt x="1516" y="1606"/>
                  </a:lnTo>
                  <a:lnTo>
                    <a:pt x="1496" y="1649"/>
                  </a:lnTo>
                  <a:lnTo>
                    <a:pt x="1474" y="1696"/>
                  </a:lnTo>
                  <a:lnTo>
                    <a:pt x="1449" y="1746"/>
                  </a:lnTo>
                  <a:lnTo>
                    <a:pt x="1420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49" y="1840"/>
                  </a:lnTo>
                  <a:lnTo>
                    <a:pt x="1021" y="1859"/>
                  </a:lnTo>
                  <a:lnTo>
                    <a:pt x="1001" y="1871"/>
                  </a:lnTo>
                  <a:lnTo>
                    <a:pt x="976" y="1885"/>
                  </a:lnTo>
                  <a:lnTo>
                    <a:pt x="947" y="1900"/>
                  </a:lnTo>
                  <a:lnTo>
                    <a:pt x="915" y="1913"/>
                  </a:lnTo>
                  <a:lnTo>
                    <a:pt x="897" y="1920"/>
                  </a:lnTo>
                  <a:lnTo>
                    <a:pt x="878" y="1926"/>
                  </a:lnTo>
                  <a:lnTo>
                    <a:pt x="859" y="1932"/>
                  </a:lnTo>
                  <a:lnTo>
                    <a:pt x="839" y="1937"/>
                  </a:lnTo>
                  <a:lnTo>
                    <a:pt x="817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0" y="1955"/>
                  </a:lnTo>
                  <a:lnTo>
                    <a:pt x="726" y="1957"/>
                  </a:lnTo>
                  <a:lnTo>
                    <a:pt x="701" y="1959"/>
                  </a:lnTo>
                  <a:lnTo>
                    <a:pt x="675" y="1959"/>
                  </a:lnTo>
                  <a:lnTo>
                    <a:pt x="649" y="1959"/>
                  </a:lnTo>
                  <a:lnTo>
                    <a:pt x="622" y="1957"/>
                  </a:lnTo>
                  <a:lnTo>
                    <a:pt x="594" y="1954"/>
                  </a:lnTo>
                  <a:lnTo>
                    <a:pt x="567" y="1950"/>
                  </a:lnTo>
                  <a:lnTo>
                    <a:pt x="537" y="1945"/>
                  </a:lnTo>
                  <a:lnTo>
                    <a:pt x="522" y="1945"/>
                  </a:lnTo>
                  <a:lnTo>
                    <a:pt x="480" y="1947"/>
                  </a:lnTo>
                  <a:lnTo>
                    <a:pt x="451" y="1947"/>
                  </a:lnTo>
                  <a:lnTo>
                    <a:pt x="418" y="1947"/>
                  </a:lnTo>
                  <a:lnTo>
                    <a:pt x="382" y="1946"/>
                  </a:lnTo>
                  <a:lnTo>
                    <a:pt x="344" y="1945"/>
                  </a:lnTo>
                  <a:lnTo>
                    <a:pt x="303" y="1942"/>
                  </a:lnTo>
                  <a:lnTo>
                    <a:pt x="262" y="1938"/>
                  </a:lnTo>
                  <a:lnTo>
                    <a:pt x="222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5" y="1920"/>
                  </a:lnTo>
                  <a:lnTo>
                    <a:pt x="127" y="1915"/>
                  </a:lnTo>
                  <a:lnTo>
                    <a:pt x="111" y="1910"/>
                  </a:lnTo>
                  <a:lnTo>
                    <a:pt x="94" y="1905"/>
                  </a:lnTo>
                  <a:lnTo>
                    <a:pt x="79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1" y="1869"/>
                  </a:lnTo>
                  <a:lnTo>
                    <a:pt x="23" y="1862"/>
                  </a:lnTo>
                  <a:lnTo>
                    <a:pt x="16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3" y="1831"/>
                  </a:lnTo>
                  <a:lnTo>
                    <a:pt x="1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2" y="1753"/>
                  </a:lnTo>
                  <a:lnTo>
                    <a:pt x="31" y="1742"/>
                  </a:lnTo>
                  <a:lnTo>
                    <a:pt x="41" y="1732"/>
                  </a:lnTo>
                  <a:lnTo>
                    <a:pt x="50" y="1724"/>
                  </a:lnTo>
                  <a:lnTo>
                    <a:pt x="65" y="1711"/>
                  </a:lnTo>
                  <a:lnTo>
                    <a:pt x="71" y="1707"/>
                  </a:lnTo>
                  <a:lnTo>
                    <a:pt x="85" y="1709"/>
                  </a:lnTo>
                  <a:lnTo>
                    <a:pt x="125" y="1714"/>
                  </a:lnTo>
                  <a:lnTo>
                    <a:pt x="154" y="1717"/>
                  </a:lnTo>
                  <a:lnTo>
                    <a:pt x="188" y="1717"/>
                  </a:lnTo>
                  <a:lnTo>
                    <a:pt x="206" y="1716"/>
                  </a:lnTo>
                  <a:lnTo>
                    <a:pt x="227" y="1714"/>
                  </a:lnTo>
                  <a:lnTo>
                    <a:pt x="248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19" y="1703"/>
                  </a:lnTo>
                  <a:lnTo>
                    <a:pt x="346" y="1698"/>
                  </a:lnTo>
                  <a:lnTo>
                    <a:pt x="372" y="1692"/>
                  </a:lnTo>
                  <a:lnTo>
                    <a:pt x="400" y="1685"/>
                  </a:lnTo>
                  <a:lnTo>
                    <a:pt x="428" y="1677"/>
                  </a:lnTo>
                  <a:lnTo>
                    <a:pt x="458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4" y="1615"/>
                  </a:lnTo>
                  <a:lnTo>
                    <a:pt x="617" y="1598"/>
                  </a:lnTo>
                  <a:lnTo>
                    <a:pt x="650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5" y="1513"/>
                  </a:lnTo>
                  <a:lnTo>
                    <a:pt x="711" y="1457"/>
                  </a:lnTo>
                  <a:lnTo>
                    <a:pt x="672" y="1399"/>
                  </a:lnTo>
                  <a:lnTo>
                    <a:pt x="634" y="1341"/>
                  </a:lnTo>
                  <a:lnTo>
                    <a:pt x="599" y="1280"/>
                  </a:lnTo>
                  <a:lnTo>
                    <a:pt x="567" y="1220"/>
                  </a:lnTo>
                  <a:lnTo>
                    <a:pt x="536" y="1158"/>
                  </a:lnTo>
                  <a:lnTo>
                    <a:pt x="509" y="1096"/>
                  </a:lnTo>
                  <a:lnTo>
                    <a:pt x="483" y="1033"/>
                  </a:lnTo>
                  <a:lnTo>
                    <a:pt x="460" y="970"/>
                  </a:lnTo>
                  <a:lnTo>
                    <a:pt x="440" y="908"/>
                  </a:lnTo>
                  <a:lnTo>
                    <a:pt x="420" y="846"/>
                  </a:lnTo>
                  <a:lnTo>
                    <a:pt x="403" y="784"/>
                  </a:lnTo>
                  <a:lnTo>
                    <a:pt x="387" y="724"/>
                  </a:lnTo>
                  <a:lnTo>
                    <a:pt x="373" y="665"/>
                  </a:lnTo>
                  <a:lnTo>
                    <a:pt x="360" y="607"/>
                  </a:lnTo>
                  <a:lnTo>
                    <a:pt x="350" y="550"/>
                  </a:lnTo>
                  <a:lnTo>
                    <a:pt x="340" y="495"/>
                  </a:lnTo>
                  <a:lnTo>
                    <a:pt x="332" y="442"/>
                  </a:lnTo>
                  <a:lnTo>
                    <a:pt x="326" y="391"/>
                  </a:lnTo>
                  <a:lnTo>
                    <a:pt x="319" y="343"/>
                  </a:lnTo>
                  <a:lnTo>
                    <a:pt x="314" y="297"/>
                  </a:lnTo>
                  <a:lnTo>
                    <a:pt x="310" y="254"/>
                  </a:lnTo>
                  <a:lnTo>
                    <a:pt x="307" y="214"/>
                  </a:lnTo>
                  <a:lnTo>
                    <a:pt x="305" y="178"/>
                  </a:lnTo>
                  <a:lnTo>
                    <a:pt x="302" y="115"/>
                  </a:lnTo>
                  <a:lnTo>
                    <a:pt x="301" y="68"/>
                  </a:lnTo>
                  <a:lnTo>
                    <a:pt x="300" y="38"/>
                  </a:lnTo>
                  <a:lnTo>
                    <a:pt x="301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Freeform 166"/>
            <p:cNvSpPr>
              <a:spLocks/>
            </p:cNvSpPr>
            <p:nvPr/>
          </p:nvSpPr>
          <p:spPr bwMode="auto">
            <a:xfrm>
              <a:off x="2816226" y="874713"/>
              <a:ext cx="49213" cy="207963"/>
            </a:xfrm>
            <a:custGeom>
              <a:avLst/>
              <a:gdLst>
                <a:gd name="T0" fmla="*/ 2147483647 w 459"/>
                <a:gd name="T1" fmla="*/ 2147483647 h 1964"/>
                <a:gd name="T2" fmla="*/ 2147483647 w 459"/>
                <a:gd name="T3" fmla="*/ 2147483647 h 1964"/>
                <a:gd name="T4" fmla="*/ 2147483647 w 459"/>
                <a:gd name="T5" fmla="*/ 2147483647 h 1964"/>
                <a:gd name="T6" fmla="*/ 2147483647 w 459"/>
                <a:gd name="T7" fmla="*/ 2147483647 h 1964"/>
                <a:gd name="T8" fmla="*/ 2147483647 w 459"/>
                <a:gd name="T9" fmla="*/ 2147483647 h 1964"/>
                <a:gd name="T10" fmla="*/ 2147483647 w 459"/>
                <a:gd name="T11" fmla="*/ 2147483647 h 1964"/>
                <a:gd name="T12" fmla="*/ 2147483647 w 459"/>
                <a:gd name="T13" fmla="*/ 2147483647 h 1964"/>
                <a:gd name="T14" fmla="*/ 2147483647 w 459"/>
                <a:gd name="T15" fmla="*/ 2147483647 h 1964"/>
                <a:gd name="T16" fmla="*/ 2147483647 w 459"/>
                <a:gd name="T17" fmla="*/ 2147483647 h 1964"/>
                <a:gd name="T18" fmla="*/ 2147483647 w 459"/>
                <a:gd name="T19" fmla="*/ 2147483647 h 1964"/>
                <a:gd name="T20" fmla="*/ 2147483647 w 459"/>
                <a:gd name="T21" fmla="*/ 2147483647 h 1964"/>
                <a:gd name="T22" fmla="*/ 0 w 459"/>
                <a:gd name="T23" fmla="*/ 2147483647 h 1964"/>
                <a:gd name="T24" fmla="*/ 2147483647 w 459"/>
                <a:gd name="T25" fmla="*/ 2147483647 h 1964"/>
                <a:gd name="T26" fmla="*/ 2147483647 w 459"/>
                <a:gd name="T27" fmla="*/ 2147483647 h 1964"/>
                <a:gd name="T28" fmla="*/ 2147483647 w 459"/>
                <a:gd name="T29" fmla="*/ 2147483647 h 1964"/>
                <a:gd name="T30" fmla="*/ 2147483647 w 459"/>
                <a:gd name="T31" fmla="*/ 2147483647 h 1964"/>
                <a:gd name="T32" fmla="*/ 2147483647 w 459"/>
                <a:gd name="T33" fmla="*/ 2147483647 h 1964"/>
                <a:gd name="T34" fmla="*/ 2147483647 w 459"/>
                <a:gd name="T35" fmla="*/ 2147483647 h 1964"/>
                <a:gd name="T36" fmla="*/ 2147483647 w 459"/>
                <a:gd name="T37" fmla="*/ 2147483647 h 1964"/>
                <a:gd name="T38" fmla="*/ 2147483647 w 459"/>
                <a:gd name="T39" fmla="*/ 2147483647 h 1964"/>
                <a:gd name="T40" fmla="*/ 2147483647 w 459"/>
                <a:gd name="T41" fmla="*/ 2147483647 h 1964"/>
                <a:gd name="T42" fmla="*/ 2147483647 w 459"/>
                <a:gd name="T43" fmla="*/ 2147483647 h 1964"/>
                <a:gd name="T44" fmla="*/ 2147483647 w 459"/>
                <a:gd name="T45" fmla="*/ 2147483647 h 1964"/>
                <a:gd name="T46" fmla="*/ 2147483647 w 459"/>
                <a:gd name="T47" fmla="*/ 2147483647 h 1964"/>
                <a:gd name="T48" fmla="*/ 2147483647 w 459"/>
                <a:gd name="T49" fmla="*/ 2147483647 h 1964"/>
                <a:gd name="T50" fmla="*/ 2147483647 w 459"/>
                <a:gd name="T51" fmla="*/ 2147483647 h 1964"/>
                <a:gd name="T52" fmla="*/ 2147483647 w 459"/>
                <a:gd name="T53" fmla="*/ 2147483647 h 1964"/>
                <a:gd name="T54" fmla="*/ 2147483647 w 459"/>
                <a:gd name="T55" fmla="*/ 2147483647 h 1964"/>
                <a:gd name="T56" fmla="*/ 2147483647 w 459"/>
                <a:gd name="T57" fmla="*/ 2147483647 h 1964"/>
                <a:gd name="T58" fmla="*/ 2147483647 w 459"/>
                <a:gd name="T59" fmla="*/ 2147483647 h 1964"/>
                <a:gd name="T60" fmla="*/ 2147483647 w 459"/>
                <a:gd name="T61" fmla="*/ 2147483647 h 1964"/>
                <a:gd name="T62" fmla="*/ 2147483647 w 459"/>
                <a:gd name="T63" fmla="*/ 2147483647 h 1964"/>
                <a:gd name="T64" fmla="*/ 2147483647 w 459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9"/>
                <a:gd name="T100" fmla="*/ 0 h 1964"/>
                <a:gd name="T101" fmla="*/ 459 w 459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9" h="1964">
                  <a:moveTo>
                    <a:pt x="449" y="1511"/>
                  </a:moveTo>
                  <a:lnTo>
                    <a:pt x="455" y="1489"/>
                  </a:lnTo>
                  <a:lnTo>
                    <a:pt x="458" y="1459"/>
                  </a:lnTo>
                  <a:lnTo>
                    <a:pt x="459" y="1424"/>
                  </a:lnTo>
                  <a:lnTo>
                    <a:pt x="459" y="1386"/>
                  </a:lnTo>
                  <a:lnTo>
                    <a:pt x="456" y="1341"/>
                  </a:lnTo>
                  <a:lnTo>
                    <a:pt x="451" y="1293"/>
                  </a:lnTo>
                  <a:lnTo>
                    <a:pt x="445" y="1241"/>
                  </a:lnTo>
                  <a:lnTo>
                    <a:pt x="438" y="1185"/>
                  </a:lnTo>
                  <a:lnTo>
                    <a:pt x="430" y="1127"/>
                  </a:lnTo>
                  <a:lnTo>
                    <a:pt x="420" y="1066"/>
                  </a:lnTo>
                  <a:lnTo>
                    <a:pt x="410" y="1004"/>
                  </a:lnTo>
                  <a:lnTo>
                    <a:pt x="399" y="940"/>
                  </a:lnTo>
                  <a:lnTo>
                    <a:pt x="373" y="809"/>
                  </a:lnTo>
                  <a:lnTo>
                    <a:pt x="347" y="675"/>
                  </a:lnTo>
                  <a:lnTo>
                    <a:pt x="318" y="546"/>
                  </a:lnTo>
                  <a:lnTo>
                    <a:pt x="292" y="422"/>
                  </a:lnTo>
                  <a:lnTo>
                    <a:pt x="265" y="308"/>
                  </a:lnTo>
                  <a:lnTo>
                    <a:pt x="242" y="206"/>
                  </a:lnTo>
                  <a:lnTo>
                    <a:pt x="221" y="121"/>
                  </a:lnTo>
                  <a:lnTo>
                    <a:pt x="205" y="55"/>
                  </a:lnTo>
                  <a:lnTo>
                    <a:pt x="195" y="14"/>
                  </a:lnTo>
                  <a:lnTo>
                    <a:pt x="191" y="0"/>
                  </a:lnTo>
                  <a:lnTo>
                    <a:pt x="0" y="5"/>
                  </a:lnTo>
                  <a:lnTo>
                    <a:pt x="21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7" y="230"/>
                  </a:lnTo>
                  <a:lnTo>
                    <a:pt x="93" y="287"/>
                  </a:lnTo>
                  <a:lnTo>
                    <a:pt x="109" y="345"/>
                  </a:lnTo>
                  <a:lnTo>
                    <a:pt x="125" y="403"/>
                  </a:lnTo>
                  <a:lnTo>
                    <a:pt x="138" y="462"/>
                  </a:lnTo>
                  <a:lnTo>
                    <a:pt x="151" y="521"/>
                  </a:lnTo>
                  <a:lnTo>
                    <a:pt x="162" y="581"/>
                  </a:lnTo>
                  <a:lnTo>
                    <a:pt x="174" y="641"/>
                  </a:lnTo>
                  <a:lnTo>
                    <a:pt x="183" y="701"/>
                  </a:lnTo>
                  <a:lnTo>
                    <a:pt x="191" y="762"/>
                  </a:lnTo>
                  <a:lnTo>
                    <a:pt x="198" y="823"/>
                  </a:lnTo>
                  <a:lnTo>
                    <a:pt x="204" y="885"/>
                  </a:lnTo>
                  <a:lnTo>
                    <a:pt x="209" y="946"/>
                  </a:lnTo>
                  <a:lnTo>
                    <a:pt x="212" y="1008"/>
                  </a:lnTo>
                  <a:lnTo>
                    <a:pt x="214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1" y="1260"/>
                  </a:lnTo>
                  <a:lnTo>
                    <a:pt x="207" y="1323"/>
                  </a:lnTo>
                  <a:lnTo>
                    <a:pt x="202" y="1387"/>
                  </a:lnTo>
                  <a:lnTo>
                    <a:pt x="195" y="1450"/>
                  </a:lnTo>
                  <a:lnTo>
                    <a:pt x="187" y="1514"/>
                  </a:lnTo>
                  <a:lnTo>
                    <a:pt x="177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6" y="1770"/>
                  </a:lnTo>
                  <a:lnTo>
                    <a:pt x="120" y="1835"/>
                  </a:lnTo>
                  <a:lnTo>
                    <a:pt x="100" y="1899"/>
                  </a:lnTo>
                  <a:lnTo>
                    <a:pt x="80" y="1964"/>
                  </a:lnTo>
                  <a:lnTo>
                    <a:pt x="248" y="1950"/>
                  </a:lnTo>
                  <a:lnTo>
                    <a:pt x="286" y="1870"/>
                  </a:lnTo>
                  <a:lnTo>
                    <a:pt x="318" y="1804"/>
                  </a:lnTo>
                  <a:lnTo>
                    <a:pt x="347" y="1746"/>
                  </a:lnTo>
                  <a:lnTo>
                    <a:pt x="372" y="1696"/>
                  </a:lnTo>
                  <a:lnTo>
                    <a:pt x="394" y="1649"/>
                  </a:lnTo>
                  <a:lnTo>
                    <a:pt x="414" y="1606"/>
                  </a:lnTo>
                  <a:lnTo>
                    <a:pt x="424" y="1583"/>
                  </a:lnTo>
                  <a:lnTo>
                    <a:pt x="432" y="1560"/>
                  </a:lnTo>
                  <a:lnTo>
                    <a:pt x="441" y="1536"/>
                  </a:lnTo>
                  <a:lnTo>
                    <a:pt x="449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Freeform 167"/>
            <p:cNvSpPr>
              <a:spLocks/>
            </p:cNvSpPr>
            <p:nvPr/>
          </p:nvSpPr>
          <p:spPr bwMode="auto">
            <a:xfrm>
              <a:off x="2679701" y="327025"/>
              <a:ext cx="307975" cy="377825"/>
            </a:xfrm>
            <a:custGeom>
              <a:avLst/>
              <a:gdLst>
                <a:gd name="T0" fmla="*/ 2147483647 w 2922"/>
                <a:gd name="T1" fmla="*/ 2147483647 h 3564"/>
                <a:gd name="T2" fmla="*/ 2147483647 w 2922"/>
                <a:gd name="T3" fmla="*/ 2147483647 h 3564"/>
                <a:gd name="T4" fmla="*/ 2147483647 w 2922"/>
                <a:gd name="T5" fmla="*/ 2147483647 h 3564"/>
                <a:gd name="T6" fmla="*/ 2147483647 w 2922"/>
                <a:gd name="T7" fmla="*/ 2147483647 h 3564"/>
                <a:gd name="T8" fmla="*/ 2147483647 w 2922"/>
                <a:gd name="T9" fmla="*/ 2147483647 h 3564"/>
                <a:gd name="T10" fmla="*/ 2147483647 w 2922"/>
                <a:gd name="T11" fmla="*/ 2147483647 h 3564"/>
                <a:gd name="T12" fmla="*/ 2147483647 w 2922"/>
                <a:gd name="T13" fmla="*/ 2147483647 h 3564"/>
                <a:gd name="T14" fmla="*/ 2147483647 w 2922"/>
                <a:gd name="T15" fmla="*/ 2147483647 h 3564"/>
                <a:gd name="T16" fmla="*/ 2147483647 w 2922"/>
                <a:gd name="T17" fmla="*/ 2147483647 h 3564"/>
                <a:gd name="T18" fmla="*/ 2147483647 w 2922"/>
                <a:gd name="T19" fmla="*/ 2147483647 h 3564"/>
                <a:gd name="T20" fmla="*/ 2147483647 w 2922"/>
                <a:gd name="T21" fmla="*/ 2147483647 h 3564"/>
                <a:gd name="T22" fmla="*/ 2147483647 w 2922"/>
                <a:gd name="T23" fmla="*/ 2147483647 h 3564"/>
                <a:gd name="T24" fmla="*/ 2147483647 w 2922"/>
                <a:gd name="T25" fmla="*/ 2147483647 h 3564"/>
                <a:gd name="T26" fmla="*/ 2147483647 w 2922"/>
                <a:gd name="T27" fmla="*/ 2147483647 h 3564"/>
                <a:gd name="T28" fmla="*/ 2147483647 w 2922"/>
                <a:gd name="T29" fmla="*/ 2147483647 h 3564"/>
                <a:gd name="T30" fmla="*/ 2147483647 w 2922"/>
                <a:gd name="T31" fmla="*/ 2147483647 h 3564"/>
                <a:gd name="T32" fmla="*/ 2147483647 w 2922"/>
                <a:gd name="T33" fmla="*/ 2147483647 h 3564"/>
                <a:gd name="T34" fmla="*/ 2147483647 w 2922"/>
                <a:gd name="T35" fmla="*/ 2147483647 h 3564"/>
                <a:gd name="T36" fmla="*/ 2147483647 w 2922"/>
                <a:gd name="T37" fmla="*/ 2147483647 h 3564"/>
                <a:gd name="T38" fmla="*/ 2147483647 w 2922"/>
                <a:gd name="T39" fmla="*/ 2147483647 h 3564"/>
                <a:gd name="T40" fmla="*/ 2147483647 w 2922"/>
                <a:gd name="T41" fmla="*/ 2147483647 h 3564"/>
                <a:gd name="T42" fmla="*/ 2147483647 w 2922"/>
                <a:gd name="T43" fmla="*/ 2147483647 h 3564"/>
                <a:gd name="T44" fmla="*/ 2147483647 w 2922"/>
                <a:gd name="T45" fmla="*/ 2147483647 h 3564"/>
                <a:gd name="T46" fmla="*/ 2147483647 w 2922"/>
                <a:gd name="T47" fmla="*/ 2147483647 h 3564"/>
                <a:gd name="T48" fmla="*/ 2147483647 w 2922"/>
                <a:gd name="T49" fmla="*/ 2147483647 h 3564"/>
                <a:gd name="T50" fmla="*/ 2147483647 w 2922"/>
                <a:gd name="T51" fmla="*/ 2147483647 h 3564"/>
                <a:gd name="T52" fmla="*/ 2147483647 w 2922"/>
                <a:gd name="T53" fmla="*/ 2147483647 h 3564"/>
                <a:gd name="T54" fmla="*/ 2147483647 w 2922"/>
                <a:gd name="T55" fmla="*/ 2147483647 h 3564"/>
                <a:gd name="T56" fmla="*/ 2147483647 w 2922"/>
                <a:gd name="T57" fmla="*/ 2147483647 h 3564"/>
                <a:gd name="T58" fmla="*/ 2147483647 w 2922"/>
                <a:gd name="T59" fmla="*/ 2147483647 h 3564"/>
                <a:gd name="T60" fmla="*/ 2147483647 w 2922"/>
                <a:gd name="T61" fmla="*/ 2147483647 h 3564"/>
                <a:gd name="T62" fmla="*/ 2147483647 w 2922"/>
                <a:gd name="T63" fmla="*/ 2147483647 h 3564"/>
                <a:gd name="T64" fmla="*/ 2147483647 w 2922"/>
                <a:gd name="T65" fmla="*/ 2147483647 h 3564"/>
                <a:gd name="T66" fmla="*/ 2147483647 w 2922"/>
                <a:gd name="T67" fmla="*/ 2147483647 h 3564"/>
                <a:gd name="T68" fmla="*/ 2147483647 w 2922"/>
                <a:gd name="T69" fmla="*/ 2147483647 h 3564"/>
                <a:gd name="T70" fmla="*/ 2147483647 w 2922"/>
                <a:gd name="T71" fmla="*/ 2147483647 h 3564"/>
                <a:gd name="T72" fmla="*/ 2147483647 w 2922"/>
                <a:gd name="T73" fmla="*/ 2147483647 h 3564"/>
                <a:gd name="T74" fmla="*/ 2147483647 w 2922"/>
                <a:gd name="T75" fmla="*/ 2147483647 h 3564"/>
                <a:gd name="T76" fmla="*/ 2147483647 w 2922"/>
                <a:gd name="T77" fmla="*/ 0 h 3564"/>
                <a:gd name="T78" fmla="*/ 2147483647 w 2922"/>
                <a:gd name="T79" fmla="*/ 2147483647 h 3564"/>
                <a:gd name="T80" fmla="*/ 2147483647 w 2922"/>
                <a:gd name="T81" fmla="*/ 2147483647 h 3564"/>
                <a:gd name="T82" fmla="*/ 2147483647 w 2922"/>
                <a:gd name="T83" fmla="*/ 2147483647 h 3564"/>
                <a:gd name="T84" fmla="*/ 2147483647 w 2922"/>
                <a:gd name="T85" fmla="*/ 2147483647 h 3564"/>
                <a:gd name="T86" fmla="*/ 2147483647 w 2922"/>
                <a:gd name="T87" fmla="*/ 2147483647 h 3564"/>
                <a:gd name="T88" fmla="*/ 2147483647 w 2922"/>
                <a:gd name="T89" fmla="*/ 2147483647 h 3564"/>
                <a:gd name="T90" fmla="*/ 2147483647 w 2922"/>
                <a:gd name="T91" fmla="*/ 2147483647 h 3564"/>
                <a:gd name="T92" fmla="*/ 2147483647 w 2922"/>
                <a:gd name="T93" fmla="*/ 2147483647 h 3564"/>
                <a:gd name="T94" fmla="*/ 2147483647 w 2922"/>
                <a:gd name="T95" fmla="*/ 2147483647 h 35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22"/>
                <a:gd name="T145" fmla="*/ 0 h 3564"/>
                <a:gd name="T146" fmla="*/ 2922 w 2922"/>
                <a:gd name="T147" fmla="*/ 3564 h 35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22" h="3564">
                  <a:moveTo>
                    <a:pt x="22" y="617"/>
                  </a:moveTo>
                  <a:lnTo>
                    <a:pt x="27" y="627"/>
                  </a:lnTo>
                  <a:lnTo>
                    <a:pt x="43" y="661"/>
                  </a:lnTo>
                  <a:lnTo>
                    <a:pt x="55" y="685"/>
                  </a:lnTo>
                  <a:lnTo>
                    <a:pt x="69" y="716"/>
                  </a:lnTo>
                  <a:lnTo>
                    <a:pt x="84" y="751"/>
                  </a:lnTo>
                  <a:lnTo>
                    <a:pt x="101" y="792"/>
                  </a:lnTo>
                  <a:lnTo>
                    <a:pt x="119" y="839"/>
                  </a:lnTo>
                  <a:lnTo>
                    <a:pt x="139" y="891"/>
                  </a:lnTo>
                  <a:lnTo>
                    <a:pt x="159" y="948"/>
                  </a:lnTo>
                  <a:lnTo>
                    <a:pt x="179" y="1011"/>
                  </a:lnTo>
                  <a:lnTo>
                    <a:pt x="201" y="1079"/>
                  </a:lnTo>
                  <a:lnTo>
                    <a:pt x="222" y="1152"/>
                  </a:lnTo>
                  <a:lnTo>
                    <a:pt x="245" y="1231"/>
                  </a:lnTo>
                  <a:lnTo>
                    <a:pt x="266" y="1315"/>
                  </a:lnTo>
                  <a:lnTo>
                    <a:pt x="286" y="1404"/>
                  </a:lnTo>
                  <a:lnTo>
                    <a:pt x="307" y="1498"/>
                  </a:lnTo>
                  <a:lnTo>
                    <a:pt x="326" y="1598"/>
                  </a:lnTo>
                  <a:lnTo>
                    <a:pt x="345" y="1703"/>
                  </a:lnTo>
                  <a:lnTo>
                    <a:pt x="362" y="1813"/>
                  </a:lnTo>
                  <a:lnTo>
                    <a:pt x="378" y="1929"/>
                  </a:lnTo>
                  <a:lnTo>
                    <a:pt x="391" y="2049"/>
                  </a:lnTo>
                  <a:lnTo>
                    <a:pt x="403" y="2175"/>
                  </a:lnTo>
                  <a:lnTo>
                    <a:pt x="414" y="2305"/>
                  </a:lnTo>
                  <a:lnTo>
                    <a:pt x="421" y="2442"/>
                  </a:lnTo>
                  <a:lnTo>
                    <a:pt x="426" y="2582"/>
                  </a:lnTo>
                  <a:lnTo>
                    <a:pt x="428" y="2729"/>
                  </a:lnTo>
                  <a:lnTo>
                    <a:pt x="427" y="2880"/>
                  </a:lnTo>
                  <a:lnTo>
                    <a:pt x="423" y="3036"/>
                  </a:lnTo>
                  <a:lnTo>
                    <a:pt x="415" y="3198"/>
                  </a:lnTo>
                  <a:lnTo>
                    <a:pt x="403" y="3364"/>
                  </a:lnTo>
                  <a:lnTo>
                    <a:pt x="424" y="3371"/>
                  </a:lnTo>
                  <a:lnTo>
                    <a:pt x="484" y="3388"/>
                  </a:lnTo>
                  <a:lnTo>
                    <a:pt x="527" y="3401"/>
                  </a:lnTo>
                  <a:lnTo>
                    <a:pt x="578" y="3415"/>
                  </a:lnTo>
                  <a:lnTo>
                    <a:pt x="636" y="3429"/>
                  </a:lnTo>
                  <a:lnTo>
                    <a:pt x="702" y="3445"/>
                  </a:lnTo>
                  <a:lnTo>
                    <a:pt x="773" y="3462"/>
                  </a:lnTo>
                  <a:lnTo>
                    <a:pt x="850" y="3478"/>
                  </a:lnTo>
                  <a:lnTo>
                    <a:pt x="934" y="3493"/>
                  </a:lnTo>
                  <a:lnTo>
                    <a:pt x="1021" y="3508"/>
                  </a:lnTo>
                  <a:lnTo>
                    <a:pt x="1113" y="3523"/>
                  </a:lnTo>
                  <a:lnTo>
                    <a:pt x="1209" y="3536"/>
                  </a:lnTo>
                  <a:lnTo>
                    <a:pt x="1308" y="3546"/>
                  </a:lnTo>
                  <a:lnTo>
                    <a:pt x="1408" y="3555"/>
                  </a:lnTo>
                  <a:lnTo>
                    <a:pt x="1512" y="3561"/>
                  </a:lnTo>
                  <a:lnTo>
                    <a:pt x="1616" y="3564"/>
                  </a:lnTo>
                  <a:lnTo>
                    <a:pt x="1722" y="3564"/>
                  </a:lnTo>
                  <a:lnTo>
                    <a:pt x="1828" y="3560"/>
                  </a:lnTo>
                  <a:lnTo>
                    <a:pt x="1933" y="3552"/>
                  </a:lnTo>
                  <a:lnTo>
                    <a:pt x="2038" y="3539"/>
                  </a:lnTo>
                  <a:lnTo>
                    <a:pt x="2141" y="3522"/>
                  </a:lnTo>
                  <a:lnTo>
                    <a:pt x="2243" y="3498"/>
                  </a:lnTo>
                  <a:lnTo>
                    <a:pt x="2342" y="3470"/>
                  </a:lnTo>
                  <a:lnTo>
                    <a:pt x="2439" y="3435"/>
                  </a:lnTo>
                  <a:lnTo>
                    <a:pt x="2531" y="3393"/>
                  </a:lnTo>
                  <a:lnTo>
                    <a:pt x="2620" y="3346"/>
                  </a:lnTo>
                  <a:lnTo>
                    <a:pt x="2703" y="3291"/>
                  </a:lnTo>
                  <a:lnTo>
                    <a:pt x="2783" y="3228"/>
                  </a:lnTo>
                  <a:lnTo>
                    <a:pt x="2856" y="3156"/>
                  </a:lnTo>
                  <a:lnTo>
                    <a:pt x="2922" y="3077"/>
                  </a:ln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Freeform 168"/>
            <p:cNvSpPr>
              <a:spLocks/>
            </p:cNvSpPr>
            <p:nvPr/>
          </p:nvSpPr>
          <p:spPr bwMode="auto">
            <a:xfrm>
              <a:off x="2679701" y="363538"/>
              <a:ext cx="53975" cy="323850"/>
            </a:xfrm>
            <a:custGeom>
              <a:avLst/>
              <a:gdLst>
                <a:gd name="T0" fmla="*/ 2147483647 w 522"/>
                <a:gd name="T1" fmla="*/ 2147483647 h 3051"/>
                <a:gd name="T2" fmla="*/ 2147483647 w 522"/>
                <a:gd name="T3" fmla="*/ 2147483647 h 3051"/>
                <a:gd name="T4" fmla="*/ 2147483647 w 522"/>
                <a:gd name="T5" fmla="*/ 2147483647 h 3051"/>
                <a:gd name="T6" fmla="*/ 2147483647 w 522"/>
                <a:gd name="T7" fmla="*/ 2147483647 h 3051"/>
                <a:gd name="T8" fmla="*/ 2147483647 w 522"/>
                <a:gd name="T9" fmla="*/ 2147483647 h 3051"/>
                <a:gd name="T10" fmla="*/ 2147483647 w 522"/>
                <a:gd name="T11" fmla="*/ 2147483647 h 3051"/>
                <a:gd name="T12" fmla="*/ 2147483647 w 522"/>
                <a:gd name="T13" fmla="*/ 2147483647 h 3051"/>
                <a:gd name="T14" fmla="*/ 0 w 522"/>
                <a:gd name="T15" fmla="*/ 2147483647 h 3051"/>
                <a:gd name="T16" fmla="*/ 0 w 522"/>
                <a:gd name="T17" fmla="*/ 2147483647 h 3051"/>
                <a:gd name="T18" fmla="*/ 2147483647 w 522"/>
                <a:gd name="T19" fmla="*/ 2147483647 h 3051"/>
                <a:gd name="T20" fmla="*/ 2147483647 w 522"/>
                <a:gd name="T21" fmla="*/ 2147483647 h 3051"/>
                <a:gd name="T22" fmla="*/ 2147483647 w 522"/>
                <a:gd name="T23" fmla="*/ 2147483647 h 3051"/>
                <a:gd name="T24" fmla="*/ 2147483647 w 522"/>
                <a:gd name="T25" fmla="*/ 2147483647 h 3051"/>
                <a:gd name="T26" fmla="*/ 2147483647 w 522"/>
                <a:gd name="T27" fmla="*/ 2147483647 h 3051"/>
                <a:gd name="T28" fmla="*/ 2147483647 w 522"/>
                <a:gd name="T29" fmla="*/ 2147483647 h 3051"/>
                <a:gd name="T30" fmla="*/ 2147483647 w 522"/>
                <a:gd name="T31" fmla="*/ 2147483647 h 3051"/>
                <a:gd name="T32" fmla="*/ 2147483647 w 522"/>
                <a:gd name="T33" fmla="*/ 2147483647 h 3051"/>
                <a:gd name="T34" fmla="*/ 2147483647 w 522"/>
                <a:gd name="T35" fmla="*/ 2147483647 h 3051"/>
                <a:gd name="T36" fmla="*/ 2147483647 w 522"/>
                <a:gd name="T37" fmla="*/ 2147483647 h 3051"/>
                <a:gd name="T38" fmla="*/ 2147483647 w 522"/>
                <a:gd name="T39" fmla="*/ 2147483647 h 3051"/>
                <a:gd name="T40" fmla="*/ 2147483647 w 522"/>
                <a:gd name="T41" fmla="*/ 2147483647 h 3051"/>
                <a:gd name="T42" fmla="*/ 2147483647 w 522"/>
                <a:gd name="T43" fmla="*/ 2147483647 h 3051"/>
                <a:gd name="T44" fmla="*/ 2147483647 w 522"/>
                <a:gd name="T45" fmla="*/ 2147483647 h 3051"/>
                <a:gd name="T46" fmla="*/ 2147483647 w 522"/>
                <a:gd name="T47" fmla="*/ 2147483647 h 3051"/>
                <a:gd name="T48" fmla="*/ 2147483647 w 522"/>
                <a:gd name="T49" fmla="*/ 2147483647 h 3051"/>
                <a:gd name="T50" fmla="*/ 2147483647 w 522"/>
                <a:gd name="T51" fmla="*/ 2147483647 h 3051"/>
                <a:gd name="T52" fmla="*/ 2147483647 w 522"/>
                <a:gd name="T53" fmla="*/ 2147483647 h 3051"/>
                <a:gd name="T54" fmla="*/ 2147483647 w 522"/>
                <a:gd name="T55" fmla="*/ 2147483647 h 3051"/>
                <a:gd name="T56" fmla="*/ 2147483647 w 522"/>
                <a:gd name="T57" fmla="*/ 2147483647 h 3051"/>
                <a:gd name="T58" fmla="*/ 2147483647 w 522"/>
                <a:gd name="T59" fmla="*/ 2147483647 h 3051"/>
                <a:gd name="T60" fmla="*/ 2147483647 w 522"/>
                <a:gd name="T61" fmla="*/ 2147483647 h 3051"/>
                <a:gd name="T62" fmla="*/ 2147483647 w 522"/>
                <a:gd name="T63" fmla="*/ 2147483647 h 3051"/>
                <a:gd name="T64" fmla="*/ 2147483647 w 522"/>
                <a:gd name="T65" fmla="*/ 2147483647 h 3051"/>
                <a:gd name="T66" fmla="*/ 2147483647 w 522"/>
                <a:gd name="T67" fmla="*/ 2147483647 h 3051"/>
                <a:gd name="T68" fmla="*/ 2147483647 w 522"/>
                <a:gd name="T69" fmla="*/ 2147483647 h 3051"/>
                <a:gd name="T70" fmla="*/ 2147483647 w 522"/>
                <a:gd name="T71" fmla="*/ 2147483647 h 3051"/>
                <a:gd name="T72" fmla="*/ 2147483647 w 522"/>
                <a:gd name="T73" fmla="*/ 2147483647 h 3051"/>
                <a:gd name="T74" fmla="*/ 2147483647 w 522"/>
                <a:gd name="T75" fmla="*/ 2147483647 h 3051"/>
                <a:gd name="T76" fmla="*/ 2147483647 w 522"/>
                <a:gd name="T77" fmla="*/ 2147483647 h 3051"/>
                <a:gd name="T78" fmla="*/ 2147483647 w 522"/>
                <a:gd name="T79" fmla="*/ 2147483647 h 3051"/>
                <a:gd name="T80" fmla="*/ 2147483647 w 522"/>
                <a:gd name="T81" fmla="*/ 2147483647 h 3051"/>
                <a:gd name="T82" fmla="*/ 2147483647 w 522"/>
                <a:gd name="T83" fmla="*/ 2147483647 h 3051"/>
                <a:gd name="T84" fmla="*/ 2147483647 w 522"/>
                <a:gd name="T85" fmla="*/ 2147483647 h 3051"/>
                <a:gd name="T86" fmla="*/ 2147483647 w 522"/>
                <a:gd name="T87" fmla="*/ 2147483647 h 3051"/>
                <a:gd name="T88" fmla="*/ 2147483647 w 522"/>
                <a:gd name="T89" fmla="*/ 2147483647 h 30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22"/>
                <a:gd name="T136" fmla="*/ 0 h 3051"/>
                <a:gd name="T137" fmla="*/ 522 w 522"/>
                <a:gd name="T138" fmla="*/ 3051 h 305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22" h="3051">
                  <a:moveTo>
                    <a:pt x="156" y="0"/>
                  </a:moveTo>
                  <a:lnTo>
                    <a:pt x="133" y="15"/>
                  </a:lnTo>
                  <a:lnTo>
                    <a:pt x="111" y="30"/>
                  </a:lnTo>
                  <a:lnTo>
                    <a:pt x="91" y="46"/>
                  </a:lnTo>
                  <a:lnTo>
                    <a:pt x="73" y="61"/>
                  </a:lnTo>
                  <a:lnTo>
                    <a:pt x="56" y="77"/>
                  </a:lnTo>
                  <a:lnTo>
                    <a:pt x="42" y="94"/>
                  </a:lnTo>
                  <a:lnTo>
                    <a:pt x="29" y="110"/>
                  </a:lnTo>
                  <a:lnTo>
                    <a:pt x="19" y="127"/>
                  </a:lnTo>
                  <a:lnTo>
                    <a:pt x="15" y="135"/>
                  </a:lnTo>
                  <a:lnTo>
                    <a:pt x="10" y="145"/>
                  </a:lnTo>
                  <a:lnTo>
                    <a:pt x="7" y="154"/>
                  </a:lnTo>
                  <a:lnTo>
                    <a:pt x="4" y="162"/>
                  </a:lnTo>
                  <a:lnTo>
                    <a:pt x="2" y="171"/>
                  </a:lnTo>
                  <a:lnTo>
                    <a:pt x="1" y="180"/>
                  </a:lnTo>
                  <a:lnTo>
                    <a:pt x="0" y="189"/>
                  </a:lnTo>
                  <a:lnTo>
                    <a:pt x="0" y="199"/>
                  </a:lnTo>
                  <a:lnTo>
                    <a:pt x="0" y="208"/>
                  </a:lnTo>
                  <a:lnTo>
                    <a:pt x="1" y="217"/>
                  </a:lnTo>
                  <a:lnTo>
                    <a:pt x="2" y="227"/>
                  </a:lnTo>
                  <a:lnTo>
                    <a:pt x="5" y="236"/>
                  </a:lnTo>
                  <a:lnTo>
                    <a:pt x="8" y="246"/>
                  </a:lnTo>
                  <a:lnTo>
                    <a:pt x="11" y="256"/>
                  </a:lnTo>
                  <a:lnTo>
                    <a:pt x="17" y="266"/>
                  </a:lnTo>
                  <a:lnTo>
                    <a:pt x="22" y="276"/>
                  </a:lnTo>
                  <a:lnTo>
                    <a:pt x="27" y="286"/>
                  </a:lnTo>
                  <a:lnTo>
                    <a:pt x="43" y="320"/>
                  </a:lnTo>
                  <a:lnTo>
                    <a:pt x="55" y="344"/>
                  </a:lnTo>
                  <a:lnTo>
                    <a:pt x="69" y="375"/>
                  </a:lnTo>
                  <a:lnTo>
                    <a:pt x="84" y="410"/>
                  </a:lnTo>
                  <a:lnTo>
                    <a:pt x="101" y="451"/>
                  </a:lnTo>
                  <a:lnTo>
                    <a:pt x="119" y="498"/>
                  </a:lnTo>
                  <a:lnTo>
                    <a:pt x="139" y="550"/>
                  </a:lnTo>
                  <a:lnTo>
                    <a:pt x="159" y="607"/>
                  </a:lnTo>
                  <a:lnTo>
                    <a:pt x="179" y="670"/>
                  </a:lnTo>
                  <a:lnTo>
                    <a:pt x="201" y="738"/>
                  </a:lnTo>
                  <a:lnTo>
                    <a:pt x="222" y="811"/>
                  </a:lnTo>
                  <a:lnTo>
                    <a:pt x="245" y="890"/>
                  </a:lnTo>
                  <a:lnTo>
                    <a:pt x="266" y="974"/>
                  </a:lnTo>
                  <a:lnTo>
                    <a:pt x="286" y="1063"/>
                  </a:lnTo>
                  <a:lnTo>
                    <a:pt x="307" y="1157"/>
                  </a:lnTo>
                  <a:lnTo>
                    <a:pt x="326" y="1257"/>
                  </a:lnTo>
                  <a:lnTo>
                    <a:pt x="345" y="1362"/>
                  </a:lnTo>
                  <a:lnTo>
                    <a:pt x="362" y="1472"/>
                  </a:lnTo>
                  <a:lnTo>
                    <a:pt x="378" y="1588"/>
                  </a:lnTo>
                  <a:lnTo>
                    <a:pt x="391" y="1708"/>
                  </a:lnTo>
                  <a:lnTo>
                    <a:pt x="403" y="1834"/>
                  </a:lnTo>
                  <a:lnTo>
                    <a:pt x="414" y="1964"/>
                  </a:lnTo>
                  <a:lnTo>
                    <a:pt x="421" y="2101"/>
                  </a:lnTo>
                  <a:lnTo>
                    <a:pt x="426" y="2241"/>
                  </a:lnTo>
                  <a:lnTo>
                    <a:pt x="428" y="2388"/>
                  </a:lnTo>
                  <a:lnTo>
                    <a:pt x="427" y="2539"/>
                  </a:lnTo>
                  <a:lnTo>
                    <a:pt x="423" y="2695"/>
                  </a:lnTo>
                  <a:lnTo>
                    <a:pt x="415" y="2857"/>
                  </a:lnTo>
                  <a:lnTo>
                    <a:pt x="403" y="3023"/>
                  </a:lnTo>
                  <a:lnTo>
                    <a:pt x="410" y="3025"/>
                  </a:lnTo>
                  <a:lnTo>
                    <a:pt x="428" y="3031"/>
                  </a:lnTo>
                  <a:lnTo>
                    <a:pt x="457" y="3040"/>
                  </a:lnTo>
                  <a:lnTo>
                    <a:pt x="498" y="3051"/>
                  </a:lnTo>
                  <a:lnTo>
                    <a:pt x="504" y="2956"/>
                  </a:lnTo>
                  <a:lnTo>
                    <a:pt x="510" y="2859"/>
                  </a:lnTo>
                  <a:lnTo>
                    <a:pt x="514" y="2762"/>
                  </a:lnTo>
                  <a:lnTo>
                    <a:pt x="519" y="2667"/>
                  </a:lnTo>
                  <a:lnTo>
                    <a:pt x="521" y="2570"/>
                  </a:lnTo>
                  <a:lnTo>
                    <a:pt x="522" y="2473"/>
                  </a:lnTo>
                  <a:lnTo>
                    <a:pt x="522" y="2377"/>
                  </a:lnTo>
                  <a:lnTo>
                    <a:pt x="521" y="2281"/>
                  </a:lnTo>
                  <a:lnTo>
                    <a:pt x="519" y="2184"/>
                  </a:lnTo>
                  <a:lnTo>
                    <a:pt x="514" y="2088"/>
                  </a:lnTo>
                  <a:lnTo>
                    <a:pt x="510" y="1992"/>
                  </a:lnTo>
                  <a:lnTo>
                    <a:pt x="504" y="1895"/>
                  </a:lnTo>
                  <a:lnTo>
                    <a:pt x="497" y="1799"/>
                  </a:lnTo>
                  <a:lnTo>
                    <a:pt x="490" y="1703"/>
                  </a:lnTo>
                  <a:lnTo>
                    <a:pt x="481" y="1607"/>
                  </a:lnTo>
                  <a:lnTo>
                    <a:pt x="471" y="1510"/>
                  </a:lnTo>
                  <a:lnTo>
                    <a:pt x="459" y="1415"/>
                  </a:lnTo>
                  <a:lnTo>
                    <a:pt x="447" y="1319"/>
                  </a:lnTo>
                  <a:lnTo>
                    <a:pt x="433" y="1223"/>
                  </a:lnTo>
                  <a:lnTo>
                    <a:pt x="419" y="1129"/>
                  </a:lnTo>
                  <a:lnTo>
                    <a:pt x="403" y="1033"/>
                  </a:lnTo>
                  <a:lnTo>
                    <a:pt x="386" y="938"/>
                  </a:lnTo>
                  <a:lnTo>
                    <a:pt x="368" y="844"/>
                  </a:lnTo>
                  <a:lnTo>
                    <a:pt x="348" y="748"/>
                  </a:lnTo>
                  <a:lnTo>
                    <a:pt x="329" y="655"/>
                  </a:lnTo>
                  <a:lnTo>
                    <a:pt x="308" y="560"/>
                  </a:lnTo>
                  <a:lnTo>
                    <a:pt x="285" y="466"/>
                  </a:lnTo>
                  <a:lnTo>
                    <a:pt x="261" y="373"/>
                  </a:lnTo>
                  <a:lnTo>
                    <a:pt x="236" y="279"/>
                  </a:lnTo>
                  <a:lnTo>
                    <a:pt x="211" y="185"/>
                  </a:lnTo>
                  <a:lnTo>
                    <a:pt x="184" y="93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Freeform 169"/>
            <p:cNvSpPr>
              <a:spLocks/>
            </p:cNvSpPr>
            <p:nvPr/>
          </p:nvSpPr>
          <p:spPr bwMode="auto">
            <a:xfrm>
              <a:off x="2679701" y="327025"/>
              <a:ext cx="307975" cy="363538"/>
            </a:xfrm>
            <a:custGeom>
              <a:avLst/>
              <a:gdLst>
                <a:gd name="T0" fmla="*/ 2147483647 w 2922"/>
                <a:gd name="T1" fmla="*/ 2147483647 h 3422"/>
                <a:gd name="T2" fmla="*/ 2147483647 w 2922"/>
                <a:gd name="T3" fmla="*/ 2147483647 h 3422"/>
                <a:gd name="T4" fmla="*/ 2147483647 w 2922"/>
                <a:gd name="T5" fmla="*/ 2147483647 h 3422"/>
                <a:gd name="T6" fmla="*/ 2147483647 w 2922"/>
                <a:gd name="T7" fmla="*/ 2147483647 h 3422"/>
                <a:gd name="T8" fmla="*/ 2147483647 w 2922"/>
                <a:gd name="T9" fmla="*/ 2147483647 h 3422"/>
                <a:gd name="T10" fmla="*/ 2147483647 w 2922"/>
                <a:gd name="T11" fmla="*/ 2147483647 h 3422"/>
                <a:gd name="T12" fmla="*/ 2147483647 w 2922"/>
                <a:gd name="T13" fmla="*/ 2147483647 h 3422"/>
                <a:gd name="T14" fmla="*/ 2147483647 w 2922"/>
                <a:gd name="T15" fmla="*/ 2147483647 h 3422"/>
                <a:gd name="T16" fmla="*/ 2147483647 w 2922"/>
                <a:gd name="T17" fmla="*/ 2147483647 h 3422"/>
                <a:gd name="T18" fmla="*/ 2147483647 w 2922"/>
                <a:gd name="T19" fmla="*/ 2147483647 h 3422"/>
                <a:gd name="T20" fmla="*/ 2147483647 w 2922"/>
                <a:gd name="T21" fmla="*/ 2147483647 h 3422"/>
                <a:gd name="T22" fmla="*/ 2147483647 w 2922"/>
                <a:gd name="T23" fmla="*/ 2147483647 h 3422"/>
                <a:gd name="T24" fmla="*/ 2147483647 w 2922"/>
                <a:gd name="T25" fmla="*/ 2147483647 h 3422"/>
                <a:gd name="T26" fmla="*/ 2147483647 w 2922"/>
                <a:gd name="T27" fmla="*/ 2147483647 h 3422"/>
                <a:gd name="T28" fmla="*/ 2147483647 w 2922"/>
                <a:gd name="T29" fmla="*/ 2147483647 h 3422"/>
                <a:gd name="T30" fmla="*/ 2147483647 w 2922"/>
                <a:gd name="T31" fmla="*/ 2147483647 h 3422"/>
                <a:gd name="T32" fmla="*/ 2147483647 w 2922"/>
                <a:gd name="T33" fmla="*/ 2147483647 h 3422"/>
                <a:gd name="T34" fmla="*/ 2147483647 w 2922"/>
                <a:gd name="T35" fmla="*/ 2147483647 h 3422"/>
                <a:gd name="T36" fmla="*/ 2147483647 w 2922"/>
                <a:gd name="T37" fmla="*/ 0 h 3422"/>
                <a:gd name="T38" fmla="*/ 2147483647 w 2922"/>
                <a:gd name="T39" fmla="*/ 2147483647 h 3422"/>
                <a:gd name="T40" fmla="*/ 2147483647 w 2922"/>
                <a:gd name="T41" fmla="*/ 2147483647 h 3422"/>
                <a:gd name="T42" fmla="*/ 2147483647 w 2922"/>
                <a:gd name="T43" fmla="*/ 2147483647 h 3422"/>
                <a:gd name="T44" fmla="*/ 2147483647 w 2922"/>
                <a:gd name="T45" fmla="*/ 2147483647 h 3422"/>
                <a:gd name="T46" fmla="*/ 2147483647 w 2922"/>
                <a:gd name="T47" fmla="*/ 2147483647 h 3422"/>
                <a:gd name="T48" fmla="*/ 2147483647 w 2922"/>
                <a:gd name="T49" fmla="*/ 2147483647 h 3422"/>
                <a:gd name="T50" fmla="*/ 2147483647 w 2922"/>
                <a:gd name="T51" fmla="*/ 2147483647 h 3422"/>
                <a:gd name="T52" fmla="*/ 2147483647 w 2922"/>
                <a:gd name="T53" fmla="*/ 2147483647 h 3422"/>
                <a:gd name="T54" fmla="*/ 2147483647 w 2922"/>
                <a:gd name="T55" fmla="*/ 2147483647 h 3422"/>
                <a:gd name="T56" fmla="*/ 2147483647 w 2922"/>
                <a:gd name="T57" fmla="*/ 2147483647 h 3422"/>
                <a:gd name="T58" fmla="*/ 2147483647 w 2922"/>
                <a:gd name="T59" fmla="*/ 2147483647 h 3422"/>
                <a:gd name="T60" fmla="*/ 2147483647 w 2922"/>
                <a:gd name="T61" fmla="*/ 2147483647 h 3422"/>
                <a:gd name="T62" fmla="*/ 2147483647 w 2922"/>
                <a:gd name="T63" fmla="*/ 2147483647 h 3422"/>
                <a:gd name="T64" fmla="*/ 2147483647 w 2922"/>
                <a:gd name="T65" fmla="*/ 2147483647 h 3422"/>
                <a:gd name="T66" fmla="*/ 2147483647 w 2922"/>
                <a:gd name="T67" fmla="*/ 2147483647 h 3422"/>
                <a:gd name="T68" fmla="*/ 2147483647 w 2922"/>
                <a:gd name="T69" fmla="*/ 2147483647 h 3422"/>
                <a:gd name="T70" fmla="*/ 2147483647 w 2922"/>
                <a:gd name="T71" fmla="*/ 2147483647 h 3422"/>
                <a:gd name="T72" fmla="*/ 2147483647 w 2922"/>
                <a:gd name="T73" fmla="*/ 2147483647 h 3422"/>
                <a:gd name="T74" fmla="*/ 2147483647 w 2922"/>
                <a:gd name="T75" fmla="*/ 2147483647 h 3422"/>
                <a:gd name="T76" fmla="*/ 2147483647 w 2922"/>
                <a:gd name="T77" fmla="*/ 2147483647 h 3422"/>
                <a:gd name="T78" fmla="*/ 2147483647 w 2922"/>
                <a:gd name="T79" fmla="*/ 2147483647 h 3422"/>
                <a:gd name="T80" fmla="*/ 2147483647 w 2922"/>
                <a:gd name="T81" fmla="*/ 2147483647 h 3422"/>
                <a:gd name="T82" fmla="*/ 2147483647 w 2922"/>
                <a:gd name="T83" fmla="*/ 2147483647 h 3422"/>
                <a:gd name="T84" fmla="*/ 2147483647 w 2922"/>
                <a:gd name="T85" fmla="*/ 2147483647 h 3422"/>
                <a:gd name="T86" fmla="*/ 2147483647 w 2922"/>
                <a:gd name="T87" fmla="*/ 2147483647 h 3422"/>
                <a:gd name="T88" fmla="*/ 2147483647 w 2922"/>
                <a:gd name="T89" fmla="*/ 2147483647 h 3422"/>
                <a:gd name="T90" fmla="*/ 2147483647 w 2922"/>
                <a:gd name="T91" fmla="*/ 2147483647 h 3422"/>
                <a:gd name="T92" fmla="*/ 2147483647 w 2922"/>
                <a:gd name="T93" fmla="*/ 2147483647 h 3422"/>
                <a:gd name="T94" fmla="*/ 2147483647 w 2922"/>
                <a:gd name="T95" fmla="*/ 2147483647 h 3422"/>
                <a:gd name="T96" fmla="*/ 2147483647 w 2922"/>
                <a:gd name="T97" fmla="*/ 2147483647 h 3422"/>
                <a:gd name="T98" fmla="*/ 2147483647 w 2922"/>
                <a:gd name="T99" fmla="*/ 2147483647 h 3422"/>
                <a:gd name="T100" fmla="*/ 2147483647 w 2922"/>
                <a:gd name="T101" fmla="*/ 2147483647 h 3422"/>
                <a:gd name="T102" fmla="*/ 2147483647 w 2922"/>
                <a:gd name="T103" fmla="*/ 2147483647 h 3422"/>
                <a:gd name="T104" fmla="*/ 2147483647 w 2922"/>
                <a:gd name="T105" fmla="*/ 2147483647 h 3422"/>
                <a:gd name="T106" fmla="*/ 2147483647 w 2922"/>
                <a:gd name="T107" fmla="*/ 2147483647 h 3422"/>
                <a:gd name="T108" fmla="*/ 2147483647 w 2922"/>
                <a:gd name="T109" fmla="*/ 2147483647 h 3422"/>
                <a:gd name="T110" fmla="*/ 2147483647 w 2922"/>
                <a:gd name="T111" fmla="*/ 2147483647 h 342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22"/>
                <a:gd name="T169" fmla="*/ 0 h 3422"/>
                <a:gd name="T170" fmla="*/ 2922 w 2922"/>
                <a:gd name="T171" fmla="*/ 3422 h 342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22" h="3422">
                  <a:moveTo>
                    <a:pt x="2922" y="3077"/>
                  </a:move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lnTo>
                    <a:pt x="23" y="620"/>
                  </a:lnTo>
                  <a:lnTo>
                    <a:pt x="29" y="631"/>
                  </a:lnTo>
                  <a:lnTo>
                    <a:pt x="38" y="649"/>
                  </a:lnTo>
                  <a:lnTo>
                    <a:pt x="50" y="676"/>
                  </a:lnTo>
                  <a:lnTo>
                    <a:pt x="65" y="708"/>
                  </a:lnTo>
                  <a:lnTo>
                    <a:pt x="83" y="749"/>
                  </a:lnTo>
                  <a:lnTo>
                    <a:pt x="103" y="797"/>
                  </a:lnTo>
                  <a:lnTo>
                    <a:pt x="124" y="852"/>
                  </a:lnTo>
                  <a:lnTo>
                    <a:pt x="174" y="861"/>
                  </a:lnTo>
                  <a:lnTo>
                    <a:pt x="225" y="867"/>
                  </a:lnTo>
                  <a:lnTo>
                    <a:pt x="277" y="873"/>
                  </a:lnTo>
                  <a:lnTo>
                    <a:pt x="329" y="877"/>
                  </a:lnTo>
                  <a:lnTo>
                    <a:pt x="382" y="881"/>
                  </a:lnTo>
                  <a:lnTo>
                    <a:pt x="435" y="883"/>
                  </a:lnTo>
                  <a:lnTo>
                    <a:pt x="488" y="883"/>
                  </a:lnTo>
                  <a:lnTo>
                    <a:pt x="542" y="883"/>
                  </a:lnTo>
                  <a:lnTo>
                    <a:pt x="595" y="883"/>
                  </a:lnTo>
                  <a:lnTo>
                    <a:pt x="649" y="881"/>
                  </a:lnTo>
                  <a:lnTo>
                    <a:pt x="702" y="879"/>
                  </a:lnTo>
                  <a:lnTo>
                    <a:pt x="756" y="876"/>
                  </a:lnTo>
                  <a:lnTo>
                    <a:pt x="862" y="871"/>
                  </a:lnTo>
                  <a:lnTo>
                    <a:pt x="966" y="866"/>
                  </a:lnTo>
                  <a:lnTo>
                    <a:pt x="1068" y="861"/>
                  </a:lnTo>
                  <a:lnTo>
                    <a:pt x="1168" y="859"/>
                  </a:lnTo>
                  <a:lnTo>
                    <a:pt x="1216" y="858"/>
                  </a:lnTo>
                  <a:lnTo>
                    <a:pt x="1263" y="858"/>
                  </a:lnTo>
                  <a:lnTo>
                    <a:pt x="1310" y="860"/>
                  </a:lnTo>
                  <a:lnTo>
                    <a:pt x="1354" y="862"/>
                  </a:lnTo>
                  <a:lnTo>
                    <a:pt x="1398" y="865"/>
                  </a:lnTo>
                  <a:lnTo>
                    <a:pt x="1441" y="870"/>
                  </a:lnTo>
                  <a:lnTo>
                    <a:pt x="1482" y="876"/>
                  </a:lnTo>
                  <a:lnTo>
                    <a:pt x="1521" y="884"/>
                  </a:lnTo>
                  <a:lnTo>
                    <a:pt x="1559" y="894"/>
                  </a:lnTo>
                  <a:lnTo>
                    <a:pt x="1596" y="904"/>
                  </a:lnTo>
                  <a:lnTo>
                    <a:pt x="1630" y="917"/>
                  </a:lnTo>
                  <a:lnTo>
                    <a:pt x="1663" y="931"/>
                  </a:lnTo>
                  <a:lnTo>
                    <a:pt x="1736" y="973"/>
                  </a:lnTo>
                  <a:lnTo>
                    <a:pt x="1806" y="1018"/>
                  </a:lnTo>
                  <a:lnTo>
                    <a:pt x="1874" y="1068"/>
                  </a:lnTo>
                  <a:lnTo>
                    <a:pt x="1938" y="1120"/>
                  </a:lnTo>
                  <a:lnTo>
                    <a:pt x="1999" y="1176"/>
                  </a:lnTo>
                  <a:lnTo>
                    <a:pt x="2057" y="1235"/>
                  </a:lnTo>
                  <a:lnTo>
                    <a:pt x="2112" y="1297"/>
                  </a:lnTo>
                  <a:lnTo>
                    <a:pt x="2164" y="1362"/>
                  </a:lnTo>
                  <a:lnTo>
                    <a:pt x="2213" y="1430"/>
                  </a:lnTo>
                  <a:lnTo>
                    <a:pt x="2257" y="1500"/>
                  </a:lnTo>
                  <a:lnTo>
                    <a:pt x="2300" y="1574"/>
                  </a:lnTo>
                  <a:lnTo>
                    <a:pt x="2340" y="1649"/>
                  </a:lnTo>
                  <a:lnTo>
                    <a:pt x="2377" y="1726"/>
                  </a:lnTo>
                  <a:lnTo>
                    <a:pt x="2409" y="1806"/>
                  </a:lnTo>
                  <a:lnTo>
                    <a:pt x="2440" y="1888"/>
                  </a:lnTo>
                  <a:lnTo>
                    <a:pt x="2467" y="1971"/>
                  </a:lnTo>
                  <a:lnTo>
                    <a:pt x="2491" y="2056"/>
                  </a:lnTo>
                  <a:lnTo>
                    <a:pt x="2511" y="2143"/>
                  </a:lnTo>
                  <a:lnTo>
                    <a:pt x="2528" y="2230"/>
                  </a:lnTo>
                  <a:lnTo>
                    <a:pt x="2544" y="2319"/>
                  </a:lnTo>
                  <a:lnTo>
                    <a:pt x="2555" y="2409"/>
                  </a:lnTo>
                  <a:lnTo>
                    <a:pt x="2563" y="2500"/>
                  </a:lnTo>
                  <a:lnTo>
                    <a:pt x="2567" y="2591"/>
                  </a:lnTo>
                  <a:lnTo>
                    <a:pt x="2569" y="2683"/>
                  </a:lnTo>
                  <a:lnTo>
                    <a:pt x="2568" y="2776"/>
                  </a:lnTo>
                  <a:lnTo>
                    <a:pt x="2563" y="2868"/>
                  </a:lnTo>
                  <a:lnTo>
                    <a:pt x="2555" y="2961"/>
                  </a:lnTo>
                  <a:lnTo>
                    <a:pt x="2544" y="3053"/>
                  </a:lnTo>
                  <a:lnTo>
                    <a:pt x="2529" y="3147"/>
                  </a:lnTo>
                  <a:lnTo>
                    <a:pt x="2512" y="3239"/>
                  </a:lnTo>
                  <a:lnTo>
                    <a:pt x="2492" y="3330"/>
                  </a:lnTo>
                  <a:lnTo>
                    <a:pt x="2467" y="3422"/>
                  </a:lnTo>
                  <a:lnTo>
                    <a:pt x="2501" y="3408"/>
                  </a:lnTo>
                  <a:lnTo>
                    <a:pt x="2533" y="3391"/>
                  </a:lnTo>
                  <a:lnTo>
                    <a:pt x="2565" y="3375"/>
                  </a:lnTo>
                  <a:lnTo>
                    <a:pt x="2597" y="3359"/>
                  </a:lnTo>
                  <a:lnTo>
                    <a:pt x="2627" y="3340"/>
                  </a:lnTo>
                  <a:lnTo>
                    <a:pt x="2658" y="3321"/>
                  </a:lnTo>
                  <a:lnTo>
                    <a:pt x="2687" y="3302"/>
                  </a:lnTo>
                  <a:lnTo>
                    <a:pt x="2717" y="3280"/>
                  </a:lnTo>
                  <a:lnTo>
                    <a:pt x="2745" y="3259"/>
                  </a:lnTo>
                  <a:lnTo>
                    <a:pt x="2773" y="3236"/>
                  </a:lnTo>
                  <a:lnTo>
                    <a:pt x="2799" y="3212"/>
                  </a:lnTo>
                  <a:lnTo>
                    <a:pt x="2826" y="3187"/>
                  </a:lnTo>
                  <a:lnTo>
                    <a:pt x="2851" y="3161"/>
                  </a:lnTo>
                  <a:lnTo>
                    <a:pt x="2875" y="3134"/>
                  </a:lnTo>
                  <a:lnTo>
                    <a:pt x="2900" y="3106"/>
                  </a:lnTo>
                  <a:lnTo>
                    <a:pt x="2922" y="3077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" name="Freeform 170"/>
            <p:cNvSpPr>
              <a:spLocks/>
            </p:cNvSpPr>
            <p:nvPr/>
          </p:nvSpPr>
          <p:spPr bwMode="auto">
            <a:xfrm>
              <a:off x="2822576" y="244475"/>
              <a:ext cx="71438" cy="93663"/>
            </a:xfrm>
            <a:custGeom>
              <a:avLst/>
              <a:gdLst>
                <a:gd name="T0" fmla="*/ 2147483647 w 671"/>
                <a:gd name="T1" fmla="*/ 2147483647 h 886"/>
                <a:gd name="T2" fmla="*/ 2147483647 w 671"/>
                <a:gd name="T3" fmla="*/ 2147483647 h 886"/>
                <a:gd name="T4" fmla="*/ 2147483647 w 671"/>
                <a:gd name="T5" fmla="*/ 2147483647 h 886"/>
                <a:gd name="T6" fmla="*/ 2147483647 w 671"/>
                <a:gd name="T7" fmla="*/ 2147483647 h 886"/>
                <a:gd name="T8" fmla="*/ 2147483647 w 671"/>
                <a:gd name="T9" fmla="*/ 2147483647 h 886"/>
                <a:gd name="T10" fmla="*/ 2147483647 w 671"/>
                <a:gd name="T11" fmla="*/ 2147483647 h 886"/>
                <a:gd name="T12" fmla="*/ 2147483647 w 671"/>
                <a:gd name="T13" fmla="*/ 2147483647 h 886"/>
                <a:gd name="T14" fmla="*/ 2147483647 w 671"/>
                <a:gd name="T15" fmla="*/ 2147483647 h 886"/>
                <a:gd name="T16" fmla="*/ 2147483647 w 671"/>
                <a:gd name="T17" fmla="*/ 2147483647 h 886"/>
                <a:gd name="T18" fmla="*/ 2147483647 w 671"/>
                <a:gd name="T19" fmla="*/ 2147483647 h 886"/>
                <a:gd name="T20" fmla="*/ 2147483647 w 671"/>
                <a:gd name="T21" fmla="*/ 0 h 886"/>
                <a:gd name="T22" fmla="*/ 2147483647 w 671"/>
                <a:gd name="T23" fmla="*/ 2147483647 h 886"/>
                <a:gd name="T24" fmla="*/ 2147483647 w 671"/>
                <a:gd name="T25" fmla="*/ 2147483647 h 886"/>
                <a:gd name="T26" fmla="*/ 2147483647 w 671"/>
                <a:gd name="T27" fmla="*/ 2147483647 h 886"/>
                <a:gd name="T28" fmla="*/ 2147483647 w 671"/>
                <a:gd name="T29" fmla="*/ 2147483647 h 886"/>
                <a:gd name="T30" fmla="*/ 2147483647 w 671"/>
                <a:gd name="T31" fmla="*/ 2147483647 h 886"/>
                <a:gd name="T32" fmla="*/ 2147483647 w 671"/>
                <a:gd name="T33" fmla="*/ 2147483647 h 886"/>
                <a:gd name="T34" fmla="*/ 2147483647 w 671"/>
                <a:gd name="T35" fmla="*/ 2147483647 h 886"/>
                <a:gd name="T36" fmla="*/ 2147483647 w 671"/>
                <a:gd name="T37" fmla="*/ 2147483647 h 886"/>
                <a:gd name="T38" fmla="*/ 2147483647 w 671"/>
                <a:gd name="T39" fmla="*/ 2147483647 h 886"/>
                <a:gd name="T40" fmla="*/ 2147483647 w 671"/>
                <a:gd name="T41" fmla="*/ 2147483647 h 886"/>
                <a:gd name="T42" fmla="*/ 2147483647 w 671"/>
                <a:gd name="T43" fmla="*/ 2147483647 h 886"/>
                <a:gd name="T44" fmla="*/ 2147483647 w 671"/>
                <a:gd name="T45" fmla="*/ 2147483647 h 886"/>
                <a:gd name="T46" fmla="*/ 2147483647 w 671"/>
                <a:gd name="T47" fmla="*/ 2147483647 h 886"/>
                <a:gd name="T48" fmla="*/ 2147483647 w 671"/>
                <a:gd name="T49" fmla="*/ 2147483647 h 886"/>
                <a:gd name="T50" fmla="*/ 2147483647 w 671"/>
                <a:gd name="T51" fmla="*/ 2147483647 h 886"/>
                <a:gd name="T52" fmla="*/ 2147483647 w 671"/>
                <a:gd name="T53" fmla="*/ 2147483647 h 886"/>
                <a:gd name="T54" fmla="*/ 2147483647 w 671"/>
                <a:gd name="T55" fmla="*/ 2147483647 h 886"/>
                <a:gd name="T56" fmla="*/ 2147483647 w 671"/>
                <a:gd name="T57" fmla="*/ 2147483647 h 886"/>
                <a:gd name="T58" fmla="*/ 2147483647 w 671"/>
                <a:gd name="T59" fmla="*/ 2147483647 h 886"/>
                <a:gd name="T60" fmla="*/ 2147483647 w 671"/>
                <a:gd name="T61" fmla="*/ 2147483647 h 886"/>
                <a:gd name="T62" fmla="*/ 2147483647 w 671"/>
                <a:gd name="T63" fmla="*/ 2147483647 h 886"/>
                <a:gd name="T64" fmla="*/ 2147483647 w 671"/>
                <a:gd name="T65" fmla="*/ 2147483647 h 886"/>
                <a:gd name="T66" fmla="*/ 2147483647 w 671"/>
                <a:gd name="T67" fmla="*/ 2147483647 h 886"/>
                <a:gd name="T68" fmla="*/ 2147483647 w 671"/>
                <a:gd name="T69" fmla="*/ 2147483647 h 886"/>
                <a:gd name="T70" fmla="*/ 2147483647 w 671"/>
                <a:gd name="T71" fmla="*/ 2147483647 h 886"/>
                <a:gd name="T72" fmla="*/ 2147483647 w 671"/>
                <a:gd name="T73" fmla="*/ 2147483647 h 886"/>
                <a:gd name="T74" fmla="*/ 2147483647 w 671"/>
                <a:gd name="T75" fmla="*/ 2147483647 h 886"/>
                <a:gd name="T76" fmla="*/ 2147483647 w 671"/>
                <a:gd name="T77" fmla="*/ 2147483647 h 886"/>
                <a:gd name="T78" fmla="*/ 2147483647 w 671"/>
                <a:gd name="T79" fmla="*/ 2147483647 h 886"/>
                <a:gd name="T80" fmla="*/ 2147483647 w 671"/>
                <a:gd name="T81" fmla="*/ 2147483647 h 886"/>
                <a:gd name="T82" fmla="*/ 2147483647 w 671"/>
                <a:gd name="T83" fmla="*/ 2147483647 h 886"/>
                <a:gd name="T84" fmla="*/ 2147483647 w 671"/>
                <a:gd name="T85" fmla="*/ 2147483647 h 886"/>
                <a:gd name="T86" fmla="*/ 2147483647 w 671"/>
                <a:gd name="T87" fmla="*/ 2147483647 h 886"/>
                <a:gd name="T88" fmla="*/ 2147483647 w 671"/>
                <a:gd name="T89" fmla="*/ 2147483647 h 886"/>
                <a:gd name="T90" fmla="*/ 2147483647 w 671"/>
                <a:gd name="T91" fmla="*/ 2147483647 h 8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71"/>
                <a:gd name="T139" fmla="*/ 0 h 886"/>
                <a:gd name="T140" fmla="*/ 671 w 671"/>
                <a:gd name="T141" fmla="*/ 886 h 8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71" h="886">
                  <a:moveTo>
                    <a:pt x="5" y="275"/>
                  </a:moveTo>
                  <a:lnTo>
                    <a:pt x="20" y="244"/>
                  </a:lnTo>
                  <a:lnTo>
                    <a:pt x="35" y="213"/>
                  </a:lnTo>
                  <a:lnTo>
                    <a:pt x="50" y="184"/>
                  </a:lnTo>
                  <a:lnTo>
                    <a:pt x="67" y="155"/>
                  </a:lnTo>
                  <a:lnTo>
                    <a:pt x="83" y="128"/>
                  </a:lnTo>
                  <a:lnTo>
                    <a:pt x="100" y="103"/>
                  </a:lnTo>
                  <a:lnTo>
                    <a:pt x="108" y="91"/>
                  </a:lnTo>
                  <a:lnTo>
                    <a:pt x="118" y="80"/>
                  </a:lnTo>
                  <a:lnTo>
                    <a:pt x="127" y="70"/>
                  </a:lnTo>
                  <a:lnTo>
                    <a:pt x="137" y="59"/>
                  </a:lnTo>
                  <a:lnTo>
                    <a:pt x="147" y="50"/>
                  </a:lnTo>
                  <a:lnTo>
                    <a:pt x="157" y="42"/>
                  </a:lnTo>
                  <a:lnTo>
                    <a:pt x="168" y="34"/>
                  </a:lnTo>
                  <a:lnTo>
                    <a:pt x="179" y="27"/>
                  </a:lnTo>
                  <a:lnTo>
                    <a:pt x="191" y="21"/>
                  </a:lnTo>
                  <a:lnTo>
                    <a:pt x="202" y="15"/>
                  </a:lnTo>
                  <a:lnTo>
                    <a:pt x="215" y="11"/>
                  </a:lnTo>
                  <a:lnTo>
                    <a:pt x="229" y="7"/>
                  </a:lnTo>
                  <a:lnTo>
                    <a:pt x="242" y="4"/>
                  </a:lnTo>
                  <a:lnTo>
                    <a:pt x="256" y="1"/>
                  </a:lnTo>
                  <a:lnTo>
                    <a:pt x="270" y="0"/>
                  </a:lnTo>
                  <a:lnTo>
                    <a:pt x="287" y="0"/>
                  </a:lnTo>
                  <a:lnTo>
                    <a:pt x="302" y="1"/>
                  </a:lnTo>
                  <a:lnTo>
                    <a:pt x="319" y="4"/>
                  </a:lnTo>
                  <a:lnTo>
                    <a:pt x="337" y="7"/>
                  </a:lnTo>
                  <a:lnTo>
                    <a:pt x="355" y="12"/>
                  </a:lnTo>
                  <a:lnTo>
                    <a:pt x="372" y="16"/>
                  </a:lnTo>
                  <a:lnTo>
                    <a:pt x="389" y="22"/>
                  </a:lnTo>
                  <a:lnTo>
                    <a:pt x="406" y="29"/>
                  </a:lnTo>
                  <a:lnTo>
                    <a:pt x="423" y="36"/>
                  </a:lnTo>
                  <a:lnTo>
                    <a:pt x="438" y="44"/>
                  </a:lnTo>
                  <a:lnTo>
                    <a:pt x="455" y="52"/>
                  </a:lnTo>
                  <a:lnTo>
                    <a:pt x="471" y="62"/>
                  </a:lnTo>
                  <a:lnTo>
                    <a:pt x="486" y="72"/>
                  </a:lnTo>
                  <a:lnTo>
                    <a:pt x="500" y="83"/>
                  </a:lnTo>
                  <a:lnTo>
                    <a:pt x="515" y="94"/>
                  </a:lnTo>
                  <a:lnTo>
                    <a:pt x="529" y="106"/>
                  </a:lnTo>
                  <a:lnTo>
                    <a:pt x="542" y="119"/>
                  </a:lnTo>
                  <a:lnTo>
                    <a:pt x="555" y="132"/>
                  </a:lnTo>
                  <a:lnTo>
                    <a:pt x="568" y="146"/>
                  </a:lnTo>
                  <a:lnTo>
                    <a:pt x="580" y="160"/>
                  </a:lnTo>
                  <a:lnTo>
                    <a:pt x="591" y="174"/>
                  </a:lnTo>
                  <a:lnTo>
                    <a:pt x="601" y="190"/>
                  </a:lnTo>
                  <a:lnTo>
                    <a:pt x="611" y="206"/>
                  </a:lnTo>
                  <a:lnTo>
                    <a:pt x="621" y="222"/>
                  </a:lnTo>
                  <a:lnTo>
                    <a:pt x="629" y="239"/>
                  </a:lnTo>
                  <a:lnTo>
                    <a:pt x="637" y="256"/>
                  </a:lnTo>
                  <a:lnTo>
                    <a:pt x="644" y="273"/>
                  </a:lnTo>
                  <a:lnTo>
                    <a:pt x="651" y="292"/>
                  </a:lnTo>
                  <a:lnTo>
                    <a:pt x="656" y="310"/>
                  </a:lnTo>
                  <a:lnTo>
                    <a:pt x="661" y="328"/>
                  </a:lnTo>
                  <a:lnTo>
                    <a:pt x="665" y="348"/>
                  </a:lnTo>
                  <a:lnTo>
                    <a:pt x="668" y="367"/>
                  </a:lnTo>
                  <a:lnTo>
                    <a:pt x="670" y="386"/>
                  </a:lnTo>
                  <a:lnTo>
                    <a:pt x="671" y="407"/>
                  </a:lnTo>
                  <a:lnTo>
                    <a:pt x="671" y="427"/>
                  </a:lnTo>
                  <a:lnTo>
                    <a:pt x="671" y="447"/>
                  </a:lnTo>
                  <a:lnTo>
                    <a:pt x="669" y="468"/>
                  </a:lnTo>
                  <a:lnTo>
                    <a:pt x="665" y="493"/>
                  </a:lnTo>
                  <a:lnTo>
                    <a:pt x="660" y="519"/>
                  </a:lnTo>
                  <a:lnTo>
                    <a:pt x="652" y="544"/>
                  </a:lnTo>
                  <a:lnTo>
                    <a:pt x="643" y="568"/>
                  </a:lnTo>
                  <a:lnTo>
                    <a:pt x="632" y="593"/>
                  </a:lnTo>
                  <a:lnTo>
                    <a:pt x="619" y="616"/>
                  </a:lnTo>
                  <a:lnTo>
                    <a:pt x="604" y="640"/>
                  </a:lnTo>
                  <a:lnTo>
                    <a:pt x="588" y="662"/>
                  </a:lnTo>
                  <a:lnTo>
                    <a:pt x="571" y="684"/>
                  </a:lnTo>
                  <a:lnTo>
                    <a:pt x="552" y="706"/>
                  </a:lnTo>
                  <a:lnTo>
                    <a:pt x="532" y="726"/>
                  </a:lnTo>
                  <a:lnTo>
                    <a:pt x="512" y="745"/>
                  </a:lnTo>
                  <a:lnTo>
                    <a:pt x="489" y="764"/>
                  </a:lnTo>
                  <a:lnTo>
                    <a:pt x="467" y="781"/>
                  </a:lnTo>
                  <a:lnTo>
                    <a:pt x="442" y="797"/>
                  </a:lnTo>
                  <a:lnTo>
                    <a:pt x="418" y="813"/>
                  </a:lnTo>
                  <a:lnTo>
                    <a:pt x="394" y="827"/>
                  </a:lnTo>
                  <a:lnTo>
                    <a:pt x="367" y="839"/>
                  </a:lnTo>
                  <a:lnTo>
                    <a:pt x="342" y="850"/>
                  </a:lnTo>
                  <a:lnTo>
                    <a:pt x="315" y="860"/>
                  </a:lnTo>
                  <a:lnTo>
                    <a:pt x="288" y="869"/>
                  </a:lnTo>
                  <a:lnTo>
                    <a:pt x="261" y="876"/>
                  </a:lnTo>
                  <a:lnTo>
                    <a:pt x="234" y="881"/>
                  </a:lnTo>
                  <a:lnTo>
                    <a:pt x="206" y="885"/>
                  </a:lnTo>
                  <a:lnTo>
                    <a:pt x="180" y="886"/>
                  </a:lnTo>
                  <a:lnTo>
                    <a:pt x="152" y="886"/>
                  </a:lnTo>
                  <a:lnTo>
                    <a:pt x="126" y="884"/>
                  </a:lnTo>
                  <a:lnTo>
                    <a:pt x="99" y="880"/>
                  </a:lnTo>
                  <a:lnTo>
                    <a:pt x="74" y="875"/>
                  </a:lnTo>
                  <a:lnTo>
                    <a:pt x="48" y="867"/>
                  </a:lnTo>
                  <a:lnTo>
                    <a:pt x="24" y="856"/>
                  </a:lnTo>
                  <a:lnTo>
                    <a:pt x="0" y="843"/>
                  </a:lnTo>
                  <a:lnTo>
                    <a:pt x="5" y="27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Freeform 171"/>
            <p:cNvSpPr>
              <a:spLocks/>
            </p:cNvSpPr>
            <p:nvPr/>
          </p:nvSpPr>
          <p:spPr bwMode="auto">
            <a:xfrm>
              <a:off x="2825751" y="282575"/>
              <a:ext cx="47625" cy="36513"/>
            </a:xfrm>
            <a:custGeom>
              <a:avLst/>
              <a:gdLst>
                <a:gd name="T0" fmla="*/ 0 w 453"/>
                <a:gd name="T1" fmla="*/ 2147483647 h 341"/>
                <a:gd name="T2" fmla="*/ 2147483647 w 453"/>
                <a:gd name="T3" fmla="*/ 2147483647 h 341"/>
                <a:gd name="T4" fmla="*/ 2147483647 w 453"/>
                <a:gd name="T5" fmla="*/ 2147483647 h 341"/>
                <a:gd name="T6" fmla="*/ 2147483647 w 453"/>
                <a:gd name="T7" fmla="*/ 2147483647 h 341"/>
                <a:gd name="T8" fmla="*/ 2147483647 w 453"/>
                <a:gd name="T9" fmla="*/ 2147483647 h 341"/>
                <a:gd name="T10" fmla="*/ 2147483647 w 453"/>
                <a:gd name="T11" fmla="*/ 2147483647 h 341"/>
                <a:gd name="T12" fmla="*/ 2147483647 w 453"/>
                <a:gd name="T13" fmla="*/ 2147483647 h 341"/>
                <a:gd name="T14" fmla="*/ 2147483647 w 453"/>
                <a:gd name="T15" fmla="*/ 2147483647 h 341"/>
                <a:gd name="T16" fmla="*/ 2147483647 w 453"/>
                <a:gd name="T17" fmla="*/ 2147483647 h 341"/>
                <a:gd name="T18" fmla="*/ 2147483647 w 453"/>
                <a:gd name="T19" fmla="*/ 2147483647 h 341"/>
                <a:gd name="T20" fmla="*/ 2147483647 w 453"/>
                <a:gd name="T21" fmla="*/ 2147483647 h 341"/>
                <a:gd name="T22" fmla="*/ 2147483647 w 453"/>
                <a:gd name="T23" fmla="*/ 2147483647 h 341"/>
                <a:gd name="T24" fmla="*/ 2147483647 w 453"/>
                <a:gd name="T25" fmla="*/ 2147483647 h 341"/>
                <a:gd name="T26" fmla="*/ 2147483647 w 453"/>
                <a:gd name="T27" fmla="*/ 2147483647 h 341"/>
                <a:gd name="T28" fmla="*/ 2147483647 w 453"/>
                <a:gd name="T29" fmla="*/ 0 h 341"/>
                <a:gd name="T30" fmla="*/ 2147483647 w 453"/>
                <a:gd name="T31" fmla="*/ 0 h 341"/>
                <a:gd name="T32" fmla="*/ 2147483647 w 453"/>
                <a:gd name="T33" fmla="*/ 2147483647 h 341"/>
                <a:gd name="T34" fmla="*/ 2147483647 w 453"/>
                <a:gd name="T35" fmla="*/ 2147483647 h 341"/>
                <a:gd name="T36" fmla="*/ 2147483647 w 453"/>
                <a:gd name="T37" fmla="*/ 2147483647 h 341"/>
                <a:gd name="T38" fmla="*/ 2147483647 w 453"/>
                <a:gd name="T39" fmla="*/ 2147483647 h 341"/>
                <a:gd name="T40" fmla="*/ 2147483647 w 453"/>
                <a:gd name="T41" fmla="*/ 2147483647 h 341"/>
                <a:gd name="T42" fmla="*/ 2147483647 w 453"/>
                <a:gd name="T43" fmla="*/ 2147483647 h 341"/>
                <a:gd name="T44" fmla="*/ 2147483647 w 453"/>
                <a:gd name="T45" fmla="*/ 2147483647 h 341"/>
                <a:gd name="T46" fmla="*/ 2147483647 w 453"/>
                <a:gd name="T47" fmla="*/ 2147483647 h 341"/>
                <a:gd name="T48" fmla="*/ 2147483647 w 453"/>
                <a:gd name="T49" fmla="*/ 2147483647 h 341"/>
                <a:gd name="T50" fmla="*/ 2147483647 w 453"/>
                <a:gd name="T51" fmla="*/ 2147483647 h 341"/>
                <a:gd name="T52" fmla="*/ 2147483647 w 453"/>
                <a:gd name="T53" fmla="*/ 2147483647 h 341"/>
                <a:gd name="T54" fmla="*/ 2147483647 w 453"/>
                <a:gd name="T55" fmla="*/ 2147483647 h 341"/>
                <a:gd name="T56" fmla="*/ 2147483647 w 453"/>
                <a:gd name="T57" fmla="*/ 2147483647 h 341"/>
                <a:gd name="T58" fmla="*/ 2147483647 w 453"/>
                <a:gd name="T59" fmla="*/ 2147483647 h 341"/>
                <a:gd name="T60" fmla="*/ 2147483647 w 453"/>
                <a:gd name="T61" fmla="*/ 2147483647 h 341"/>
                <a:gd name="T62" fmla="*/ 2147483647 w 453"/>
                <a:gd name="T63" fmla="*/ 2147483647 h 341"/>
                <a:gd name="T64" fmla="*/ 2147483647 w 453"/>
                <a:gd name="T65" fmla="*/ 2147483647 h 341"/>
                <a:gd name="T66" fmla="*/ 2147483647 w 453"/>
                <a:gd name="T67" fmla="*/ 2147483647 h 341"/>
                <a:gd name="T68" fmla="*/ 2147483647 w 453"/>
                <a:gd name="T69" fmla="*/ 2147483647 h 341"/>
                <a:gd name="T70" fmla="*/ 2147483647 w 453"/>
                <a:gd name="T71" fmla="*/ 2147483647 h 341"/>
                <a:gd name="T72" fmla="*/ 2147483647 w 453"/>
                <a:gd name="T73" fmla="*/ 2147483647 h 341"/>
                <a:gd name="T74" fmla="*/ 2147483647 w 453"/>
                <a:gd name="T75" fmla="*/ 2147483647 h 341"/>
                <a:gd name="T76" fmla="*/ 2147483647 w 453"/>
                <a:gd name="T77" fmla="*/ 2147483647 h 341"/>
                <a:gd name="T78" fmla="*/ 2147483647 w 453"/>
                <a:gd name="T79" fmla="*/ 2147483647 h 341"/>
                <a:gd name="T80" fmla="*/ 2147483647 w 453"/>
                <a:gd name="T81" fmla="*/ 2147483647 h 341"/>
                <a:gd name="T82" fmla="*/ 2147483647 w 453"/>
                <a:gd name="T83" fmla="*/ 2147483647 h 341"/>
                <a:gd name="T84" fmla="*/ 2147483647 w 453"/>
                <a:gd name="T85" fmla="*/ 2147483647 h 341"/>
                <a:gd name="T86" fmla="*/ 2147483647 w 453"/>
                <a:gd name="T87" fmla="*/ 2147483647 h 341"/>
                <a:gd name="T88" fmla="*/ 2147483647 w 453"/>
                <a:gd name="T89" fmla="*/ 2147483647 h 341"/>
                <a:gd name="T90" fmla="*/ 2147483647 w 453"/>
                <a:gd name="T91" fmla="*/ 2147483647 h 341"/>
                <a:gd name="T92" fmla="*/ 2147483647 w 453"/>
                <a:gd name="T93" fmla="*/ 2147483647 h 341"/>
                <a:gd name="T94" fmla="*/ 2147483647 w 453"/>
                <a:gd name="T95" fmla="*/ 2147483647 h 341"/>
                <a:gd name="T96" fmla="*/ 2147483647 w 453"/>
                <a:gd name="T97" fmla="*/ 2147483647 h 341"/>
                <a:gd name="T98" fmla="*/ 0 w 453"/>
                <a:gd name="T99" fmla="*/ 2147483647 h 3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53"/>
                <a:gd name="T151" fmla="*/ 0 h 341"/>
                <a:gd name="T152" fmla="*/ 453 w 453"/>
                <a:gd name="T153" fmla="*/ 341 h 3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53" h="341">
                  <a:moveTo>
                    <a:pt x="0" y="171"/>
                  </a:moveTo>
                  <a:lnTo>
                    <a:pt x="12" y="156"/>
                  </a:lnTo>
                  <a:lnTo>
                    <a:pt x="45" y="121"/>
                  </a:lnTo>
                  <a:lnTo>
                    <a:pt x="68" y="99"/>
                  </a:lnTo>
                  <a:lnTo>
                    <a:pt x="95" y="76"/>
                  </a:lnTo>
                  <a:lnTo>
                    <a:pt x="109" y="65"/>
                  </a:lnTo>
                  <a:lnTo>
                    <a:pt x="124" y="55"/>
                  </a:lnTo>
                  <a:lnTo>
                    <a:pt x="140" y="43"/>
                  </a:lnTo>
                  <a:lnTo>
                    <a:pt x="157" y="34"/>
                  </a:lnTo>
                  <a:lnTo>
                    <a:pt x="174" y="25"/>
                  </a:lnTo>
                  <a:lnTo>
                    <a:pt x="191" y="17"/>
                  </a:lnTo>
                  <a:lnTo>
                    <a:pt x="210" y="11"/>
                  </a:lnTo>
                  <a:lnTo>
                    <a:pt x="228" y="6"/>
                  </a:lnTo>
                  <a:lnTo>
                    <a:pt x="246" y="2"/>
                  </a:lnTo>
                  <a:lnTo>
                    <a:pt x="266" y="0"/>
                  </a:lnTo>
                  <a:lnTo>
                    <a:pt x="285" y="0"/>
                  </a:lnTo>
                  <a:lnTo>
                    <a:pt x="304" y="3"/>
                  </a:lnTo>
                  <a:lnTo>
                    <a:pt x="323" y="7"/>
                  </a:lnTo>
                  <a:lnTo>
                    <a:pt x="342" y="14"/>
                  </a:lnTo>
                  <a:lnTo>
                    <a:pt x="361" y="23"/>
                  </a:lnTo>
                  <a:lnTo>
                    <a:pt x="380" y="36"/>
                  </a:lnTo>
                  <a:lnTo>
                    <a:pt x="399" y="52"/>
                  </a:lnTo>
                  <a:lnTo>
                    <a:pt x="417" y="70"/>
                  </a:lnTo>
                  <a:lnTo>
                    <a:pt x="435" y="92"/>
                  </a:lnTo>
                  <a:lnTo>
                    <a:pt x="453" y="118"/>
                  </a:lnTo>
                  <a:lnTo>
                    <a:pt x="442" y="115"/>
                  </a:lnTo>
                  <a:lnTo>
                    <a:pt x="411" y="107"/>
                  </a:lnTo>
                  <a:lnTo>
                    <a:pt x="390" y="105"/>
                  </a:lnTo>
                  <a:lnTo>
                    <a:pt x="364" y="102"/>
                  </a:lnTo>
                  <a:lnTo>
                    <a:pt x="351" y="102"/>
                  </a:lnTo>
                  <a:lnTo>
                    <a:pt x="337" y="104"/>
                  </a:lnTo>
                  <a:lnTo>
                    <a:pt x="322" y="105"/>
                  </a:lnTo>
                  <a:lnTo>
                    <a:pt x="306" y="107"/>
                  </a:lnTo>
                  <a:lnTo>
                    <a:pt x="290" y="111"/>
                  </a:lnTo>
                  <a:lnTo>
                    <a:pt x="274" y="115"/>
                  </a:lnTo>
                  <a:lnTo>
                    <a:pt x="256" y="120"/>
                  </a:lnTo>
                  <a:lnTo>
                    <a:pt x="240" y="127"/>
                  </a:lnTo>
                  <a:lnTo>
                    <a:pt x="222" y="135"/>
                  </a:lnTo>
                  <a:lnTo>
                    <a:pt x="205" y="144"/>
                  </a:lnTo>
                  <a:lnTo>
                    <a:pt x="187" y="155"/>
                  </a:lnTo>
                  <a:lnTo>
                    <a:pt x="169" y="169"/>
                  </a:lnTo>
                  <a:lnTo>
                    <a:pt x="152" y="183"/>
                  </a:lnTo>
                  <a:lnTo>
                    <a:pt x="133" y="199"/>
                  </a:lnTo>
                  <a:lnTo>
                    <a:pt x="116" y="218"/>
                  </a:lnTo>
                  <a:lnTo>
                    <a:pt x="99" y="238"/>
                  </a:lnTo>
                  <a:lnTo>
                    <a:pt x="81" y="260"/>
                  </a:lnTo>
                  <a:lnTo>
                    <a:pt x="64" y="285"/>
                  </a:lnTo>
                  <a:lnTo>
                    <a:pt x="48" y="312"/>
                  </a:lnTo>
                  <a:lnTo>
                    <a:pt x="31" y="341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Freeform 172"/>
            <p:cNvSpPr>
              <a:spLocks/>
            </p:cNvSpPr>
            <p:nvPr/>
          </p:nvSpPr>
          <p:spPr bwMode="auto">
            <a:xfrm>
              <a:off x="2535238" y="28575"/>
              <a:ext cx="287338" cy="192088"/>
            </a:xfrm>
            <a:custGeom>
              <a:avLst/>
              <a:gdLst>
                <a:gd name="T0" fmla="*/ 2147483647 w 2725"/>
                <a:gd name="T1" fmla="*/ 2147483647 h 1822"/>
                <a:gd name="T2" fmla="*/ 2147483647 w 2725"/>
                <a:gd name="T3" fmla="*/ 2147483647 h 1822"/>
                <a:gd name="T4" fmla="*/ 2147483647 w 2725"/>
                <a:gd name="T5" fmla="*/ 2147483647 h 1822"/>
                <a:gd name="T6" fmla="*/ 2147483647 w 2725"/>
                <a:gd name="T7" fmla="*/ 2147483647 h 1822"/>
                <a:gd name="T8" fmla="*/ 2147483647 w 2725"/>
                <a:gd name="T9" fmla="*/ 2147483647 h 1822"/>
                <a:gd name="T10" fmla="*/ 2147483647 w 2725"/>
                <a:gd name="T11" fmla="*/ 2147483647 h 1822"/>
                <a:gd name="T12" fmla="*/ 2147483647 w 2725"/>
                <a:gd name="T13" fmla="*/ 2147483647 h 1822"/>
                <a:gd name="T14" fmla="*/ 2147483647 w 2725"/>
                <a:gd name="T15" fmla="*/ 2147483647 h 1822"/>
                <a:gd name="T16" fmla="*/ 2147483647 w 2725"/>
                <a:gd name="T17" fmla="*/ 2147483647 h 1822"/>
                <a:gd name="T18" fmla="*/ 2147483647 w 2725"/>
                <a:gd name="T19" fmla="*/ 2147483647 h 1822"/>
                <a:gd name="T20" fmla="*/ 2147483647 w 2725"/>
                <a:gd name="T21" fmla="*/ 2147483647 h 1822"/>
                <a:gd name="T22" fmla="*/ 2147483647 w 2725"/>
                <a:gd name="T23" fmla="*/ 2147483647 h 1822"/>
                <a:gd name="T24" fmla="*/ 2147483647 w 2725"/>
                <a:gd name="T25" fmla="*/ 2147483647 h 1822"/>
                <a:gd name="T26" fmla="*/ 2147483647 w 2725"/>
                <a:gd name="T27" fmla="*/ 2147483647 h 1822"/>
                <a:gd name="T28" fmla="*/ 2147483647 w 2725"/>
                <a:gd name="T29" fmla="*/ 2147483647 h 1822"/>
                <a:gd name="T30" fmla="*/ 2147483647 w 2725"/>
                <a:gd name="T31" fmla="*/ 2147483647 h 1822"/>
                <a:gd name="T32" fmla="*/ 2147483647 w 2725"/>
                <a:gd name="T33" fmla="*/ 2147483647 h 1822"/>
                <a:gd name="T34" fmla="*/ 2147483647 w 2725"/>
                <a:gd name="T35" fmla="*/ 2147483647 h 1822"/>
                <a:gd name="T36" fmla="*/ 2147483647 w 2725"/>
                <a:gd name="T37" fmla="*/ 2147483647 h 1822"/>
                <a:gd name="T38" fmla="*/ 2147483647 w 2725"/>
                <a:gd name="T39" fmla="*/ 2147483647 h 1822"/>
                <a:gd name="T40" fmla="*/ 2147483647 w 2725"/>
                <a:gd name="T41" fmla="*/ 2147483647 h 1822"/>
                <a:gd name="T42" fmla="*/ 0 w 2725"/>
                <a:gd name="T43" fmla="*/ 2147483647 h 1822"/>
                <a:gd name="T44" fmla="*/ 2147483647 w 2725"/>
                <a:gd name="T45" fmla="*/ 2147483647 h 1822"/>
                <a:gd name="T46" fmla="*/ 2147483647 w 2725"/>
                <a:gd name="T47" fmla="*/ 2147483647 h 1822"/>
                <a:gd name="T48" fmla="*/ 2147483647 w 2725"/>
                <a:gd name="T49" fmla="*/ 2147483647 h 1822"/>
                <a:gd name="T50" fmla="*/ 2147483647 w 2725"/>
                <a:gd name="T51" fmla="*/ 2147483647 h 1822"/>
                <a:gd name="T52" fmla="*/ 2147483647 w 2725"/>
                <a:gd name="T53" fmla="*/ 2147483647 h 1822"/>
                <a:gd name="T54" fmla="*/ 2147483647 w 2725"/>
                <a:gd name="T55" fmla="*/ 2147483647 h 1822"/>
                <a:gd name="T56" fmla="*/ 2147483647 w 2725"/>
                <a:gd name="T57" fmla="*/ 2147483647 h 1822"/>
                <a:gd name="T58" fmla="*/ 2147483647 w 2725"/>
                <a:gd name="T59" fmla="*/ 2147483647 h 1822"/>
                <a:gd name="T60" fmla="*/ 2147483647 w 2725"/>
                <a:gd name="T61" fmla="*/ 2147483647 h 1822"/>
                <a:gd name="T62" fmla="*/ 2147483647 w 2725"/>
                <a:gd name="T63" fmla="*/ 2147483647 h 1822"/>
                <a:gd name="T64" fmla="*/ 2147483647 w 2725"/>
                <a:gd name="T65" fmla="*/ 2147483647 h 1822"/>
                <a:gd name="T66" fmla="*/ 2147483647 w 2725"/>
                <a:gd name="T67" fmla="*/ 2147483647 h 1822"/>
                <a:gd name="T68" fmla="*/ 2147483647 w 2725"/>
                <a:gd name="T69" fmla="*/ 2147483647 h 1822"/>
                <a:gd name="T70" fmla="*/ 2147483647 w 2725"/>
                <a:gd name="T71" fmla="*/ 2147483647 h 1822"/>
                <a:gd name="T72" fmla="*/ 2147483647 w 2725"/>
                <a:gd name="T73" fmla="*/ 2147483647 h 1822"/>
                <a:gd name="T74" fmla="*/ 2147483647 w 2725"/>
                <a:gd name="T75" fmla="*/ 2147483647 h 1822"/>
                <a:gd name="T76" fmla="*/ 2147483647 w 2725"/>
                <a:gd name="T77" fmla="*/ 2147483647 h 1822"/>
                <a:gd name="T78" fmla="*/ 2147483647 w 2725"/>
                <a:gd name="T79" fmla="*/ 2147483647 h 1822"/>
                <a:gd name="T80" fmla="*/ 2147483647 w 2725"/>
                <a:gd name="T81" fmla="*/ 2147483647 h 1822"/>
                <a:gd name="T82" fmla="*/ 2147483647 w 2725"/>
                <a:gd name="T83" fmla="*/ 2147483647 h 1822"/>
                <a:gd name="T84" fmla="*/ 2147483647 w 2725"/>
                <a:gd name="T85" fmla="*/ 2147483647 h 1822"/>
                <a:gd name="T86" fmla="*/ 2147483647 w 2725"/>
                <a:gd name="T87" fmla="*/ 2147483647 h 182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25"/>
                <a:gd name="T133" fmla="*/ 0 h 1822"/>
                <a:gd name="T134" fmla="*/ 2725 w 2725"/>
                <a:gd name="T135" fmla="*/ 1822 h 182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25" h="1822">
                  <a:moveTo>
                    <a:pt x="2239" y="571"/>
                  </a:moveTo>
                  <a:lnTo>
                    <a:pt x="2121" y="486"/>
                  </a:lnTo>
                  <a:lnTo>
                    <a:pt x="1997" y="399"/>
                  </a:lnTo>
                  <a:lnTo>
                    <a:pt x="1932" y="355"/>
                  </a:lnTo>
                  <a:lnTo>
                    <a:pt x="1866" y="312"/>
                  </a:lnTo>
                  <a:lnTo>
                    <a:pt x="1800" y="269"/>
                  </a:lnTo>
                  <a:lnTo>
                    <a:pt x="1733" y="229"/>
                  </a:lnTo>
                  <a:lnTo>
                    <a:pt x="1664" y="191"/>
                  </a:lnTo>
                  <a:lnTo>
                    <a:pt x="1594" y="154"/>
                  </a:lnTo>
                  <a:lnTo>
                    <a:pt x="1525" y="121"/>
                  </a:lnTo>
                  <a:lnTo>
                    <a:pt x="1454" y="90"/>
                  </a:lnTo>
                  <a:lnTo>
                    <a:pt x="1383" y="64"/>
                  </a:lnTo>
                  <a:lnTo>
                    <a:pt x="1311" y="41"/>
                  </a:lnTo>
                  <a:lnTo>
                    <a:pt x="1239" y="23"/>
                  </a:lnTo>
                  <a:lnTo>
                    <a:pt x="1167" y="10"/>
                  </a:lnTo>
                  <a:lnTo>
                    <a:pt x="1095" y="2"/>
                  </a:lnTo>
                  <a:lnTo>
                    <a:pt x="1022" y="0"/>
                  </a:lnTo>
                  <a:lnTo>
                    <a:pt x="950" y="5"/>
                  </a:lnTo>
                  <a:lnTo>
                    <a:pt x="879" y="16"/>
                  </a:lnTo>
                  <a:lnTo>
                    <a:pt x="806" y="34"/>
                  </a:lnTo>
                  <a:lnTo>
                    <a:pt x="735" y="60"/>
                  </a:lnTo>
                  <a:lnTo>
                    <a:pt x="665" y="93"/>
                  </a:lnTo>
                  <a:lnTo>
                    <a:pt x="595" y="136"/>
                  </a:lnTo>
                  <a:lnTo>
                    <a:pt x="524" y="187"/>
                  </a:lnTo>
                  <a:lnTo>
                    <a:pt x="456" y="248"/>
                  </a:lnTo>
                  <a:lnTo>
                    <a:pt x="388" y="318"/>
                  </a:lnTo>
                  <a:lnTo>
                    <a:pt x="322" y="399"/>
                  </a:lnTo>
                  <a:lnTo>
                    <a:pt x="256" y="489"/>
                  </a:lnTo>
                  <a:lnTo>
                    <a:pt x="191" y="592"/>
                  </a:lnTo>
                  <a:lnTo>
                    <a:pt x="128" y="706"/>
                  </a:lnTo>
                  <a:lnTo>
                    <a:pt x="66" y="831"/>
                  </a:lnTo>
                  <a:lnTo>
                    <a:pt x="56" y="857"/>
                  </a:lnTo>
                  <a:lnTo>
                    <a:pt x="46" y="881"/>
                  </a:lnTo>
                  <a:lnTo>
                    <a:pt x="38" y="908"/>
                  </a:lnTo>
                  <a:lnTo>
                    <a:pt x="30" y="933"/>
                  </a:lnTo>
                  <a:lnTo>
                    <a:pt x="22" y="959"/>
                  </a:lnTo>
                  <a:lnTo>
                    <a:pt x="17" y="986"/>
                  </a:lnTo>
                  <a:lnTo>
                    <a:pt x="12" y="1013"/>
                  </a:lnTo>
                  <a:lnTo>
                    <a:pt x="8" y="1040"/>
                  </a:lnTo>
                  <a:lnTo>
                    <a:pt x="5" y="1067"/>
                  </a:lnTo>
                  <a:lnTo>
                    <a:pt x="3" y="1095"/>
                  </a:lnTo>
                  <a:lnTo>
                    <a:pt x="1" y="1123"/>
                  </a:lnTo>
                  <a:lnTo>
                    <a:pt x="0" y="1151"/>
                  </a:lnTo>
                  <a:lnTo>
                    <a:pt x="0" y="1179"/>
                  </a:lnTo>
                  <a:lnTo>
                    <a:pt x="0" y="1208"/>
                  </a:lnTo>
                  <a:lnTo>
                    <a:pt x="1" y="1236"/>
                  </a:lnTo>
                  <a:lnTo>
                    <a:pt x="3" y="1265"/>
                  </a:lnTo>
                  <a:lnTo>
                    <a:pt x="7" y="1323"/>
                  </a:lnTo>
                  <a:lnTo>
                    <a:pt x="12" y="1381"/>
                  </a:lnTo>
                  <a:lnTo>
                    <a:pt x="19" y="1440"/>
                  </a:lnTo>
                  <a:lnTo>
                    <a:pt x="26" y="1498"/>
                  </a:lnTo>
                  <a:lnTo>
                    <a:pt x="35" y="1556"/>
                  </a:lnTo>
                  <a:lnTo>
                    <a:pt x="44" y="1614"/>
                  </a:lnTo>
                  <a:lnTo>
                    <a:pt x="51" y="1671"/>
                  </a:lnTo>
                  <a:lnTo>
                    <a:pt x="59" y="1728"/>
                  </a:lnTo>
                  <a:lnTo>
                    <a:pt x="2699" y="1822"/>
                  </a:lnTo>
                  <a:lnTo>
                    <a:pt x="2705" y="1777"/>
                  </a:lnTo>
                  <a:lnTo>
                    <a:pt x="2711" y="1731"/>
                  </a:lnTo>
                  <a:lnTo>
                    <a:pt x="2715" y="1686"/>
                  </a:lnTo>
                  <a:lnTo>
                    <a:pt x="2719" y="1641"/>
                  </a:lnTo>
                  <a:lnTo>
                    <a:pt x="2722" y="1598"/>
                  </a:lnTo>
                  <a:lnTo>
                    <a:pt x="2724" y="1553"/>
                  </a:lnTo>
                  <a:lnTo>
                    <a:pt x="2725" y="1510"/>
                  </a:lnTo>
                  <a:lnTo>
                    <a:pt x="2724" y="1466"/>
                  </a:lnTo>
                  <a:lnTo>
                    <a:pt x="2721" y="1424"/>
                  </a:lnTo>
                  <a:lnTo>
                    <a:pt x="2718" y="1382"/>
                  </a:lnTo>
                  <a:lnTo>
                    <a:pt x="2714" y="1340"/>
                  </a:lnTo>
                  <a:lnTo>
                    <a:pt x="2708" y="1298"/>
                  </a:lnTo>
                  <a:lnTo>
                    <a:pt x="2701" y="1258"/>
                  </a:lnTo>
                  <a:lnTo>
                    <a:pt x="2692" y="1217"/>
                  </a:lnTo>
                  <a:lnTo>
                    <a:pt x="2682" y="1176"/>
                  </a:lnTo>
                  <a:lnTo>
                    <a:pt x="2671" y="1137"/>
                  </a:lnTo>
                  <a:lnTo>
                    <a:pt x="2657" y="1098"/>
                  </a:lnTo>
                  <a:lnTo>
                    <a:pt x="2642" y="1058"/>
                  </a:lnTo>
                  <a:lnTo>
                    <a:pt x="2626" y="1021"/>
                  </a:lnTo>
                  <a:lnTo>
                    <a:pt x="2607" y="983"/>
                  </a:lnTo>
                  <a:lnTo>
                    <a:pt x="2587" y="945"/>
                  </a:lnTo>
                  <a:lnTo>
                    <a:pt x="2565" y="909"/>
                  </a:lnTo>
                  <a:lnTo>
                    <a:pt x="2541" y="872"/>
                  </a:lnTo>
                  <a:lnTo>
                    <a:pt x="2516" y="836"/>
                  </a:lnTo>
                  <a:lnTo>
                    <a:pt x="2488" y="802"/>
                  </a:lnTo>
                  <a:lnTo>
                    <a:pt x="2459" y="766"/>
                  </a:lnTo>
                  <a:lnTo>
                    <a:pt x="2427" y="732"/>
                  </a:lnTo>
                  <a:lnTo>
                    <a:pt x="2394" y="699"/>
                  </a:lnTo>
                  <a:lnTo>
                    <a:pt x="2358" y="666"/>
                  </a:lnTo>
                  <a:lnTo>
                    <a:pt x="2320" y="634"/>
                  </a:lnTo>
                  <a:lnTo>
                    <a:pt x="2281" y="601"/>
                  </a:lnTo>
                  <a:lnTo>
                    <a:pt x="2239" y="571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" name="Freeform 173"/>
            <p:cNvSpPr>
              <a:spLocks/>
            </p:cNvSpPr>
            <p:nvPr/>
          </p:nvSpPr>
          <p:spPr bwMode="auto">
            <a:xfrm>
              <a:off x="2557463" y="42863"/>
              <a:ext cx="311150" cy="314325"/>
            </a:xfrm>
            <a:custGeom>
              <a:avLst/>
              <a:gdLst>
                <a:gd name="T0" fmla="*/ 2147483647 w 2938"/>
                <a:gd name="T1" fmla="*/ 2147483647 h 2974"/>
                <a:gd name="T2" fmla="*/ 2147483647 w 2938"/>
                <a:gd name="T3" fmla="*/ 2147483647 h 2974"/>
                <a:gd name="T4" fmla="*/ 2147483647 w 2938"/>
                <a:gd name="T5" fmla="*/ 2147483647 h 2974"/>
                <a:gd name="T6" fmla="*/ 2147483647 w 2938"/>
                <a:gd name="T7" fmla="*/ 2147483647 h 2974"/>
                <a:gd name="T8" fmla="*/ 2147483647 w 2938"/>
                <a:gd name="T9" fmla="*/ 2147483647 h 2974"/>
                <a:gd name="T10" fmla="*/ 2147483647 w 2938"/>
                <a:gd name="T11" fmla="*/ 2147483647 h 2974"/>
                <a:gd name="T12" fmla="*/ 2147483647 w 2938"/>
                <a:gd name="T13" fmla="*/ 2147483647 h 2974"/>
                <a:gd name="T14" fmla="*/ 2147483647 w 2938"/>
                <a:gd name="T15" fmla="*/ 2147483647 h 2974"/>
                <a:gd name="T16" fmla="*/ 2147483647 w 2938"/>
                <a:gd name="T17" fmla="*/ 2147483647 h 2974"/>
                <a:gd name="T18" fmla="*/ 2147483647 w 2938"/>
                <a:gd name="T19" fmla="*/ 2147483647 h 2974"/>
                <a:gd name="T20" fmla="*/ 2147483647 w 2938"/>
                <a:gd name="T21" fmla="*/ 2147483647 h 2974"/>
                <a:gd name="T22" fmla="*/ 2147483647 w 2938"/>
                <a:gd name="T23" fmla="*/ 2147483647 h 2974"/>
                <a:gd name="T24" fmla="*/ 2147483647 w 2938"/>
                <a:gd name="T25" fmla="*/ 2147483647 h 2974"/>
                <a:gd name="T26" fmla="*/ 2147483647 w 2938"/>
                <a:gd name="T27" fmla="*/ 2147483647 h 2974"/>
                <a:gd name="T28" fmla="*/ 2147483647 w 2938"/>
                <a:gd name="T29" fmla="*/ 2147483647 h 2974"/>
                <a:gd name="T30" fmla="*/ 2147483647 w 2938"/>
                <a:gd name="T31" fmla="*/ 2147483647 h 2974"/>
                <a:gd name="T32" fmla="*/ 2147483647 w 2938"/>
                <a:gd name="T33" fmla="*/ 0 h 2974"/>
                <a:gd name="T34" fmla="*/ 2147483647 w 2938"/>
                <a:gd name="T35" fmla="*/ 2147483647 h 2974"/>
                <a:gd name="T36" fmla="*/ 2147483647 w 2938"/>
                <a:gd name="T37" fmla="*/ 2147483647 h 2974"/>
                <a:gd name="T38" fmla="*/ 2147483647 w 2938"/>
                <a:gd name="T39" fmla="*/ 2147483647 h 2974"/>
                <a:gd name="T40" fmla="*/ 2147483647 w 2938"/>
                <a:gd name="T41" fmla="*/ 2147483647 h 2974"/>
                <a:gd name="T42" fmla="*/ 2147483647 w 2938"/>
                <a:gd name="T43" fmla="*/ 2147483647 h 2974"/>
                <a:gd name="T44" fmla="*/ 2147483647 w 2938"/>
                <a:gd name="T45" fmla="*/ 2147483647 h 2974"/>
                <a:gd name="T46" fmla="*/ 2147483647 w 2938"/>
                <a:gd name="T47" fmla="*/ 2147483647 h 2974"/>
                <a:gd name="T48" fmla="*/ 2147483647 w 2938"/>
                <a:gd name="T49" fmla="*/ 2147483647 h 2974"/>
                <a:gd name="T50" fmla="*/ 2147483647 w 2938"/>
                <a:gd name="T51" fmla="*/ 2147483647 h 2974"/>
                <a:gd name="T52" fmla="*/ 2147483647 w 2938"/>
                <a:gd name="T53" fmla="*/ 2147483647 h 2974"/>
                <a:gd name="T54" fmla="*/ 2147483647 w 2938"/>
                <a:gd name="T55" fmla="*/ 2147483647 h 2974"/>
                <a:gd name="T56" fmla="*/ 2147483647 w 2938"/>
                <a:gd name="T57" fmla="*/ 2147483647 h 2974"/>
                <a:gd name="T58" fmla="*/ 2147483647 w 2938"/>
                <a:gd name="T59" fmla="*/ 2147483647 h 2974"/>
                <a:gd name="T60" fmla="*/ 2147483647 w 2938"/>
                <a:gd name="T61" fmla="*/ 2147483647 h 2974"/>
                <a:gd name="T62" fmla="*/ 2147483647 w 2938"/>
                <a:gd name="T63" fmla="*/ 2147483647 h 2974"/>
                <a:gd name="T64" fmla="*/ 2147483647 w 2938"/>
                <a:gd name="T65" fmla="*/ 2147483647 h 2974"/>
                <a:gd name="T66" fmla="*/ 2147483647 w 2938"/>
                <a:gd name="T67" fmla="*/ 2147483647 h 2974"/>
                <a:gd name="T68" fmla="*/ 2147483647 w 2938"/>
                <a:gd name="T69" fmla="*/ 2147483647 h 2974"/>
                <a:gd name="T70" fmla="*/ 2147483647 w 2938"/>
                <a:gd name="T71" fmla="*/ 2147483647 h 2974"/>
                <a:gd name="T72" fmla="*/ 2147483647 w 2938"/>
                <a:gd name="T73" fmla="*/ 2147483647 h 2974"/>
                <a:gd name="T74" fmla="*/ 2147483647 w 2938"/>
                <a:gd name="T75" fmla="*/ 2147483647 h 2974"/>
                <a:gd name="T76" fmla="*/ 2147483647 w 2938"/>
                <a:gd name="T77" fmla="*/ 2147483647 h 2974"/>
                <a:gd name="T78" fmla="*/ 2147483647 w 2938"/>
                <a:gd name="T79" fmla="*/ 2147483647 h 2974"/>
                <a:gd name="T80" fmla="*/ 2147483647 w 2938"/>
                <a:gd name="T81" fmla="*/ 2147483647 h 2974"/>
                <a:gd name="T82" fmla="*/ 2147483647 w 2938"/>
                <a:gd name="T83" fmla="*/ 2147483647 h 2974"/>
                <a:gd name="T84" fmla="*/ 2147483647 w 2938"/>
                <a:gd name="T85" fmla="*/ 2147483647 h 2974"/>
                <a:gd name="T86" fmla="*/ 2147483647 w 2938"/>
                <a:gd name="T87" fmla="*/ 2147483647 h 2974"/>
                <a:gd name="T88" fmla="*/ 2147483647 w 2938"/>
                <a:gd name="T89" fmla="*/ 2147483647 h 2974"/>
                <a:gd name="T90" fmla="*/ 0 w 2938"/>
                <a:gd name="T91" fmla="*/ 2147483647 h 29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38"/>
                <a:gd name="T139" fmla="*/ 0 h 2974"/>
                <a:gd name="T140" fmla="*/ 2938 w 2938"/>
                <a:gd name="T141" fmla="*/ 2974 h 29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38" h="2974">
                  <a:moveTo>
                    <a:pt x="0" y="1198"/>
                  </a:moveTo>
                  <a:lnTo>
                    <a:pt x="1" y="1186"/>
                  </a:lnTo>
                  <a:lnTo>
                    <a:pt x="6" y="1152"/>
                  </a:lnTo>
                  <a:lnTo>
                    <a:pt x="10" y="1128"/>
                  </a:lnTo>
                  <a:lnTo>
                    <a:pt x="16" y="1098"/>
                  </a:lnTo>
                  <a:lnTo>
                    <a:pt x="23" y="1066"/>
                  </a:lnTo>
                  <a:lnTo>
                    <a:pt x="32" y="1029"/>
                  </a:lnTo>
                  <a:lnTo>
                    <a:pt x="43" y="988"/>
                  </a:lnTo>
                  <a:lnTo>
                    <a:pt x="56" y="946"/>
                  </a:lnTo>
                  <a:lnTo>
                    <a:pt x="71" y="900"/>
                  </a:lnTo>
                  <a:lnTo>
                    <a:pt x="88" y="853"/>
                  </a:lnTo>
                  <a:lnTo>
                    <a:pt x="108" y="803"/>
                  </a:lnTo>
                  <a:lnTo>
                    <a:pt x="130" y="752"/>
                  </a:lnTo>
                  <a:lnTo>
                    <a:pt x="155" y="700"/>
                  </a:lnTo>
                  <a:lnTo>
                    <a:pt x="183" y="647"/>
                  </a:lnTo>
                  <a:lnTo>
                    <a:pt x="214" y="594"/>
                  </a:lnTo>
                  <a:lnTo>
                    <a:pt x="248" y="542"/>
                  </a:lnTo>
                  <a:lnTo>
                    <a:pt x="286" y="489"/>
                  </a:lnTo>
                  <a:lnTo>
                    <a:pt x="327" y="437"/>
                  </a:lnTo>
                  <a:lnTo>
                    <a:pt x="371" y="386"/>
                  </a:lnTo>
                  <a:lnTo>
                    <a:pt x="420" y="337"/>
                  </a:lnTo>
                  <a:lnTo>
                    <a:pt x="473" y="290"/>
                  </a:lnTo>
                  <a:lnTo>
                    <a:pt x="530" y="245"/>
                  </a:lnTo>
                  <a:lnTo>
                    <a:pt x="591" y="203"/>
                  </a:lnTo>
                  <a:lnTo>
                    <a:pt x="658" y="164"/>
                  </a:lnTo>
                  <a:lnTo>
                    <a:pt x="728" y="128"/>
                  </a:lnTo>
                  <a:lnTo>
                    <a:pt x="802" y="96"/>
                  </a:lnTo>
                  <a:lnTo>
                    <a:pt x="883" y="68"/>
                  </a:lnTo>
                  <a:lnTo>
                    <a:pt x="968" y="45"/>
                  </a:lnTo>
                  <a:lnTo>
                    <a:pt x="1058" y="27"/>
                  </a:lnTo>
                  <a:lnTo>
                    <a:pt x="1153" y="14"/>
                  </a:lnTo>
                  <a:lnTo>
                    <a:pt x="1251" y="5"/>
                  </a:lnTo>
                  <a:lnTo>
                    <a:pt x="1346" y="1"/>
                  </a:lnTo>
                  <a:lnTo>
                    <a:pt x="1439" y="0"/>
                  </a:lnTo>
                  <a:lnTo>
                    <a:pt x="1530" y="2"/>
                  </a:lnTo>
                  <a:lnTo>
                    <a:pt x="1619" y="8"/>
                  </a:lnTo>
                  <a:lnTo>
                    <a:pt x="1704" y="18"/>
                  </a:lnTo>
                  <a:lnTo>
                    <a:pt x="1788" y="32"/>
                  </a:lnTo>
                  <a:lnTo>
                    <a:pt x="1869" y="48"/>
                  </a:lnTo>
                  <a:lnTo>
                    <a:pt x="1947" y="68"/>
                  </a:lnTo>
                  <a:lnTo>
                    <a:pt x="2023" y="92"/>
                  </a:lnTo>
                  <a:lnTo>
                    <a:pt x="2096" y="118"/>
                  </a:lnTo>
                  <a:lnTo>
                    <a:pt x="2167" y="149"/>
                  </a:lnTo>
                  <a:lnTo>
                    <a:pt x="2235" y="182"/>
                  </a:lnTo>
                  <a:lnTo>
                    <a:pt x="2300" y="219"/>
                  </a:lnTo>
                  <a:lnTo>
                    <a:pt x="2362" y="259"/>
                  </a:lnTo>
                  <a:lnTo>
                    <a:pt x="2422" y="302"/>
                  </a:lnTo>
                  <a:lnTo>
                    <a:pt x="2478" y="349"/>
                  </a:lnTo>
                  <a:lnTo>
                    <a:pt x="2531" y="398"/>
                  </a:lnTo>
                  <a:lnTo>
                    <a:pt x="2582" y="451"/>
                  </a:lnTo>
                  <a:lnTo>
                    <a:pt x="2629" y="507"/>
                  </a:lnTo>
                  <a:lnTo>
                    <a:pt x="2673" y="565"/>
                  </a:lnTo>
                  <a:lnTo>
                    <a:pt x="2714" y="627"/>
                  </a:lnTo>
                  <a:lnTo>
                    <a:pt x="2752" y="692"/>
                  </a:lnTo>
                  <a:lnTo>
                    <a:pt x="2785" y="759"/>
                  </a:lnTo>
                  <a:lnTo>
                    <a:pt x="2817" y="830"/>
                  </a:lnTo>
                  <a:lnTo>
                    <a:pt x="2844" y="903"/>
                  </a:lnTo>
                  <a:lnTo>
                    <a:pt x="2868" y="979"/>
                  </a:lnTo>
                  <a:lnTo>
                    <a:pt x="2889" y="1059"/>
                  </a:lnTo>
                  <a:lnTo>
                    <a:pt x="2906" y="1140"/>
                  </a:lnTo>
                  <a:lnTo>
                    <a:pt x="2920" y="1224"/>
                  </a:lnTo>
                  <a:lnTo>
                    <a:pt x="2929" y="1312"/>
                  </a:lnTo>
                  <a:lnTo>
                    <a:pt x="2935" y="1402"/>
                  </a:lnTo>
                  <a:lnTo>
                    <a:pt x="2938" y="1491"/>
                  </a:lnTo>
                  <a:lnTo>
                    <a:pt x="2938" y="1580"/>
                  </a:lnTo>
                  <a:lnTo>
                    <a:pt x="2937" y="1665"/>
                  </a:lnTo>
                  <a:lnTo>
                    <a:pt x="2933" y="1748"/>
                  </a:lnTo>
                  <a:lnTo>
                    <a:pt x="2927" y="1829"/>
                  </a:lnTo>
                  <a:lnTo>
                    <a:pt x="2919" y="1907"/>
                  </a:lnTo>
                  <a:lnTo>
                    <a:pt x="2910" y="1984"/>
                  </a:lnTo>
                  <a:lnTo>
                    <a:pt x="2899" y="2057"/>
                  </a:lnTo>
                  <a:lnTo>
                    <a:pt x="2887" y="2128"/>
                  </a:lnTo>
                  <a:lnTo>
                    <a:pt x="2873" y="2196"/>
                  </a:lnTo>
                  <a:lnTo>
                    <a:pt x="2859" y="2263"/>
                  </a:lnTo>
                  <a:lnTo>
                    <a:pt x="2843" y="2326"/>
                  </a:lnTo>
                  <a:lnTo>
                    <a:pt x="2827" y="2387"/>
                  </a:lnTo>
                  <a:lnTo>
                    <a:pt x="2811" y="2445"/>
                  </a:lnTo>
                  <a:lnTo>
                    <a:pt x="2794" y="2500"/>
                  </a:lnTo>
                  <a:lnTo>
                    <a:pt x="2776" y="2552"/>
                  </a:lnTo>
                  <a:lnTo>
                    <a:pt x="2759" y="2602"/>
                  </a:lnTo>
                  <a:lnTo>
                    <a:pt x="2742" y="2648"/>
                  </a:lnTo>
                  <a:lnTo>
                    <a:pt x="2724" y="2692"/>
                  </a:lnTo>
                  <a:lnTo>
                    <a:pt x="2707" y="2733"/>
                  </a:lnTo>
                  <a:lnTo>
                    <a:pt x="2691" y="2771"/>
                  </a:lnTo>
                  <a:lnTo>
                    <a:pt x="2674" y="2805"/>
                  </a:lnTo>
                  <a:lnTo>
                    <a:pt x="2660" y="2837"/>
                  </a:lnTo>
                  <a:lnTo>
                    <a:pt x="2646" y="2865"/>
                  </a:lnTo>
                  <a:lnTo>
                    <a:pt x="2620" y="2912"/>
                  </a:lnTo>
                  <a:lnTo>
                    <a:pt x="2601" y="2947"/>
                  </a:lnTo>
                  <a:lnTo>
                    <a:pt x="2589" y="2967"/>
                  </a:lnTo>
                  <a:lnTo>
                    <a:pt x="2585" y="2974"/>
                  </a:lnTo>
                  <a:lnTo>
                    <a:pt x="0" y="119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Freeform 174"/>
            <p:cNvSpPr>
              <a:spLocks/>
            </p:cNvSpPr>
            <p:nvPr/>
          </p:nvSpPr>
          <p:spPr bwMode="auto">
            <a:xfrm>
              <a:off x="2511426" y="200025"/>
              <a:ext cx="52388" cy="90488"/>
            </a:xfrm>
            <a:custGeom>
              <a:avLst/>
              <a:gdLst>
                <a:gd name="T0" fmla="*/ 2147483647 w 493"/>
                <a:gd name="T1" fmla="*/ 2147483647 h 864"/>
                <a:gd name="T2" fmla="*/ 2147483647 w 493"/>
                <a:gd name="T3" fmla="*/ 2147483647 h 864"/>
                <a:gd name="T4" fmla="*/ 2147483647 w 493"/>
                <a:gd name="T5" fmla="*/ 2147483647 h 864"/>
                <a:gd name="T6" fmla="*/ 2147483647 w 493"/>
                <a:gd name="T7" fmla="*/ 2147483647 h 864"/>
                <a:gd name="T8" fmla="*/ 2147483647 w 493"/>
                <a:gd name="T9" fmla="*/ 2147483647 h 864"/>
                <a:gd name="T10" fmla="*/ 2147483647 w 493"/>
                <a:gd name="T11" fmla="*/ 2147483647 h 864"/>
                <a:gd name="T12" fmla="*/ 2147483647 w 493"/>
                <a:gd name="T13" fmla="*/ 2147483647 h 864"/>
                <a:gd name="T14" fmla="*/ 2147483647 w 493"/>
                <a:gd name="T15" fmla="*/ 2147483647 h 864"/>
                <a:gd name="T16" fmla="*/ 2147483647 w 493"/>
                <a:gd name="T17" fmla="*/ 2147483647 h 864"/>
                <a:gd name="T18" fmla="*/ 2147483647 w 493"/>
                <a:gd name="T19" fmla="*/ 0 h 864"/>
                <a:gd name="T20" fmla="*/ 2147483647 w 493"/>
                <a:gd name="T21" fmla="*/ 2147483647 h 864"/>
                <a:gd name="T22" fmla="*/ 2147483647 w 493"/>
                <a:gd name="T23" fmla="*/ 2147483647 h 864"/>
                <a:gd name="T24" fmla="*/ 2147483647 w 493"/>
                <a:gd name="T25" fmla="*/ 2147483647 h 864"/>
                <a:gd name="T26" fmla="*/ 2147483647 w 493"/>
                <a:gd name="T27" fmla="*/ 2147483647 h 864"/>
                <a:gd name="T28" fmla="*/ 2147483647 w 493"/>
                <a:gd name="T29" fmla="*/ 2147483647 h 864"/>
                <a:gd name="T30" fmla="*/ 2147483647 w 493"/>
                <a:gd name="T31" fmla="*/ 2147483647 h 864"/>
                <a:gd name="T32" fmla="*/ 2147483647 w 493"/>
                <a:gd name="T33" fmla="*/ 2147483647 h 864"/>
                <a:gd name="T34" fmla="*/ 2147483647 w 493"/>
                <a:gd name="T35" fmla="*/ 2147483647 h 864"/>
                <a:gd name="T36" fmla="*/ 2147483647 w 493"/>
                <a:gd name="T37" fmla="*/ 2147483647 h 864"/>
                <a:gd name="T38" fmla="*/ 2147483647 w 493"/>
                <a:gd name="T39" fmla="*/ 2147483647 h 864"/>
                <a:gd name="T40" fmla="*/ 2147483647 w 493"/>
                <a:gd name="T41" fmla="*/ 2147483647 h 864"/>
                <a:gd name="T42" fmla="*/ 2147483647 w 493"/>
                <a:gd name="T43" fmla="*/ 2147483647 h 864"/>
                <a:gd name="T44" fmla="*/ 2147483647 w 493"/>
                <a:gd name="T45" fmla="*/ 2147483647 h 864"/>
                <a:gd name="T46" fmla="*/ 2147483647 w 493"/>
                <a:gd name="T47" fmla="*/ 2147483647 h 864"/>
                <a:gd name="T48" fmla="*/ 2147483647 w 493"/>
                <a:gd name="T49" fmla="*/ 2147483647 h 864"/>
                <a:gd name="T50" fmla="*/ 2147483647 w 493"/>
                <a:gd name="T51" fmla="*/ 2147483647 h 864"/>
                <a:gd name="T52" fmla="*/ 0 w 493"/>
                <a:gd name="T53" fmla="*/ 2147483647 h 864"/>
                <a:gd name="T54" fmla="*/ 2147483647 w 493"/>
                <a:gd name="T55" fmla="*/ 2147483647 h 864"/>
                <a:gd name="T56" fmla="*/ 2147483647 w 493"/>
                <a:gd name="T57" fmla="*/ 2147483647 h 864"/>
                <a:gd name="T58" fmla="*/ 2147483647 w 493"/>
                <a:gd name="T59" fmla="*/ 2147483647 h 864"/>
                <a:gd name="T60" fmla="*/ 2147483647 w 493"/>
                <a:gd name="T61" fmla="*/ 2147483647 h 864"/>
                <a:gd name="T62" fmla="*/ 2147483647 w 493"/>
                <a:gd name="T63" fmla="*/ 2147483647 h 864"/>
                <a:gd name="T64" fmla="*/ 2147483647 w 493"/>
                <a:gd name="T65" fmla="*/ 2147483647 h 864"/>
                <a:gd name="T66" fmla="*/ 2147483647 w 493"/>
                <a:gd name="T67" fmla="*/ 2147483647 h 864"/>
                <a:gd name="T68" fmla="*/ 2147483647 w 493"/>
                <a:gd name="T69" fmla="*/ 2147483647 h 864"/>
                <a:gd name="T70" fmla="*/ 2147483647 w 493"/>
                <a:gd name="T71" fmla="*/ 2147483647 h 864"/>
                <a:gd name="T72" fmla="*/ 2147483647 w 493"/>
                <a:gd name="T73" fmla="*/ 2147483647 h 864"/>
                <a:gd name="T74" fmla="*/ 2147483647 w 493"/>
                <a:gd name="T75" fmla="*/ 2147483647 h 864"/>
                <a:gd name="T76" fmla="*/ 2147483647 w 493"/>
                <a:gd name="T77" fmla="*/ 2147483647 h 864"/>
                <a:gd name="T78" fmla="*/ 2147483647 w 493"/>
                <a:gd name="T79" fmla="*/ 2147483647 h 864"/>
                <a:gd name="T80" fmla="*/ 2147483647 w 493"/>
                <a:gd name="T81" fmla="*/ 2147483647 h 864"/>
                <a:gd name="T82" fmla="*/ 2147483647 w 493"/>
                <a:gd name="T83" fmla="*/ 2147483647 h 864"/>
                <a:gd name="T84" fmla="*/ 2147483647 w 493"/>
                <a:gd name="T85" fmla="*/ 2147483647 h 864"/>
                <a:gd name="T86" fmla="*/ 2147483647 w 493"/>
                <a:gd name="T87" fmla="*/ 2147483647 h 8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93"/>
                <a:gd name="T133" fmla="*/ 0 h 864"/>
                <a:gd name="T134" fmla="*/ 493 w 493"/>
                <a:gd name="T135" fmla="*/ 864 h 8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93" h="864">
                  <a:moveTo>
                    <a:pt x="493" y="289"/>
                  </a:moveTo>
                  <a:lnTo>
                    <a:pt x="474" y="227"/>
                  </a:lnTo>
                  <a:lnTo>
                    <a:pt x="455" y="168"/>
                  </a:lnTo>
                  <a:lnTo>
                    <a:pt x="445" y="141"/>
                  </a:lnTo>
                  <a:lnTo>
                    <a:pt x="435" y="115"/>
                  </a:lnTo>
                  <a:lnTo>
                    <a:pt x="423" y="92"/>
                  </a:lnTo>
                  <a:lnTo>
                    <a:pt x="410" y="70"/>
                  </a:lnTo>
                  <a:lnTo>
                    <a:pt x="403" y="61"/>
                  </a:lnTo>
                  <a:lnTo>
                    <a:pt x="397" y="52"/>
                  </a:lnTo>
                  <a:lnTo>
                    <a:pt x="389" y="43"/>
                  </a:lnTo>
                  <a:lnTo>
                    <a:pt x="382" y="36"/>
                  </a:lnTo>
                  <a:lnTo>
                    <a:pt x="374" y="28"/>
                  </a:lnTo>
                  <a:lnTo>
                    <a:pt x="366" y="21"/>
                  </a:lnTo>
                  <a:lnTo>
                    <a:pt x="356" y="16"/>
                  </a:lnTo>
                  <a:lnTo>
                    <a:pt x="347" y="11"/>
                  </a:lnTo>
                  <a:lnTo>
                    <a:pt x="338" y="7"/>
                  </a:lnTo>
                  <a:lnTo>
                    <a:pt x="328" y="4"/>
                  </a:lnTo>
                  <a:lnTo>
                    <a:pt x="317" y="2"/>
                  </a:lnTo>
                  <a:lnTo>
                    <a:pt x="307" y="0"/>
                  </a:lnTo>
                  <a:lnTo>
                    <a:pt x="294" y="0"/>
                  </a:lnTo>
                  <a:lnTo>
                    <a:pt x="282" y="0"/>
                  </a:lnTo>
                  <a:lnTo>
                    <a:pt x="270" y="2"/>
                  </a:lnTo>
                  <a:lnTo>
                    <a:pt x="256" y="4"/>
                  </a:lnTo>
                  <a:lnTo>
                    <a:pt x="243" y="7"/>
                  </a:lnTo>
                  <a:lnTo>
                    <a:pt x="230" y="11"/>
                  </a:lnTo>
                  <a:lnTo>
                    <a:pt x="218" y="16"/>
                  </a:lnTo>
                  <a:lnTo>
                    <a:pt x="206" y="21"/>
                  </a:lnTo>
                  <a:lnTo>
                    <a:pt x="192" y="28"/>
                  </a:lnTo>
                  <a:lnTo>
                    <a:pt x="181" y="35"/>
                  </a:lnTo>
                  <a:lnTo>
                    <a:pt x="169" y="43"/>
                  </a:lnTo>
                  <a:lnTo>
                    <a:pt x="158" y="51"/>
                  </a:lnTo>
                  <a:lnTo>
                    <a:pt x="146" y="60"/>
                  </a:lnTo>
                  <a:lnTo>
                    <a:pt x="135" y="69"/>
                  </a:lnTo>
                  <a:lnTo>
                    <a:pt x="124" y="80"/>
                  </a:lnTo>
                  <a:lnTo>
                    <a:pt x="114" y="91"/>
                  </a:lnTo>
                  <a:lnTo>
                    <a:pt x="104" y="103"/>
                  </a:lnTo>
                  <a:lnTo>
                    <a:pt x="94" y="115"/>
                  </a:lnTo>
                  <a:lnTo>
                    <a:pt x="85" y="127"/>
                  </a:lnTo>
                  <a:lnTo>
                    <a:pt x="75" y="140"/>
                  </a:lnTo>
                  <a:lnTo>
                    <a:pt x="66" y="154"/>
                  </a:lnTo>
                  <a:lnTo>
                    <a:pt x="58" y="168"/>
                  </a:lnTo>
                  <a:lnTo>
                    <a:pt x="51" y="183"/>
                  </a:lnTo>
                  <a:lnTo>
                    <a:pt x="44" y="198"/>
                  </a:lnTo>
                  <a:lnTo>
                    <a:pt x="37" y="215"/>
                  </a:lnTo>
                  <a:lnTo>
                    <a:pt x="31" y="231"/>
                  </a:lnTo>
                  <a:lnTo>
                    <a:pt x="24" y="247"/>
                  </a:lnTo>
                  <a:lnTo>
                    <a:pt x="19" y="265"/>
                  </a:lnTo>
                  <a:lnTo>
                    <a:pt x="15" y="282"/>
                  </a:lnTo>
                  <a:lnTo>
                    <a:pt x="11" y="300"/>
                  </a:lnTo>
                  <a:lnTo>
                    <a:pt x="7" y="319"/>
                  </a:lnTo>
                  <a:lnTo>
                    <a:pt x="5" y="337"/>
                  </a:lnTo>
                  <a:lnTo>
                    <a:pt x="2" y="356"/>
                  </a:lnTo>
                  <a:lnTo>
                    <a:pt x="1" y="376"/>
                  </a:lnTo>
                  <a:lnTo>
                    <a:pt x="0" y="395"/>
                  </a:lnTo>
                  <a:lnTo>
                    <a:pt x="0" y="415"/>
                  </a:lnTo>
                  <a:lnTo>
                    <a:pt x="1" y="441"/>
                  </a:lnTo>
                  <a:lnTo>
                    <a:pt x="4" y="465"/>
                  </a:lnTo>
                  <a:lnTo>
                    <a:pt x="8" y="490"/>
                  </a:lnTo>
                  <a:lnTo>
                    <a:pt x="13" y="514"/>
                  </a:lnTo>
                  <a:lnTo>
                    <a:pt x="20" y="538"/>
                  </a:lnTo>
                  <a:lnTo>
                    <a:pt x="29" y="563"/>
                  </a:lnTo>
                  <a:lnTo>
                    <a:pt x="37" y="586"/>
                  </a:lnTo>
                  <a:lnTo>
                    <a:pt x="48" y="610"/>
                  </a:lnTo>
                  <a:lnTo>
                    <a:pt x="59" y="632"/>
                  </a:lnTo>
                  <a:lnTo>
                    <a:pt x="71" y="654"/>
                  </a:lnTo>
                  <a:lnTo>
                    <a:pt x="84" y="676"/>
                  </a:lnTo>
                  <a:lnTo>
                    <a:pt x="98" y="696"/>
                  </a:lnTo>
                  <a:lnTo>
                    <a:pt x="113" y="715"/>
                  </a:lnTo>
                  <a:lnTo>
                    <a:pt x="128" y="735"/>
                  </a:lnTo>
                  <a:lnTo>
                    <a:pt x="145" y="752"/>
                  </a:lnTo>
                  <a:lnTo>
                    <a:pt x="161" y="769"/>
                  </a:lnTo>
                  <a:lnTo>
                    <a:pt x="178" y="785"/>
                  </a:lnTo>
                  <a:lnTo>
                    <a:pt x="197" y="799"/>
                  </a:lnTo>
                  <a:lnTo>
                    <a:pt x="215" y="812"/>
                  </a:lnTo>
                  <a:lnTo>
                    <a:pt x="233" y="824"/>
                  </a:lnTo>
                  <a:lnTo>
                    <a:pt x="253" y="835"/>
                  </a:lnTo>
                  <a:lnTo>
                    <a:pt x="272" y="844"/>
                  </a:lnTo>
                  <a:lnTo>
                    <a:pt x="291" y="852"/>
                  </a:lnTo>
                  <a:lnTo>
                    <a:pt x="311" y="857"/>
                  </a:lnTo>
                  <a:lnTo>
                    <a:pt x="330" y="861"/>
                  </a:lnTo>
                  <a:lnTo>
                    <a:pt x="349" y="864"/>
                  </a:lnTo>
                  <a:lnTo>
                    <a:pt x="369" y="864"/>
                  </a:lnTo>
                  <a:lnTo>
                    <a:pt x="388" y="863"/>
                  </a:lnTo>
                  <a:lnTo>
                    <a:pt x="407" y="859"/>
                  </a:lnTo>
                  <a:lnTo>
                    <a:pt x="426" y="854"/>
                  </a:lnTo>
                  <a:lnTo>
                    <a:pt x="445" y="846"/>
                  </a:lnTo>
                  <a:lnTo>
                    <a:pt x="462" y="837"/>
                  </a:lnTo>
                  <a:lnTo>
                    <a:pt x="493" y="289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Freeform 175"/>
            <p:cNvSpPr>
              <a:spLocks/>
            </p:cNvSpPr>
            <p:nvPr/>
          </p:nvSpPr>
          <p:spPr bwMode="auto">
            <a:xfrm>
              <a:off x="2525713" y="234950"/>
              <a:ext cx="34925" cy="38100"/>
            </a:xfrm>
            <a:custGeom>
              <a:avLst/>
              <a:gdLst>
                <a:gd name="T0" fmla="*/ 2147483647 w 323"/>
                <a:gd name="T1" fmla="*/ 2147483647 h 351"/>
                <a:gd name="T2" fmla="*/ 2147483647 w 323"/>
                <a:gd name="T3" fmla="*/ 2147483647 h 351"/>
                <a:gd name="T4" fmla="*/ 2147483647 w 323"/>
                <a:gd name="T5" fmla="*/ 2147483647 h 351"/>
                <a:gd name="T6" fmla="*/ 2147483647 w 323"/>
                <a:gd name="T7" fmla="*/ 2147483647 h 351"/>
                <a:gd name="T8" fmla="*/ 2147483647 w 323"/>
                <a:gd name="T9" fmla="*/ 2147483647 h 351"/>
                <a:gd name="T10" fmla="*/ 2147483647 w 323"/>
                <a:gd name="T11" fmla="*/ 2147483647 h 351"/>
                <a:gd name="T12" fmla="*/ 2147483647 w 323"/>
                <a:gd name="T13" fmla="*/ 2147483647 h 351"/>
                <a:gd name="T14" fmla="*/ 2147483647 w 323"/>
                <a:gd name="T15" fmla="*/ 2147483647 h 351"/>
                <a:gd name="T16" fmla="*/ 2147483647 w 323"/>
                <a:gd name="T17" fmla="*/ 2147483647 h 351"/>
                <a:gd name="T18" fmla="*/ 2147483647 w 323"/>
                <a:gd name="T19" fmla="*/ 2147483647 h 351"/>
                <a:gd name="T20" fmla="*/ 2147483647 w 323"/>
                <a:gd name="T21" fmla="*/ 2147483647 h 351"/>
                <a:gd name="T22" fmla="*/ 2147483647 w 323"/>
                <a:gd name="T23" fmla="*/ 2147483647 h 351"/>
                <a:gd name="T24" fmla="*/ 2147483647 w 323"/>
                <a:gd name="T25" fmla="*/ 2147483647 h 351"/>
                <a:gd name="T26" fmla="*/ 2147483647 w 323"/>
                <a:gd name="T27" fmla="*/ 2147483647 h 351"/>
                <a:gd name="T28" fmla="*/ 2147483647 w 323"/>
                <a:gd name="T29" fmla="*/ 2147483647 h 351"/>
                <a:gd name="T30" fmla="*/ 2147483647 w 323"/>
                <a:gd name="T31" fmla="*/ 0 h 351"/>
                <a:gd name="T32" fmla="*/ 2147483647 w 323"/>
                <a:gd name="T33" fmla="*/ 2147483647 h 351"/>
                <a:gd name="T34" fmla="*/ 2147483647 w 323"/>
                <a:gd name="T35" fmla="*/ 2147483647 h 351"/>
                <a:gd name="T36" fmla="*/ 2147483647 w 323"/>
                <a:gd name="T37" fmla="*/ 2147483647 h 351"/>
                <a:gd name="T38" fmla="*/ 2147483647 w 323"/>
                <a:gd name="T39" fmla="*/ 2147483647 h 351"/>
                <a:gd name="T40" fmla="*/ 2147483647 w 323"/>
                <a:gd name="T41" fmla="*/ 2147483647 h 351"/>
                <a:gd name="T42" fmla="*/ 2147483647 w 323"/>
                <a:gd name="T43" fmla="*/ 2147483647 h 351"/>
                <a:gd name="T44" fmla="*/ 2147483647 w 323"/>
                <a:gd name="T45" fmla="*/ 2147483647 h 351"/>
                <a:gd name="T46" fmla="*/ 2147483647 w 323"/>
                <a:gd name="T47" fmla="*/ 2147483647 h 351"/>
                <a:gd name="T48" fmla="*/ 0 w 323"/>
                <a:gd name="T49" fmla="*/ 2147483647 h 351"/>
                <a:gd name="T50" fmla="*/ 2147483647 w 323"/>
                <a:gd name="T51" fmla="*/ 2147483647 h 351"/>
                <a:gd name="T52" fmla="*/ 2147483647 w 323"/>
                <a:gd name="T53" fmla="*/ 2147483647 h 351"/>
                <a:gd name="T54" fmla="*/ 2147483647 w 323"/>
                <a:gd name="T55" fmla="*/ 2147483647 h 351"/>
                <a:gd name="T56" fmla="*/ 2147483647 w 323"/>
                <a:gd name="T57" fmla="*/ 2147483647 h 351"/>
                <a:gd name="T58" fmla="*/ 2147483647 w 323"/>
                <a:gd name="T59" fmla="*/ 2147483647 h 351"/>
                <a:gd name="T60" fmla="*/ 2147483647 w 323"/>
                <a:gd name="T61" fmla="*/ 2147483647 h 351"/>
                <a:gd name="T62" fmla="*/ 2147483647 w 323"/>
                <a:gd name="T63" fmla="*/ 2147483647 h 351"/>
                <a:gd name="T64" fmla="*/ 2147483647 w 323"/>
                <a:gd name="T65" fmla="*/ 2147483647 h 351"/>
                <a:gd name="T66" fmla="*/ 2147483647 w 323"/>
                <a:gd name="T67" fmla="*/ 2147483647 h 351"/>
                <a:gd name="T68" fmla="*/ 2147483647 w 323"/>
                <a:gd name="T69" fmla="*/ 2147483647 h 351"/>
                <a:gd name="T70" fmla="*/ 2147483647 w 323"/>
                <a:gd name="T71" fmla="*/ 2147483647 h 351"/>
                <a:gd name="T72" fmla="*/ 2147483647 w 323"/>
                <a:gd name="T73" fmla="*/ 2147483647 h 351"/>
                <a:gd name="T74" fmla="*/ 2147483647 w 323"/>
                <a:gd name="T75" fmla="*/ 2147483647 h 351"/>
                <a:gd name="T76" fmla="*/ 2147483647 w 323"/>
                <a:gd name="T77" fmla="*/ 2147483647 h 351"/>
                <a:gd name="T78" fmla="*/ 2147483647 w 323"/>
                <a:gd name="T79" fmla="*/ 2147483647 h 351"/>
                <a:gd name="T80" fmla="*/ 2147483647 w 323"/>
                <a:gd name="T81" fmla="*/ 2147483647 h 351"/>
                <a:gd name="T82" fmla="*/ 2147483647 w 323"/>
                <a:gd name="T83" fmla="*/ 2147483647 h 351"/>
                <a:gd name="T84" fmla="*/ 2147483647 w 323"/>
                <a:gd name="T85" fmla="*/ 2147483647 h 351"/>
                <a:gd name="T86" fmla="*/ 2147483647 w 323"/>
                <a:gd name="T87" fmla="*/ 2147483647 h 351"/>
                <a:gd name="T88" fmla="*/ 2147483647 w 323"/>
                <a:gd name="T89" fmla="*/ 2147483647 h 351"/>
                <a:gd name="T90" fmla="*/ 2147483647 w 323"/>
                <a:gd name="T91" fmla="*/ 2147483647 h 351"/>
                <a:gd name="T92" fmla="*/ 2147483647 w 323"/>
                <a:gd name="T93" fmla="*/ 2147483647 h 351"/>
                <a:gd name="T94" fmla="*/ 2147483647 w 323"/>
                <a:gd name="T95" fmla="*/ 2147483647 h 351"/>
                <a:gd name="T96" fmla="*/ 2147483647 w 323"/>
                <a:gd name="T97" fmla="*/ 2147483647 h 351"/>
                <a:gd name="T98" fmla="*/ 2147483647 w 323"/>
                <a:gd name="T99" fmla="*/ 2147483647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23"/>
                <a:gd name="T151" fmla="*/ 0 h 351"/>
                <a:gd name="T152" fmla="*/ 323 w 32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23" h="351">
                  <a:moveTo>
                    <a:pt x="323" y="189"/>
                  </a:moveTo>
                  <a:lnTo>
                    <a:pt x="316" y="175"/>
                  </a:lnTo>
                  <a:lnTo>
                    <a:pt x="295" y="138"/>
                  </a:lnTo>
                  <a:lnTo>
                    <a:pt x="280" y="115"/>
                  </a:lnTo>
                  <a:lnTo>
                    <a:pt x="261" y="91"/>
                  </a:lnTo>
                  <a:lnTo>
                    <a:pt x="251" y="78"/>
                  </a:lnTo>
                  <a:lnTo>
                    <a:pt x="241" y="67"/>
                  </a:lnTo>
                  <a:lnTo>
                    <a:pt x="230" y="55"/>
                  </a:lnTo>
                  <a:lnTo>
                    <a:pt x="218" y="45"/>
                  </a:lnTo>
                  <a:lnTo>
                    <a:pt x="207" y="35"/>
                  </a:lnTo>
                  <a:lnTo>
                    <a:pt x="195" y="25"/>
                  </a:lnTo>
                  <a:lnTo>
                    <a:pt x="182" y="17"/>
                  </a:lnTo>
                  <a:lnTo>
                    <a:pt x="169" y="10"/>
                  </a:lnTo>
                  <a:lnTo>
                    <a:pt x="155" y="5"/>
                  </a:lnTo>
                  <a:lnTo>
                    <a:pt x="142" y="2"/>
                  </a:lnTo>
                  <a:lnTo>
                    <a:pt x="129" y="0"/>
                  </a:lnTo>
                  <a:lnTo>
                    <a:pt x="115" y="1"/>
                  </a:lnTo>
                  <a:lnTo>
                    <a:pt x="100" y="3"/>
                  </a:lnTo>
                  <a:lnTo>
                    <a:pt x="86" y="8"/>
                  </a:lnTo>
                  <a:lnTo>
                    <a:pt x="72" y="16"/>
                  </a:lnTo>
                  <a:lnTo>
                    <a:pt x="58" y="26"/>
                  </a:lnTo>
                  <a:lnTo>
                    <a:pt x="43" y="40"/>
                  </a:lnTo>
                  <a:lnTo>
                    <a:pt x="28" y="56"/>
                  </a:lnTo>
                  <a:lnTo>
                    <a:pt x="14" y="75"/>
                  </a:lnTo>
                  <a:lnTo>
                    <a:pt x="0" y="99"/>
                  </a:lnTo>
                  <a:lnTo>
                    <a:pt x="8" y="96"/>
                  </a:lnTo>
                  <a:lnTo>
                    <a:pt x="31" y="92"/>
                  </a:lnTo>
                  <a:lnTo>
                    <a:pt x="46" y="91"/>
                  </a:lnTo>
                  <a:lnTo>
                    <a:pt x="65" y="92"/>
                  </a:lnTo>
                  <a:lnTo>
                    <a:pt x="75" y="93"/>
                  </a:lnTo>
                  <a:lnTo>
                    <a:pt x="85" y="95"/>
                  </a:lnTo>
                  <a:lnTo>
                    <a:pt x="95" y="98"/>
                  </a:lnTo>
                  <a:lnTo>
                    <a:pt x="106" y="101"/>
                  </a:lnTo>
                  <a:lnTo>
                    <a:pt x="118" y="106"/>
                  </a:lnTo>
                  <a:lnTo>
                    <a:pt x="130" y="111"/>
                  </a:lnTo>
                  <a:lnTo>
                    <a:pt x="141" y="118"/>
                  </a:lnTo>
                  <a:lnTo>
                    <a:pt x="153" y="126"/>
                  </a:lnTo>
                  <a:lnTo>
                    <a:pt x="166" y="135"/>
                  </a:lnTo>
                  <a:lnTo>
                    <a:pt x="178" y="146"/>
                  </a:lnTo>
                  <a:lnTo>
                    <a:pt x="190" y="159"/>
                  </a:lnTo>
                  <a:lnTo>
                    <a:pt x="202" y="172"/>
                  </a:lnTo>
                  <a:lnTo>
                    <a:pt x="213" y="188"/>
                  </a:lnTo>
                  <a:lnTo>
                    <a:pt x="226" y="206"/>
                  </a:lnTo>
                  <a:lnTo>
                    <a:pt x="238" y="225"/>
                  </a:lnTo>
                  <a:lnTo>
                    <a:pt x="249" y="245"/>
                  </a:lnTo>
                  <a:lnTo>
                    <a:pt x="260" y="269"/>
                  </a:lnTo>
                  <a:lnTo>
                    <a:pt x="271" y="294"/>
                  </a:lnTo>
                  <a:lnTo>
                    <a:pt x="282" y="322"/>
                  </a:lnTo>
                  <a:lnTo>
                    <a:pt x="292" y="351"/>
                  </a:lnTo>
                  <a:lnTo>
                    <a:pt x="323" y="189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7" name="Freeform 176"/>
            <p:cNvSpPr>
              <a:spLocks/>
            </p:cNvSpPr>
            <p:nvPr/>
          </p:nvSpPr>
          <p:spPr bwMode="auto">
            <a:xfrm>
              <a:off x="2538413" y="65088"/>
              <a:ext cx="312738" cy="369888"/>
            </a:xfrm>
            <a:custGeom>
              <a:avLst/>
              <a:gdLst>
                <a:gd name="T0" fmla="*/ 2147483647 w 2957"/>
                <a:gd name="T1" fmla="*/ 2147483647 h 3495"/>
                <a:gd name="T2" fmla="*/ 2147483647 w 2957"/>
                <a:gd name="T3" fmla="*/ 2147483647 h 3495"/>
                <a:gd name="T4" fmla="*/ 2147483647 w 2957"/>
                <a:gd name="T5" fmla="*/ 2147483647 h 3495"/>
                <a:gd name="T6" fmla="*/ 2147483647 w 2957"/>
                <a:gd name="T7" fmla="*/ 2147483647 h 3495"/>
                <a:gd name="T8" fmla="*/ 2147483647 w 2957"/>
                <a:gd name="T9" fmla="*/ 2147483647 h 3495"/>
                <a:gd name="T10" fmla="*/ 0 w 2957"/>
                <a:gd name="T11" fmla="*/ 2147483647 h 3495"/>
                <a:gd name="T12" fmla="*/ 2147483647 w 2957"/>
                <a:gd name="T13" fmla="*/ 2147483647 h 3495"/>
                <a:gd name="T14" fmla="*/ 2147483647 w 2957"/>
                <a:gd name="T15" fmla="*/ 2147483647 h 3495"/>
                <a:gd name="T16" fmla="*/ 2147483647 w 2957"/>
                <a:gd name="T17" fmla="*/ 2147483647 h 3495"/>
                <a:gd name="T18" fmla="*/ 2147483647 w 2957"/>
                <a:gd name="T19" fmla="*/ 2147483647 h 3495"/>
                <a:gd name="T20" fmla="*/ 2147483647 w 2957"/>
                <a:gd name="T21" fmla="*/ 2147483647 h 3495"/>
                <a:gd name="T22" fmla="*/ 2147483647 w 2957"/>
                <a:gd name="T23" fmla="*/ 2147483647 h 3495"/>
                <a:gd name="T24" fmla="*/ 2147483647 w 2957"/>
                <a:gd name="T25" fmla="*/ 2147483647 h 3495"/>
                <a:gd name="T26" fmla="*/ 2147483647 w 2957"/>
                <a:gd name="T27" fmla="*/ 2147483647 h 3495"/>
                <a:gd name="T28" fmla="*/ 2147483647 w 2957"/>
                <a:gd name="T29" fmla="*/ 2147483647 h 3495"/>
                <a:gd name="T30" fmla="*/ 2147483647 w 2957"/>
                <a:gd name="T31" fmla="*/ 2147483647 h 3495"/>
                <a:gd name="T32" fmla="*/ 2147483647 w 2957"/>
                <a:gd name="T33" fmla="*/ 2147483647 h 3495"/>
                <a:gd name="T34" fmla="*/ 2147483647 w 2957"/>
                <a:gd name="T35" fmla="*/ 2147483647 h 3495"/>
                <a:gd name="T36" fmla="*/ 2147483647 w 2957"/>
                <a:gd name="T37" fmla="*/ 2147483647 h 3495"/>
                <a:gd name="T38" fmla="*/ 2147483647 w 2957"/>
                <a:gd name="T39" fmla="*/ 2147483647 h 3495"/>
                <a:gd name="T40" fmla="*/ 2147483647 w 2957"/>
                <a:gd name="T41" fmla="*/ 2147483647 h 3495"/>
                <a:gd name="T42" fmla="*/ 2147483647 w 2957"/>
                <a:gd name="T43" fmla="*/ 2147483647 h 3495"/>
                <a:gd name="T44" fmla="*/ 2147483647 w 2957"/>
                <a:gd name="T45" fmla="*/ 2147483647 h 3495"/>
                <a:gd name="T46" fmla="*/ 2147483647 w 2957"/>
                <a:gd name="T47" fmla="*/ 2147483647 h 3495"/>
                <a:gd name="T48" fmla="*/ 2147483647 w 2957"/>
                <a:gd name="T49" fmla="*/ 2147483647 h 3495"/>
                <a:gd name="T50" fmla="*/ 2147483647 w 2957"/>
                <a:gd name="T51" fmla="*/ 2147483647 h 3495"/>
                <a:gd name="T52" fmla="*/ 2147483647 w 2957"/>
                <a:gd name="T53" fmla="*/ 2147483647 h 3495"/>
                <a:gd name="T54" fmla="*/ 2147483647 w 2957"/>
                <a:gd name="T55" fmla="*/ 2147483647 h 3495"/>
                <a:gd name="T56" fmla="*/ 2147483647 w 2957"/>
                <a:gd name="T57" fmla="*/ 2147483647 h 3495"/>
                <a:gd name="T58" fmla="*/ 2147483647 w 2957"/>
                <a:gd name="T59" fmla="*/ 2147483647 h 3495"/>
                <a:gd name="T60" fmla="*/ 2147483647 w 2957"/>
                <a:gd name="T61" fmla="*/ 2147483647 h 3495"/>
                <a:gd name="T62" fmla="*/ 2147483647 w 2957"/>
                <a:gd name="T63" fmla="*/ 2147483647 h 3495"/>
                <a:gd name="T64" fmla="*/ 2147483647 w 2957"/>
                <a:gd name="T65" fmla="*/ 2147483647 h 3495"/>
                <a:gd name="T66" fmla="*/ 2147483647 w 2957"/>
                <a:gd name="T67" fmla="*/ 2147483647 h 3495"/>
                <a:gd name="T68" fmla="*/ 2147483647 w 2957"/>
                <a:gd name="T69" fmla="*/ 2147483647 h 3495"/>
                <a:gd name="T70" fmla="*/ 2147483647 w 2957"/>
                <a:gd name="T71" fmla="*/ 2147483647 h 3495"/>
                <a:gd name="T72" fmla="*/ 2147483647 w 2957"/>
                <a:gd name="T73" fmla="*/ 2147483647 h 3495"/>
                <a:gd name="T74" fmla="*/ 2147483647 w 2957"/>
                <a:gd name="T75" fmla="*/ 2147483647 h 3495"/>
                <a:gd name="T76" fmla="*/ 2147483647 w 2957"/>
                <a:gd name="T77" fmla="*/ 2147483647 h 3495"/>
                <a:gd name="T78" fmla="*/ 2147483647 w 2957"/>
                <a:gd name="T79" fmla="*/ 2147483647 h 3495"/>
                <a:gd name="T80" fmla="*/ 2147483647 w 2957"/>
                <a:gd name="T81" fmla="*/ 2147483647 h 3495"/>
                <a:gd name="T82" fmla="*/ 2147483647 w 2957"/>
                <a:gd name="T83" fmla="*/ 2147483647 h 3495"/>
                <a:gd name="T84" fmla="*/ 2147483647 w 2957"/>
                <a:gd name="T85" fmla="*/ 2147483647 h 3495"/>
                <a:gd name="T86" fmla="*/ 2147483647 w 2957"/>
                <a:gd name="T87" fmla="*/ 2147483647 h 3495"/>
                <a:gd name="T88" fmla="*/ 2147483647 w 2957"/>
                <a:gd name="T89" fmla="*/ 2147483647 h 3495"/>
                <a:gd name="T90" fmla="*/ 2147483647 w 2957"/>
                <a:gd name="T91" fmla="*/ 2147483647 h 3495"/>
                <a:gd name="T92" fmla="*/ 2147483647 w 2957"/>
                <a:gd name="T93" fmla="*/ 2147483647 h 3495"/>
                <a:gd name="T94" fmla="*/ 2147483647 w 2957"/>
                <a:gd name="T95" fmla="*/ 2147483647 h 3495"/>
                <a:gd name="T96" fmla="*/ 2147483647 w 2957"/>
                <a:gd name="T97" fmla="*/ 2147483647 h 3495"/>
                <a:gd name="T98" fmla="*/ 2147483647 w 2957"/>
                <a:gd name="T99" fmla="*/ 2147483647 h 3495"/>
                <a:gd name="T100" fmla="*/ 2147483647 w 2957"/>
                <a:gd name="T101" fmla="*/ 2147483647 h 3495"/>
                <a:gd name="T102" fmla="*/ 2147483647 w 2957"/>
                <a:gd name="T103" fmla="*/ 2147483647 h 3495"/>
                <a:gd name="T104" fmla="*/ 2147483647 w 2957"/>
                <a:gd name="T105" fmla="*/ 2147483647 h 3495"/>
                <a:gd name="T106" fmla="*/ 2147483647 w 2957"/>
                <a:gd name="T107" fmla="*/ 2147483647 h 3495"/>
                <a:gd name="T108" fmla="*/ 2147483647 w 2957"/>
                <a:gd name="T109" fmla="*/ 2147483647 h 349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957"/>
                <a:gd name="T166" fmla="*/ 0 h 3495"/>
                <a:gd name="T167" fmla="*/ 2957 w 2957"/>
                <a:gd name="T168" fmla="*/ 3495 h 349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957" h="3495">
                  <a:moveTo>
                    <a:pt x="131" y="1049"/>
                  </a:moveTo>
                  <a:lnTo>
                    <a:pt x="130" y="1056"/>
                  </a:lnTo>
                  <a:lnTo>
                    <a:pt x="126" y="1075"/>
                  </a:lnTo>
                  <a:lnTo>
                    <a:pt x="121" y="1105"/>
                  </a:lnTo>
                  <a:lnTo>
                    <a:pt x="114" y="1146"/>
                  </a:lnTo>
                  <a:lnTo>
                    <a:pt x="106" y="1196"/>
                  </a:lnTo>
                  <a:lnTo>
                    <a:pt x="95" y="1255"/>
                  </a:lnTo>
                  <a:lnTo>
                    <a:pt x="85" y="1320"/>
                  </a:lnTo>
                  <a:lnTo>
                    <a:pt x="75" y="1391"/>
                  </a:lnTo>
                  <a:lnTo>
                    <a:pt x="63" y="1468"/>
                  </a:lnTo>
                  <a:lnTo>
                    <a:pt x="53" y="1549"/>
                  </a:lnTo>
                  <a:lnTo>
                    <a:pt x="41" y="1633"/>
                  </a:lnTo>
                  <a:lnTo>
                    <a:pt x="31" y="1719"/>
                  </a:lnTo>
                  <a:lnTo>
                    <a:pt x="21" y="1805"/>
                  </a:lnTo>
                  <a:lnTo>
                    <a:pt x="13" y="1893"/>
                  </a:lnTo>
                  <a:lnTo>
                    <a:pt x="7" y="1978"/>
                  </a:lnTo>
                  <a:lnTo>
                    <a:pt x="2" y="2062"/>
                  </a:lnTo>
                  <a:lnTo>
                    <a:pt x="0" y="2114"/>
                  </a:lnTo>
                  <a:lnTo>
                    <a:pt x="1" y="2167"/>
                  </a:lnTo>
                  <a:lnTo>
                    <a:pt x="4" y="2220"/>
                  </a:lnTo>
                  <a:lnTo>
                    <a:pt x="9" y="2274"/>
                  </a:lnTo>
                  <a:lnTo>
                    <a:pt x="17" y="2329"/>
                  </a:lnTo>
                  <a:lnTo>
                    <a:pt x="27" y="2384"/>
                  </a:lnTo>
                  <a:lnTo>
                    <a:pt x="39" y="2439"/>
                  </a:lnTo>
                  <a:lnTo>
                    <a:pt x="55" y="2494"/>
                  </a:lnTo>
                  <a:lnTo>
                    <a:pt x="72" y="2549"/>
                  </a:lnTo>
                  <a:lnTo>
                    <a:pt x="91" y="2604"/>
                  </a:lnTo>
                  <a:lnTo>
                    <a:pt x="114" y="2658"/>
                  </a:lnTo>
                  <a:lnTo>
                    <a:pt x="138" y="2712"/>
                  </a:lnTo>
                  <a:lnTo>
                    <a:pt x="165" y="2766"/>
                  </a:lnTo>
                  <a:lnTo>
                    <a:pt x="194" y="2818"/>
                  </a:lnTo>
                  <a:lnTo>
                    <a:pt x="226" y="2870"/>
                  </a:lnTo>
                  <a:lnTo>
                    <a:pt x="260" y="2920"/>
                  </a:lnTo>
                  <a:lnTo>
                    <a:pt x="297" y="2970"/>
                  </a:lnTo>
                  <a:lnTo>
                    <a:pt x="337" y="3017"/>
                  </a:lnTo>
                  <a:lnTo>
                    <a:pt x="378" y="3063"/>
                  </a:lnTo>
                  <a:lnTo>
                    <a:pt x="423" y="3108"/>
                  </a:lnTo>
                  <a:lnTo>
                    <a:pt x="469" y="3152"/>
                  </a:lnTo>
                  <a:lnTo>
                    <a:pt x="519" y="3192"/>
                  </a:lnTo>
                  <a:lnTo>
                    <a:pt x="571" y="3231"/>
                  </a:lnTo>
                  <a:lnTo>
                    <a:pt x="626" y="3269"/>
                  </a:lnTo>
                  <a:lnTo>
                    <a:pt x="683" y="3303"/>
                  </a:lnTo>
                  <a:lnTo>
                    <a:pt x="742" y="3335"/>
                  </a:lnTo>
                  <a:lnTo>
                    <a:pt x="804" y="3364"/>
                  </a:lnTo>
                  <a:lnTo>
                    <a:pt x="869" y="3392"/>
                  </a:lnTo>
                  <a:lnTo>
                    <a:pt x="936" y="3415"/>
                  </a:lnTo>
                  <a:lnTo>
                    <a:pt x="1007" y="3437"/>
                  </a:lnTo>
                  <a:lnTo>
                    <a:pt x="1080" y="3455"/>
                  </a:lnTo>
                  <a:lnTo>
                    <a:pt x="1155" y="3469"/>
                  </a:lnTo>
                  <a:lnTo>
                    <a:pt x="1249" y="3483"/>
                  </a:lnTo>
                  <a:lnTo>
                    <a:pt x="1343" y="3491"/>
                  </a:lnTo>
                  <a:lnTo>
                    <a:pt x="1436" y="3495"/>
                  </a:lnTo>
                  <a:lnTo>
                    <a:pt x="1528" y="3493"/>
                  </a:lnTo>
                  <a:lnTo>
                    <a:pt x="1619" y="3487"/>
                  </a:lnTo>
                  <a:lnTo>
                    <a:pt x="1709" y="3475"/>
                  </a:lnTo>
                  <a:lnTo>
                    <a:pt x="1798" y="3459"/>
                  </a:lnTo>
                  <a:lnTo>
                    <a:pt x="1884" y="3439"/>
                  </a:lnTo>
                  <a:lnTo>
                    <a:pt x="1970" y="3413"/>
                  </a:lnTo>
                  <a:lnTo>
                    <a:pt x="2052" y="3384"/>
                  </a:lnTo>
                  <a:lnTo>
                    <a:pt x="2133" y="3350"/>
                  </a:lnTo>
                  <a:lnTo>
                    <a:pt x="2211" y="3312"/>
                  </a:lnTo>
                  <a:lnTo>
                    <a:pt x="2286" y="3269"/>
                  </a:lnTo>
                  <a:lnTo>
                    <a:pt x="2359" y="3222"/>
                  </a:lnTo>
                  <a:lnTo>
                    <a:pt x="2428" y="3172"/>
                  </a:lnTo>
                  <a:lnTo>
                    <a:pt x="2494" y="3117"/>
                  </a:lnTo>
                  <a:lnTo>
                    <a:pt x="2556" y="3058"/>
                  </a:lnTo>
                  <a:lnTo>
                    <a:pt x="2615" y="2996"/>
                  </a:lnTo>
                  <a:lnTo>
                    <a:pt x="2670" y="2930"/>
                  </a:lnTo>
                  <a:lnTo>
                    <a:pt x="2720" y="2860"/>
                  </a:lnTo>
                  <a:lnTo>
                    <a:pt x="2767" y="2786"/>
                  </a:lnTo>
                  <a:lnTo>
                    <a:pt x="2809" y="2710"/>
                  </a:lnTo>
                  <a:lnTo>
                    <a:pt x="2845" y="2630"/>
                  </a:lnTo>
                  <a:lnTo>
                    <a:pt x="2878" y="2545"/>
                  </a:lnTo>
                  <a:lnTo>
                    <a:pt x="2905" y="2459"/>
                  </a:lnTo>
                  <a:lnTo>
                    <a:pt x="2927" y="2368"/>
                  </a:lnTo>
                  <a:lnTo>
                    <a:pt x="2943" y="2275"/>
                  </a:lnTo>
                  <a:lnTo>
                    <a:pt x="2953" y="2179"/>
                  </a:lnTo>
                  <a:lnTo>
                    <a:pt x="2957" y="2079"/>
                  </a:lnTo>
                  <a:lnTo>
                    <a:pt x="2955" y="1977"/>
                  </a:lnTo>
                  <a:lnTo>
                    <a:pt x="2947" y="1872"/>
                  </a:lnTo>
                  <a:lnTo>
                    <a:pt x="2933" y="1764"/>
                  </a:lnTo>
                  <a:lnTo>
                    <a:pt x="2918" y="1677"/>
                  </a:lnTo>
                  <a:lnTo>
                    <a:pt x="2900" y="1590"/>
                  </a:lnTo>
                  <a:lnTo>
                    <a:pt x="2881" y="1503"/>
                  </a:lnTo>
                  <a:lnTo>
                    <a:pt x="2861" y="1416"/>
                  </a:lnTo>
                  <a:lnTo>
                    <a:pt x="2849" y="1374"/>
                  </a:lnTo>
                  <a:lnTo>
                    <a:pt x="2837" y="1331"/>
                  </a:lnTo>
                  <a:lnTo>
                    <a:pt x="2825" y="1288"/>
                  </a:lnTo>
                  <a:lnTo>
                    <a:pt x="2813" y="1245"/>
                  </a:lnTo>
                  <a:lnTo>
                    <a:pt x="2799" y="1203"/>
                  </a:lnTo>
                  <a:lnTo>
                    <a:pt x="2785" y="1160"/>
                  </a:lnTo>
                  <a:lnTo>
                    <a:pt x="2771" y="1118"/>
                  </a:lnTo>
                  <a:lnTo>
                    <a:pt x="2757" y="1076"/>
                  </a:lnTo>
                  <a:lnTo>
                    <a:pt x="2741" y="1035"/>
                  </a:lnTo>
                  <a:lnTo>
                    <a:pt x="2725" y="994"/>
                  </a:lnTo>
                  <a:lnTo>
                    <a:pt x="2709" y="952"/>
                  </a:lnTo>
                  <a:lnTo>
                    <a:pt x="2692" y="912"/>
                  </a:lnTo>
                  <a:lnTo>
                    <a:pt x="2674" y="872"/>
                  </a:lnTo>
                  <a:lnTo>
                    <a:pt x="2656" y="831"/>
                  </a:lnTo>
                  <a:lnTo>
                    <a:pt x="2637" y="791"/>
                  </a:lnTo>
                  <a:lnTo>
                    <a:pt x="2617" y="753"/>
                  </a:lnTo>
                  <a:lnTo>
                    <a:pt x="2597" y="713"/>
                  </a:lnTo>
                  <a:lnTo>
                    <a:pt x="2576" y="674"/>
                  </a:lnTo>
                  <a:lnTo>
                    <a:pt x="2555" y="637"/>
                  </a:lnTo>
                  <a:lnTo>
                    <a:pt x="2533" y="599"/>
                  </a:lnTo>
                  <a:lnTo>
                    <a:pt x="2510" y="561"/>
                  </a:lnTo>
                  <a:lnTo>
                    <a:pt x="2487" y="525"/>
                  </a:lnTo>
                  <a:lnTo>
                    <a:pt x="2463" y="488"/>
                  </a:lnTo>
                  <a:lnTo>
                    <a:pt x="2439" y="453"/>
                  </a:lnTo>
                  <a:lnTo>
                    <a:pt x="2416" y="420"/>
                  </a:lnTo>
                  <a:lnTo>
                    <a:pt x="2392" y="390"/>
                  </a:lnTo>
                  <a:lnTo>
                    <a:pt x="2369" y="362"/>
                  </a:lnTo>
                  <a:lnTo>
                    <a:pt x="2345" y="334"/>
                  </a:lnTo>
                  <a:lnTo>
                    <a:pt x="2322" y="310"/>
                  </a:lnTo>
                  <a:lnTo>
                    <a:pt x="2299" y="287"/>
                  </a:lnTo>
                  <a:lnTo>
                    <a:pt x="2274" y="265"/>
                  </a:lnTo>
                  <a:lnTo>
                    <a:pt x="2251" y="245"/>
                  </a:lnTo>
                  <a:lnTo>
                    <a:pt x="2226" y="227"/>
                  </a:lnTo>
                  <a:lnTo>
                    <a:pt x="2203" y="209"/>
                  </a:lnTo>
                  <a:lnTo>
                    <a:pt x="2178" y="193"/>
                  </a:lnTo>
                  <a:lnTo>
                    <a:pt x="2153" y="179"/>
                  </a:lnTo>
                  <a:lnTo>
                    <a:pt x="2129" y="166"/>
                  </a:lnTo>
                  <a:lnTo>
                    <a:pt x="2103" y="152"/>
                  </a:lnTo>
                  <a:lnTo>
                    <a:pt x="2078" y="141"/>
                  </a:lnTo>
                  <a:lnTo>
                    <a:pt x="2051" y="131"/>
                  </a:lnTo>
                  <a:lnTo>
                    <a:pt x="2025" y="121"/>
                  </a:lnTo>
                  <a:lnTo>
                    <a:pt x="1997" y="112"/>
                  </a:lnTo>
                  <a:lnTo>
                    <a:pt x="1970" y="103"/>
                  </a:lnTo>
                  <a:lnTo>
                    <a:pt x="1942" y="95"/>
                  </a:lnTo>
                  <a:lnTo>
                    <a:pt x="1884" y="82"/>
                  </a:lnTo>
                  <a:lnTo>
                    <a:pt x="1824" y="69"/>
                  </a:lnTo>
                  <a:lnTo>
                    <a:pt x="1761" y="58"/>
                  </a:lnTo>
                  <a:lnTo>
                    <a:pt x="1696" y="45"/>
                  </a:lnTo>
                  <a:lnTo>
                    <a:pt x="1627" y="34"/>
                  </a:lnTo>
                  <a:lnTo>
                    <a:pt x="1554" y="21"/>
                  </a:lnTo>
                  <a:lnTo>
                    <a:pt x="1492" y="11"/>
                  </a:lnTo>
                  <a:lnTo>
                    <a:pt x="1431" y="4"/>
                  </a:lnTo>
                  <a:lnTo>
                    <a:pt x="1369" y="1"/>
                  </a:lnTo>
                  <a:lnTo>
                    <a:pt x="1309" y="0"/>
                  </a:lnTo>
                  <a:lnTo>
                    <a:pt x="1249" y="3"/>
                  </a:lnTo>
                  <a:lnTo>
                    <a:pt x="1190" y="8"/>
                  </a:lnTo>
                  <a:lnTo>
                    <a:pt x="1131" y="16"/>
                  </a:lnTo>
                  <a:lnTo>
                    <a:pt x="1074" y="27"/>
                  </a:lnTo>
                  <a:lnTo>
                    <a:pt x="1017" y="41"/>
                  </a:lnTo>
                  <a:lnTo>
                    <a:pt x="961" y="59"/>
                  </a:lnTo>
                  <a:lnTo>
                    <a:pt x="906" y="78"/>
                  </a:lnTo>
                  <a:lnTo>
                    <a:pt x="853" y="100"/>
                  </a:lnTo>
                  <a:lnTo>
                    <a:pt x="800" y="125"/>
                  </a:lnTo>
                  <a:lnTo>
                    <a:pt x="749" y="152"/>
                  </a:lnTo>
                  <a:lnTo>
                    <a:pt x="699" y="183"/>
                  </a:lnTo>
                  <a:lnTo>
                    <a:pt x="651" y="215"/>
                  </a:lnTo>
                  <a:lnTo>
                    <a:pt x="604" y="251"/>
                  </a:lnTo>
                  <a:lnTo>
                    <a:pt x="560" y="289"/>
                  </a:lnTo>
                  <a:lnTo>
                    <a:pt x="516" y="328"/>
                  </a:lnTo>
                  <a:lnTo>
                    <a:pt x="474" y="371"/>
                  </a:lnTo>
                  <a:lnTo>
                    <a:pt x="433" y="416"/>
                  </a:lnTo>
                  <a:lnTo>
                    <a:pt x="396" y="463"/>
                  </a:lnTo>
                  <a:lnTo>
                    <a:pt x="359" y="513"/>
                  </a:lnTo>
                  <a:lnTo>
                    <a:pt x="325" y="563"/>
                  </a:lnTo>
                  <a:lnTo>
                    <a:pt x="293" y="617"/>
                  </a:lnTo>
                  <a:lnTo>
                    <a:pt x="262" y="673"/>
                  </a:lnTo>
                  <a:lnTo>
                    <a:pt x="235" y="731"/>
                  </a:lnTo>
                  <a:lnTo>
                    <a:pt x="209" y="790"/>
                  </a:lnTo>
                  <a:lnTo>
                    <a:pt x="186" y="853"/>
                  </a:lnTo>
                  <a:lnTo>
                    <a:pt x="165" y="917"/>
                  </a:lnTo>
                  <a:lnTo>
                    <a:pt x="146" y="982"/>
                  </a:lnTo>
                  <a:lnTo>
                    <a:pt x="131" y="1049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Freeform 177"/>
            <p:cNvSpPr>
              <a:spLocks/>
            </p:cNvSpPr>
            <p:nvPr/>
          </p:nvSpPr>
          <p:spPr bwMode="auto">
            <a:xfrm>
              <a:off x="2638426" y="87313"/>
              <a:ext cx="212725" cy="347663"/>
            </a:xfrm>
            <a:custGeom>
              <a:avLst/>
              <a:gdLst>
                <a:gd name="T0" fmla="*/ 2147483647 w 2006"/>
                <a:gd name="T1" fmla="*/ 2147483647 h 3282"/>
                <a:gd name="T2" fmla="*/ 2147483647 w 2006"/>
                <a:gd name="T3" fmla="*/ 2147483647 h 3282"/>
                <a:gd name="T4" fmla="*/ 2147483647 w 2006"/>
                <a:gd name="T5" fmla="*/ 2147483647 h 3282"/>
                <a:gd name="T6" fmla="*/ 2147483647 w 2006"/>
                <a:gd name="T7" fmla="*/ 2147483647 h 3282"/>
                <a:gd name="T8" fmla="*/ 2147483647 w 2006"/>
                <a:gd name="T9" fmla="*/ 2147483647 h 3282"/>
                <a:gd name="T10" fmla="*/ 2147483647 w 2006"/>
                <a:gd name="T11" fmla="*/ 2147483647 h 3282"/>
                <a:gd name="T12" fmla="*/ 2147483647 w 2006"/>
                <a:gd name="T13" fmla="*/ 2147483647 h 3282"/>
                <a:gd name="T14" fmla="*/ 2147483647 w 2006"/>
                <a:gd name="T15" fmla="*/ 2147483647 h 3282"/>
                <a:gd name="T16" fmla="*/ 2147483647 w 2006"/>
                <a:gd name="T17" fmla="*/ 2147483647 h 3282"/>
                <a:gd name="T18" fmla="*/ 2147483647 w 2006"/>
                <a:gd name="T19" fmla="*/ 2147483647 h 3282"/>
                <a:gd name="T20" fmla="*/ 2147483647 w 2006"/>
                <a:gd name="T21" fmla="*/ 0 h 3282"/>
                <a:gd name="T22" fmla="*/ 2147483647 w 2006"/>
                <a:gd name="T23" fmla="*/ 2147483647 h 3282"/>
                <a:gd name="T24" fmla="*/ 2147483647 w 2006"/>
                <a:gd name="T25" fmla="*/ 2147483647 h 3282"/>
                <a:gd name="T26" fmla="*/ 2147483647 w 2006"/>
                <a:gd name="T27" fmla="*/ 2147483647 h 3282"/>
                <a:gd name="T28" fmla="*/ 2147483647 w 2006"/>
                <a:gd name="T29" fmla="*/ 2147483647 h 3282"/>
                <a:gd name="T30" fmla="*/ 2147483647 w 2006"/>
                <a:gd name="T31" fmla="*/ 2147483647 h 3282"/>
                <a:gd name="T32" fmla="*/ 2147483647 w 2006"/>
                <a:gd name="T33" fmla="*/ 2147483647 h 3282"/>
                <a:gd name="T34" fmla="*/ 2147483647 w 2006"/>
                <a:gd name="T35" fmla="*/ 2147483647 h 3282"/>
                <a:gd name="T36" fmla="*/ 2147483647 w 2006"/>
                <a:gd name="T37" fmla="*/ 2147483647 h 3282"/>
                <a:gd name="T38" fmla="*/ 2147483647 w 2006"/>
                <a:gd name="T39" fmla="*/ 2147483647 h 3282"/>
                <a:gd name="T40" fmla="*/ 2147483647 w 2006"/>
                <a:gd name="T41" fmla="*/ 2147483647 h 3282"/>
                <a:gd name="T42" fmla="*/ 2147483647 w 2006"/>
                <a:gd name="T43" fmla="*/ 2147483647 h 3282"/>
                <a:gd name="T44" fmla="*/ 2147483647 w 2006"/>
                <a:gd name="T45" fmla="*/ 2147483647 h 3282"/>
                <a:gd name="T46" fmla="*/ 2147483647 w 2006"/>
                <a:gd name="T47" fmla="*/ 2147483647 h 3282"/>
                <a:gd name="T48" fmla="*/ 2147483647 w 2006"/>
                <a:gd name="T49" fmla="*/ 2147483647 h 3282"/>
                <a:gd name="T50" fmla="*/ 2147483647 w 2006"/>
                <a:gd name="T51" fmla="*/ 2147483647 h 3282"/>
                <a:gd name="T52" fmla="*/ 2147483647 w 2006"/>
                <a:gd name="T53" fmla="*/ 2147483647 h 3282"/>
                <a:gd name="T54" fmla="*/ 2147483647 w 2006"/>
                <a:gd name="T55" fmla="*/ 2147483647 h 3282"/>
                <a:gd name="T56" fmla="*/ 2147483647 w 2006"/>
                <a:gd name="T57" fmla="*/ 2147483647 h 3282"/>
                <a:gd name="T58" fmla="*/ 2147483647 w 2006"/>
                <a:gd name="T59" fmla="*/ 2147483647 h 3282"/>
                <a:gd name="T60" fmla="*/ 2147483647 w 2006"/>
                <a:gd name="T61" fmla="*/ 2147483647 h 3282"/>
                <a:gd name="T62" fmla="*/ 2147483647 w 2006"/>
                <a:gd name="T63" fmla="*/ 2147483647 h 3282"/>
                <a:gd name="T64" fmla="*/ 2147483647 w 2006"/>
                <a:gd name="T65" fmla="*/ 2147483647 h 3282"/>
                <a:gd name="T66" fmla="*/ 2147483647 w 2006"/>
                <a:gd name="T67" fmla="*/ 2147483647 h 3282"/>
                <a:gd name="T68" fmla="*/ 2147483647 w 2006"/>
                <a:gd name="T69" fmla="*/ 2147483647 h 3282"/>
                <a:gd name="T70" fmla="*/ 2147483647 w 2006"/>
                <a:gd name="T71" fmla="*/ 2147483647 h 3282"/>
                <a:gd name="T72" fmla="*/ 2147483647 w 2006"/>
                <a:gd name="T73" fmla="*/ 2147483647 h 3282"/>
                <a:gd name="T74" fmla="*/ 2147483647 w 2006"/>
                <a:gd name="T75" fmla="*/ 2147483647 h 3282"/>
                <a:gd name="T76" fmla="*/ 2147483647 w 2006"/>
                <a:gd name="T77" fmla="*/ 2147483647 h 3282"/>
                <a:gd name="T78" fmla="*/ 2147483647 w 2006"/>
                <a:gd name="T79" fmla="*/ 2147483647 h 3282"/>
                <a:gd name="T80" fmla="*/ 2147483647 w 2006"/>
                <a:gd name="T81" fmla="*/ 2147483647 h 3282"/>
                <a:gd name="T82" fmla="*/ 2147483647 w 2006"/>
                <a:gd name="T83" fmla="*/ 2147483647 h 3282"/>
                <a:gd name="T84" fmla="*/ 2147483647 w 2006"/>
                <a:gd name="T85" fmla="*/ 2147483647 h 3282"/>
                <a:gd name="T86" fmla="*/ 2147483647 w 2006"/>
                <a:gd name="T87" fmla="*/ 2147483647 h 3282"/>
                <a:gd name="T88" fmla="*/ 2147483647 w 2006"/>
                <a:gd name="T89" fmla="*/ 2147483647 h 3282"/>
                <a:gd name="T90" fmla="*/ 2147483647 w 2006"/>
                <a:gd name="T91" fmla="*/ 2147483647 h 3282"/>
                <a:gd name="T92" fmla="*/ 2147483647 w 2006"/>
                <a:gd name="T93" fmla="*/ 2147483647 h 32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06"/>
                <a:gd name="T142" fmla="*/ 0 h 3282"/>
                <a:gd name="T143" fmla="*/ 2006 w 2006"/>
                <a:gd name="T144" fmla="*/ 3282 h 32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06" h="3282">
                  <a:moveTo>
                    <a:pt x="1117" y="2896"/>
                  </a:moveTo>
                  <a:lnTo>
                    <a:pt x="1201" y="2836"/>
                  </a:lnTo>
                  <a:lnTo>
                    <a:pt x="1277" y="2771"/>
                  </a:lnTo>
                  <a:lnTo>
                    <a:pt x="1348" y="2702"/>
                  </a:lnTo>
                  <a:lnTo>
                    <a:pt x="1413" y="2629"/>
                  </a:lnTo>
                  <a:lnTo>
                    <a:pt x="1472" y="2553"/>
                  </a:lnTo>
                  <a:lnTo>
                    <a:pt x="1525" y="2474"/>
                  </a:lnTo>
                  <a:lnTo>
                    <a:pt x="1573" y="2391"/>
                  </a:lnTo>
                  <a:lnTo>
                    <a:pt x="1614" y="2306"/>
                  </a:lnTo>
                  <a:lnTo>
                    <a:pt x="1651" y="2218"/>
                  </a:lnTo>
                  <a:lnTo>
                    <a:pt x="1681" y="2128"/>
                  </a:lnTo>
                  <a:lnTo>
                    <a:pt x="1708" y="2035"/>
                  </a:lnTo>
                  <a:lnTo>
                    <a:pt x="1729" y="1940"/>
                  </a:lnTo>
                  <a:lnTo>
                    <a:pt x="1745" y="1845"/>
                  </a:lnTo>
                  <a:lnTo>
                    <a:pt x="1756" y="1747"/>
                  </a:lnTo>
                  <a:lnTo>
                    <a:pt x="1762" y="1648"/>
                  </a:lnTo>
                  <a:lnTo>
                    <a:pt x="1764" y="1547"/>
                  </a:lnTo>
                  <a:lnTo>
                    <a:pt x="1762" y="1448"/>
                  </a:lnTo>
                  <a:lnTo>
                    <a:pt x="1755" y="1346"/>
                  </a:lnTo>
                  <a:lnTo>
                    <a:pt x="1743" y="1245"/>
                  </a:lnTo>
                  <a:lnTo>
                    <a:pt x="1727" y="1143"/>
                  </a:lnTo>
                  <a:lnTo>
                    <a:pt x="1708" y="1042"/>
                  </a:lnTo>
                  <a:lnTo>
                    <a:pt x="1685" y="941"/>
                  </a:lnTo>
                  <a:lnTo>
                    <a:pt x="1657" y="840"/>
                  </a:lnTo>
                  <a:lnTo>
                    <a:pt x="1625" y="740"/>
                  </a:lnTo>
                  <a:lnTo>
                    <a:pt x="1591" y="642"/>
                  </a:lnTo>
                  <a:lnTo>
                    <a:pt x="1553" y="545"/>
                  </a:lnTo>
                  <a:lnTo>
                    <a:pt x="1511" y="449"/>
                  </a:lnTo>
                  <a:lnTo>
                    <a:pt x="1467" y="355"/>
                  </a:lnTo>
                  <a:lnTo>
                    <a:pt x="1419" y="263"/>
                  </a:lnTo>
                  <a:lnTo>
                    <a:pt x="1368" y="172"/>
                  </a:lnTo>
                  <a:lnTo>
                    <a:pt x="1314" y="85"/>
                  </a:lnTo>
                  <a:lnTo>
                    <a:pt x="1257" y="0"/>
                  </a:lnTo>
                  <a:lnTo>
                    <a:pt x="1286" y="22"/>
                  </a:lnTo>
                  <a:lnTo>
                    <a:pt x="1316" y="46"/>
                  </a:lnTo>
                  <a:lnTo>
                    <a:pt x="1344" y="72"/>
                  </a:lnTo>
                  <a:lnTo>
                    <a:pt x="1373" y="100"/>
                  </a:lnTo>
                  <a:lnTo>
                    <a:pt x="1403" y="131"/>
                  </a:lnTo>
                  <a:lnTo>
                    <a:pt x="1431" y="164"/>
                  </a:lnTo>
                  <a:lnTo>
                    <a:pt x="1460" y="201"/>
                  </a:lnTo>
                  <a:lnTo>
                    <a:pt x="1488" y="240"/>
                  </a:lnTo>
                  <a:lnTo>
                    <a:pt x="1512" y="275"/>
                  </a:lnTo>
                  <a:lnTo>
                    <a:pt x="1536" y="312"/>
                  </a:lnTo>
                  <a:lnTo>
                    <a:pt x="1559" y="348"/>
                  </a:lnTo>
                  <a:lnTo>
                    <a:pt x="1582" y="386"/>
                  </a:lnTo>
                  <a:lnTo>
                    <a:pt x="1604" y="424"/>
                  </a:lnTo>
                  <a:lnTo>
                    <a:pt x="1625" y="461"/>
                  </a:lnTo>
                  <a:lnTo>
                    <a:pt x="1646" y="500"/>
                  </a:lnTo>
                  <a:lnTo>
                    <a:pt x="1666" y="540"/>
                  </a:lnTo>
                  <a:lnTo>
                    <a:pt x="1686" y="578"/>
                  </a:lnTo>
                  <a:lnTo>
                    <a:pt x="1705" y="618"/>
                  </a:lnTo>
                  <a:lnTo>
                    <a:pt x="1723" y="659"/>
                  </a:lnTo>
                  <a:lnTo>
                    <a:pt x="1741" y="699"/>
                  </a:lnTo>
                  <a:lnTo>
                    <a:pt x="1758" y="739"/>
                  </a:lnTo>
                  <a:lnTo>
                    <a:pt x="1774" y="781"/>
                  </a:lnTo>
                  <a:lnTo>
                    <a:pt x="1790" y="822"/>
                  </a:lnTo>
                  <a:lnTo>
                    <a:pt x="1806" y="863"/>
                  </a:lnTo>
                  <a:lnTo>
                    <a:pt x="1820" y="905"/>
                  </a:lnTo>
                  <a:lnTo>
                    <a:pt x="1834" y="947"/>
                  </a:lnTo>
                  <a:lnTo>
                    <a:pt x="1848" y="990"/>
                  </a:lnTo>
                  <a:lnTo>
                    <a:pt x="1862" y="1032"/>
                  </a:lnTo>
                  <a:lnTo>
                    <a:pt x="1874" y="1075"/>
                  </a:lnTo>
                  <a:lnTo>
                    <a:pt x="1886" y="1118"/>
                  </a:lnTo>
                  <a:lnTo>
                    <a:pt x="1898" y="1161"/>
                  </a:lnTo>
                  <a:lnTo>
                    <a:pt x="1910" y="1203"/>
                  </a:lnTo>
                  <a:lnTo>
                    <a:pt x="1930" y="1290"/>
                  </a:lnTo>
                  <a:lnTo>
                    <a:pt x="1949" y="1377"/>
                  </a:lnTo>
                  <a:lnTo>
                    <a:pt x="1967" y="1464"/>
                  </a:lnTo>
                  <a:lnTo>
                    <a:pt x="1982" y="1551"/>
                  </a:lnTo>
                  <a:lnTo>
                    <a:pt x="1996" y="1659"/>
                  </a:lnTo>
                  <a:lnTo>
                    <a:pt x="2004" y="1764"/>
                  </a:lnTo>
                  <a:lnTo>
                    <a:pt x="2006" y="1866"/>
                  </a:lnTo>
                  <a:lnTo>
                    <a:pt x="2002" y="1966"/>
                  </a:lnTo>
                  <a:lnTo>
                    <a:pt x="1992" y="2062"/>
                  </a:lnTo>
                  <a:lnTo>
                    <a:pt x="1976" y="2155"/>
                  </a:lnTo>
                  <a:lnTo>
                    <a:pt x="1954" y="2246"/>
                  </a:lnTo>
                  <a:lnTo>
                    <a:pt x="1927" y="2332"/>
                  </a:lnTo>
                  <a:lnTo>
                    <a:pt x="1894" y="2417"/>
                  </a:lnTo>
                  <a:lnTo>
                    <a:pt x="1858" y="2497"/>
                  </a:lnTo>
                  <a:lnTo>
                    <a:pt x="1816" y="2573"/>
                  </a:lnTo>
                  <a:lnTo>
                    <a:pt x="1769" y="2647"/>
                  </a:lnTo>
                  <a:lnTo>
                    <a:pt x="1719" y="2717"/>
                  </a:lnTo>
                  <a:lnTo>
                    <a:pt x="1664" y="2783"/>
                  </a:lnTo>
                  <a:lnTo>
                    <a:pt x="1605" y="2845"/>
                  </a:lnTo>
                  <a:lnTo>
                    <a:pt x="1543" y="2904"/>
                  </a:lnTo>
                  <a:lnTo>
                    <a:pt x="1477" y="2959"/>
                  </a:lnTo>
                  <a:lnTo>
                    <a:pt x="1408" y="3009"/>
                  </a:lnTo>
                  <a:lnTo>
                    <a:pt x="1335" y="3056"/>
                  </a:lnTo>
                  <a:lnTo>
                    <a:pt x="1260" y="3099"/>
                  </a:lnTo>
                  <a:lnTo>
                    <a:pt x="1182" y="3137"/>
                  </a:lnTo>
                  <a:lnTo>
                    <a:pt x="1101" y="3171"/>
                  </a:lnTo>
                  <a:lnTo>
                    <a:pt x="1019" y="3200"/>
                  </a:lnTo>
                  <a:lnTo>
                    <a:pt x="933" y="3226"/>
                  </a:lnTo>
                  <a:lnTo>
                    <a:pt x="847" y="3246"/>
                  </a:lnTo>
                  <a:lnTo>
                    <a:pt x="758" y="3262"/>
                  </a:lnTo>
                  <a:lnTo>
                    <a:pt x="668" y="3274"/>
                  </a:lnTo>
                  <a:lnTo>
                    <a:pt x="577" y="3280"/>
                  </a:lnTo>
                  <a:lnTo>
                    <a:pt x="485" y="3282"/>
                  </a:lnTo>
                  <a:lnTo>
                    <a:pt x="392" y="3278"/>
                  </a:lnTo>
                  <a:lnTo>
                    <a:pt x="298" y="3270"/>
                  </a:lnTo>
                  <a:lnTo>
                    <a:pt x="204" y="3256"/>
                  </a:lnTo>
                  <a:lnTo>
                    <a:pt x="177" y="3251"/>
                  </a:lnTo>
                  <a:lnTo>
                    <a:pt x="151" y="3246"/>
                  </a:lnTo>
                  <a:lnTo>
                    <a:pt x="125" y="3240"/>
                  </a:lnTo>
                  <a:lnTo>
                    <a:pt x="99" y="3234"/>
                  </a:lnTo>
                  <a:lnTo>
                    <a:pt x="74" y="3227"/>
                  </a:lnTo>
                  <a:lnTo>
                    <a:pt x="48" y="3220"/>
                  </a:lnTo>
                  <a:lnTo>
                    <a:pt x="24" y="3213"/>
                  </a:lnTo>
                  <a:lnTo>
                    <a:pt x="0" y="3204"/>
                  </a:lnTo>
                  <a:lnTo>
                    <a:pt x="35" y="3208"/>
                  </a:lnTo>
                  <a:lnTo>
                    <a:pt x="72" y="3211"/>
                  </a:lnTo>
                  <a:lnTo>
                    <a:pt x="107" y="3214"/>
                  </a:lnTo>
                  <a:lnTo>
                    <a:pt x="144" y="3215"/>
                  </a:lnTo>
                  <a:lnTo>
                    <a:pt x="180" y="3215"/>
                  </a:lnTo>
                  <a:lnTo>
                    <a:pt x="216" y="3215"/>
                  </a:lnTo>
                  <a:lnTo>
                    <a:pt x="252" y="3213"/>
                  </a:lnTo>
                  <a:lnTo>
                    <a:pt x="289" y="3210"/>
                  </a:lnTo>
                  <a:lnTo>
                    <a:pt x="324" y="3208"/>
                  </a:lnTo>
                  <a:lnTo>
                    <a:pt x="361" y="3204"/>
                  </a:lnTo>
                  <a:lnTo>
                    <a:pt x="397" y="3200"/>
                  </a:lnTo>
                  <a:lnTo>
                    <a:pt x="432" y="3194"/>
                  </a:lnTo>
                  <a:lnTo>
                    <a:pt x="468" y="3188"/>
                  </a:lnTo>
                  <a:lnTo>
                    <a:pt x="504" y="3181"/>
                  </a:lnTo>
                  <a:lnTo>
                    <a:pt x="539" y="3173"/>
                  </a:lnTo>
                  <a:lnTo>
                    <a:pt x="575" y="3165"/>
                  </a:lnTo>
                  <a:lnTo>
                    <a:pt x="609" y="3155"/>
                  </a:lnTo>
                  <a:lnTo>
                    <a:pt x="645" y="3144"/>
                  </a:lnTo>
                  <a:lnTo>
                    <a:pt x="680" y="3133"/>
                  </a:lnTo>
                  <a:lnTo>
                    <a:pt x="715" y="3120"/>
                  </a:lnTo>
                  <a:lnTo>
                    <a:pt x="750" y="3107"/>
                  </a:lnTo>
                  <a:lnTo>
                    <a:pt x="785" y="3092"/>
                  </a:lnTo>
                  <a:lnTo>
                    <a:pt x="818" y="3077"/>
                  </a:lnTo>
                  <a:lnTo>
                    <a:pt x="853" y="3061"/>
                  </a:lnTo>
                  <a:lnTo>
                    <a:pt x="886" y="3045"/>
                  </a:lnTo>
                  <a:lnTo>
                    <a:pt x="920" y="3026"/>
                  </a:lnTo>
                  <a:lnTo>
                    <a:pt x="954" y="3007"/>
                  </a:lnTo>
                  <a:lnTo>
                    <a:pt x="987" y="2987"/>
                  </a:lnTo>
                  <a:lnTo>
                    <a:pt x="1020" y="2966"/>
                  </a:lnTo>
                  <a:lnTo>
                    <a:pt x="1052" y="2944"/>
                  </a:lnTo>
                  <a:lnTo>
                    <a:pt x="1085" y="2920"/>
                  </a:lnTo>
                  <a:lnTo>
                    <a:pt x="1117" y="2896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9" name="Freeform 178"/>
            <p:cNvSpPr>
              <a:spLocks/>
            </p:cNvSpPr>
            <p:nvPr/>
          </p:nvSpPr>
          <p:spPr bwMode="auto">
            <a:xfrm>
              <a:off x="2549526" y="254000"/>
              <a:ext cx="23813" cy="23813"/>
            </a:xfrm>
            <a:custGeom>
              <a:avLst/>
              <a:gdLst>
                <a:gd name="T0" fmla="*/ 2147483647 w 216"/>
                <a:gd name="T1" fmla="*/ 2147483647 h 225"/>
                <a:gd name="T2" fmla="*/ 2147483647 w 216"/>
                <a:gd name="T3" fmla="*/ 2147483647 h 225"/>
                <a:gd name="T4" fmla="*/ 2147483647 w 216"/>
                <a:gd name="T5" fmla="*/ 2147483647 h 225"/>
                <a:gd name="T6" fmla="*/ 2147483647 w 216"/>
                <a:gd name="T7" fmla="*/ 2147483647 h 225"/>
                <a:gd name="T8" fmla="*/ 2147483647 w 216"/>
                <a:gd name="T9" fmla="*/ 2147483647 h 225"/>
                <a:gd name="T10" fmla="*/ 2147483647 w 216"/>
                <a:gd name="T11" fmla="*/ 2147483647 h 225"/>
                <a:gd name="T12" fmla="*/ 2147483647 w 216"/>
                <a:gd name="T13" fmla="*/ 2147483647 h 225"/>
                <a:gd name="T14" fmla="*/ 2147483647 w 216"/>
                <a:gd name="T15" fmla="*/ 2147483647 h 225"/>
                <a:gd name="T16" fmla="*/ 2147483647 w 216"/>
                <a:gd name="T17" fmla="*/ 2147483647 h 225"/>
                <a:gd name="T18" fmla="*/ 2147483647 w 216"/>
                <a:gd name="T19" fmla="*/ 2147483647 h 225"/>
                <a:gd name="T20" fmla="*/ 2147483647 w 216"/>
                <a:gd name="T21" fmla="*/ 2147483647 h 225"/>
                <a:gd name="T22" fmla="*/ 2147483647 w 216"/>
                <a:gd name="T23" fmla="*/ 2147483647 h 225"/>
                <a:gd name="T24" fmla="*/ 2147483647 w 216"/>
                <a:gd name="T25" fmla="*/ 2147483647 h 225"/>
                <a:gd name="T26" fmla="*/ 2147483647 w 216"/>
                <a:gd name="T27" fmla="*/ 2147483647 h 225"/>
                <a:gd name="T28" fmla="*/ 2147483647 w 216"/>
                <a:gd name="T29" fmla="*/ 2147483647 h 225"/>
                <a:gd name="T30" fmla="*/ 2147483647 w 216"/>
                <a:gd name="T31" fmla="*/ 2147483647 h 225"/>
                <a:gd name="T32" fmla="*/ 2147483647 w 216"/>
                <a:gd name="T33" fmla="*/ 2147483647 h 225"/>
                <a:gd name="T34" fmla="*/ 2147483647 w 216"/>
                <a:gd name="T35" fmla="*/ 2147483647 h 225"/>
                <a:gd name="T36" fmla="*/ 2147483647 w 216"/>
                <a:gd name="T37" fmla="*/ 2147483647 h 225"/>
                <a:gd name="T38" fmla="*/ 2147483647 w 216"/>
                <a:gd name="T39" fmla="*/ 2147483647 h 225"/>
                <a:gd name="T40" fmla="*/ 2147483647 w 216"/>
                <a:gd name="T41" fmla="*/ 2147483647 h 225"/>
                <a:gd name="T42" fmla="*/ 2147483647 w 216"/>
                <a:gd name="T43" fmla="*/ 2147483647 h 225"/>
                <a:gd name="T44" fmla="*/ 2147483647 w 216"/>
                <a:gd name="T45" fmla="*/ 2147483647 h 225"/>
                <a:gd name="T46" fmla="*/ 2147483647 w 216"/>
                <a:gd name="T47" fmla="*/ 2147483647 h 225"/>
                <a:gd name="T48" fmla="*/ 2147483647 w 216"/>
                <a:gd name="T49" fmla="*/ 2147483647 h 225"/>
                <a:gd name="T50" fmla="*/ 2147483647 w 216"/>
                <a:gd name="T51" fmla="*/ 2147483647 h 225"/>
                <a:gd name="T52" fmla="*/ 2147483647 w 216"/>
                <a:gd name="T53" fmla="*/ 0 h 225"/>
                <a:gd name="T54" fmla="*/ 2147483647 w 216"/>
                <a:gd name="T55" fmla="*/ 2147483647 h 225"/>
                <a:gd name="T56" fmla="*/ 2147483647 w 216"/>
                <a:gd name="T57" fmla="*/ 2147483647 h 225"/>
                <a:gd name="T58" fmla="*/ 2147483647 w 216"/>
                <a:gd name="T59" fmla="*/ 2147483647 h 225"/>
                <a:gd name="T60" fmla="*/ 2147483647 w 216"/>
                <a:gd name="T61" fmla="*/ 2147483647 h 225"/>
                <a:gd name="T62" fmla="*/ 2147483647 w 216"/>
                <a:gd name="T63" fmla="*/ 2147483647 h 2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5"/>
                <a:gd name="T98" fmla="*/ 216 w 216"/>
                <a:gd name="T99" fmla="*/ 225 h 2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5">
                  <a:moveTo>
                    <a:pt x="206" y="66"/>
                  </a:moveTo>
                  <a:lnTo>
                    <a:pt x="210" y="77"/>
                  </a:lnTo>
                  <a:lnTo>
                    <a:pt x="213" y="88"/>
                  </a:lnTo>
                  <a:lnTo>
                    <a:pt x="215" y="99"/>
                  </a:lnTo>
                  <a:lnTo>
                    <a:pt x="216" y="110"/>
                  </a:lnTo>
                  <a:lnTo>
                    <a:pt x="216" y="121"/>
                  </a:lnTo>
                  <a:lnTo>
                    <a:pt x="215" y="131"/>
                  </a:lnTo>
                  <a:lnTo>
                    <a:pt x="212" y="143"/>
                  </a:lnTo>
                  <a:lnTo>
                    <a:pt x="209" y="153"/>
                  </a:lnTo>
                  <a:lnTo>
                    <a:pt x="205" y="162"/>
                  </a:lnTo>
                  <a:lnTo>
                    <a:pt x="200" y="172"/>
                  </a:lnTo>
                  <a:lnTo>
                    <a:pt x="195" y="180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4"/>
                  </a:lnTo>
                  <a:lnTo>
                    <a:pt x="163" y="210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5"/>
                  </a:lnTo>
                  <a:lnTo>
                    <a:pt x="101" y="225"/>
                  </a:lnTo>
                  <a:lnTo>
                    <a:pt x="91" y="224"/>
                  </a:lnTo>
                  <a:lnTo>
                    <a:pt x="81" y="221"/>
                  </a:lnTo>
                  <a:lnTo>
                    <a:pt x="71" y="218"/>
                  </a:lnTo>
                  <a:lnTo>
                    <a:pt x="61" y="214"/>
                  </a:lnTo>
                  <a:lnTo>
                    <a:pt x="51" y="209"/>
                  </a:lnTo>
                  <a:lnTo>
                    <a:pt x="43" y="203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70"/>
                  </a:lnTo>
                  <a:lnTo>
                    <a:pt x="10" y="160"/>
                  </a:lnTo>
                  <a:lnTo>
                    <a:pt x="6" y="149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6"/>
                  </a:lnTo>
                  <a:lnTo>
                    <a:pt x="1" y="105"/>
                  </a:lnTo>
                  <a:lnTo>
                    <a:pt x="2" y="95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3"/>
                  </a:lnTo>
                  <a:lnTo>
                    <a:pt x="16" y="54"/>
                  </a:lnTo>
                  <a:lnTo>
                    <a:pt x="22" y="45"/>
                  </a:lnTo>
                  <a:lnTo>
                    <a:pt x="28" y="37"/>
                  </a:lnTo>
                  <a:lnTo>
                    <a:pt x="35" y="29"/>
                  </a:lnTo>
                  <a:lnTo>
                    <a:pt x="44" y="21"/>
                  </a:lnTo>
                  <a:lnTo>
                    <a:pt x="54" y="15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3" y="3"/>
                  </a:lnTo>
                  <a:lnTo>
                    <a:pt x="94" y="1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6" y="2"/>
                  </a:lnTo>
                  <a:lnTo>
                    <a:pt x="136" y="4"/>
                  </a:lnTo>
                  <a:lnTo>
                    <a:pt x="145" y="7"/>
                  </a:lnTo>
                  <a:lnTo>
                    <a:pt x="155" y="11"/>
                  </a:lnTo>
                  <a:lnTo>
                    <a:pt x="164" y="16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8"/>
                  </a:lnTo>
                  <a:lnTo>
                    <a:pt x="195" y="47"/>
                  </a:lnTo>
                  <a:lnTo>
                    <a:pt x="201" y="56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0" name="Freeform 179"/>
            <p:cNvSpPr>
              <a:spLocks/>
            </p:cNvSpPr>
            <p:nvPr/>
          </p:nvSpPr>
          <p:spPr bwMode="auto">
            <a:xfrm>
              <a:off x="2554288" y="258763"/>
              <a:ext cx="6350" cy="6350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2147483647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2" y="19"/>
                  </a:moveTo>
                  <a:lnTo>
                    <a:pt x="64" y="26"/>
                  </a:lnTo>
                  <a:lnTo>
                    <a:pt x="65" y="32"/>
                  </a:lnTo>
                  <a:lnTo>
                    <a:pt x="64" y="39"/>
                  </a:lnTo>
                  <a:lnTo>
                    <a:pt x="63" y="45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4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0" y="59"/>
                  </a:lnTo>
                  <a:lnTo>
                    <a:pt x="6" y="54"/>
                  </a:lnTo>
                  <a:lnTo>
                    <a:pt x="3" y="47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3" y="7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9" y="14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Freeform 180"/>
            <p:cNvSpPr>
              <a:spLocks/>
            </p:cNvSpPr>
            <p:nvPr/>
          </p:nvSpPr>
          <p:spPr bwMode="auto">
            <a:xfrm>
              <a:off x="2546351" y="196850"/>
              <a:ext cx="31750" cy="12700"/>
            </a:xfrm>
            <a:custGeom>
              <a:avLst/>
              <a:gdLst>
                <a:gd name="T0" fmla="*/ 2147483647 w 299"/>
                <a:gd name="T1" fmla="*/ 2147483647 h 120"/>
                <a:gd name="T2" fmla="*/ 2147483647 w 299"/>
                <a:gd name="T3" fmla="*/ 2147483647 h 120"/>
                <a:gd name="T4" fmla="*/ 2147483647 w 299"/>
                <a:gd name="T5" fmla="*/ 2147483647 h 120"/>
                <a:gd name="T6" fmla="*/ 2147483647 w 299"/>
                <a:gd name="T7" fmla="*/ 2147483647 h 120"/>
                <a:gd name="T8" fmla="*/ 2147483647 w 299"/>
                <a:gd name="T9" fmla="*/ 2147483647 h 120"/>
                <a:gd name="T10" fmla="*/ 2147483647 w 299"/>
                <a:gd name="T11" fmla="*/ 2147483647 h 120"/>
                <a:gd name="T12" fmla="*/ 2147483647 w 299"/>
                <a:gd name="T13" fmla="*/ 2147483647 h 120"/>
                <a:gd name="T14" fmla="*/ 2147483647 w 299"/>
                <a:gd name="T15" fmla="*/ 2147483647 h 120"/>
                <a:gd name="T16" fmla="*/ 2147483647 w 299"/>
                <a:gd name="T17" fmla="*/ 2147483647 h 120"/>
                <a:gd name="T18" fmla="*/ 2147483647 w 299"/>
                <a:gd name="T19" fmla="*/ 2147483647 h 120"/>
                <a:gd name="T20" fmla="*/ 2147483647 w 299"/>
                <a:gd name="T21" fmla="*/ 2147483647 h 120"/>
                <a:gd name="T22" fmla="*/ 2147483647 w 299"/>
                <a:gd name="T23" fmla="*/ 2147483647 h 120"/>
                <a:gd name="T24" fmla="*/ 2147483647 w 299"/>
                <a:gd name="T25" fmla="*/ 2147483647 h 120"/>
                <a:gd name="T26" fmla="*/ 2147483647 w 299"/>
                <a:gd name="T27" fmla="*/ 2147483647 h 120"/>
                <a:gd name="T28" fmla="*/ 2147483647 w 299"/>
                <a:gd name="T29" fmla="*/ 2147483647 h 120"/>
                <a:gd name="T30" fmla="*/ 2147483647 w 299"/>
                <a:gd name="T31" fmla="*/ 2147483647 h 120"/>
                <a:gd name="T32" fmla="*/ 2147483647 w 299"/>
                <a:gd name="T33" fmla="*/ 2147483647 h 120"/>
                <a:gd name="T34" fmla="*/ 2147483647 w 299"/>
                <a:gd name="T35" fmla="*/ 2147483647 h 120"/>
                <a:gd name="T36" fmla="*/ 2147483647 w 299"/>
                <a:gd name="T37" fmla="*/ 2147483647 h 120"/>
                <a:gd name="T38" fmla="*/ 2147483647 w 299"/>
                <a:gd name="T39" fmla="*/ 2147483647 h 120"/>
                <a:gd name="T40" fmla="*/ 0 w 299"/>
                <a:gd name="T41" fmla="*/ 2147483647 h 120"/>
                <a:gd name="T42" fmla="*/ 2147483647 w 299"/>
                <a:gd name="T43" fmla="*/ 2147483647 h 120"/>
                <a:gd name="T44" fmla="*/ 2147483647 w 299"/>
                <a:gd name="T45" fmla="*/ 2147483647 h 120"/>
                <a:gd name="T46" fmla="*/ 2147483647 w 299"/>
                <a:gd name="T47" fmla="*/ 2147483647 h 120"/>
                <a:gd name="T48" fmla="*/ 2147483647 w 299"/>
                <a:gd name="T49" fmla="*/ 2147483647 h 120"/>
                <a:gd name="T50" fmla="*/ 2147483647 w 299"/>
                <a:gd name="T51" fmla="*/ 2147483647 h 120"/>
                <a:gd name="T52" fmla="*/ 2147483647 w 299"/>
                <a:gd name="T53" fmla="*/ 2147483647 h 120"/>
                <a:gd name="T54" fmla="*/ 2147483647 w 299"/>
                <a:gd name="T55" fmla="*/ 2147483647 h 120"/>
                <a:gd name="T56" fmla="*/ 2147483647 w 299"/>
                <a:gd name="T57" fmla="*/ 2147483647 h 120"/>
                <a:gd name="T58" fmla="*/ 2147483647 w 299"/>
                <a:gd name="T59" fmla="*/ 2147483647 h 120"/>
                <a:gd name="T60" fmla="*/ 2147483647 w 299"/>
                <a:gd name="T61" fmla="*/ 2147483647 h 120"/>
                <a:gd name="T62" fmla="*/ 2147483647 w 299"/>
                <a:gd name="T63" fmla="*/ 0 h 120"/>
                <a:gd name="T64" fmla="*/ 2147483647 w 299"/>
                <a:gd name="T65" fmla="*/ 0 h 120"/>
                <a:gd name="T66" fmla="*/ 2147483647 w 299"/>
                <a:gd name="T67" fmla="*/ 2147483647 h 120"/>
                <a:gd name="T68" fmla="*/ 2147483647 w 299"/>
                <a:gd name="T69" fmla="*/ 2147483647 h 120"/>
                <a:gd name="T70" fmla="*/ 2147483647 w 299"/>
                <a:gd name="T71" fmla="*/ 2147483647 h 120"/>
                <a:gd name="T72" fmla="*/ 2147483647 w 299"/>
                <a:gd name="T73" fmla="*/ 2147483647 h 120"/>
                <a:gd name="T74" fmla="*/ 2147483647 w 299"/>
                <a:gd name="T75" fmla="*/ 2147483647 h 120"/>
                <a:gd name="T76" fmla="*/ 2147483647 w 299"/>
                <a:gd name="T77" fmla="*/ 2147483647 h 120"/>
                <a:gd name="T78" fmla="*/ 2147483647 w 299"/>
                <a:gd name="T79" fmla="*/ 2147483647 h 120"/>
                <a:gd name="T80" fmla="*/ 2147483647 w 299"/>
                <a:gd name="T81" fmla="*/ 2147483647 h 120"/>
                <a:gd name="T82" fmla="*/ 2147483647 w 299"/>
                <a:gd name="T83" fmla="*/ 2147483647 h 120"/>
                <a:gd name="T84" fmla="*/ 2147483647 w 299"/>
                <a:gd name="T85" fmla="*/ 2147483647 h 120"/>
                <a:gd name="T86" fmla="*/ 2147483647 w 299"/>
                <a:gd name="T87" fmla="*/ 2147483647 h 120"/>
                <a:gd name="T88" fmla="*/ 2147483647 w 299"/>
                <a:gd name="T89" fmla="*/ 2147483647 h 1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9"/>
                <a:gd name="T136" fmla="*/ 0 h 120"/>
                <a:gd name="T137" fmla="*/ 299 w 299"/>
                <a:gd name="T138" fmla="*/ 120 h 1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9" h="120">
                  <a:moveTo>
                    <a:pt x="299" y="120"/>
                  </a:moveTo>
                  <a:lnTo>
                    <a:pt x="294" y="115"/>
                  </a:lnTo>
                  <a:lnTo>
                    <a:pt x="280" y="102"/>
                  </a:lnTo>
                  <a:lnTo>
                    <a:pt x="269" y="94"/>
                  </a:lnTo>
                  <a:lnTo>
                    <a:pt x="256" y="86"/>
                  </a:lnTo>
                  <a:lnTo>
                    <a:pt x="240" y="78"/>
                  </a:lnTo>
                  <a:lnTo>
                    <a:pt x="223" y="70"/>
                  </a:lnTo>
                  <a:lnTo>
                    <a:pt x="203" y="62"/>
                  </a:lnTo>
                  <a:lnTo>
                    <a:pt x="180" y="56"/>
                  </a:lnTo>
                  <a:lnTo>
                    <a:pt x="168" y="54"/>
                  </a:lnTo>
                  <a:lnTo>
                    <a:pt x="156" y="51"/>
                  </a:lnTo>
                  <a:lnTo>
                    <a:pt x="143" y="49"/>
                  </a:lnTo>
                  <a:lnTo>
                    <a:pt x="128" y="48"/>
                  </a:lnTo>
                  <a:lnTo>
                    <a:pt x="114" y="48"/>
                  </a:lnTo>
                  <a:lnTo>
                    <a:pt x="100" y="48"/>
                  </a:lnTo>
                  <a:lnTo>
                    <a:pt x="85" y="49"/>
                  </a:lnTo>
                  <a:lnTo>
                    <a:pt x="68" y="51"/>
                  </a:lnTo>
                  <a:lnTo>
                    <a:pt x="52" y="55"/>
                  </a:lnTo>
                  <a:lnTo>
                    <a:pt x="36" y="58"/>
                  </a:lnTo>
                  <a:lnTo>
                    <a:pt x="17" y="63"/>
                  </a:lnTo>
                  <a:lnTo>
                    <a:pt x="0" y="68"/>
                  </a:lnTo>
                  <a:lnTo>
                    <a:pt x="8" y="61"/>
                  </a:lnTo>
                  <a:lnTo>
                    <a:pt x="32" y="42"/>
                  </a:lnTo>
                  <a:lnTo>
                    <a:pt x="48" y="32"/>
                  </a:lnTo>
                  <a:lnTo>
                    <a:pt x="66" y="22"/>
                  </a:lnTo>
                  <a:lnTo>
                    <a:pt x="76" y="17"/>
                  </a:lnTo>
                  <a:lnTo>
                    <a:pt x="87" y="13"/>
                  </a:lnTo>
                  <a:lnTo>
                    <a:pt x="98" y="9"/>
                  </a:lnTo>
                  <a:lnTo>
                    <a:pt x="109" y="5"/>
                  </a:lnTo>
                  <a:lnTo>
                    <a:pt x="121" y="3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1"/>
                  </a:lnTo>
                  <a:lnTo>
                    <a:pt x="182" y="3"/>
                  </a:lnTo>
                  <a:lnTo>
                    <a:pt x="195" y="7"/>
                  </a:lnTo>
                  <a:lnTo>
                    <a:pt x="208" y="12"/>
                  </a:lnTo>
                  <a:lnTo>
                    <a:pt x="220" y="19"/>
                  </a:lnTo>
                  <a:lnTo>
                    <a:pt x="232" y="27"/>
                  </a:lnTo>
                  <a:lnTo>
                    <a:pt x="243" y="37"/>
                  </a:lnTo>
                  <a:lnTo>
                    <a:pt x="256" y="49"/>
                  </a:lnTo>
                  <a:lnTo>
                    <a:pt x="267" y="64"/>
                  </a:lnTo>
                  <a:lnTo>
                    <a:pt x="278" y="80"/>
                  </a:lnTo>
                  <a:lnTo>
                    <a:pt x="289" y="98"/>
                  </a:lnTo>
                  <a:lnTo>
                    <a:pt x="299" y="12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Freeform 181"/>
            <p:cNvSpPr>
              <a:spLocks/>
            </p:cNvSpPr>
            <p:nvPr/>
          </p:nvSpPr>
          <p:spPr bwMode="auto">
            <a:xfrm>
              <a:off x="2709863" y="257175"/>
              <a:ext cx="23813" cy="23813"/>
            </a:xfrm>
            <a:custGeom>
              <a:avLst/>
              <a:gdLst>
                <a:gd name="T0" fmla="*/ 2147483647 w 216"/>
                <a:gd name="T1" fmla="*/ 2147483647 h 224"/>
                <a:gd name="T2" fmla="*/ 2147483647 w 216"/>
                <a:gd name="T3" fmla="*/ 2147483647 h 224"/>
                <a:gd name="T4" fmla="*/ 2147483647 w 216"/>
                <a:gd name="T5" fmla="*/ 2147483647 h 224"/>
                <a:gd name="T6" fmla="*/ 2147483647 w 216"/>
                <a:gd name="T7" fmla="*/ 2147483647 h 224"/>
                <a:gd name="T8" fmla="*/ 2147483647 w 216"/>
                <a:gd name="T9" fmla="*/ 2147483647 h 224"/>
                <a:gd name="T10" fmla="*/ 2147483647 w 216"/>
                <a:gd name="T11" fmla="*/ 2147483647 h 224"/>
                <a:gd name="T12" fmla="*/ 2147483647 w 216"/>
                <a:gd name="T13" fmla="*/ 2147483647 h 224"/>
                <a:gd name="T14" fmla="*/ 2147483647 w 216"/>
                <a:gd name="T15" fmla="*/ 2147483647 h 224"/>
                <a:gd name="T16" fmla="*/ 2147483647 w 216"/>
                <a:gd name="T17" fmla="*/ 2147483647 h 224"/>
                <a:gd name="T18" fmla="*/ 2147483647 w 216"/>
                <a:gd name="T19" fmla="*/ 2147483647 h 224"/>
                <a:gd name="T20" fmla="*/ 2147483647 w 216"/>
                <a:gd name="T21" fmla="*/ 2147483647 h 224"/>
                <a:gd name="T22" fmla="*/ 2147483647 w 216"/>
                <a:gd name="T23" fmla="*/ 2147483647 h 224"/>
                <a:gd name="T24" fmla="*/ 2147483647 w 216"/>
                <a:gd name="T25" fmla="*/ 2147483647 h 224"/>
                <a:gd name="T26" fmla="*/ 2147483647 w 216"/>
                <a:gd name="T27" fmla="*/ 2147483647 h 224"/>
                <a:gd name="T28" fmla="*/ 2147483647 w 216"/>
                <a:gd name="T29" fmla="*/ 2147483647 h 224"/>
                <a:gd name="T30" fmla="*/ 2147483647 w 216"/>
                <a:gd name="T31" fmla="*/ 2147483647 h 224"/>
                <a:gd name="T32" fmla="*/ 2147483647 w 216"/>
                <a:gd name="T33" fmla="*/ 2147483647 h 224"/>
                <a:gd name="T34" fmla="*/ 2147483647 w 216"/>
                <a:gd name="T35" fmla="*/ 2147483647 h 224"/>
                <a:gd name="T36" fmla="*/ 0 w 216"/>
                <a:gd name="T37" fmla="*/ 2147483647 h 224"/>
                <a:gd name="T38" fmla="*/ 2147483647 w 216"/>
                <a:gd name="T39" fmla="*/ 2147483647 h 224"/>
                <a:gd name="T40" fmla="*/ 2147483647 w 216"/>
                <a:gd name="T41" fmla="*/ 2147483647 h 224"/>
                <a:gd name="T42" fmla="*/ 2147483647 w 216"/>
                <a:gd name="T43" fmla="*/ 2147483647 h 224"/>
                <a:gd name="T44" fmla="*/ 2147483647 w 216"/>
                <a:gd name="T45" fmla="*/ 2147483647 h 224"/>
                <a:gd name="T46" fmla="*/ 2147483647 w 216"/>
                <a:gd name="T47" fmla="*/ 2147483647 h 224"/>
                <a:gd name="T48" fmla="*/ 2147483647 w 216"/>
                <a:gd name="T49" fmla="*/ 2147483647 h 224"/>
                <a:gd name="T50" fmla="*/ 2147483647 w 216"/>
                <a:gd name="T51" fmla="*/ 0 h 224"/>
                <a:gd name="T52" fmla="*/ 2147483647 w 216"/>
                <a:gd name="T53" fmla="*/ 0 h 224"/>
                <a:gd name="T54" fmla="*/ 2147483647 w 216"/>
                <a:gd name="T55" fmla="*/ 2147483647 h 224"/>
                <a:gd name="T56" fmla="*/ 2147483647 w 216"/>
                <a:gd name="T57" fmla="*/ 2147483647 h 224"/>
                <a:gd name="T58" fmla="*/ 2147483647 w 216"/>
                <a:gd name="T59" fmla="*/ 2147483647 h 224"/>
                <a:gd name="T60" fmla="*/ 2147483647 w 216"/>
                <a:gd name="T61" fmla="*/ 2147483647 h 224"/>
                <a:gd name="T62" fmla="*/ 2147483647 w 216"/>
                <a:gd name="T63" fmla="*/ 2147483647 h 2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4"/>
                <a:gd name="T98" fmla="*/ 216 w 216"/>
                <a:gd name="T99" fmla="*/ 224 h 2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4">
                  <a:moveTo>
                    <a:pt x="206" y="66"/>
                  </a:moveTo>
                  <a:lnTo>
                    <a:pt x="210" y="77"/>
                  </a:lnTo>
                  <a:lnTo>
                    <a:pt x="213" y="87"/>
                  </a:lnTo>
                  <a:lnTo>
                    <a:pt x="215" y="98"/>
                  </a:lnTo>
                  <a:lnTo>
                    <a:pt x="216" y="109"/>
                  </a:lnTo>
                  <a:lnTo>
                    <a:pt x="216" y="121"/>
                  </a:lnTo>
                  <a:lnTo>
                    <a:pt x="214" y="131"/>
                  </a:lnTo>
                  <a:lnTo>
                    <a:pt x="212" y="142"/>
                  </a:lnTo>
                  <a:lnTo>
                    <a:pt x="209" y="152"/>
                  </a:lnTo>
                  <a:lnTo>
                    <a:pt x="205" y="161"/>
                  </a:lnTo>
                  <a:lnTo>
                    <a:pt x="200" y="171"/>
                  </a:lnTo>
                  <a:lnTo>
                    <a:pt x="195" y="181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3"/>
                  </a:lnTo>
                  <a:lnTo>
                    <a:pt x="163" y="209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4"/>
                  </a:lnTo>
                  <a:lnTo>
                    <a:pt x="101" y="224"/>
                  </a:lnTo>
                  <a:lnTo>
                    <a:pt x="91" y="223"/>
                  </a:lnTo>
                  <a:lnTo>
                    <a:pt x="81" y="221"/>
                  </a:lnTo>
                  <a:lnTo>
                    <a:pt x="71" y="217"/>
                  </a:lnTo>
                  <a:lnTo>
                    <a:pt x="61" y="213"/>
                  </a:lnTo>
                  <a:lnTo>
                    <a:pt x="51" y="208"/>
                  </a:lnTo>
                  <a:lnTo>
                    <a:pt x="43" y="202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68"/>
                  </a:lnTo>
                  <a:lnTo>
                    <a:pt x="10" y="158"/>
                  </a:lnTo>
                  <a:lnTo>
                    <a:pt x="6" y="148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5"/>
                  </a:lnTo>
                  <a:lnTo>
                    <a:pt x="0" y="104"/>
                  </a:lnTo>
                  <a:lnTo>
                    <a:pt x="2" y="94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4"/>
                  </a:lnTo>
                  <a:lnTo>
                    <a:pt x="16" y="53"/>
                  </a:lnTo>
                  <a:lnTo>
                    <a:pt x="21" y="44"/>
                  </a:lnTo>
                  <a:lnTo>
                    <a:pt x="28" y="36"/>
                  </a:lnTo>
                  <a:lnTo>
                    <a:pt x="35" y="29"/>
                  </a:lnTo>
                  <a:lnTo>
                    <a:pt x="43" y="22"/>
                  </a:lnTo>
                  <a:lnTo>
                    <a:pt x="53" y="16"/>
                  </a:lnTo>
                  <a:lnTo>
                    <a:pt x="63" y="11"/>
                  </a:lnTo>
                  <a:lnTo>
                    <a:pt x="73" y="6"/>
                  </a:lnTo>
                  <a:lnTo>
                    <a:pt x="83" y="2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5" y="1"/>
                  </a:lnTo>
                  <a:lnTo>
                    <a:pt x="135" y="4"/>
                  </a:lnTo>
                  <a:lnTo>
                    <a:pt x="145" y="7"/>
                  </a:lnTo>
                  <a:lnTo>
                    <a:pt x="155" y="12"/>
                  </a:lnTo>
                  <a:lnTo>
                    <a:pt x="164" y="17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7"/>
                  </a:lnTo>
                  <a:lnTo>
                    <a:pt x="195" y="46"/>
                  </a:lnTo>
                  <a:lnTo>
                    <a:pt x="201" y="55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3" name="Freeform 182"/>
            <p:cNvSpPr>
              <a:spLocks/>
            </p:cNvSpPr>
            <p:nvPr/>
          </p:nvSpPr>
          <p:spPr bwMode="auto">
            <a:xfrm>
              <a:off x="2714626" y="260350"/>
              <a:ext cx="7938" cy="7938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0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1" y="20"/>
                  </a:moveTo>
                  <a:lnTo>
                    <a:pt x="65" y="27"/>
                  </a:lnTo>
                  <a:lnTo>
                    <a:pt x="65" y="33"/>
                  </a:lnTo>
                  <a:lnTo>
                    <a:pt x="65" y="40"/>
                  </a:lnTo>
                  <a:lnTo>
                    <a:pt x="64" y="46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5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1" y="59"/>
                  </a:lnTo>
                  <a:lnTo>
                    <a:pt x="6" y="54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9" y="11"/>
                  </a:lnTo>
                  <a:lnTo>
                    <a:pt x="14" y="7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8" y="14"/>
                  </a:lnTo>
                  <a:lnTo>
                    <a:pt x="6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4" name="Freeform 183"/>
            <p:cNvSpPr>
              <a:spLocks/>
            </p:cNvSpPr>
            <p:nvPr/>
          </p:nvSpPr>
          <p:spPr bwMode="auto">
            <a:xfrm>
              <a:off x="2709863" y="201613"/>
              <a:ext cx="34925" cy="12700"/>
            </a:xfrm>
            <a:custGeom>
              <a:avLst/>
              <a:gdLst>
                <a:gd name="T0" fmla="*/ 0 w 328"/>
                <a:gd name="T1" fmla="*/ 2147483647 h 126"/>
                <a:gd name="T2" fmla="*/ 2147483647 w 328"/>
                <a:gd name="T3" fmla="*/ 2147483647 h 126"/>
                <a:gd name="T4" fmla="*/ 2147483647 w 328"/>
                <a:gd name="T5" fmla="*/ 2147483647 h 126"/>
                <a:gd name="T6" fmla="*/ 2147483647 w 328"/>
                <a:gd name="T7" fmla="*/ 2147483647 h 126"/>
                <a:gd name="T8" fmla="*/ 2147483647 w 328"/>
                <a:gd name="T9" fmla="*/ 2147483647 h 126"/>
                <a:gd name="T10" fmla="*/ 2147483647 w 328"/>
                <a:gd name="T11" fmla="*/ 2147483647 h 126"/>
                <a:gd name="T12" fmla="*/ 2147483647 w 328"/>
                <a:gd name="T13" fmla="*/ 2147483647 h 126"/>
                <a:gd name="T14" fmla="*/ 2147483647 w 328"/>
                <a:gd name="T15" fmla="*/ 2147483647 h 126"/>
                <a:gd name="T16" fmla="*/ 2147483647 w 328"/>
                <a:gd name="T17" fmla="*/ 2147483647 h 126"/>
                <a:gd name="T18" fmla="*/ 2147483647 w 328"/>
                <a:gd name="T19" fmla="*/ 2147483647 h 126"/>
                <a:gd name="T20" fmla="*/ 2147483647 w 328"/>
                <a:gd name="T21" fmla="*/ 2147483647 h 126"/>
                <a:gd name="T22" fmla="*/ 2147483647 w 328"/>
                <a:gd name="T23" fmla="*/ 2147483647 h 126"/>
                <a:gd name="T24" fmla="*/ 2147483647 w 328"/>
                <a:gd name="T25" fmla="*/ 2147483647 h 126"/>
                <a:gd name="T26" fmla="*/ 2147483647 w 328"/>
                <a:gd name="T27" fmla="*/ 2147483647 h 126"/>
                <a:gd name="T28" fmla="*/ 2147483647 w 328"/>
                <a:gd name="T29" fmla="*/ 2147483647 h 126"/>
                <a:gd name="T30" fmla="*/ 2147483647 w 328"/>
                <a:gd name="T31" fmla="*/ 2147483647 h 126"/>
                <a:gd name="T32" fmla="*/ 2147483647 w 328"/>
                <a:gd name="T33" fmla="*/ 2147483647 h 126"/>
                <a:gd name="T34" fmla="*/ 2147483647 w 328"/>
                <a:gd name="T35" fmla="*/ 2147483647 h 126"/>
                <a:gd name="T36" fmla="*/ 2147483647 w 328"/>
                <a:gd name="T37" fmla="*/ 2147483647 h 126"/>
                <a:gd name="T38" fmla="*/ 2147483647 w 328"/>
                <a:gd name="T39" fmla="*/ 2147483647 h 126"/>
                <a:gd name="T40" fmla="*/ 2147483647 w 328"/>
                <a:gd name="T41" fmla="*/ 2147483647 h 126"/>
                <a:gd name="T42" fmla="*/ 2147483647 w 328"/>
                <a:gd name="T43" fmla="*/ 2147483647 h 126"/>
                <a:gd name="T44" fmla="*/ 2147483647 w 328"/>
                <a:gd name="T45" fmla="*/ 2147483647 h 126"/>
                <a:gd name="T46" fmla="*/ 2147483647 w 328"/>
                <a:gd name="T47" fmla="*/ 2147483647 h 126"/>
                <a:gd name="T48" fmla="*/ 2147483647 w 328"/>
                <a:gd name="T49" fmla="*/ 2147483647 h 126"/>
                <a:gd name="T50" fmla="*/ 2147483647 w 328"/>
                <a:gd name="T51" fmla="*/ 2147483647 h 126"/>
                <a:gd name="T52" fmla="*/ 2147483647 w 328"/>
                <a:gd name="T53" fmla="*/ 2147483647 h 126"/>
                <a:gd name="T54" fmla="*/ 2147483647 w 328"/>
                <a:gd name="T55" fmla="*/ 2147483647 h 126"/>
                <a:gd name="T56" fmla="*/ 2147483647 w 328"/>
                <a:gd name="T57" fmla="*/ 2147483647 h 126"/>
                <a:gd name="T58" fmla="*/ 2147483647 w 328"/>
                <a:gd name="T59" fmla="*/ 2147483647 h 126"/>
                <a:gd name="T60" fmla="*/ 2147483647 w 328"/>
                <a:gd name="T61" fmla="*/ 2147483647 h 126"/>
                <a:gd name="T62" fmla="*/ 2147483647 w 328"/>
                <a:gd name="T63" fmla="*/ 2147483647 h 126"/>
                <a:gd name="T64" fmla="*/ 2147483647 w 328"/>
                <a:gd name="T65" fmla="*/ 2147483647 h 126"/>
                <a:gd name="T66" fmla="*/ 2147483647 w 328"/>
                <a:gd name="T67" fmla="*/ 2147483647 h 126"/>
                <a:gd name="T68" fmla="*/ 2147483647 w 328"/>
                <a:gd name="T69" fmla="*/ 0 h 126"/>
                <a:gd name="T70" fmla="*/ 2147483647 w 328"/>
                <a:gd name="T71" fmla="*/ 0 h 126"/>
                <a:gd name="T72" fmla="*/ 2147483647 w 328"/>
                <a:gd name="T73" fmla="*/ 0 h 126"/>
                <a:gd name="T74" fmla="*/ 2147483647 w 328"/>
                <a:gd name="T75" fmla="*/ 2147483647 h 126"/>
                <a:gd name="T76" fmla="*/ 2147483647 w 328"/>
                <a:gd name="T77" fmla="*/ 2147483647 h 126"/>
                <a:gd name="T78" fmla="*/ 2147483647 w 328"/>
                <a:gd name="T79" fmla="*/ 2147483647 h 126"/>
                <a:gd name="T80" fmla="*/ 2147483647 w 328"/>
                <a:gd name="T81" fmla="*/ 2147483647 h 126"/>
                <a:gd name="T82" fmla="*/ 2147483647 w 328"/>
                <a:gd name="T83" fmla="*/ 2147483647 h 126"/>
                <a:gd name="T84" fmla="*/ 2147483647 w 328"/>
                <a:gd name="T85" fmla="*/ 2147483647 h 126"/>
                <a:gd name="T86" fmla="*/ 2147483647 w 328"/>
                <a:gd name="T87" fmla="*/ 2147483647 h 126"/>
                <a:gd name="T88" fmla="*/ 0 w 328"/>
                <a:gd name="T89" fmla="*/ 2147483647 h 12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8"/>
                <a:gd name="T136" fmla="*/ 0 h 126"/>
                <a:gd name="T137" fmla="*/ 328 w 328"/>
                <a:gd name="T138" fmla="*/ 126 h 12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8" h="126">
                  <a:moveTo>
                    <a:pt x="0" y="70"/>
                  </a:moveTo>
                  <a:lnTo>
                    <a:pt x="8" y="68"/>
                  </a:lnTo>
                  <a:lnTo>
                    <a:pt x="28" y="62"/>
                  </a:lnTo>
                  <a:lnTo>
                    <a:pt x="43" y="58"/>
                  </a:lnTo>
                  <a:lnTo>
                    <a:pt x="61" y="55"/>
                  </a:lnTo>
                  <a:lnTo>
                    <a:pt x="80" y="53"/>
                  </a:lnTo>
                  <a:lnTo>
                    <a:pt x="102" y="51"/>
                  </a:lnTo>
                  <a:lnTo>
                    <a:pt x="126" y="52"/>
                  </a:lnTo>
                  <a:lnTo>
                    <a:pt x="152" y="54"/>
                  </a:lnTo>
                  <a:lnTo>
                    <a:pt x="165" y="55"/>
                  </a:lnTo>
                  <a:lnTo>
                    <a:pt x="179" y="58"/>
                  </a:lnTo>
                  <a:lnTo>
                    <a:pt x="193" y="61"/>
                  </a:lnTo>
                  <a:lnTo>
                    <a:pt x="207" y="65"/>
                  </a:lnTo>
                  <a:lnTo>
                    <a:pt x="221" y="69"/>
                  </a:lnTo>
                  <a:lnTo>
                    <a:pt x="237" y="75"/>
                  </a:lnTo>
                  <a:lnTo>
                    <a:pt x="251" y="82"/>
                  </a:lnTo>
                  <a:lnTo>
                    <a:pt x="266" y="89"/>
                  </a:lnTo>
                  <a:lnTo>
                    <a:pt x="281" y="97"/>
                  </a:lnTo>
                  <a:lnTo>
                    <a:pt x="298" y="105"/>
                  </a:lnTo>
                  <a:lnTo>
                    <a:pt x="313" y="115"/>
                  </a:lnTo>
                  <a:lnTo>
                    <a:pt x="328" y="126"/>
                  </a:lnTo>
                  <a:lnTo>
                    <a:pt x="321" y="117"/>
                  </a:lnTo>
                  <a:lnTo>
                    <a:pt x="301" y="92"/>
                  </a:lnTo>
                  <a:lnTo>
                    <a:pt x="287" y="77"/>
                  </a:lnTo>
                  <a:lnTo>
                    <a:pt x="270" y="59"/>
                  </a:lnTo>
                  <a:lnTo>
                    <a:pt x="261" y="51"/>
                  </a:lnTo>
                  <a:lnTo>
                    <a:pt x="251" y="44"/>
                  </a:lnTo>
                  <a:lnTo>
                    <a:pt x="240" y="36"/>
                  </a:lnTo>
                  <a:lnTo>
                    <a:pt x="230" y="29"/>
                  </a:lnTo>
                  <a:lnTo>
                    <a:pt x="217" y="22"/>
                  </a:lnTo>
                  <a:lnTo>
                    <a:pt x="205" y="16"/>
                  </a:lnTo>
                  <a:lnTo>
                    <a:pt x="193" y="10"/>
                  </a:lnTo>
                  <a:lnTo>
                    <a:pt x="180" y="6"/>
                  </a:lnTo>
                  <a:lnTo>
                    <a:pt x="166" y="3"/>
                  </a:lnTo>
                  <a:lnTo>
                    <a:pt x="153" y="0"/>
                  </a:lnTo>
                  <a:lnTo>
                    <a:pt x="139" y="0"/>
                  </a:lnTo>
                  <a:lnTo>
                    <a:pt x="125" y="0"/>
                  </a:lnTo>
                  <a:lnTo>
                    <a:pt x="109" y="2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4" y="20"/>
                  </a:lnTo>
                  <a:lnTo>
                    <a:pt x="48" y="29"/>
                  </a:lnTo>
                  <a:lnTo>
                    <a:pt x="32" y="41"/>
                  </a:lnTo>
                  <a:lnTo>
                    <a:pt x="17" y="54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" name="Freeform 184"/>
            <p:cNvSpPr>
              <a:spLocks/>
            </p:cNvSpPr>
            <p:nvPr/>
          </p:nvSpPr>
          <p:spPr bwMode="auto">
            <a:xfrm>
              <a:off x="2538413" y="0"/>
              <a:ext cx="336550" cy="225425"/>
            </a:xfrm>
            <a:custGeom>
              <a:avLst/>
              <a:gdLst>
                <a:gd name="T0" fmla="*/ 2147483647 w 3188"/>
                <a:gd name="T1" fmla="*/ 2147483647 h 2131"/>
                <a:gd name="T2" fmla="*/ 2147483647 w 3188"/>
                <a:gd name="T3" fmla="*/ 2147483647 h 2131"/>
                <a:gd name="T4" fmla="*/ 2147483647 w 3188"/>
                <a:gd name="T5" fmla="*/ 2147483647 h 2131"/>
                <a:gd name="T6" fmla="*/ 2147483647 w 3188"/>
                <a:gd name="T7" fmla="*/ 2147483647 h 2131"/>
                <a:gd name="T8" fmla="*/ 2147483647 w 3188"/>
                <a:gd name="T9" fmla="*/ 2147483647 h 2131"/>
                <a:gd name="T10" fmla="*/ 2147483647 w 3188"/>
                <a:gd name="T11" fmla="*/ 2147483647 h 2131"/>
                <a:gd name="T12" fmla="*/ 2147483647 w 3188"/>
                <a:gd name="T13" fmla="*/ 2147483647 h 2131"/>
                <a:gd name="T14" fmla="*/ 2147483647 w 3188"/>
                <a:gd name="T15" fmla="*/ 2147483647 h 2131"/>
                <a:gd name="T16" fmla="*/ 2147483647 w 3188"/>
                <a:gd name="T17" fmla="*/ 2147483647 h 2131"/>
                <a:gd name="T18" fmla="*/ 2147483647 w 3188"/>
                <a:gd name="T19" fmla="*/ 2147483647 h 2131"/>
                <a:gd name="T20" fmla="*/ 2147483647 w 3188"/>
                <a:gd name="T21" fmla="*/ 2147483647 h 2131"/>
                <a:gd name="T22" fmla="*/ 2147483647 w 3188"/>
                <a:gd name="T23" fmla="*/ 2147483647 h 2131"/>
                <a:gd name="T24" fmla="*/ 2147483647 w 3188"/>
                <a:gd name="T25" fmla="*/ 2147483647 h 2131"/>
                <a:gd name="T26" fmla="*/ 2147483647 w 3188"/>
                <a:gd name="T27" fmla="*/ 2147483647 h 2131"/>
                <a:gd name="T28" fmla="*/ 2147483647 w 3188"/>
                <a:gd name="T29" fmla="*/ 2147483647 h 2131"/>
                <a:gd name="T30" fmla="*/ 2147483647 w 3188"/>
                <a:gd name="T31" fmla="*/ 2147483647 h 2131"/>
                <a:gd name="T32" fmla="*/ 2147483647 w 3188"/>
                <a:gd name="T33" fmla="*/ 2147483647 h 2131"/>
                <a:gd name="T34" fmla="*/ 2147483647 w 3188"/>
                <a:gd name="T35" fmla="*/ 2147483647 h 2131"/>
                <a:gd name="T36" fmla="*/ 2147483647 w 3188"/>
                <a:gd name="T37" fmla="*/ 2147483647 h 2131"/>
                <a:gd name="T38" fmla="*/ 2147483647 w 3188"/>
                <a:gd name="T39" fmla="*/ 2147483647 h 2131"/>
                <a:gd name="T40" fmla="*/ 2147483647 w 3188"/>
                <a:gd name="T41" fmla="*/ 2147483647 h 2131"/>
                <a:gd name="T42" fmla="*/ 2147483647 w 3188"/>
                <a:gd name="T43" fmla="*/ 2147483647 h 2131"/>
                <a:gd name="T44" fmla="*/ 2147483647 w 3188"/>
                <a:gd name="T45" fmla="*/ 2147483647 h 2131"/>
                <a:gd name="T46" fmla="*/ 2147483647 w 3188"/>
                <a:gd name="T47" fmla="*/ 2147483647 h 2131"/>
                <a:gd name="T48" fmla="*/ 2147483647 w 3188"/>
                <a:gd name="T49" fmla="*/ 2147483647 h 2131"/>
                <a:gd name="T50" fmla="*/ 2147483647 w 3188"/>
                <a:gd name="T51" fmla="*/ 2147483647 h 2131"/>
                <a:gd name="T52" fmla="*/ 2147483647 w 3188"/>
                <a:gd name="T53" fmla="*/ 2147483647 h 2131"/>
                <a:gd name="T54" fmla="*/ 2147483647 w 3188"/>
                <a:gd name="T55" fmla="*/ 2147483647 h 2131"/>
                <a:gd name="T56" fmla="*/ 2147483647 w 3188"/>
                <a:gd name="T57" fmla="*/ 2147483647 h 2131"/>
                <a:gd name="T58" fmla="*/ 2147483647 w 3188"/>
                <a:gd name="T59" fmla="*/ 2147483647 h 2131"/>
                <a:gd name="T60" fmla="*/ 2147483647 w 3188"/>
                <a:gd name="T61" fmla="*/ 2147483647 h 2131"/>
                <a:gd name="T62" fmla="*/ 2147483647 w 3188"/>
                <a:gd name="T63" fmla="*/ 2147483647 h 2131"/>
                <a:gd name="T64" fmla="*/ 2147483647 w 3188"/>
                <a:gd name="T65" fmla="*/ 2147483647 h 2131"/>
                <a:gd name="T66" fmla="*/ 2147483647 w 3188"/>
                <a:gd name="T67" fmla="*/ 2147483647 h 2131"/>
                <a:gd name="T68" fmla="*/ 2147483647 w 3188"/>
                <a:gd name="T69" fmla="*/ 2147483647 h 2131"/>
                <a:gd name="T70" fmla="*/ 2147483647 w 3188"/>
                <a:gd name="T71" fmla="*/ 2147483647 h 2131"/>
                <a:gd name="T72" fmla="*/ 2147483647 w 3188"/>
                <a:gd name="T73" fmla="*/ 2147483647 h 2131"/>
                <a:gd name="T74" fmla="*/ 2147483647 w 3188"/>
                <a:gd name="T75" fmla="*/ 2147483647 h 2131"/>
                <a:gd name="T76" fmla="*/ 2147483647 w 3188"/>
                <a:gd name="T77" fmla="*/ 2147483647 h 2131"/>
                <a:gd name="T78" fmla="*/ 2147483647 w 3188"/>
                <a:gd name="T79" fmla="*/ 2147483647 h 2131"/>
                <a:gd name="T80" fmla="*/ 2147483647 w 3188"/>
                <a:gd name="T81" fmla="*/ 2147483647 h 2131"/>
                <a:gd name="T82" fmla="*/ 2147483647 w 3188"/>
                <a:gd name="T83" fmla="*/ 2147483647 h 2131"/>
                <a:gd name="T84" fmla="*/ 2147483647 w 3188"/>
                <a:gd name="T85" fmla="*/ 2147483647 h 2131"/>
                <a:gd name="T86" fmla="*/ 2147483647 w 3188"/>
                <a:gd name="T87" fmla="*/ 2147483647 h 2131"/>
                <a:gd name="T88" fmla="*/ 2147483647 w 3188"/>
                <a:gd name="T89" fmla="*/ 2147483647 h 2131"/>
                <a:gd name="T90" fmla="*/ 2147483647 w 3188"/>
                <a:gd name="T91" fmla="*/ 2147483647 h 2131"/>
                <a:gd name="T92" fmla="*/ 2147483647 w 3188"/>
                <a:gd name="T93" fmla="*/ 2147483647 h 2131"/>
                <a:gd name="T94" fmla="*/ 2147483647 w 3188"/>
                <a:gd name="T95" fmla="*/ 2147483647 h 2131"/>
                <a:gd name="T96" fmla="*/ 2147483647 w 3188"/>
                <a:gd name="T97" fmla="*/ 2147483647 h 2131"/>
                <a:gd name="T98" fmla="*/ 2147483647 w 3188"/>
                <a:gd name="T99" fmla="*/ 2147483647 h 2131"/>
                <a:gd name="T100" fmla="*/ 2147483647 w 3188"/>
                <a:gd name="T101" fmla="*/ 2147483647 h 2131"/>
                <a:gd name="T102" fmla="*/ 2147483647 w 3188"/>
                <a:gd name="T103" fmla="*/ 2147483647 h 2131"/>
                <a:gd name="T104" fmla="*/ 2147483647 w 3188"/>
                <a:gd name="T105" fmla="*/ 2147483647 h 2131"/>
                <a:gd name="T106" fmla="*/ 2147483647 w 3188"/>
                <a:gd name="T107" fmla="*/ 2147483647 h 2131"/>
                <a:gd name="T108" fmla="*/ 2147483647 w 3188"/>
                <a:gd name="T109" fmla="*/ 2147483647 h 21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188"/>
                <a:gd name="T166" fmla="*/ 0 h 2131"/>
                <a:gd name="T167" fmla="*/ 3188 w 3188"/>
                <a:gd name="T168" fmla="*/ 2131 h 213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188" h="2131">
                  <a:moveTo>
                    <a:pt x="3158" y="964"/>
                  </a:moveTo>
                  <a:lnTo>
                    <a:pt x="3169" y="926"/>
                  </a:lnTo>
                  <a:lnTo>
                    <a:pt x="3178" y="890"/>
                  </a:lnTo>
                  <a:lnTo>
                    <a:pt x="3184" y="855"/>
                  </a:lnTo>
                  <a:lnTo>
                    <a:pt x="3187" y="821"/>
                  </a:lnTo>
                  <a:lnTo>
                    <a:pt x="3188" y="789"/>
                  </a:lnTo>
                  <a:lnTo>
                    <a:pt x="3187" y="758"/>
                  </a:lnTo>
                  <a:lnTo>
                    <a:pt x="3184" y="729"/>
                  </a:lnTo>
                  <a:lnTo>
                    <a:pt x="3178" y="700"/>
                  </a:lnTo>
                  <a:lnTo>
                    <a:pt x="3171" y="673"/>
                  </a:lnTo>
                  <a:lnTo>
                    <a:pt x="3161" y="646"/>
                  </a:lnTo>
                  <a:lnTo>
                    <a:pt x="3150" y="621"/>
                  </a:lnTo>
                  <a:lnTo>
                    <a:pt x="3136" y="596"/>
                  </a:lnTo>
                  <a:lnTo>
                    <a:pt x="3122" y="573"/>
                  </a:lnTo>
                  <a:lnTo>
                    <a:pt x="3106" y="551"/>
                  </a:lnTo>
                  <a:lnTo>
                    <a:pt x="3088" y="529"/>
                  </a:lnTo>
                  <a:lnTo>
                    <a:pt x="3069" y="508"/>
                  </a:lnTo>
                  <a:lnTo>
                    <a:pt x="3049" y="488"/>
                  </a:lnTo>
                  <a:lnTo>
                    <a:pt x="3027" y="468"/>
                  </a:lnTo>
                  <a:lnTo>
                    <a:pt x="3005" y="449"/>
                  </a:lnTo>
                  <a:lnTo>
                    <a:pt x="2982" y="430"/>
                  </a:lnTo>
                  <a:lnTo>
                    <a:pt x="2958" y="411"/>
                  </a:lnTo>
                  <a:lnTo>
                    <a:pt x="2933" y="394"/>
                  </a:lnTo>
                  <a:lnTo>
                    <a:pt x="2907" y="376"/>
                  </a:lnTo>
                  <a:lnTo>
                    <a:pt x="2882" y="358"/>
                  </a:lnTo>
                  <a:lnTo>
                    <a:pt x="2829" y="325"/>
                  </a:lnTo>
                  <a:lnTo>
                    <a:pt x="2775" y="290"/>
                  </a:lnTo>
                  <a:lnTo>
                    <a:pt x="2721" y="256"/>
                  </a:lnTo>
                  <a:lnTo>
                    <a:pt x="2668" y="221"/>
                  </a:lnTo>
                  <a:lnTo>
                    <a:pt x="2621" y="191"/>
                  </a:lnTo>
                  <a:lnTo>
                    <a:pt x="2572" y="164"/>
                  </a:lnTo>
                  <a:lnTo>
                    <a:pt x="2522" y="138"/>
                  </a:lnTo>
                  <a:lnTo>
                    <a:pt x="2471" y="116"/>
                  </a:lnTo>
                  <a:lnTo>
                    <a:pt x="2419" y="95"/>
                  </a:lnTo>
                  <a:lnTo>
                    <a:pt x="2365" y="76"/>
                  </a:lnTo>
                  <a:lnTo>
                    <a:pt x="2310" y="60"/>
                  </a:lnTo>
                  <a:lnTo>
                    <a:pt x="2254" y="46"/>
                  </a:lnTo>
                  <a:lnTo>
                    <a:pt x="2198" y="34"/>
                  </a:lnTo>
                  <a:lnTo>
                    <a:pt x="2140" y="23"/>
                  </a:lnTo>
                  <a:lnTo>
                    <a:pt x="2082" y="15"/>
                  </a:lnTo>
                  <a:lnTo>
                    <a:pt x="2024" y="8"/>
                  </a:lnTo>
                  <a:lnTo>
                    <a:pt x="1965" y="4"/>
                  </a:lnTo>
                  <a:lnTo>
                    <a:pt x="1905" y="1"/>
                  </a:lnTo>
                  <a:lnTo>
                    <a:pt x="1845" y="0"/>
                  </a:lnTo>
                  <a:lnTo>
                    <a:pt x="1785" y="1"/>
                  </a:lnTo>
                  <a:lnTo>
                    <a:pt x="1725" y="3"/>
                  </a:lnTo>
                  <a:lnTo>
                    <a:pt x="1665" y="7"/>
                  </a:lnTo>
                  <a:lnTo>
                    <a:pt x="1605" y="12"/>
                  </a:lnTo>
                  <a:lnTo>
                    <a:pt x="1546" y="19"/>
                  </a:lnTo>
                  <a:lnTo>
                    <a:pt x="1486" y="28"/>
                  </a:lnTo>
                  <a:lnTo>
                    <a:pt x="1427" y="38"/>
                  </a:lnTo>
                  <a:lnTo>
                    <a:pt x="1369" y="49"/>
                  </a:lnTo>
                  <a:lnTo>
                    <a:pt x="1311" y="62"/>
                  </a:lnTo>
                  <a:lnTo>
                    <a:pt x="1254" y="75"/>
                  </a:lnTo>
                  <a:lnTo>
                    <a:pt x="1197" y="91"/>
                  </a:lnTo>
                  <a:lnTo>
                    <a:pt x="1142" y="107"/>
                  </a:lnTo>
                  <a:lnTo>
                    <a:pt x="1087" y="124"/>
                  </a:lnTo>
                  <a:lnTo>
                    <a:pt x="1033" y="142"/>
                  </a:lnTo>
                  <a:lnTo>
                    <a:pt x="981" y="162"/>
                  </a:lnTo>
                  <a:lnTo>
                    <a:pt x="929" y="183"/>
                  </a:lnTo>
                  <a:lnTo>
                    <a:pt x="879" y="205"/>
                  </a:lnTo>
                  <a:lnTo>
                    <a:pt x="837" y="224"/>
                  </a:lnTo>
                  <a:lnTo>
                    <a:pt x="796" y="245"/>
                  </a:lnTo>
                  <a:lnTo>
                    <a:pt x="755" y="268"/>
                  </a:lnTo>
                  <a:lnTo>
                    <a:pt x="715" y="291"/>
                  </a:lnTo>
                  <a:lnTo>
                    <a:pt x="677" y="317"/>
                  </a:lnTo>
                  <a:lnTo>
                    <a:pt x="638" y="343"/>
                  </a:lnTo>
                  <a:lnTo>
                    <a:pt x="600" y="370"/>
                  </a:lnTo>
                  <a:lnTo>
                    <a:pt x="564" y="399"/>
                  </a:lnTo>
                  <a:lnTo>
                    <a:pt x="527" y="428"/>
                  </a:lnTo>
                  <a:lnTo>
                    <a:pt x="492" y="460"/>
                  </a:lnTo>
                  <a:lnTo>
                    <a:pt x="459" y="493"/>
                  </a:lnTo>
                  <a:lnTo>
                    <a:pt x="425" y="525"/>
                  </a:lnTo>
                  <a:lnTo>
                    <a:pt x="393" y="560"/>
                  </a:lnTo>
                  <a:lnTo>
                    <a:pt x="362" y="594"/>
                  </a:lnTo>
                  <a:lnTo>
                    <a:pt x="331" y="631"/>
                  </a:lnTo>
                  <a:lnTo>
                    <a:pt x="303" y="668"/>
                  </a:lnTo>
                  <a:lnTo>
                    <a:pt x="274" y="705"/>
                  </a:lnTo>
                  <a:lnTo>
                    <a:pt x="248" y="744"/>
                  </a:lnTo>
                  <a:lnTo>
                    <a:pt x="221" y="783"/>
                  </a:lnTo>
                  <a:lnTo>
                    <a:pt x="197" y="823"/>
                  </a:lnTo>
                  <a:lnTo>
                    <a:pt x="174" y="864"/>
                  </a:lnTo>
                  <a:lnTo>
                    <a:pt x="151" y="905"/>
                  </a:lnTo>
                  <a:lnTo>
                    <a:pt x="130" y="948"/>
                  </a:lnTo>
                  <a:lnTo>
                    <a:pt x="111" y="989"/>
                  </a:lnTo>
                  <a:lnTo>
                    <a:pt x="92" y="1033"/>
                  </a:lnTo>
                  <a:lnTo>
                    <a:pt x="75" y="1076"/>
                  </a:lnTo>
                  <a:lnTo>
                    <a:pt x="59" y="1120"/>
                  </a:lnTo>
                  <a:lnTo>
                    <a:pt x="44" y="1164"/>
                  </a:lnTo>
                  <a:lnTo>
                    <a:pt x="31" y="1209"/>
                  </a:lnTo>
                  <a:lnTo>
                    <a:pt x="19" y="1254"/>
                  </a:lnTo>
                  <a:lnTo>
                    <a:pt x="9" y="1299"/>
                  </a:lnTo>
                  <a:lnTo>
                    <a:pt x="0" y="1344"/>
                  </a:lnTo>
                  <a:lnTo>
                    <a:pt x="26" y="1341"/>
                  </a:lnTo>
                  <a:lnTo>
                    <a:pt x="51" y="1339"/>
                  </a:lnTo>
                  <a:lnTo>
                    <a:pt x="76" y="1338"/>
                  </a:lnTo>
                  <a:lnTo>
                    <a:pt x="100" y="1339"/>
                  </a:lnTo>
                  <a:lnTo>
                    <a:pt x="123" y="1342"/>
                  </a:lnTo>
                  <a:lnTo>
                    <a:pt x="145" y="1347"/>
                  </a:lnTo>
                  <a:lnTo>
                    <a:pt x="168" y="1352"/>
                  </a:lnTo>
                  <a:lnTo>
                    <a:pt x="189" y="1358"/>
                  </a:lnTo>
                  <a:lnTo>
                    <a:pt x="210" y="1365"/>
                  </a:lnTo>
                  <a:lnTo>
                    <a:pt x="231" y="1373"/>
                  </a:lnTo>
                  <a:lnTo>
                    <a:pt x="252" y="1382"/>
                  </a:lnTo>
                  <a:lnTo>
                    <a:pt x="272" y="1392"/>
                  </a:lnTo>
                  <a:lnTo>
                    <a:pt x="314" y="1414"/>
                  </a:lnTo>
                  <a:lnTo>
                    <a:pt x="356" y="1437"/>
                  </a:lnTo>
                  <a:lnTo>
                    <a:pt x="400" y="1462"/>
                  </a:lnTo>
                  <a:lnTo>
                    <a:pt x="447" y="1487"/>
                  </a:lnTo>
                  <a:lnTo>
                    <a:pt x="470" y="1499"/>
                  </a:lnTo>
                  <a:lnTo>
                    <a:pt x="495" y="1511"/>
                  </a:lnTo>
                  <a:lnTo>
                    <a:pt x="521" y="1524"/>
                  </a:lnTo>
                  <a:lnTo>
                    <a:pt x="548" y="1535"/>
                  </a:lnTo>
                  <a:lnTo>
                    <a:pt x="577" y="1546"/>
                  </a:lnTo>
                  <a:lnTo>
                    <a:pt x="605" y="1557"/>
                  </a:lnTo>
                  <a:lnTo>
                    <a:pt x="637" y="1567"/>
                  </a:lnTo>
                  <a:lnTo>
                    <a:pt x="668" y="1577"/>
                  </a:lnTo>
                  <a:lnTo>
                    <a:pt x="702" y="1585"/>
                  </a:lnTo>
                  <a:lnTo>
                    <a:pt x="738" y="1592"/>
                  </a:lnTo>
                  <a:lnTo>
                    <a:pt x="774" y="1598"/>
                  </a:lnTo>
                  <a:lnTo>
                    <a:pt x="813" y="1604"/>
                  </a:lnTo>
                  <a:lnTo>
                    <a:pt x="842" y="1607"/>
                  </a:lnTo>
                  <a:lnTo>
                    <a:pt x="871" y="1609"/>
                  </a:lnTo>
                  <a:lnTo>
                    <a:pt x="901" y="1611"/>
                  </a:lnTo>
                  <a:lnTo>
                    <a:pt x="930" y="1611"/>
                  </a:lnTo>
                  <a:lnTo>
                    <a:pt x="961" y="1612"/>
                  </a:lnTo>
                  <a:lnTo>
                    <a:pt x="991" y="1611"/>
                  </a:lnTo>
                  <a:lnTo>
                    <a:pt x="1022" y="1610"/>
                  </a:lnTo>
                  <a:lnTo>
                    <a:pt x="1052" y="1608"/>
                  </a:lnTo>
                  <a:lnTo>
                    <a:pt x="1083" y="1606"/>
                  </a:lnTo>
                  <a:lnTo>
                    <a:pt x="1114" y="1603"/>
                  </a:lnTo>
                  <a:lnTo>
                    <a:pt x="1145" y="1600"/>
                  </a:lnTo>
                  <a:lnTo>
                    <a:pt x="1176" y="1595"/>
                  </a:lnTo>
                  <a:lnTo>
                    <a:pt x="1208" y="1591"/>
                  </a:lnTo>
                  <a:lnTo>
                    <a:pt x="1240" y="1585"/>
                  </a:lnTo>
                  <a:lnTo>
                    <a:pt x="1270" y="1580"/>
                  </a:lnTo>
                  <a:lnTo>
                    <a:pt x="1302" y="1572"/>
                  </a:lnTo>
                  <a:lnTo>
                    <a:pt x="1333" y="1565"/>
                  </a:lnTo>
                  <a:lnTo>
                    <a:pt x="1364" y="1558"/>
                  </a:lnTo>
                  <a:lnTo>
                    <a:pt x="1394" y="1550"/>
                  </a:lnTo>
                  <a:lnTo>
                    <a:pt x="1425" y="1542"/>
                  </a:lnTo>
                  <a:lnTo>
                    <a:pt x="1455" y="1533"/>
                  </a:lnTo>
                  <a:lnTo>
                    <a:pt x="1486" y="1524"/>
                  </a:lnTo>
                  <a:lnTo>
                    <a:pt x="1516" y="1513"/>
                  </a:lnTo>
                  <a:lnTo>
                    <a:pt x="1545" y="1503"/>
                  </a:lnTo>
                  <a:lnTo>
                    <a:pt x="1575" y="1492"/>
                  </a:lnTo>
                  <a:lnTo>
                    <a:pt x="1604" y="1481"/>
                  </a:lnTo>
                  <a:lnTo>
                    <a:pt x="1632" y="1470"/>
                  </a:lnTo>
                  <a:lnTo>
                    <a:pt x="1660" y="1457"/>
                  </a:lnTo>
                  <a:lnTo>
                    <a:pt x="1688" y="1445"/>
                  </a:lnTo>
                  <a:lnTo>
                    <a:pt x="1715" y="1433"/>
                  </a:lnTo>
                  <a:lnTo>
                    <a:pt x="1742" y="1420"/>
                  </a:lnTo>
                  <a:lnTo>
                    <a:pt x="1767" y="1407"/>
                  </a:lnTo>
                  <a:lnTo>
                    <a:pt x="1750" y="1429"/>
                  </a:lnTo>
                  <a:lnTo>
                    <a:pt x="1731" y="1450"/>
                  </a:lnTo>
                  <a:lnTo>
                    <a:pt x="1711" y="1472"/>
                  </a:lnTo>
                  <a:lnTo>
                    <a:pt x="1691" y="1492"/>
                  </a:lnTo>
                  <a:lnTo>
                    <a:pt x="1669" y="1512"/>
                  </a:lnTo>
                  <a:lnTo>
                    <a:pt x="1647" y="1532"/>
                  </a:lnTo>
                  <a:lnTo>
                    <a:pt x="1623" y="1551"/>
                  </a:lnTo>
                  <a:lnTo>
                    <a:pt x="1600" y="1569"/>
                  </a:lnTo>
                  <a:lnTo>
                    <a:pt x="1575" y="1588"/>
                  </a:lnTo>
                  <a:lnTo>
                    <a:pt x="1549" y="1605"/>
                  </a:lnTo>
                  <a:lnTo>
                    <a:pt x="1524" y="1621"/>
                  </a:lnTo>
                  <a:lnTo>
                    <a:pt x="1497" y="1638"/>
                  </a:lnTo>
                  <a:lnTo>
                    <a:pt x="1470" y="1652"/>
                  </a:lnTo>
                  <a:lnTo>
                    <a:pt x="1443" y="1666"/>
                  </a:lnTo>
                  <a:lnTo>
                    <a:pt x="1416" y="1679"/>
                  </a:lnTo>
                  <a:lnTo>
                    <a:pt x="1387" y="1691"/>
                  </a:lnTo>
                  <a:lnTo>
                    <a:pt x="1360" y="1702"/>
                  </a:lnTo>
                  <a:lnTo>
                    <a:pt x="1331" y="1712"/>
                  </a:lnTo>
                  <a:lnTo>
                    <a:pt x="1303" y="1720"/>
                  </a:lnTo>
                  <a:lnTo>
                    <a:pt x="1274" y="1728"/>
                  </a:lnTo>
                  <a:lnTo>
                    <a:pt x="1247" y="1734"/>
                  </a:lnTo>
                  <a:lnTo>
                    <a:pt x="1218" y="1739"/>
                  </a:lnTo>
                  <a:lnTo>
                    <a:pt x="1190" y="1742"/>
                  </a:lnTo>
                  <a:lnTo>
                    <a:pt x="1162" y="1746"/>
                  </a:lnTo>
                  <a:lnTo>
                    <a:pt x="1135" y="1747"/>
                  </a:lnTo>
                  <a:lnTo>
                    <a:pt x="1107" y="1746"/>
                  </a:lnTo>
                  <a:lnTo>
                    <a:pt x="1081" y="1743"/>
                  </a:lnTo>
                  <a:lnTo>
                    <a:pt x="1054" y="1739"/>
                  </a:lnTo>
                  <a:lnTo>
                    <a:pt x="1029" y="1734"/>
                  </a:lnTo>
                  <a:lnTo>
                    <a:pt x="1003" y="1727"/>
                  </a:lnTo>
                  <a:lnTo>
                    <a:pt x="979" y="1718"/>
                  </a:lnTo>
                  <a:lnTo>
                    <a:pt x="956" y="1707"/>
                  </a:lnTo>
                  <a:lnTo>
                    <a:pt x="1006" y="1731"/>
                  </a:lnTo>
                  <a:lnTo>
                    <a:pt x="1057" y="1752"/>
                  </a:lnTo>
                  <a:lnTo>
                    <a:pt x="1105" y="1769"/>
                  </a:lnTo>
                  <a:lnTo>
                    <a:pt x="1152" y="1783"/>
                  </a:lnTo>
                  <a:lnTo>
                    <a:pt x="1198" y="1794"/>
                  </a:lnTo>
                  <a:lnTo>
                    <a:pt x="1242" y="1803"/>
                  </a:lnTo>
                  <a:lnTo>
                    <a:pt x="1284" y="1808"/>
                  </a:lnTo>
                  <a:lnTo>
                    <a:pt x="1326" y="1811"/>
                  </a:lnTo>
                  <a:lnTo>
                    <a:pt x="1367" y="1812"/>
                  </a:lnTo>
                  <a:lnTo>
                    <a:pt x="1406" y="1810"/>
                  </a:lnTo>
                  <a:lnTo>
                    <a:pt x="1444" y="1806"/>
                  </a:lnTo>
                  <a:lnTo>
                    <a:pt x="1481" y="1800"/>
                  </a:lnTo>
                  <a:lnTo>
                    <a:pt x="1517" y="1793"/>
                  </a:lnTo>
                  <a:lnTo>
                    <a:pt x="1551" y="1784"/>
                  </a:lnTo>
                  <a:lnTo>
                    <a:pt x="1586" y="1774"/>
                  </a:lnTo>
                  <a:lnTo>
                    <a:pt x="1618" y="1762"/>
                  </a:lnTo>
                  <a:lnTo>
                    <a:pt x="1650" y="1750"/>
                  </a:lnTo>
                  <a:lnTo>
                    <a:pt x="1681" y="1735"/>
                  </a:lnTo>
                  <a:lnTo>
                    <a:pt x="1712" y="1721"/>
                  </a:lnTo>
                  <a:lnTo>
                    <a:pt x="1743" y="1706"/>
                  </a:lnTo>
                  <a:lnTo>
                    <a:pt x="1800" y="1674"/>
                  </a:lnTo>
                  <a:lnTo>
                    <a:pt x="1856" y="1642"/>
                  </a:lnTo>
                  <a:lnTo>
                    <a:pt x="1910" y="1610"/>
                  </a:lnTo>
                  <a:lnTo>
                    <a:pt x="1961" y="1581"/>
                  </a:lnTo>
                  <a:lnTo>
                    <a:pt x="1987" y="1566"/>
                  </a:lnTo>
                  <a:lnTo>
                    <a:pt x="2012" y="1553"/>
                  </a:lnTo>
                  <a:lnTo>
                    <a:pt x="2038" y="1541"/>
                  </a:lnTo>
                  <a:lnTo>
                    <a:pt x="2062" y="1531"/>
                  </a:lnTo>
                  <a:lnTo>
                    <a:pt x="2059" y="1556"/>
                  </a:lnTo>
                  <a:lnTo>
                    <a:pt x="2052" y="1582"/>
                  </a:lnTo>
                  <a:lnTo>
                    <a:pt x="2043" y="1607"/>
                  </a:lnTo>
                  <a:lnTo>
                    <a:pt x="2030" y="1633"/>
                  </a:lnTo>
                  <a:lnTo>
                    <a:pt x="2015" y="1657"/>
                  </a:lnTo>
                  <a:lnTo>
                    <a:pt x="1997" y="1682"/>
                  </a:lnTo>
                  <a:lnTo>
                    <a:pt x="1978" y="1706"/>
                  </a:lnTo>
                  <a:lnTo>
                    <a:pt x="1955" y="1729"/>
                  </a:lnTo>
                  <a:lnTo>
                    <a:pt x="1932" y="1753"/>
                  </a:lnTo>
                  <a:lnTo>
                    <a:pt x="1905" y="1776"/>
                  </a:lnTo>
                  <a:lnTo>
                    <a:pt x="1879" y="1797"/>
                  </a:lnTo>
                  <a:lnTo>
                    <a:pt x="1849" y="1819"/>
                  </a:lnTo>
                  <a:lnTo>
                    <a:pt x="1820" y="1840"/>
                  </a:lnTo>
                  <a:lnTo>
                    <a:pt x="1788" y="1860"/>
                  </a:lnTo>
                  <a:lnTo>
                    <a:pt x="1756" y="1880"/>
                  </a:lnTo>
                  <a:lnTo>
                    <a:pt x="1723" y="1898"/>
                  </a:lnTo>
                  <a:lnTo>
                    <a:pt x="1690" y="1915"/>
                  </a:lnTo>
                  <a:lnTo>
                    <a:pt x="1656" y="1933"/>
                  </a:lnTo>
                  <a:lnTo>
                    <a:pt x="1621" y="1949"/>
                  </a:lnTo>
                  <a:lnTo>
                    <a:pt x="1587" y="1963"/>
                  </a:lnTo>
                  <a:lnTo>
                    <a:pt x="1552" y="1978"/>
                  </a:lnTo>
                  <a:lnTo>
                    <a:pt x="1518" y="1991"/>
                  </a:lnTo>
                  <a:lnTo>
                    <a:pt x="1484" y="2003"/>
                  </a:lnTo>
                  <a:lnTo>
                    <a:pt x="1451" y="2013"/>
                  </a:lnTo>
                  <a:lnTo>
                    <a:pt x="1419" y="2023"/>
                  </a:lnTo>
                  <a:lnTo>
                    <a:pt x="1386" y="2032"/>
                  </a:lnTo>
                  <a:lnTo>
                    <a:pt x="1356" y="2039"/>
                  </a:lnTo>
                  <a:lnTo>
                    <a:pt x="1326" y="2045"/>
                  </a:lnTo>
                  <a:lnTo>
                    <a:pt x="1299" y="2049"/>
                  </a:lnTo>
                  <a:lnTo>
                    <a:pt x="1272" y="2052"/>
                  </a:lnTo>
                  <a:lnTo>
                    <a:pt x="1248" y="2054"/>
                  </a:lnTo>
                  <a:lnTo>
                    <a:pt x="1224" y="2054"/>
                  </a:lnTo>
                  <a:lnTo>
                    <a:pt x="1286" y="2082"/>
                  </a:lnTo>
                  <a:lnTo>
                    <a:pt x="1351" y="2104"/>
                  </a:lnTo>
                  <a:lnTo>
                    <a:pt x="1417" y="2119"/>
                  </a:lnTo>
                  <a:lnTo>
                    <a:pt x="1485" y="2128"/>
                  </a:lnTo>
                  <a:lnTo>
                    <a:pt x="1555" y="2131"/>
                  </a:lnTo>
                  <a:lnTo>
                    <a:pt x="1627" y="2129"/>
                  </a:lnTo>
                  <a:lnTo>
                    <a:pt x="1699" y="2121"/>
                  </a:lnTo>
                  <a:lnTo>
                    <a:pt x="1771" y="2109"/>
                  </a:lnTo>
                  <a:lnTo>
                    <a:pt x="1845" y="2092"/>
                  </a:lnTo>
                  <a:lnTo>
                    <a:pt x="1920" y="2070"/>
                  </a:lnTo>
                  <a:lnTo>
                    <a:pt x="1994" y="2044"/>
                  </a:lnTo>
                  <a:lnTo>
                    <a:pt x="2068" y="2014"/>
                  </a:lnTo>
                  <a:lnTo>
                    <a:pt x="2142" y="1980"/>
                  </a:lnTo>
                  <a:lnTo>
                    <a:pt x="2216" y="1943"/>
                  </a:lnTo>
                  <a:lnTo>
                    <a:pt x="2288" y="1902"/>
                  </a:lnTo>
                  <a:lnTo>
                    <a:pt x="2360" y="1858"/>
                  </a:lnTo>
                  <a:lnTo>
                    <a:pt x="2430" y="1813"/>
                  </a:lnTo>
                  <a:lnTo>
                    <a:pt x="2498" y="1764"/>
                  </a:lnTo>
                  <a:lnTo>
                    <a:pt x="2565" y="1713"/>
                  </a:lnTo>
                  <a:lnTo>
                    <a:pt x="2629" y="1660"/>
                  </a:lnTo>
                  <a:lnTo>
                    <a:pt x="2692" y="1605"/>
                  </a:lnTo>
                  <a:lnTo>
                    <a:pt x="2753" y="1549"/>
                  </a:lnTo>
                  <a:lnTo>
                    <a:pt x="2810" y="1492"/>
                  </a:lnTo>
                  <a:lnTo>
                    <a:pt x="2864" y="1434"/>
                  </a:lnTo>
                  <a:lnTo>
                    <a:pt x="2914" y="1375"/>
                  </a:lnTo>
                  <a:lnTo>
                    <a:pt x="2961" y="1315"/>
                  </a:lnTo>
                  <a:lnTo>
                    <a:pt x="3005" y="1256"/>
                  </a:lnTo>
                  <a:lnTo>
                    <a:pt x="3045" y="1196"/>
                  </a:lnTo>
                  <a:lnTo>
                    <a:pt x="3080" y="1137"/>
                  </a:lnTo>
                  <a:lnTo>
                    <a:pt x="3111" y="1078"/>
                  </a:lnTo>
                  <a:lnTo>
                    <a:pt x="3137" y="1021"/>
                  </a:lnTo>
                  <a:lnTo>
                    <a:pt x="3158" y="964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6" name="Freeform 185"/>
            <p:cNvSpPr>
              <a:spLocks/>
            </p:cNvSpPr>
            <p:nvPr/>
          </p:nvSpPr>
          <p:spPr bwMode="auto">
            <a:xfrm>
              <a:off x="2784476" y="68263"/>
              <a:ext cx="142875" cy="265113"/>
            </a:xfrm>
            <a:custGeom>
              <a:avLst/>
              <a:gdLst>
                <a:gd name="T0" fmla="*/ 2147483647 w 1339"/>
                <a:gd name="T1" fmla="*/ 2147483647 h 2504"/>
                <a:gd name="T2" fmla="*/ 2147483647 w 1339"/>
                <a:gd name="T3" fmla="*/ 2147483647 h 2504"/>
                <a:gd name="T4" fmla="*/ 2147483647 w 1339"/>
                <a:gd name="T5" fmla="*/ 2147483647 h 2504"/>
                <a:gd name="T6" fmla="*/ 2147483647 w 1339"/>
                <a:gd name="T7" fmla="*/ 2147483647 h 2504"/>
                <a:gd name="T8" fmla="*/ 2147483647 w 1339"/>
                <a:gd name="T9" fmla="*/ 2147483647 h 2504"/>
                <a:gd name="T10" fmla="*/ 2147483647 w 1339"/>
                <a:gd name="T11" fmla="*/ 2147483647 h 2504"/>
                <a:gd name="T12" fmla="*/ 2147483647 w 1339"/>
                <a:gd name="T13" fmla="*/ 2147483647 h 2504"/>
                <a:gd name="T14" fmla="*/ 2147483647 w 1339"/>
                <a:gd name="T15" fmla="*/ 0 h 2504"/>
                <a:gd name="T16" fmla="*/ 2147483647 w 1339"/>
                <a:gd name="T17" fmla="*/ 2147483647 h 2504"/>
                <a:gd name="T18" fmla="*/ 2147483647 w 1339"/>
                <a:gd name="T19" fmla="*/ 2147483647 h 2504"/>
                <a:gd name="T20" fmla="*/ 2147483647 w 1339"/>
                <a:gd name="T21" fmla="*/ 2147483647 h 2504"/>
                <a:gd name="T22" fmla="*/ 2147483647 w 1339"/>
                <a:gd name="T23" fmla="*/ 2147483647 h 2504"/>
                <a:gd name="T24" fmla="*/ 2147483647 w 1339"/>
                <a:gd name="T25" fmla="*/ 2147483647 h 2504"/>
                <a:gd name="T26" fmla="*/ 2147483647 w 1339"/>
                <a:gd name="T27" fmla="*/ 2147483647 h 2504"/>
                <a:gd name="T28" fmla="*/ 2147483647 w 1339"/>
                <a:gd name="T29" fmla="*/ 2147483647 h 2504"/>
                <a:gd name="T30" fmla="*/ 2147483647 w 1339"/>
                <a:gd name="T31" fmla="*/ 2147483647 h 2504"/>
                <a:gd name="T32" fmla="*/ 2147483647 w 1339"/>
                <a:gd name="T33" fmla="*/ 2147483647 h 2504"/>
                <a:gd name="T34" fmla="*/ 2147483647 w 1339"/>
                <a:gd name="T35" fmla="*/ 2147483647 h 2504"/>
                <a:gd name="T36" fmla="*/ 2147483647 w 1339"/>
                <a:gd name="T37" fmla="*/ 2147483647 h 2504"/>
                <a:gd name="T38" fmla="*/ 2147483647 w 1339"/>
                <a:gd name="T39" fmla="*/ 2147483647 h 2504"/>
                <a:gd name="T40" fmla="*/ 2147483647 w 1339"/>
                <a:gd name="T41" fmla="*/ 2147483647 h 2504"/>
                <a:gd name="T42" fmla="*/ 2147483647 w 1339"/>
                <a:gd name="T43" fmla="*/ 2147483647 h 2504"/>
                <a:gd name="T44" fmla="*/ 2147483647 w 1339"/>
                <a:gd name="T45" fmla="*/ 2147483647 h 2504"/>
                <a:gd name="T46" fmla="*/ 2147483647 w 1339"/>
                <a:gd name="T47" fmla="*/ 2147483647 h 2504"/>
                <a:gd name="T48" fmla="*/ 2147483647 w 1339"/>
                <a:gd name="T49" fmla="*/ 2147483647 h 2504"/>
                <a:gd name="T50" fmla="*/ 2147483647 w 1339"/>
                <a:gd name="T51" fmla="*/ 2147483647 h 2504"/>
                <a:gd name="T52" fmla="*/ 2147483647 w 1339"/>
                <a:gd name="T53" fmla="*/ 2147483647 h 2504"/>
                <a:gd name="T54" fmla="*/ 2147483647 w 1339"/>
                <a:gd name="T55" fmla="*/ 2147483647 h 2504"/>
                <a:gd name="T56" fmla="*/ 2147483647 w 1339"/>
                <a:gd name="T57" fmla="*/ 2147483647 h 2504"/>
                <a:gd name="T58" fmla="*/ 2147483647 w 1339"/>
                <a:gd name="T59" fmla="*/ 2147483647 h 2504"/>
                <a:gd name="T60" fmla="*/ 2147483647 w 1339"/>
                <a:gd name="T61" fmla="*/ 2147483647 h 2504"/>
                <a:gd name="T62" fmla="*/ 2147483647 w 1339"/>
                <a:gd name="T63" fmla="*/ 2147483647 h 2504"/>
                <a:gd name="T64" fmla="*/ 2147483647 w 1339"/>
                <a:gd name="T65" fmla="*/ 2147483647 h 2504"/>
                <a:gd name="T66" fmla="*/ 2147483647 w 1339"/>
                <a:gd name="T67" fmla="*/ 2147483647 h 2504"/>
                <a:gd name="T68" fmla="*/ 2147483647 w 1339"/>
                <a:gd name="T69" fmla="*/ 2147483647 h 2504"/>
                <a:gd name="T70" fmla="*/ 2147483647 w 1339"/>
                <a:gd name="T71" fmla="*/ 2147483647 h 2504"/>
                <a:gd name="T72" fmla="*/ 2147483647 w 1339"/>
                <a:gd name="T73" fmla="*/ 2147483647 h 2504"/>
                <a:gd name="T74" fmla="*/ 2147483647 w 1339"/>
                <a:gd name="T75" fmla="*/ 2147483647 h 2504"/>
                <a:gd name="T76" fmla="*/ 2147483647 w 1339"/>
                <a:gd name="T77" fmla="*/ 2147483647 h 2504"/>
                <a:gd name="T78" fmla="*/ 2147483647 w 1339"/>
                <a:gd name="T79" fmla="*/ 2147483647 h 2504"/>
                <a:gd name="T80" fmla="*/ 2147483647 w 1339"/>
                <a:gd name="T81" fmla="*/ 2147483647 h 2504"/>
                <a:gd name="T82" fmla="*/ 2147483647 w 1339"/>
                <a:gd name="T83" fmla="*/ 2147483647 h 2504"/>
                <a:gd name="T84" fmla="*/ 2147483647 w 1339"/>
                <a:gd name="T85" fmla="*/ 2147483647 h 2504"/>
                <a:gd name="T86" fmla="*/ 2147483647 w 1339"/>
                <a:gd name="T87" fmla="*/ 2147483647 h 2504"/>
                <a:gd name="T88" fmla="*/ 2147483647 w 1339"/>
                <a:gd name="T89" fmla="*/ 2147483647 h 2504"/>
                <a:gd name="T90" fmla="*/ 2147483647 w 1339"/>
                <a:gd name="T91" fmla="*/ 2147483647 h 2504"/>
                <a:gd name="T92" fmla="*/ 2147483647 w 1339"/>
                <a:gd name="T93" fmla="*/ 2147483647 h 2504"/>
                <a:gd name="T94" fmla="*/ 2147483647 w 1339"/>
                <a:gd name="T95" fmla="*/ 2147483647 h 2504"/>
                <a:gd name="T96" fmla="*/ 2147483647 w 1339"/>
                <a:gd name="T97" fmla="*/ 2147483647 h 2504"/>
                <a:gd name="T98" fmla="*/ 2147483647 w 1339"/>
                <a:gd name="T99" fmla="*/ 2147483647 h 2504"/>
                <a:gd name="T100" fmla="*/ 2147483647 w 1339"/>
                <a:gd name="T101" fmla="*/ 2147483647 h 2504"/>
                <a:gd name="T102" fmla="*/ 2147483647 w 1339"/>
                <a:gd name="T103" fmla="*/ 2147483647 h 2504"/>
                <a:gd name="T104" fmla="*/ 2147483647 w 1339"/>
                <a:gd name="T105" fmla="*/ 2147483647 h 2504"/>
                <a:gd name="T106" fmla="*/ 2147483647 w 1339"/>
                <a:gd name="T107" fmla="*/ 2147483647 h 2504"/>
                <a:gd name="T108" fmla="*/ 2147483647 w 1339"/>
                <a:gd name="T109" fmla="*/ 2147483647 h 2504"/>
                <a:gd name="T110" fmla="*/ 2147483647 w 1339"/>
                <a:gd name="T111" fmla="*/ 2147483647 h 25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9"/>
                <a:gd name="T169" fmla="*/ 0 h 2504"/>
                <a:gd name="T170" fmla="*/ 1339 w 1339"/>
                <a:gd name="T171" fmla="*/ 2504 h 25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9" h="2504">
                  <a:moveTo>
                    <a:pt x="1081" y="363"/>
                  </a:moveTo>
                  <a:lnTo>
                    <a:pt x="1068" y="326"/>
                  </a:lnTo>
                  <a:lnTo>
                    <a:pt x="1054" y="292"/>
                  </a:lnTo>
                  <a:lnTo>
                    <a:pt x="1039" y="261"/>
                  </a:lnTo>
                  <a:lnTo>
                    <a:pt x="1022" y="232"/>
                  </a:lnTo>
                  <a:lnTo>
                    <a:pt x="1005" y="205"/>
                  </a:lnTo>
                  <a:lnTo>
                    <a:pt x="987" y="181"/>
                  </a:lnTo>
                  <a:lnTo>
                    <a:pt x="968" y="157"/>
                  </a:lnTo>
                  <a:lnTo>
                    <a:pt x="949" y="136"/>
                  </a:lnTo>
                  <a:lnTo>
                    <a:pt x="929" y="117"/>
                  </a:lnTo>
                  <a:lnTo>
                    <a:pt x="907" y="99"/>
                  </a:lnTo>
                  <a:lnTo>
                    <a:pt x="886" y="84"/>
                  </a:lnTo>
                  <a:lnTo>
                    <a:pt x="865" y="70"/>
                  </a:lnTo>
                  <a:lnTo>
                    <a:pt x="843" y="57"/>
                  </a:lnTo>
                  <a:lnTo>
                    <a:pt x="822" y="46"/>
                  </a:lnTo>
                  <a:lnTo>
                    <a:pt x="799" y="37"/>
                  </a:lnTo>
                  <a:lnTo>
                    <a:pt x="778" y="28"/>
                  </a:lnTo>
                  <a:lnTo>
                    <a:pt x="756" y="22"/>
                  </a:lnTo>
                  <a:lnTo>
                    <a:pt x="734" y="16"/>
                  </a:lnTo>
                  <a:lnTo>
                    <a:pt x="713" y="11"/>
                  </a:lnTo>
                  <a:lnTo>
                    <a:pt x="691" y="6"/>
                  </a:lnTo>
                  <a:lnTo>
                    <a:pt x="671" y="3"/>
                  </a:lnTo>
                  <a:lnTo>
                    <a:pt x="652" y="1"/>
                  </a:lnTo>
                  <a:lnTo>
                    <a:pt x="632" y="0"/>
                  </a:lnTo>
                  <a:lnTo>
                    <a:pt x="613" y="0"/>
                  </a:lnTo>
                  <a:lnTo>
                    <a:pt x="578" y="0"/>
                  </a:lnTo>
                  <a:lnTo>
                    <a:pt x="548" y="3"/>
                  </a:lnTo>
                  <a:lnTo>
                    <a:pt x="521" y="6"/>
                  </a:lnTo>
                  <a:lnTo>
                    <a:pt x="501" y="12"/>
                  </a:lnTo>
                  <a:lnTo>
                    <a:pt x="487" y="17"/>
                  </a:lnTo>
                  <a:lnTo>
                    <a:pt x="473" y="25"/>
                  </a:lnTo>
                  <a:lnTo>
                    <a:pt x="457" y="37"/>
                  </a:lnTo>
                  <a:lnTo>
                    <a:pt x="442" y="51"/>
                  </a:lnTo>
                  <a:lnTo>
                    <a:pt x="427" y="69"/>
                  </a:lnTo>
                  <a:lnTo>
                    <a:pt x="410" y="88"/>
                  </a:lnTo>
                  <a:lnTo>
                    <a:pt x="393" y="110"/>
                  </a:lnTo>
                  <a:lnTo>
                    <a:pt x="377" y="135"/>
                  </a:lnTo>
                  <a:lnTo>
                    <a:pt x="360" y="161"/>
                  </a:lnTo>
                  <a:lnTo>
                    <a:pt x="342" y="189"/>
                  </a:lnTo>
                  <a:lnTo>
                    <a:pt x="325" y="218"/>
                  </a:lnTo>
                  <a:lnTo>
                    <a:pt x="308" y="250"/>
                  </a:lnTo>
                  <a:lnTo>
                    <a:pt x="274" y="314"/>
                  </a:lnTo>
                  <a:lnTo>
                    <a:pt x="239" y="382"/>
                  </a:lnTo>
                  <a:lnTo>
                    <a:pt x="206" y="450"/>
                  </a:lnTo>
                  <a:lnTo>
                    <a:pt x="174" y="518"/>
                  </a:lnTo>
                  <a:lnTo>
                    <a:pt x="145" y="586"/>
                  </a:lnTo>
                  <a:lnTo>
                    <a:pt x="116" y="648"/>
                  </a:lnTo>
                  <a:lnTo>
                    <a:pt x="91" y="706"/>
                  </a:lnTo>
                  <a:lnTo>
                    <a:pt x="68" y="757"/>
                  </a:lnTo>
                  <a:lnTo>
                    <a:pt x="50" y="798"/>
                  </a:lnTo>
                  <a:lnTo>
                    <a:pt x="35" y="831"/>
                  </a:lnTo>
                  <a:lnTo>
                    <a:pt x="25" y="852"/>
                  </a:lnTo>
                  <a:lnTo>
                    <a:pt x="17" y="874"/>
                  </a:lnTo>
                  <a:lnTo>
                    <a:pt x="10" y="895"/>
                  </a:lnTo>
                  <a:lnTo>
                    <a:pt x="6" y="915"/>
                  </a:lnTo>
                  <a:lnTo>
                    <a:pt x="2" y="937"/>
                  </a:lnTo>
                  <a:lnTo>
                    <a:pt x="1" y="957"/>
                  </a:lnTo>
                  <a:lnTo>
                    <a:pt x="0" y="978"/>
                  </a:lnTo>
                  <a:lnTo>
                    <a:pt x="0" y="999"/>
                  </a:lnTo>
                  <a:lnTo>
                    <a:pt x="2" y="1020"/>
                  </a:lnTo>
                  <a:lnTo>
                    <a:pt x="4" y="1042"/>
                  </a:lnTo>
                  <a:lnTo>
                    <a:pt x="8" y="1062"/>
                  </a:lnTo>
                  <a:lnTo>
                    <a:pt x="12" y="1083"/>
                  </a:lnTo>
                  <a:lnTo>
                    <a:pt x="18" y="1105"/>
                  </a:lnTo>
                  <a:lnTo>
                    <a:pt x="24" y="1126"/>
                  </a:lnTo>
                  <a:lnTo>
                    <a:pt x="31" y="1147"/>
                  </a:lnTo>
                  <a:lnTo>
                    <a:pt x="38" y="1170"/>
                  </a:lnTo>
                  <a:lnTo>
                    <a:pt x="53" y="1214"/>
                  </a:lnTo>
                  <a:lnTo>
                    <a:pt x="70" y="1259"/>
                  </a:lnTo>
                  <a:lnTo>
                    <a:pt x="88" y="1306"/>
                  </a:lnTo>
                  <a:lnTo>
                    <a:pt x="106" y="1355"/>
                  </a:lnTo>
                  <a:lnTo>
                    <a:pt x="122" y="1406"/>
                  </a:lnTo>
                  <a:lnTo>
                    <a:pt x="139" y="1458"/>
                  </a:lnTo>
                  <a:lnTo>
                    <a:pt x="146" y="1485"/>
                  </a:lnTo>
                  <a:lnTo>
                    <a:pt x="152" y="1513"/>
                  </a:lnTo>
                  <a:lnTo>
                    <a:pt x="158" y="1540"/>
                  </a:lnTo>
                  <a:lnTo>
                    <a:pt x="163" y="1570"/>
                  </a:lnTo>
                  <a:lnTo>
                    <a:pt x="169" y="1616"/>
                  </a:lnTo>
                  <a:lnTo>
                    <a:pt x="174" y="1660"/>
                  </a:lnTo>
                  <a:lnTo>
                    <a:pt x="176" y="1704"/>
                  </a:lnTo>
                  <a:lnTo>
                    <a:pt x="176" y="1747"/>
                  </a:lnTo>
                  <a:lnTo>
                    <a:pt x="176" y="1767"/>
                  </a:lnTo>
                  <a:lnTo>
                    <a:pt x="175" y="1789"/>
                  </a:lnTo>
                  <a:lnTo>
                    <a:pt x="173" y="1809"/>
                  </a:lnTo>
                  <a:lnTo>
                    <a:pt x="171" y="1830"/>
                  </a:lnTo>
                  <a:lnTo>
                    <a:pt x="166" y="1871"/>
                  </a:lnTo>
                  <a:lnTo>
                    <a:pt x="158" y="1912"/>
                  </a:lnTo>
                  <a:lnTo>
                    <a:pt x="149" y="1953"/>
                  </a:lnTo>
                  <a:lnTo>
                    <a:pt x="137" y="1993"/>
                  </a:lnTo>
                  <a:lnTo>
                    <a:pt x="123" y="2034"/>
                  </a:lnTo>
                  <a:lnTo>
                    <a:pt x="107" y="2075"/>
                  </a:lnTo>
                  <a:lnTo>
                    <a:pt x="90" y="2116"/>
                  </a:lnTo>
                  <a:lnTo>
                    <a:pt x="69" y="2158"/>
                  </a:lnTo>
                  <a:lnTo>
                    <a:pt x="48" y="2201"/>
                  </a:lnTo>
                  <a:lnTo>
                    <a:pt x="25" y="2244"/>
                  </a:lnTo>
                  <a:lnTo>
                    <a:pt x="61" y="2210"/>
                  </a:lnTo>
                  <a:lnTo>
                    <a:pt x="95" y="2176"/>
                  </a:lnTo>
                  <a:lnTo>
                    <a:pt x="124" y="2145"/>
                  </a:lnTo>
                  <a:lnTo>
                    <a:pt x="151" y="2113"/>
                  </a:lnTo>
                  <a:lnTo>
                    <a:pt x="174" y="2083"/>
                  </a:lnTo>
                  <a:lnTo>
                    <a:pt x="195" y="2052"/>
                  </a:lnTo>
                  <a:lnTo>
                    <a:pt x="212" y="2024"/>
                  </a:lnTo>
                  <a:lnTo>
                    <a:pt x="227" y="1994"/>
                  </a:lnTo>
                  <a:lnTo>
                    <a:pt x="240" y="1966"/>
                  </a:lnTo>
                  <a:lnTo>
                    <a:pt x="252" y="1937"/>
                  </a:lnTo>
                  <a:lnTo>
                    <a:pt x="262" y="1908"/>
                  </a:lnTo>
                  <a:lnTo>
                    <a:pt x="270" y="1879"/>
                  </a:lnTo>
                  <a:lnTo>
                    <a:pt x="278" y="1850"/>
                  </a:lnTo>
                  <a:lnTo>
                    <a:pt x="285" y="1820"/>
                  </a:lnTo>
                  <a:lnTo>
                    <a:pt x="291" y="1791"/>
                  </a:lnTo>
                  <a:lnTo>
                    <a:pt x="297" y="1759"/>
                  </a:lnTo>
                  <a:lnTo>
                    <a:pt x="299" y="1771"/>
                  </a:lnTo>
                  <a:lnTo>
                    <a:pt x="303" y="1786"/>
                  </a:lnTo>
                  <a:lnTo>
                    <a:pt x="308" y="1801"/>
                  </a:lnTo>
                  <a:lnTo>
                    <a:pt x="315" y="1817"/>
                  </a:lnTo>
                  <a:lnTo>
                    <a:pt x="331" y="1855"/>
                  </a:lnTo>
                  <a:lnTo>
                    <a:pt x="350" y="1896"/>
                  </a:lnTo>
                  <a:lnTo>
                    <a:pt x="373" y="1940"/>
                  </a:lnTo>
                  <a:lnTo>
                    <a:pt x="397" y="1988"/>
                  </a:lnTo>
                  <a:lnTo>
                    <a:pt x="422" y="2039"/>
                  </a:lnTo>
                  <a:lnTo>
                    <a:pt x="446" y="2091"/>
                  </a:lnTo>
                  <a:lnTo>
                    <a:pt x="457" y="2118"/>
                  </a:lnTo>
                  <a:lnTo>
                    <a:pt x="467" y="2145"/>
                  </a:lnTo>
                  <a:lnTo>
                    <a:pt x="478" y="2172"/>
                  </a:lnTo>
                  <a:lnTo>
                    <a:pt x="488" y="2199"/>
                  </a:lnTo>
                  <a:lnTo>
                    <a:pt x="496" y="2226"/>
                  </a:lnTo>
                  <a:lnTo>
                    <a:pt x="503" y="2254"/>
                  </a:lnTo>
                  <a:lnTo>
                    <a:pt x="509" y="2280"/>
                  </a:lnTo>
                  <a:lnTo>
                    <a:pt x="514" y="2308"/>
                  </a:lnTo>
                  <a:lnTo>
                    <a:pt x="517" y="2334"/>
                  </a:lnTo>
                  <a:lnTo>
                    <a:pt x="519" y="2360"/>
                  </a:lnTo>
                  <a:lnTo>
                    <a:pt x="519" y="2385"/>
                  </a:lnTo>
                  <a:lnTo>
                    <a:pt x="517" y="2411"/>
                  </a:lnTo>
                  <a:lnTo>
                    <a:pt x="513" y="2435"/>
                  </a:lnTo>
                  <a:lnTo>
                    <a:pt x="508" y="2459"/>
                  </a:lnTo>
                  <a:lnTo>
                    <a:pt x="499" y="2482"/>
                  </a:lnTo>
                  <a:lnTo>
                    <a:pt x="489" y="2504"/>
                  </a:lnTo>
                  <a:lnTo>
                    <a:pt x="593" y="2452"/>
                  </a:lnTo>
                  <a:lnTo>
                    <a:pt x="688" y="2398"/>
                  </a:lnTo>
                  <a:lnTo>
                    <a:pt x="776" y="2343"/>
                  </a:lnTo>
                  <a:lnTo>
                    <a:pt x="856" y="2286"/>
                  </a:lnTo>
                  <a:lnTo>
                    <a:pt x="930" y="2228"/>
                  </a:lnTo>
                  <a:lnTo>
                    <a:pt x="996" y="2168"/>
                  </a:lnTo>
                  <a:lnTo>
                    <a:pt x="1056" y="2108"/>
                  </a:lnTo>
                  <a:lnTo>
                    <a:pt x="1109" y="2046"/>
                  </a:lnTo>
                  <a:lnTo>
                    <a:pt x="1156" y="1983"/>
                  </a:lnTo>
                  <a:lnTo>
                    <a:pt x="1196" y="1919"/>
                  </a:lnTo>
                  <a:lnTo>
                    <a:pt x="1232" y="1854"/>
                  </a:lnTo>
                  <a:lnTo>
                    <a:pt x="1262" y="1787"/>
                  </a:lnTo>
                  <a:lnTo>
                    <a:pt x="1286" y="1720"/>
                  </a:lnTo>
                  <a:lnTo>
                    <a:pt x="1305" y="1652"/>
                  </a:lnTo>
                  <a:lnTo>
                    <a:pt x="1321" y="1583"/>
                  </a:lnTo>
                  <a:lnTo>
                    <a:pt x="1331" y="1514"/>
                  </a:lnTo>
                  <a:lnTo>
                    <a:pt x="1337" y="1444"/>
                  </a:lnTo>
                  <a:lnTo>
                    <a:pt x="1339" y="1373"/>
                  </a:lnTo>
                  <a:lnTo>
                    <a:pt x="1337" y="1302"/>
                  </a:lnTo>
                  <a:lnTo>
                    <a:pt x="1332" y="1231"/>
                  </a:lnTo>
                  <a:lnTo>
                    <a:pt x="1323" y="1159"/>
                  </a:lnTo>
                  <a:lnTo>
                    <a:pt x="1311" y="1086"/>
                  </a:lnTo>
                  <a:lnTo>
                    <a:pt x="1297" y="1014"/>
                  </a:lnTo>
                  <a:lnTo>
                    <a:pt x="1280" y="942"/>
                  </a:lnTo>
                  <a:lnTo>
                    <a:pt x="1261" y="869"/>
                  </a:lnTo>
                  <a:lnTo>
                    <a:pt x="1239" y="796"/>
                  </a:lnTo>
                  <a:lnTo>
                    <a:pt x="1216" y="724"/>
                  </a:lnTo>
                  <a:lnTo>
                    <a:pt x="1191" y="651"/>
                  </a:lnTo>
                  <a:lnTo>
                    <a:pt x="1165" y="578"/>
                  </a:lnTo>
                  <a:lnTo>
                    <a:pt x="1138" y="506"/>
                  </a:lnTo>
                  <a:lnTo>
                    <a:pt x="1110" y="434"/>
                  </a:lnTo>
                  <a:lnTo>
                    <a:pt x="1081" y="363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7" name="Freeform 186"/>
            <p:cNvSpPr>
              <a:spLocks/>
            </p:cNvSpPr>
            <p:nvPr/>
          </p:nvSpPr>
          <p:spPr bwMode="auto">
            <a:xfrm>
              <a:off x="2613026" y="14288"/>
              <a:ext cx="155575" cy="98425"/>
            </a:xfrm>
            <a:custGeom>
              <a:avLst/>
              <a:gdLst>
                <a:gd name="T0" fmla="*/ 2147483647 w 1473"/>
                <a:gd name="T1" fmla="*/ 2147483647 h 926"/>
                <a:gd name="T2" fmla="*/ 2147483647 w 1473"/>
                <a:gd name="T3" fmla="*/ 2147483647 h 926"/>
                <a:gd name="T4" fmla="*/ 2147483647 w 1473"/>
                <a:gd name="T5" fmla="*/ 2147483647 h 926"/>
                <a:gd name="T6" fmla="*/ 2147483647 w 1473"/>
                <a:gd name="T7" fmla="*/ 2147483647 h 926"/>
                <a:gd name="T8" fmla="*/ 2147483647 w 1473"/>
                <a:gd name="T9" fmla="*/ 2147483647 h 926"/>
                <a:gd name="T10" fmla="*/ 2147483647 w 1473"/>
                <a:gd name="T11" fmla="*/ 2147483647 h 926"/>
                <a:gd name="T12" fmla="*/ 2147483647 w 1473"/>
                <a:gd name="T13" fmla="*/ 2147483647 h 926"/>
                <a:gd name="T14" fmla="*/ 2147483647 w 1473"/>
                <a:gd name="T15" fmla="*/ 2147483647 h 926"/>
                <a:gd name="T16" fmla="*/ 2147483647 w 1473"/>
                <a:gd name="T17" fmla="*/ 2147483647 h 926"/>
                <a:gd name="T18" fmla="*/ 2147483647 w 1473"/>
                <a:gd name="T19" fmla="*/ 2147483647 h 926"/>
                <a:gd name="T20" fmla="*/ 2147483647 w 1473"/>
                <a:gd name="T21" fmla="*/ 2147483647 h 926"/>
                <a:gd name="T22" fmla="*/ 2147483647 w 1473"/>
                <a:gd name="T23" fmla="*/ 2147483647 h 926"/>
                <a:gd name="T24" fmla="*/ 2147483647 w 1473"/>
                <a:gd name="T25" fmla="*/ 2147483647 h 926"/>
                <a:gd name="T26" fmla="*/ 2147483647 w 1473"/>
                <a:gd name="T27" fmla="*/ 2147483647 h 926"/>
                <a:gd name="T28" fmla="*/ 2147483647 w 1473"/>
                <a:gd name="T29" fmla="*/ 2147483647 h 926"/>
                <a:gd name="T30" fmla="*/ 2147483647 w 1473"/>
                <a:gd name="T31" fmla="*/ 2147483647 h 926"/>
                <a:gd name="T32" fmla="*/ 2147483647 w 1473"/>
                <a:gd name="T33" fmla="*/ 2147483647 h 926"/>
                <a:gd name="T34" fmla="*/ 2147483647 w 1473"/>
                <a:gd name="T35" fmla="*/ 2147483647 h 926"/>
                <a:gd name="T36" fmla="*/ 2147483647 w 1473"/>
                <a:gd name="T37" fmla="*/ 2147483647 h 926"/>
                <a:gd name="T38" fmla="*/ 2147483647 w 1473"/>
                <a:gd name="T39" fmla="*/ 2147483647 h 926"/>
                <a:gd name="T40" fmla="*/ 2147483647 w 1473"/>
                <a:gd name="T41" fmla="*/ 2147483647 h 926"/>
                <a:gd name="T42" fmla="*/ 2147483647 w 1473"/>
                <a:gd name="T43" fmla="*/ 2147483647 h 926"/>
                <a:gd name="T44" fmla="*/ 2147483647 w 1473"/>
                <a:gd name="T45" fmla="*/ 2147483647 h 926"/>
                <a:gd name="T46" fmla="*/ 2147483647 w 1473"/>
                <a:gd name="T47" fmla="*/ 2147483647 h 926"/>
                <a:gd name="T48" fmla="*/ 2147483647 w 1473"/>
                <a:gd name="T49" fmla="*/ 2147483647 h 926"/>
                <a:gd name="T50" fmla="*/ 2147483647 w 1473"/>
                <a:gd name="T51" fmla="*/ 2147483647 h 926"/>
                <a:gd name="T52" fmla="*/ 2147483647 w 1473"/>
                <a:gd name="T53" fmla="*/ 2147483647 h 926"/>
                <a:gd name="T54" fmla="*/ 2147483647 w 1473"/>
                <a:gd name="T55" fmla="*/ 2147483647 h 926"/>
                <a:gd name="T56" fmla="*/ 2147483647 w 1473"/>
                <a:gd name="T57" fmla="*/ 2147483647 h 926"/>
                <a:gd name="T58" fmla="*/ 2147483647 w 1473"/>
                <a:gd name="T59" fmla="*/ 2147483647 h 926"/>
                <a:gd name="T60" fmla="*/ 2147483647 w 1473"/>
                <a:gd name="T61" fmla="*/ 2147483647 h 926"/>
                <a:gd name="T62" fmla="*/ 2147483647 w 1473"/>
                <a:gd name="T63" fmla="*/ 2147483647 h 926"/>
                <a:gd name="T64" fmla="*/ 2147483647 w 1473"/>
                <a:gd name="T65" fmla="*/ 2147483647 h 926"/>
                <a:gd name="T66" fmla="*/ 2147483647 w 1473"/>
                <a:gd name="T67" fmla="*/ 2147483647 h 926"/>
                <a:gd name="T68" fmla="*/ 2147483647 w 1473"/>
                <a:gd name="T69" fmla="*/ 2147483647 h 926"/>
                <a:gd name="T70" fmla="*/ 2147483647 w 1473"/>
                <a:gd name="T71" fmla="*/ 2147483647 h 926"/>
                <a:gd name="T72" fmla="*/ 2147483647 w 1473"/>
                <a:gd name="T73" fmla="*/ 2147483647 h 926"/>
                <a:gd name="T74" fmla="*/ 2147483647 w 1473"/>
                <a:gd name="T75" fmla="*/ 2147483647 h 926"/>
                <a:gd name="T76" fmla="*/ 2147483647 w 1473"/>
                <a:gd name="T77" fmla="*/ 2147483647 h 926"/>
                <a:gd name="T78" fmla="*/ 2147483647 w 1473"/>
                <a:gd name="T79" fmla="*/ 2147483647 h 926"/>
                <a:gd name="T80" fmla="*/ 2147483647 w 1473"/>
                <a:gd name="T81" fmla="*/ 2147483647 h 926"/>
                <a:gd name="T82" fmla="*/ 2147483647 w 1473"/>
                <a:gd name="T83" fmla="*/ 2147483647 h 926"/>
                <a:gd name="T84" fmla="*/ 2147483647 w 1473"/>
                <a:gd name="T85" fmla="*/ 2147483647 h 926"/>
                <a:gd name="T86" fmla="*/ 2147483647 w 1473"/>
                <a:gd name="T87" fmla="*/ 2147483647 h 926"/>
                <a:gd name="T88" fmla="*/ 2147483647 w 1473"/>
                <a:gd name="T89" fmla="*/ 2147483647 h 926"/>
                <a:gd name="T90" fmla="*/ 2147483647 w 1473"/>
                <a:gd name="T91" fmla="*/ 2147483647 h 926"/>
                <a:gd name="T92" fmla="*/ 2147483647 w 1473"/>
                <a:gd name="T93" fmla="*/ 2147483647 h 926"/>
                <a:gd name="T94" fmla="*/ 2147483647 w 1473"/>
                <a:gd name="T95" fmla="*/ 2147483647 h 926"/>
                <a:gd name="T96" fmla="*/ 2147483647 w 1473"/>
                <a:gd name="T97" fmla="*/ 2147483647 h 926"/>
                <a:gd name="T98" fmla="*/ 2147483647 w 1473"/>
                <a:gd name="T99" fmla="*/ 2147483647 h 926"/>
                <a:gd name="T100" fmla="*/ 2147483647 w 1473"/>
                <a:gd name="T101" fmla="*/ 2147483647 h 926"/>
                <a:gd name="T102" fmla="*/ 2147483647 w 1473"/>
                <a:gd name="T103" fmla="*/ 2147483647 h 926"/>
                <a:gd name="T104" fmla="*/ 2147483647 w 1473"/>
                <a:gd name="T105" fmla="*/ 2147483647 h 926"/>
                <a:gd name="T106" fmla="*/ 2147483647 w 1473"/>
                <a:gd name="T107" fmla="*/ 2147483647 h 926"/>
                <a:gd name="T108" fmla="*/ 2147483647 w 1473"/>
                <a:gd name="T109" fmla="*/ 2147483647 h 9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73"/>
                <a:gd name="T166" fmla="*/ 0 h 926"/>
                <a:gd name="T167" fmla="*/ 1473 w 1473"/>
                <a:gd name="T168" fmla="*/ 926 h 9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73" h="926">
                  <a:moveTo>
                    <a:pt x="1473" y="699"/>
                  </a:moveTo>
                  <a:lnTo>
                    <a:pt x="1442" y="698"/>
                  </a:lnTo>
                  <a:lnTo>
                    <a:pt x="1404" y="695"/>
                  </a:lnTo>
                  <a:lnTo>
                    <a:pt x="1362" y="689"/>
                  </a:lnTo>
                  <a:lnTo>
                    <a:pt x="1317" y="682"/>
                  </a:lnTo>
                  <a:lnTo>
                    <a:pt x="1267" y="673"/>
                  </a:lnTo>
                  <a:lnTo>
                    <a:pt x="1216" y="662"/>
                  </a:lnTo>
                  <a:lnTo>
                    <a:pt x="1164" y="649"/>
                  </a:lnTo>
                  <a:lnTo>
                    <a:pt x="1112" y="633"/>
                  </a:lnTo>
                  <a:lnTo>
                    <a:pt x="1086" y="625"/>
                  </a:lnTo>
                  <a:lnTo>
                    <a:pt x="1061" y="617"/>
                  </a:lnTo>
                  <a:lnTo>
                    <a:pt x="1037" y="607"/>
                  </a:lnTo>
                  <a:lnTo>
                    <a:pt x="1012" y="598"/>
                  </a:lnTo>
                  <a:lnTo>
                    <a:pt x="989" y="588"/>
                  </a:lnTo>
                  <a:lnTo>
                    <a:pt x="966" y="576"/>
                  </a:lnTo>
                  <a:lnTo>
                    <a:pt x="945" y="565"/>
                  </a:lnTo>
                  <a:lnTo>
                    <a:pt x="925" y="553"/>
                  </a:lnTo>
                  <a:lnTo>
                    <a:pt x="905" y="541"/>
                  </a:lnTo>
                  <a:lnTo>
                    <a:pt x="888" y="529"/>
                  </a:lnTo>
                  <a:lnTo>
                    <a:pt x="871" y="515"/>
                  </a:lnTo>
                  <a:lnTo>
                    <a:pt x="856" y="502"/>
                  </a:lnTo>
                  <a:lnTo>
                    <a:pt x="843" y="488"/>
                  </a:lnTo>
                  <a:lnTo>
                    <a:pt x="832" y="474"/>
                  </a:lnTo>
                  <a:lnTo>
                    <a:pt x="823" y="458"/>
                  </a:lnTo>
                  <a:lnTo>
                    <a:pt x="816" y="443"/>
                  </a:lnTo>
                  <a:lnTo>
                    <a:pt x="812" y="431"/>
                  </a:lnTo>
                  <a:lnTo>
                    <a:pt x="810" y="417"/>
                  </a:lnTo>
                  <a:lnTo>
                    <a:pt x="810" y="402"/>
                  </a:lnTo>
                  <a:lnTo>
                    <a:pt x="812" y="386"/>
                  </a:lnTo>
                  <a:lnTo>
                    <a:pt x="815" y="370"/>
                  </a:lnTo>
                  <a:lnTo>
                    <a:pt x="819" y="354"/>
                  </a:lnTo>
                  <a:lnTo>
                    <a:pt x="825" y="335"/>
                  </a:lnTo>
                  <a:lnTo>
                    <a:pt x="832" y="318"/>
                  </a:lnTo>
                  <a:lnTo>
                    <a:pt x="840" y="300"/>
                  </a:lnTo>
                  <a:lnTo>
                    <a:pt x="850" y="281"/>
                  </a:lnTo>
                  <a:lnTo>
                    <a:pt x="860" y="262"/>
                  </a:lnTo>
                  <a:lnTo>
                    <a:pt x="873" y="244"/>
                  </a:lnTo>
                  <a:lnTo>
                    <a:pt x="885" y="225"/>
                  </a:lnTo>
                  <a:lnTo>
                    <a:pt x="899" y="207"/>
                  </a:lnTo>
                  <a:lnTo>
                    <a:pt x="913" y="190"/>
                  </a:lnTo>
                  <a:lnTo>
                    <a:pt x="928" y="172"/>
                  </a:lnTo>
                  <a:lnTo>
                    <a:pt x="943" y="156"/>
                  </a:lnTo>
                  <a:lnTo>
                    <a:pt x="959" y="140"/>
                  </a:lnTo>
                  <a:lnTo>
                    <a:pt x="975" y="125"/>
                  </a:lnTo>
                  <a:lnTo>
                    <a:pt x="993" y="110"/>
                  </a:lnTo>
                  <a:lnTo>
                    <a:pt x="1010" y="98"/>
                  </a:lnTo>
                  <a:lnTo>
                    <a:pt x="1027" y="86"/>
                  </a:lnTo>
                  <a:lnTo>
                    <a:pt x="1045" y="76"/>
                  </a:lnTo>
                  <a:lnTo>
                    <a:pt x="1062" y="67"/>
                  </a:lnTo>
                  <a:lnTo>
                    <a:pt x="1079" y="59"/>
                  </a:lnTo>
                  <a:lnTo>
                    <a:pt x="1097" y="53"/>
                  </a:lnTo>
                  <a:lnTo>
                    <a:pt x="1113" y="50"/>
                  </a:lnTo>
                  <a:lnTo>
                    <a:pt x="1130" y="48"/>
                  </a:lnTo>
                  <a:lnTo>
                    <a:pt x="1146" y="48"/>
                  </a:lnTo>
                  <a:lnTo>
                    <a:pt x="1162" y="50"/>
                  </a:lnTo>
                  <a:lnTo>
                    <a:pt x="1177" y="54"/>
                  </a:lnTo>
                  <a:lnTo>
                    <a:pt x="1191" y="61"/>
                  </a:lnTo>
                  <a:lnTo>
                    <a:pt x="1175" y="52"/>
                  </a:lnTo>
                  <a:lnTo>
                    <a:pt x="1158" y="44"/>
                  </a:lnTo>
                  <a:lnTo>
                    <a:pt x="1140" y="37"/>
                  </a:lnTo>
                  <a:lnTo>
                    <a:pt x="1122" y="31"/>
                  </a:lnTo>
                  <a:lnTo>
                    <a:pt x="1103" y="25"/>
                  </a:lnTo>
                  <a:lnTo>
                    <a:pt x="1084" y="20"/>
                  </a:lnTo>
                  <a:lnTo>
                    <a:pt x="1065" y="15"/>
                  </a:lnTo>
                  <a:lnTo>
                    <a:pt x="1045" y="12"/>
                  </a:lnTo>
                  <a:lnTo>
                    <a:pt x="1025" y="8"/>
                  </a:lnTo>
                  <a:lnTo>
                    <a:pt x="1005" y="5"/>
                  </a:lnTo>
                  <a:lnTo>
                    <a:pt x="985" y="3"/>
                  </a:lnTo>
                  <a:lnTo>
                    <a:pt x="964" y="1"/>
                  </a:lnTo>
                  <a:lnTo>
                    <a:pt x="923" y="0"/>
                  </a:lnTo>
                  <a:lnTo>
                    <a:pt x="881" y="0"/>
                  </a:lnTo>
                  <a:lnTo>
                    <a:pt x="838" y="2"/>
                  </a:lnTo>
                  <a:lnTo>
                    <a:pt x="796" y="5"/>
                  </a:lnTo>
                  <a:lnTo>
                    <a:pt x="755" y="10"/>
                  </a:lnTo>
                  <a:lnTo>
                    <a:pt x="713" y="15"/>
                  </a:lnTo>
                  <a:lnTo>
                    <a:pt x="673" y="22"/>
                  </a:lnTo>
                  <a:lnTo>
                    <a:pt x="633" y="28"/>
                  </a:lnTo>
                  <a:lnTo>
                    <a:pt x="596" y="35"/>
                  </a:lnTo>
                  <a:lnTo>
                    <a:pt x="559" y="42"/>
                  </a:lnTo>
                  <a:lnTo>
                    <a:pt x="534" y="48"/>
                  </a:lnTo>
                  <a:lnTo>
                    <a:pt x="509" y="54"/>
                  </a:lnTo>
                  <a:lnTo>
                    <a:pt x="485" y="60"/>
                  </a:lnTo>
                  <a:lnTo>
                    <a:pt x="462" y="68"/>
                  </a:lnTo>
                  <a:lnTo>
                    <a:pt x="441" y="75"/>
                  </a:lnTo>
                  <a:lnTo>
                    <a:pt x="421" y="83"/>
                  </a:lnTo>
                  <a:lnTo>
                    <a:pt x="400" y="91"/>
                  </a:lnTo>
                  <a:lnTo>
                    <a:pt x="381" y="99"/>
                  </a:lnTo>
                  <a:lnTo>
                    <a:pt x="363" y="107"/>
                  </a:lnTo>
                  <a:lnTo>
                    <a:pt x="345" y="116"/>
                  </a:lnTo>
                  <a:lnTo>
                    <a:pt x="328" y="126"/>
                  </a:lnTo>
                  <a:lnTo>
                    <a:pt x="312" y="136"/>
                  </a:lnTo>
                  <a:lnTo>
                    <a:pt x="280" y="156"/>
                  </a:lnTo>
                  <a:lnTo>
                    <a:pt x="250" y="177"/>
                  </a:lnTo>
                  <a:lnTo>
                    <a:pt x="220" y="200"/>
                  </a:lnTo>
                  <a:lnTo>
                    <a:pt x="192" y="223"/>
                  </a:lnTo>
                  <a:lnTo>
                    <a:pt x="162" y="249"/>
                  </a:lnTo>
                  <a:lnTo>
                    <a:pt x="132" y="274"/>
                  </a:lnTo>
                  <a:lnTo>
                    <a:pt x="102" y="301"/>
                  </a:lnTo>
                  <a:lnTo>
                    <a:pt x="70" y="328"/>
                  </a:lnTo>
                  <a:lnTo>
                    <a:pt x="37" y="356"/>
                  </a:lnTo>
                  <a:lnTo>
                    <a:pt x="0" y="385"/>
                  </a:lnTo>
                  <a:lnTo>
                    <a:pt x="16" y="373"/>
                  </a:lnTo>
                  <a:lnTo>
                    <a:pt x="33" y="361"/>
                  </a:lnTo>
                  <a:lnTo>
                    <a:pt x="50" y="350"/>
                  </a:lnTo>
                  <a:lnTo>
                    <a:pt x="67" y="338"/>
                  </a:lnTo>
                  <a:lnTo>
                    <a:pt x="85" y="328"/>
                  </a:lnTo>
                  <a:lnTo>
                    <a:pt x="103" y="318"/>
                  </a:lnTo>
                  <a:lnTo>
                    <a:pt x="121" y="309"/>
                  </a:lnTo>
                  <a:lnTo>
                    <a:pt x="140" y="301"/>
                  </a:lnTo>
                  <a:lnTo>
                    <a:pt x="158" y="293"/>
                  </a:lnTo>
                  <a:lnTo>
                    <a:pt x="177" y="284"/>
                  </a:lnTo>
                  <a:lnTo>
                    <a:pt x="196" y="277"/>
                  </a:lnTo>
                  <a:lnTo>
                    <a:pt x="215" y="271"/>
                  </a:lnTo>
                  <a:lnTo>
                    <a:pt x="234" y="265"/>
                  </a:lnTo>
                  <a:lnTo>
                    <a:pt x="255" y="259"/>
                  </a:lnTo>
                  <a:lnTo>
                    <a:pt x="274" y="255"/>
                  </a:lnTo>
                  <a:lnTo>
                    <a:pt x="294" y="251"/>
                  </a:lnTo>
                  <a:lnTo>
                    <a:pt x="314" y="247"/>
                  </a:lnTo>
                  <a:lnTo>
                    <a:pt x="334" y="244"/>
                  </a:lnTo>
                  <a:lnTo>
                    <a:pt x="354" y="242"/>
                  </a:lnTo>
                  <a:lnTo>
                    <a:pt x="374" y="240"/>
                  </a:lnTo>
                  <a:lnTo>
                    <a:pt x="394" y="240"/>
                  </a:lnTo>
                  <a:lnTo>
                    <a:pt x="414" y="239"/>
                  </a:lnTo>
                  <a:lnTo>
                    <a:pt x="435" y="240"/>
                  </a:lnTo>
                  <a:lnTo>
                    <a:pt x="455" y="241"/>
                  </a:lnTo>
                  <a:lnTo>
                    <a:pt x="476" y="243"/>
                  </a:lnTo>
                  <a:lnTo>
                    <a:pt x="495" y="245"/>
                  </a:lnTo>
                  <a:lnTo>
                    <a:pt x="515" y="248"/>
                  </a:lnTo>
                  <a:lnTo>
                    <a:pt x="536" y="252"/>
                  </a:lnTo>
                  <a:lnTo>
                    <a:pt x="555" y="257"/>
                  </a:lnTo>
                  <a:lnTo>
                    <a:pt x="575" y="262"/>
                  </a:lnTo>
                  <a:lnTo>
                    <a:pt x="595" y="269"/>
                  </a:lnTo>
                  <a:lnTo>
                    <a:pt x="614" y="276"/>
                  </a:lnTo>
                  <a:lnTo>
                    <a:pt x="569" y="298"/>
                  </a:lnTo>
                  <a:lnTo>
                    <a:pt x="524" y="322"/>
                  </a:lnTo>
                  <a:lnTo>
                    <a:pt x="502" y="335"/>
                  </a:lnTo>
                  <a:lnTo>
                    <a:pt x="480" y="348"/>
                  </a:lnTo>
                  <a:lnTo>
                    <a:pt x="458" y="363"/>
                  </a:lnTo>
                  <a:lnTo>
                    <a:pt x="437" y="377"/>
                  </a:lnTo>
                  <a:lnTo>
                    <a:pt x="417" y="391"/>
                  </a:lnTo>
                  <a:lnTo>
                    <a:pt x="396" y="406"/>
                  </a:lnTo>
                  <a:lnTo>
                    <a:pt x="377" y="423"/>
                  </a:lnTo>
                  <a:lnTo>
                    <a:pt x="357" y="439"/>
                  </a:lnTo>
                  <a:lnTo>
                    <a:pt x="340" y="456"/>
                  </a:lnTo>
                  <a:lnTo>
                    <a:pt x="323" y="474"/>
                  </a:lnTo>
                  <a:lnTo>
                    <a:pt x="307" y="491"/>
                  </a:lnTo>
                  <a:lnTo>
                    <a:pt x="292" y="509"/>
                  </a:lnTo>
                  <a:lnTo>
                    <a:pt x="305" y="506"/>
                  </a:lnTo>
                  <a:lnTo>
                    <a:pt x="318" y="504"/>
                  </a:lnTo>
                  <a:lnTo>
                    <a:pt x="331" y="503"/>
                  </a:lnTo>
                  <a:lnTo>
                    <a:pt x="344" y="502"/>
                  </a:lnTo>
                  <a:lnTo>
                    <a:pt x="371" y="502"/>
                  </a:lnTo>
                  <a:lnTo>
                    <a:pt x="397" y="503"/>
                  </a:lnTo>
                  <a:lnTo>
                    <a:pt x="423" y="505"/>
                  </a:lnTo>
                  <a:lnTo>
                    <a:pt x="449" y="506"/>
                  </a:lnTo>
                  <a:lnTo>
                    <a:pt x="461" y="506"/>
                  </a:lnTo>
                  <a:lnTo>
                    <a:pt x="475" y="506"/>
                  </a:lnTo>
                  <a:lnTo>
                    <a:pt x="487" y="505"/>
                  </a:lnTo>
                  <a:lnTo>
                    <a:pt x="499" y="504"/>
                  </a:lnTo>
                  <a:lnTo>
                    <a:pt x="485" y="511"/>
                  </a:lnTo>
                  <a:lnTo>
                    <a:pt x="472" y="518"/>
                  </a:lnTo>
                  <a:lnTo>
                    <a:pt x="458" y="526"/>
                  </a:lnTo>
                  <a:lnTo>
                    <a:pt x="446" y="533"/>
                  </a:lnTo>
                  <a:lnTo>
                    <a:pt x="435" y="541"/>
                  </a:lnTo>
                  <a:lnTo>
                    <a:pt x="425" y="549"/>
                  </a:lnTo>
                  <a:lnTo>
                    <a:pt x="414" y="557"/>
                  </a:lnTo>
                  <a:lnTo>
                    <a:pt x="405" y="565"/>
                  </a:lnTo>
                  <a:lnTo>
                    <a:pt x="397" y="573"/>
                  </a:lnTo>
                  <a:lnTo>
                    <a:pt x="390" y="583"/>
                  </a:lnTo>
                  <a:lnTo>
                    <a:pt x="384" y="591"/>
                  </a:lnTo>
                  <a:lnTo>
                    <a:pt x="378" y="600"/>
                  </a:lnTo>
                  <a:lnTo>
                    <a:pt x="373" y="609"/>
                  </a:lnTo>
                  <a:lnTo>
                    <a:pt x="369" y="618"/>
                  </a:lnTo>
                  <a:lnTo>
                    <a:pt x="366" y="627"/>
                  </a:lnTo>
                  <a:lnTo>
                    <a:pt x="363" y="638"/>
                  </a:lnTo>
                  <a:lnTo>
                    <a:pt x="361" y="647"/>
                  </a:lnTo>
                  <a:lnTo>
                    <a:pt x="361" y="657"/>
                  </a:lnTo>
                  <a:lnTo>
                    <a:pt x="361" y="667"/>
                  </a:lnTo>
                  <a:lnTo>
                    <a:pt x="361" y="677"/>
                  </a:lnTo>
                  <a:lnTo>
                    <a:pt x="363" y="687"/>
                  </a:lnTo>
                  <a:lnTo>
                    <a:pt x="365" y="699"/>
                  </a:lnTo>
                  <a:lnTo>
                    <a:pt x="369" y="709"/>
                  </a:lnTo>
                  <a:lnTo>
                    <a:pt x="373" y="720"/>
                  </a:lnTo>
                  <a:lnTo>
                    <a:pt x="378" y="731"/>
                  </a:lnTo>
                  <a:lnTo>
                    <a:pt x="384" y="742"/>
                  </a:lnTo>
                  <a:lnTo>
                    <a:pt x="390" y="754"/>
                  </a:lnTo>
                  <a:lnTo>
                    <a:pt x="398" y="765"/>
                  </a:lnTo>
                  <a:lnTo>
                    <a:pt x="406" y="777"/>
                  </a:lnTo>
                  <a:lnTo>
                    <a:pt x="417" y="788"/>
                  </a:lnTo>
                  <a:lnTo>
                    <a:pt x="427" y="800"/>
                  </a:lnTo>
                  <a:lnTo>
                    <a:pt x="438" y="813"/>
                  </a:lnTo>
                  <a:lnTo>
                    <a:pt x="458" y="831"/>
                  </a:lnTo>
                  <a:lnTo>
                    <a:pt x="482" y="848"/>
                  </a:lnTo>
                  <a:lnTo>
                    <a:pt x="507" y="863"/>
                  </a:lnTo>
                  <a:lnTo>
                    <a:pt x="535" y="877"/>
                  </a:lnTo>
                  <a:lnTo>
                    <a:pt x="564" y="889"/>
                  </a:lnTo>
                  <a:lnTo>
                    <a:pt x="596" y="899"/>
                  </a:lnTo>
                  <a:lnTo>
                    <a:pt x="629" y="907"/>
                  </a:lnTo>
                  <a:lnTo>
                    <a:pt x="664" y="913"/>
                  </a:lnTo>
                  <a:lnTo>
                    <a:pt x="700" y="918"/>
                  </a:lnTo>
                  <a:lnTo>
                    <a:pt x="737" y="923"/>
                  </a:lnTo>
                  <a:lnTo>
                    <a:pt x="776" y="925"/>
                  </a:lnTo>
                  <a:lnTo>
                    <a:pt x="815" y="926"/>
                  </a:lnTo>
                  <a:lnTo>
                    <a:pt x="854" y="925"/>
                  </a:lnTo>
                  <a:lnTo>
                    <a:pt x="894" y="923"/>
                  </a:lnTo>
                  <a:lnTo>
                    <a:pt x="934" y="918"/>
                  </a:lnTo>
                  <a:lnTo>
                    <a:pt x="974" y="914"/>
                  </a:lnTo>
                  <a:lnTo>
                    <a:pt x="1014" y="908"/>
                  </a:lnTo>
                  <a:lnTo>
                    <a:pt x="1054" y="901"/>
                  </a:lnTo>
                  <a:lnTo>
                    <a:pt x="1094" y="892"/>
                  </a:lnTo>
                  <a:lnTo>
                    <a:pt x="1132" y="883"/>
                  </a:lnTo>
                  <a:lnTo>
                    <a:pt x="1169" y="873"/>
                  </a:lnTo>
                  <a:lnTo>
                    <a:pt x="1206" y="860"/>
                  </a:lnTo>
                  <a:lnTo>
                    <a:pt x="1241" y="848"/>
                  </a:lnTo>
                  <a:lnTo>
                    <a:pt x="1275" y="835"/>
                  </a:lnTo>
                  <a:lnTo>
                    <a:pt x="1307" y="821"/>
                  </a:lnTo>
                  <a:lnTo>
                    <a:pt x="1338" y="805"/>
                  </a:lnTo>
                  <a:lnTo>
                    <a:pt x="1366" y="789"/>
                  </a:lnTo>
                  <a:lnTo>
                    <a:pt x="1393" y="773"/>
                  </a:lnTo>
                  <a:lnTo>
                    <a:pt x="1416" y="755"/>
                  </a:lnTo>
                  <a:lnTo>
                    <a:pt x="1439" y="736"/>
                  </a:lnTo>
                  <a:lnTo>
                    <a:pt x="1457" y="718"/>
                  </a:lnTo>
                  <a:lnTo>
                    <a:pt x="1473" y="699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8" name="Freeform 187"/>
            <p:cNvSpPr>
              <a:spLocks/>
            </p:cNvSpPr>
            <p:nvPr/>
          </p:nvSpPr>
          <p:spPr bwMode="auto">
            <a:xfrm>
              <a:off x="2813051" y="92075"/>
              <a:ext cx="77788" cy="133350"/>
            </a:xfrm>
            <a:custGeom>
              <a:avLst/>
              <a:gdLst>
                <a:gd name="T0" fmla="*/ 2147483647 w 728"/>
                <a:gd name="T1" fmla="*/ 2147483647 h 1250"/>
                <a:gd name="T2" fmla="*/ 2147483647 w 728"/>
                <a:gd name="T3" fmla="*/ 2147483647 h 1250"/>
                <a:gd name="T4" fmla="*/ 2147483647 w 728"/>
                <a:gd name="T5" fmla="*/ 2147483647 h 1250"/>
                <a:gd name="T6" fmla="*/ 2147483647 w 728"/>
                <a:gd name="T7" fmla="*/ 2147483647 h 1250"/>
                <a:gd name="T8" fmla="*/ 2147483647 w 728"/>
                <a:gd name="T9" fmla="*/ 2147483647 h 1250"/>
                <a:gd name="T10" fmla="*/ 2147483647 w 728"/>
                <a:gd name="T11" fmla="*/ 2147483647 h 1250"/>
                <a:gd name="T12" fmla="*/ 2147483647 w 728"/>
                <a:gd name="T13" fmla="*/ 2147483647 h 1250"/>
                <a:gd name="T14" fmla="*/ 2147483647 w 728"/>
                <a:gd name="T15" fmla="*/ 2147483647 h 1250"/>
                <a:gd name="T16" fmla="*/ 2147483647 w 728"/>
                <a:gd name="T17" fmla="*/ 2147483647 h 1250"/>
                <a:gd name="T18" fmla="*/ 2147483647 w 728"/>
                <a:gd name="T19" fmla="*/ 2147483647 h 1250"/>
                <a:gd name="T20" fmla="*/ 2147483647 w 728"/>
                <a:gd name="T21" fmla="*/ 2147483647 h 1250"/>
                <a:gd name="T22" fmla="*/ 2147483647 w 728"/>
                <a:gd name="T23" fmla="*/ 2147483647 h 1250"/>
                <a:gd name="T24" fmla="*/ 2147483647 w 728"/>
                <a:gd name="T25" fmla="*/ 2147483647 h 1250"/>
                <a:gd name="T26" fmla="*/ 2147483647 w 728"/>
                <a:gd name="T27" fmla="*/ 2147483647 h 1250"/>
                <a:gd name="T28" fmla="*/ 2147483647 w 728"/>
                <a:gd name="T29" fmla="*/ 2147483647 h 1250"/>
                <a:gd name="T30" fmla="*/ 2147483647 w 728"/>
                <a:gd name="T31" fmla="*/ 2147483647 h 1250"/>
                <a:gd name="T32" fmla="*/ 2147483647 w 728"/>
                <a:gd name="T33" fmla="*/ 2147483647 h 1250"/>
                <a:gd name="T34" fmla="*/ 2147483647 w 728"/>
                <a:gd name="T35" fmla="*/ 2147483647 h 1250"/>
                <a:gd name="T36" fmla="*/ 2147483647 w 728"/>
                <a:gd name="T37" fmla="*/ 2147483647 h 1250"/>
                <a:gd name="T38" fmla="*/ 2147483647 w 728"/>
                <a:gd name="T39" fmla="*/ 2147483647 h 1250"/>
                <a:gd name="T40" fmla="*/ 2147483647 w 728"/>
                <a:gd name="T41" fmla="*/ 2147483647 h 1250"/>
                <a:gd name="T42" fmla="*/ 2147483647 w 728"/>
                <a:gd name="T43" fmla="*/ 2147483647 h 1250"/>
                <a:gd name="T44" fmla="*/ 2147483647 w 728"/>
                <a:gd name="T45" fmla="*/ 2147483647 h 1250"/>
                <a:gd name="T46" fmla="*/ 2147483647 w 728"/>
                <a:gd name="T47" fmla="*/ 2147483647 h 1250"/>
                <a:gd name="T48" fmla="*/ 2147483647 w 728"/>
                <a:gd name="T49" fmla="*/ 2147483647 h 1250"/>
                <a:gd name="T50" fmla="*/ 2147483647 w 728"/>
                <a:gd name="T51" fmla="*/ 2147483647 h 1250"/>
                <a:gd name="T52" fmla="*/ 2147483647 w 728"/>
                <a:gd name="T53" fmla="*/ 2147483647 h 1250"/>
                <a:gd name="T54" fmla="*/ 2147483647 w 728"/>
                <a:gd name="T55" fmla="*/ 2147483647 h 1250"/>
                <a:gd name="T56" fmla="*/ 2147483647 w 728"/>
                <a:gd name="T57" fmla="*/ 2147483647 h 1250"/>
                <a:gd name="T58" fmla="*/ 2147483647 w 728"/>
                <a:gd name="T59" fmla="*/ 2147483647 h 1250"/>
                <a:gd name="T60" fmla="*/ 2147483647 w 728"/>
                <a:gd name="T61" fmla="*/ 2147483647 h 1250"/>
                <a:gd name="T62" fmla="*/ 2147483647 w 728"/>
                <a:gd name="T63" fmla="*/ 2147483647 h 1250"/>
                <a:gd name="T64" fmla="*/ 2147483647 w 728"/>
                <a:gd name="T65" fmla="*/ 2147483647 h 1250"/>
                <a:gd name="T66" fmla="*/ 2147483647 w 728"/>
                <a:gd name="T67" fmla="*/ 2147483647 h 1250"/>
                <a:gd name="T68" fmla="*/ 2147483647 w 728"/>
                <a:gd name="T69" fmla="*/ 2147483647 h 1250"/>
                <a:gd name="T70" fmla="*/ 2147483647 w 728"/>
                <a:gd name="T71" fmla="*/ 2147483647 h 1250"/>
                <a:gd name="T72" fmla="*/ 2147483647 w 728"/>
                <a:gd name="T73" fmla="*/ 2147483647 h 1250"/>
                <a:gd name="T74" fmla="*/ 2147483647 w 728"/>
                <a:gd name="T75" fmla="*/ 2147483647 h 1250"/>
                <a:gd name="T76" fmla="*/ 2147483647 w 728"/>
                <a:gd name="T77" fmla="*/ 2147483647 h 1250"/>
                <a:gd name="T78" fmla="*/ 2147483647 w 728"/>
                <a:gd name="T79" fmla="*/ 2147483647 h 1250"/>
                <a:gd name="T80" fmla="*/ 2147483647 w 728"/>
                <a:gd name="T81" fmla="*/ 2147483647 h 1250"/>
                <a:gd name="T82" fmla="*/ 2147483647 w 728"/>
                <a:gd name="T83" fmla="*/ 2147483647 h 1250"/>
                <a:gd name="T84" fmla="*/ 2147483647 w 728"/>
                <a:gd name="T85" fmla="*/ 2147483647 h 1250"/>
                <a:gd name="T86" fmla="*/ 2147483647 w 728"/>
                <a:gd name="T87" fmla="*/ 2147483647 h 1250"/>
                <a:gd name="T88" fmla="*/ 2147483647 w 728"/>
                <a:gd name="T89" fmla="*/ 2147483647 h 1250"/>
                <a:gd name="T90" fmla="*/ 2147483647 w 728"/>
                <a:gd name="T91" fmla="*/ 2147483647 h 1250"/>
                <a:gd name="T92" fmla="*/ 2147483647 w 728"/>
                <a:gd name="T93" fmla="*/ 2147483647 h 1250"/>
                <a:gd name="T94" fmla="*/ 2147483647 w 728"/>
                <a:gd name="T95" fmla="*/ 2147483647 h 1250"/>
                <a:gd name="T96" fmla="*/ 2147483647 w 728"/>
                <a:gd name="T97" fmla="*/ 2147483647 h 1250"/>
                <a:gd name="T98" fmla="*/ 2147483647 w 728"/>
                <a:gd name="T99" fmla="*/ 2147483647 h 1250"/>
                <a:gd name="T100" fmla="*/ 2147483647 w 728"/>
                <a:gd name="T101" fmla="*/ 2147483647 h 1250"/>
                <a:gd name="T102" fmla="*/ 2147483647 w 728"/>
                <a:gd name="T103" fmla="*/ 2147483647 h 12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28"/>
                <a:gd name="T157" fmla="*/ 0 h 1250"/>
                <a:gd name="T158" fmla="*/ 728 w 728"/>
                <a:gd name="T159" fmla="*/ 1250 h 12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28" h="1250">
                  <a:moveTo>
                    <a:pt x="518" y="0"/>
                  </a:moveTo>
                  <a:lnTo>
                    <a:pt x="512" y="28"/>
                  </a:lnTo>
                  <a:lnTo>
                    <a:pt x="505" y="53"/>
                  </a:lnTo>
                  <a:lnTo>
                    <a:pt x="498" y="79"/>
                  </a:lnTo>
                  <a:lnTo>
                    <a:pt x="490" y="102"/>
                  </a:lnTo>
                  <a:lnTo>
                    <a:pt x="479" y="124"/>
                  </a:lnTo>
                  <a:lnTo>
                    <a:pt x="470" y="146"/>
                  </a:lnTo>
                  <a:lnTo>
                    <a:pt x="459" y="166"/>
                  </a:lnTo>
                  <a:lnTo>
                    <a:pt x="448" y="186"/>
                  </a:lnTo>
                  <a:lnTo>
                    <a:pt x="436" y="204"/>
                  </a:lnTo>
                  <a:lnTo>
                    <a:pt x="422" y="221"/>
                  </a:lnTo>
                  <a:lnTo>
                    <a:pt x="409" y="238"/>
                  </a:lnTo>
                  <a:lnTo>
                    <a:pt x="395" y="254"/>
                  </a:lnTo>
                  <a:lnTo>
                    <a:pt x="381" y="269"/>
                  </a:lnTo>
                  <a:lnTo>
                    <a:pt x="364" y="283"/>
                  </a:lnTo>
                  <a:lnTo>
                    <a:pt x="349" y="296"/>
                  </a:lnTo>
                  <a:lnTo>
                    <a:pt x="332" y="310"/>
                  </a:lnTo>
                  <a:lnTo>
                    <a:pt x="315" y="322"/>
                  </a:lnTo>
                  <a:lnTo>
                    <a:pt x="297" y="333"/>
                  </a:lnTo>
                  <a:lnTo>
                    <a:pt x="279" y="344"/>
                  </a:lnTo>
                  <a:lnTo>
                    <a:pt x="260" y="356"/>
                  </a:lnTo>
                  <a:lnTo>
                    <a:pt x="240" y="366"/>
                  </a:lnTo>
                  <a:lnTo>
                    <a:pt x="221" y="375"/>
                  </a:lnTo>
                  <a:lnTo>
                    <a:pt x="201" y="385"/>
                  </a:lnTo>
                  <a:lnTo>
                    <a:pt x="180" y="393"/>
                  </a:lnTo>
                  <a:lnTo>
                    <a:pt x="137" y="411"/>
                  </a:lnTo>
                  <a:lnTo>
                    <a:pt x="93" y="428"/>
                  </a:lnTo>
                  <a:lnTo>
                    <a:pt x="47" y="444"/>
                  </a:lnTo>
                  <a:lnTo>
                    <a:pt x="0" y="459"/>
                  </a:lnTo>
                  <a:lnTo>
                    <a:pt x="2" y="479"/>
                  </a:lnTo>
                  <a:lnTo>
                    <a:pt x="5" y="498"/>
                  </a:lnTo>
                  <a:lnTo>
                    <a:pt x="10" y="519"/>
                  </a:lnTo>
                  <a:lnTo>
                    <a:pt x="16" y="541"/>
                  </a:lnTo>
                  <a:lnTo>
                    <a:pt x="24" y="564"/>
                  </a:lnTo>
                  <a:lnTo>
                    <a:pt x="33" y="589"/>
                  </a:lnTo>
                  <a:lnTo>
                    <a:pt x="43" y="613"/>
                  </a:lnTo>
                  <a:lnTo>
                    <a:pt x="53" y="639"/>
                  </a:lnTo>
                  <a:lnTo>
                    <a:pt x="74" y="692"/>
                  </a:lnTo>
                  <a:lnTo>
                    <a:pt x="98" y="748"/>
                  </a:lnTo>
                  <a:lnTo>
                    <a:pt x="122" y="804"/>
                  </a:lnTo>
                  <a:lnTo>
                    <a:pt x="145" y="861"/>
                  </a:lnTo>
                  <a:lnTo>
                    <a:pt x="155" y="891"/>
                  </a:lnTo>
                  <a:lnTo>
                    <a:pt x="165" y="918"/>
                  </a:lnTo>
                  <a:lnTo>
                    <a:pt x="174" y="947"/>
                  </a:lnTo>
                  <a:lnTo>
                    <a:pt x="181" y="974"/>
                  </a:lnTo>
                  <a:lnTo>
                    <a:pt x="188" y="1002"/>
                  </a:lnTo>
                  <a:lnTo>
                    <a:pt x="194" y="1029"/>
                  </a:lnTo>
                  <a:lnTo>
                    <a:pt x="198" y="1056"/>
                  </a:lnTo>
                  <a:lnTo>
                    <a:pt x="202" y="1081"/>
                  </a:lnTo>
                  <a:lnTo>
                    <a:pt x="202" y="1106"/>
                  </a:lnTo>
                  <a:lnTo>
                    <a:pt x="202" y="1130"/>
                  </a:lnTo>
                  <a:lnTo>
                    <a:pt x="198" y="1152"/>
                  </a:lnTo>
                  <a:lnTo>
                    <a:pt x="193" y="1175"/>
                  </a:lnTo>
                  <a:lnTo>
                    <a:pt x="186" y="1195"/>
                  </a:lnTo>
                  <a:lnTo>
                    <a:pt x="177" y="1216"/>
                  </a:lnTo>
                  <a:lnTo>
                    <a:pt x="165" y="1233"/>
                  </a:lnTo>
                  <a:lnTo>
                    <a:pt x="150" y="1250"/>
                  </a:lnTo>
                  <a:lnTo>
                    <a:pt x="162" y="1237"/>
                  </a:lnTo>
                  <a:lnTo>
                    <a:pt x="173" y="1224"/>
                  </a:lnTo>
                  <a:lnTo>
                    <a:pt x="184" y="1209"/>
                  </a:lnTo>
                  <a:lnTo>
                    <a:pt x="195" y="1194"/>
                  </a:lnTo>
                  <a:lnTo>
                    <a:pt x="205" y="1178"/>
                  </a:lnTo>
                  <a:lnTo>
                    <a:pt x="214" y="1162"/>
                  </a:lnTo>
                  <a:lnTo>
                    <a:pt x="223" y="1144"/>
                  </a:lnTo>
                  <a:lnTo>
                    <a:pt x="231" y="1127"/>
                  </a:lnTo>
                  <a:lnTo>
                    <a:pt x="238" y="1109"/>
                  </a:lnTo>
                  <a:lnTo>
                    <a:pt x="245" y="1089"/>
                  </a:lnTo>
                  <a:lnTo>
                    <a:pt x="252" y="1071"/>
                  </a:lnTo>
                  <a:lnTo>
                    <a:pt x="258" y="1051"/>
                  </a:lnTo>
                  <a:lnTo>
                    <a:pt x="263" y="1031"/>
                  </a:lnTo>
                  <a:lnTo>
                    <a:pt x="268" y="1011"/>
                  </a:lnTo>
                  <a:lnTo>
                    <a:pt x="272" y="991"/>
                  </a:lnTo>
                  <a:lnTo>
                    <a:pt x="276" y="970"/>
                  </a:lnTo>
                  <a:lnTo>
                    <a:pt x="278" y="950"/>
                  </a:lnTo>
                  <a:lnTo>
                    <a:pt x="281" y="930"/>
                  </a:lnTo>
                  <a:lnTo>
                    <a:pt x="283" y="909"/>
                  </a:lnTo>
                  <a:lnTo>
                    <a:pt x="284" y="889"/>
                  </a:lnTo>
                  <a:lnTo>
                    <a:pt x="285" y="868"/>
                  </a:lnTo>
                  <a:lnTo>
                    <a:pt x="285" y="848"/>
                  </a:lnTo>
                  <a:lnTo>
                    <a:pt x="285" y="828"/>
                  </a:lnTo>
                  <a:lnTo>
                    <a:pt x="284" y="808"/>
                  </a:lnTo>
                  <a:lnTo>
                    <a:pt x="282" y="788"/>
                  </a:lnTo>
                  <a:lnTo>
                    <a:pt x="280" y="770"/>
                  </a:lnTo>
                  <a:lnTo>
                    <a:pt x="278" y="750"/>
                  </a:lnTo>
                  <a:lnTo>
                    <a:pt x="275" y="732"/>
                  </a:lnTo>
                  <a:lnTo>
                    <a:pt x="271" y="714"/>
                  </a:lnTo>
                  <a:lnTo>
                    <a:pt x="267" y="696"/>
                  </a:lnTo>
                  <a:lnTo>
                    <a:pt x="263" y="680"/>
                  </a:lnTo>
                  <a:lnTo>
                    <a:pt x="258" y="664"/>
                  </a:lnTo>
                  <a:lnTo>
                    <a:pt x="273" y="677"/>
                  </a:lnTo>
                  <a:lnTo>
                    <a:pt x="287" y="691"/>
                  </a:lnTo>
                  <a:lnTo>
                    <a:pt x="301" y="706"/>
                  </a:lnTo>
                  <a:lnTo>
                    <a:pt x="314" y="721"/>
                  </a:lnTo>
                  <a:lnTo>
                    <a:pt x="326" y="737"/>
                  </a:lnTo>
                  <a:lnTo>
                    <a:pt x="337" y="753"/>
                  </a:lnTo>
                  <a:lnTo>
                    <a:pt x="348" y="770"/>
                  </a:lnTo>
                  <a:lnTo>
                    <a:pt x="358" y="787"/>
                  </a:lnTo>
                  <a:lnTo>
                    <a:pt x="379" y="823"/>
                  </a:lnTo>
                  <a:lnTo>
                    <a:pt x="397" y="858"/>
                  </a:lnTo>
                  <a:lnTo>
                    <a:pt x="414" y="895"/>
                  </a:lnTo>
                  <a:lnTo>
                    <a:pt x="432" y="932"/>
                  </a:lnTo>
                  <a:lnTo>
                    <a:pt x="437" y="915"/>
                  </a:lnTo>
                  <a:lnTo>
                    <a:pt x="442" y="898"/>
                  </a:lnTo>
                  <a:lnTo>
                    <a:pt x="447" y="881"/>
                  </a:lnTo>
                  <a:lnTo>
                    <a:pt x="451" y="861"/>
                  </a:lnTo>
                  <a:lnTo>
                    <a:pt x="459" y="823"/>
                  </a:lnTo>
                  <a:lnTo>
                    <a:pt x="467" y="782"/>
                  </a:lnTo>
                  <a:lnTo>
                    <a:pt x="475" y="740"/>
                  </a:lnTo>
                  <a:lnTo>
                    <a:pt x="484" y="701"/>
                  </a:lnTo>
                  <a:lnTo>
                    <a:pt x="489" y="681"/>
                  </a:lnTo>
                  <a:lnTo>
                    <a:pt x="494" y="662"/>
                  </a:lnTo>
                  <a:lnTo>
                    <a:pt x="499" y="644"/>
                  </a:lnTo>
                  <a:lnTo>
                    <a:pt x="505" y="626"/>
                  </a:lnTo>
                  <a:lnTo>
                    <a:pt x="512" y="610"/>
                  </a:lnTo>
                  <a:lnTo>
                    <a:pt x="519" y="595"/>
                  </a:lnTo>
                  <a:lnTo>
                    <a:pt x="527" y="581"/>
                  </a:lnTo>
                  <a:lnTo>
                    <a:pt x="535" y="568"/>
                  </a:lnTo>
                  <a:lnTo>
                    <a:pt x="545" y="558"/>
                  </a:lnTo>
                  <a:lnTo>
                    <a:pt x="556" y="549"/>
                  </a:lnTo>
                  <a:lnTo>
                    <a:pt x="567" y="542"/>
                  </a:lnTo>
                  <a:lnTo>
                    <a:pt x="579" y="537"/>
                  </a:lnTo>
                  <a:lnTo>
                    <a:pt x="592" y="534"/>
                  </a:lnTo>
                  <a:lnTo>
                    <a:pt x="607" y="533"/>
                  </a:lnTo>
                  <a:lnTo>
                    <a:pt x="623" y="534"/>
                  </a:lnTo>
                  <a:lnTo>
                    <a:pt x="640" y="538"/>
                  </a:lnTo>
                  <a:lnTo>
                    <a:pt x="659" y="545"/>
                  </a:lnTo>
                  <a:lnTo>
                    <a:pt x="678" y="554"/>
                  </a:lnTo>
                  <a:lnTo>
                    <a:pt x="699" y="567"/>
                  </a:lnTo>
                  <a:lnTo>
                    <a:pt x="722" y="582"/>
                  </a:lnTo>
                  <a:lnTo>
                    <a:pt x="725" y="566"/>
                  </a:lnTo>
                  <a:lnTo>
                    <a:pt x="727" y="550"/>
                  </a:lnTo>
                  <a:lnTo>
                    <a:pt x="728" y="533"/>
                  </a:lnTo>
                  <a:lnTo>
                    <a:pt x="728" y="514"/>
                  </a:lnTo>
                  <a:lnTo>
                    <a:pt x="728" y="496"/>
                  </a:lnTo>
                  <a:lnTo>
                    <a:pt x="727" y="478"/>
                  </a:lnTo>
                  <a:lnTo>
                    <a:pt x="725" y="458"/>
                  </a:lnTo>
                  <a:lnTo>
                    <a:pt x="723" y="438"/>
                  </a:lnTo>
                  <a:lnTo>
                    <a:pt x="720" y="419"/>
                  </a:lnTo>
                  <a:lnTo>
                    <a:pt x="716" y="398"/>
                  </a:lnTo>
                  <a:lnTo>
                    <a:pt x="712" y="378"/>
                  </a:lnTo>
                  <a:lnTo>
                    <a:pt x="708" y="358"/>
                  </a:lnTo>
                  <a:lnTo>
                    <a:pt x="696" y="316"/>
                  </a:lnTo>
                  <a:lnTo>
                    <a:pt x="683" y="275"/>
                  </a:lnTo>
                  <a:lnTo>
                    <a:pt x="668" y="234"/>
                  </a:lnTo>
                  <a:lnTo>
                    <a:pt x="651" y="195"/>
                  </a:lnTo>
                  <a:lnTo>
                    <a:pt x="641" y="175"/>
                  </a:lnTo>
                  <a:lnTo>
                    <a:pt x="632" y="156"/>
                  </a:lnTo>
                  <a:lnTo>
                    <a:pt x="622" y="138"/>
                  </a:lnTo>
                  <a:lnTo>
                    <a:pt x="612" y="119"/>
                  </a:lnTo>
                  <a:lnTo>
                    <a:pt x="601" y="102"/>
                  </a:lnTo>
                  <a:lnTo>
                    <a:pt x="590" y="86"/>
                  </a:lnTo>
                  <a:lnTo>
                    <a:pt x="578" y="70"/>
                  </a:lnTo>
                  <a:lnTo>
                    <a:pt x="567" y="54"/>
                  </a:lnTo>
                  <a:lnTo>
                    <a:pt x="555" y="39"/>
                  </a:lnTo>
                  <a:lnTo>
                    <a:pt x="543" y="26"/>
                  </a:lnTo>
                  <a:lnTo>
                    <a:pt x="530" y="13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9" name="Freeform 188"/>
            <p:cNvSpPr>
              <a:spLocks/>
            </p:cNvSpPr>
            <p:nvPr/>
          </p:nvSpPr>
          <p:spPr bwMode="auto">
            <a:xfrm>
              <a:off x="2690813" y="358775"/>
              <a:ext cx="227013" cy="300038"/>
            </a:xfrm>
            <a:custGeom>
              <a:avLst/>
              <a:gdLst>
                <a:gd name="T0" fmla="*/ 2147483647 w 2137"/>
                <a:gd name="T1" fmla="*/ 2147483647 h 2835"/>
                <a:gd name="T2" fmla="*/ 2147483647 w 2137"/>
                <a:gd name="T3" fmla="*/ 2147483647 h 2835"/>
                <a:gd name="T4" fmla="*/ 2147483647 w 2137"/>
                <a:gd name="T5" fmla="*/ 2147483647 h 2835"/>
                <a:gd name="T6" fmla="*/ 2147483647 w 2137"/>
                <a:gd name="T7" fmla="*/ 2147483647 h 2835"/>
                <a:gd name="T8" fmla="*/ 2147483647 w 2137"/>
                <a:gd name="T9" fmla="*/ 2147483647 h 2835"/>
                <a:gd name="T10" fmla="*/ 2147483647 w 2137"/>
                <a:gd name="T11" fmla="*/ 2147483647 h 2835"/>
                <a:gd name="T12" fmla="*/ 2147483647 w 2137"/>
                <a:gd name="T13" fmla="*/ 2147483647 h 2835"/>
                <a:gd name="T14" fmla="*/ 2147483647 w 2137"/>
                <a:gd name="T15" fmla="*/ 2147483647 h 2835"/>
                <a:gd name="T16" fmla="*/ 2147483647 w 2137"/>
                <a:gd name="T17" fmla="*/ 2147483647 h 2835"/>
                <a:gd name="T18" fmla="*/ 2147483647 w 2137"/>
                <a:gd name="T19" fmla="*/ 2147483647 h 2835"/>
                <a:gd name="T20" fmla="*/ 2147483647 w 2137"/>
                <a:gd name="T21" fmla="*/ 2147483647 h 2835"/>
                <a:gd name="T22" fmla="*/ 2147483647 w 2137"/>
                <a:gd name="T23" fmla="*/ 2147483647 h 2835"/>
                <a:gd name="T24" fmla="*/ 2147483647 w 2137"/>
                <a:gd name="T25" fmla="*/ 2147483647 h 2835"/>
                <a:gd name="T26" fmla="*/ 2147483647 w 2137"/>
                <a:gd name="T27" fmla="*/ 2147483647 h 2835"/>
                <a:gd name="T28" fmla="*/ 2147483647 w 2137"/>
                <a:gd name="T29" fmla="*/ 2147483647 h 2835"/>
                <a:gd name="T30" fmla="*/ 2147483647 w 2137"/>
                <a:gd name="T31" fmla="*/ 2147483647 h 2835"/>
                <a:gd name="T32" fmla="*/ 2147483647 w 2137"/>
                <a:gd name="T33" fmla="*/ 2147483647 h 2835"/>
                <a:gd name="T34" fmla="*/ 2147483647 w 2137"/>
                <a:gd name="T35" fmla="*/ 2147483647 h 2835"/>
                <a:gd name="T36" fmla="*/ 2147483647 w 2137"/>
                <a:gd name="T37" fmla="*/ 2147483647 h 2835"/>
                <a:gd name="T38" fmla="*/ 2147483647 w 2137"/>
                <a:gd name="T39" fmla="*/ 2147483647 h 2835"/>
                <a:gd name="T40" fmla="*/ 2147483647 w 2137"/>
                <a:gd name="T41" fmla="*/ 2147483647 h 2835"/>
                <a:gd name="T42" fmla="*/ 2147483647 w 2137"/>
                <a:gd name="T43" fmla="*/ 2147483647 h 2835"/>
                <a:gd name="T44" fmla="*/ 0 w 2137"/>
                <a:gd name="T45" fmla="*/ 2147483647 h 2835"/>
                <a:gd name="T46" fmla="*/ 2147483647 w 2137"/>
                <a:gd name="T47" fmla="*/ 2147483647 h 2835"/>
                <a:gd name="T48" fmla="*/ 2147483647 w 2137"/>
                <a:gd name="T49" fmla="*/ 2147483647 h 2835"/>
                <a:gd name="T50" fmla="*/ 2147483647 w 2137"/>
                <a:gd name="T51" fmla="*/ 2147483647 h 2835"/>
                <a:gd name="T52" fmla="*/ 2147483647 w 2137"/>
                <a:gd name="T53" fmla="*/ 2147483647 h 2835"/>
                <a:gd name="T54" fmla="*/ 2147483647 w 2137"/>
                <a:gd name="T55" fmla="*/ 2147483647 h 2835"/>
                <a:gd name="T56" fmla="*/ 2147483647 w 2137"/>
                <a:gd name="T57" fmla="*/ 2147483647 h 2835"/>
                <a:gd name="T58" fmla="*/ 2147483647 w 2137"/>
                <a:gd name="T59" fmla="*/ 2147483647 h 2835"/>
                <a:gd name="T60" fmla="*/ 2147483647 w 2137"/>
                <a:gd name="T61" fmla="*/ 2147483647 h 2835"/>
                <a:gd name="T62" fmla="*/ 2147483647 w 2137"/>
                <a:gd name="T63" fmla="*/ 2147483647 h 2835"/>
                <a:gd name="T64" fmla="*/ 2147483647 w 2137"/>
                <a:gd name="T65" fmla="*/ 2147483647 h 2835"/>
                <a:gd name="T66" fmla="*/ 2147483647 w 2137"/>
                <a:gd name="T67" fmla="*/ 2147483647 h 2835"/>
                <a:gd name="T68" fmla="*/ 2147483647 w 2137"/>
                <a:gd name="T69" fmla="*/ 2147483647 h 2835"/>
                <a:gd name="T70" fmla="*/ 2147483647 w 2137"/>
                <a:gd name="T71" fmla="*/ 2147483647 h 2835"/>
                <a:gd name="T72" fmla="*/ 2147483647 w 2137"/>
                <a:gd name="T73" fmla="*/ 2147483647 h 2835"/>
                <a:gd name="T74" fmla="*/ 2147483647 w 2137"/>
                <a:gd name="T75" fmla="*/ 2147483647 h 2835"/>
                <a:gd name="T76" fmla="*/ 2147483647 w 2137"/>
                <a:gd name="T77" fmla="*/ 2147483647 h 2835"/>
                <a:gd name="T78" fmla="*/ 2147483647 w 2137"/>
                <a:gd name="T79" fmla="*/ 2147483647 h 2835"/>
                <a:gd name="T80" fmla="*/ 2147483647 w 2137"/>
                <a:gd name="T81" fmla="*/ 2147483647 h 2835"/>
                <a:gd name="T82" fmla="*/ 2147483647 w 2137"/>
                <a:gd name="T83" fmla="*/ 2147483647 h 2835"/>
                <a:gd name="T84" fmla="*/ 2147483647 w 2137"/>
                <a:gd name="T85" fmla="*/ 2147483647 h 2835"/>
                <a:gd name="T86" fmla="*/ 2147483647 w 2137"/>
                <a:gd name="T87" fmla="*/ 2147483647 h 2835"/>
                <a:gd name="T88" fmla="*/ 2147483647 w 2137"/>
                <a:gd name="T89" fmla="*/ 2147483647 h 2835"/>
                <a:gd name="T90" fmla="*/ 2147483647 w 2137"/>
                <a:gd name="T91" fmla="*/ 2147483647 h 2835"/>
                <a:gd name="T92" fmla="*/ 2147483647 w 2137"/>
                <a:gd name="T93" fmla="*/ 2147483647 h 2835"/>
                <a:gd name="T94" fmla="*/ 2147483647 w 2137"/>
                <a:gd name="T95" fmla="*/ 2147483647 h 2835"/>
                <a:gd name="T96" fmla="*/ 2147483647 w 2137"/>
                <a:gd name="T97" fmla="*/ 2147483647 h 2835"/>
                <a:gd name="T98" fmla="*/ 2147483647 w 2137"/>
                <a:gd name="T99" fmla="*/ 2147483647 h 2835"/>
                <a:gd name="T100" fmla="*/ 2147483647 w 2137"/>
                <a:gd name="T101" fmla="*/ 2147483647 h 2835"/>
                <a:gd name="T102" fmla="*/ 2147483647 w 2137"/>
                <a:gd name="T103" fmla="*/ 2147483647 h 2835"/>
                <a:gd name="T104" fmla="*/ 2147483647 w 2137"/>
                <a:gd name="T105" fmla="*/ 2147483647 h 2835"/>
                <a:gd name="T106" fmla="*/ 2147483647 w 2137"/>
                <a:gd name="T107" fmla="*/ 2147483647 h 2835"/>
                <a:gd name="T108" fmla="*/ 2147483647 w 2137"/>
                <a:gd name="T109" fmla="*/ 2147483647 h 2835"/>
                <a:gd name="T110" fmla="*/ 2147483647 w 2137"/>
                <a:gd name="T111" fmla="*/ 2147483647 h 2835"/>
                <a:gd name="T112" fmla="*/ 2147483647 w 2137"/>
                <a:gd name="T113" fmla="*/ 2147483647 h 2835"/>
                <a:gd name="T114" fmla="*/ 2147483647 w 2137"/>
                <a:gd name="T115" fmla="*/ 2147483647 h 283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37"/>
                <a:gd name="T175" fmla="*/ 0 h 2835"/>
                <a:gd name="T176" fmla="*/ 2137 w 2137"/>
                <a:gd name="T177" fmla="*/ 2835 h 283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37" h="2835">
                  <a:moveTo>
                    <a:pt x="1306" y="216"/>
                  </a:moveTo>
                  <a:lnTo>
                    <a:pt x="1306" y="219"/>
                  </a:lnTo>
                  <a:lnTo>
                    <a:pt x="1306" y="228"/>
                  </a:lnTo>
                  <a:lnTo>
                    <a:pt x="1304" y="243"/>
                  </a:lnTo>
                  <a:lnTo>
                    <a:pt x="1301" y="266"/>
                  </a:lnTo>
                  <a:lnTo>
                    <a:pt x="1299" y="295"/>
                  </a:lnTo>
                  <a:lnTo>
                    <a:pt x="1295" y="333"/>
                  </a:lnTo>
                  <a:lnTo>
                    <a:pt x="1290" y="379"/>
                  </a:lnTo>
                  <a:lnTo>
                    <a:pt x="1284" y="433"/>
                  </a:lnTo>
                  <a:lnTo>
                    <a:pt x="1276" y="497"/>
                  </a:lnTo>
                  <a:lnTo>
                    <a:pt x="1267" y="570"/>
                  </a:lnTo>
                  <a:lnTo>
                    <a:pt x="1257" y="653"/>
                  </a:lnTo>
                  <a:lnTo>
                    <a:pt x="1243" y="746"/>
                  </a:lnTo>
                  <a:lnTo>
                    <a:pt x="1229" y="851"/>
                  </a:lnTo>
                  <a:lnTo>
                    <a:pt x="1212" y="967"/>
                  </a:lnTo>
                  <a:lnTo>
                    <a:pt x="1194" y="1094"/>
                  </a:lnTo>
                  <a:lnTo>
                    <a:pt x="1172" y="1234"/>
                  </a:lnTo>
                  <a:lnTo>
                    <a:pt x="1152" y="1369"/>
                  </a:lnTo>
                  <a:lnTo>
                    <a:pt x="1138" y="1483"/>
                  </a:lnTo>
                  <a:lnTo>
                    <a:pt x="1131" y="1533"/>
                  </a:lnTo>
                  <a:lnTo>
                    <a:pt x="1126" y="1578"/>
                  </a:lnTo>
                  <a:lnTo>
                    <a:pt x="1123" y="1619"/>
                  </a:lnTo>
                  <a:lnTo>
                    <a:pt x="1120" y="1655"/>
                  </a:lnTo>
                  <a:lnTo>
                    <a:pt x="1118" y="1688"/>
                  </a:lnTo>
                  <a:lnTo>
                    <a:pt x="1117" y="1716"/>
                  </a:lnTo>
                  <a:lnTo>
                    <a:pt x="1116" y="1742"/>
                  </a:lnTo>
                  <a:lnTo>
                    <a:pt x="1117" y="1763"/>
                  </a:lnTo>
                  <a:lnTo>
                    <a:pt x="1117" y="1782"/>
                  </a:lnTo>
                  <a:lnTo>
                    <a:pt x="1119" y="1798"/>
                  </a:lnTo>
                  <a:lnTo>
                    <a:pt x="1121" y="1811"/>
                  </a:lnTo>
                  <a:lnTo>
                    <a:pt x="1123" y="1821"/>
                  </a:lnTo>
                  <a:lnTo>
                    <a:pt x="1125" y="1830"/>
                  </a:lnTo>
                  <a:lnTo>
                    <a:pt x="1128" y="1836"/>
                  </a:lnTo>
                  <a:lnTo>
                    <a:pt x="1131" y="1840"/>
                  </a:lnTo>
                  <a:lnTo>
                    <a:pt x="1135" y="1843"/>
                  </a:lnTo>
                  <a:lnTo>
                    <a:pt x="1139" y="1844"/>
                  </a:lnTo>
                  <a:lnTo>
                    <a:pt x="1142" y="1844"/>
                  </a:lnTo>
                  <a:lnTo>
                    <a:pt x="1145" y="1843"/>
                  </a:lnTo>
                  <a:lnTo>
                    <a:pt x="1149" y="1841"/>
                  </a:lnTo>
                  <a:lnTo>
                    <a:pt x="1154" y="1836"/>
                  </a:lnTo>
                  <a:lnTo>
                    <a:pt x="1159" y="1831"/>
                  </a:lnTo>
                  <a:lnTo>
                    <a:pt x="1163" y="1826"/>
                  </a:lnTo>
                  <a:lnTo>
                    <a:pt x="1164" y="1824"/>
                  </a:lnTo>
                  <a:lnTo>
                    <a:pt x="1157" y="1825"/>
                  </a:lnTo>
                  <a:lnTo>
                    <a:pt x="1136" y="1829"/>
                  </a:lnTo>
                  <a:lnTo>
                    <a:pt x="1103" y="1834"/>
                  </a:lnTo>
                  <a:lnTo>
                    <a:pt x="1058" y="1840"/>
                  </a:lnTo>
                  <a:lnTo>
                    <a:pt x="1002" y="1848"/>
                  </a:lnTo>
                  <a:lnTo>
                    <a:pt x="938" y="1855"/>
                  </a:lnTo>
                  <a:lnTo>
                    <a:pt x="865" y="1862"/>
                  </a:lnTo>
                  <a:lnTo>
                    <a:pt x="785" y="1868"/>
                  </a:lnTo>
                  <a:lnTo>
                    <a:pt x="699" y="1873"/>
                  </a:lnTo>
                  <a:lnTo>
                    <a:pt x="607" y="1876"/>
                  </a:lnTo>
                  <a:lnTo>
                    <a:pt x="559" y="1877"/>
                  </a:lnTo>
                  <a:lnTo>
                    <a:pt x="511" y="1878"/>
                  </a:lnTo>
                  <a:lnTo>
                    <a:pt x="463" y="1877"/>
                  </a:lnTo>
                  <a:lnTo>
                    <a:pt x="413" y="1876"/>
                  </a:lnTo>
                  <a:lnTo>
                    <a:pt x="362" y="1874"/>
                  </a:lnTo>
                  <a:lnTo>
                    <a:pt x="312" y="1871"/>
                  </a:lnTo>
                  <a:lnTo>
                    <a:pt x="261" y="1868"/>
                  </a:lnTo>
                  <a:lnTo>
                    <a:pt x="210" y="1863"/>
                  </a:lnTo>
                  <a:lnTo>
                    <a:pt x="159" y="1858"/>
                  </a:lnTo>
                  <a:lnTo>
                    <a:pt x="108" y="1851"/>
                  </a:lnTo>
                  <a:lnTo>
                    <a:pt x="57" y="1842"/>
                  </a:lnTo>
                  <a:lnTo>
                    <a:pt x="7" y="1833"/>
                  </a:lnTo>
                  <a:lnTo>
                    <a:pt x="5" y="1865"/>
                  </a:lnTo>
                  <a:lnTo>
                    <a:pt x="3" y="1896"/>
                  </a:lnTo>
                  <a:lnTo>
                    <a:pt x="1" y="1928"/>
                  </a:lnTo>
                  <a:lnTo>
                    <a:pt x="0" y="1959"/>
                  </a:lnTo>
                  <a:lnTo>
                    <a:pt x="0" y="1990"/>
                  </a:lnTo>
                  <a:lnTo>
                    <a:pt x="0" y="2022"/>
                  </a:lnTo>
                  <a:lnTo>
                    <a:pt x="1" y="2053"/>
                  </a:lnTo>
                  <a:lnTo>
                    <a:pt x="2" y="2084"/>
                  </a:lnTo>
                  <a:lnTo>
                    <a:pt x="4" y="2115"/>
                  </a:lnTo>
                  <a:lnTo>
                    <a:pt x="6" y="2146"/>
                  </a:lnTo>
                  <a:lnTo>
                    <a:pt x="9" y="2176"/>
                  </a:lnTo>
                  <a:lnTo>
                    <a:pt x="13" y="2208"/>
                  </a:lnTo>
                  <a:lnTo>
                    <a:pt x="20" y="2269"/>
                  </a:lnTo>
                  <a:lnTo>
                    <a:pt x="30" y="2330"/>
                  </a:lnTo>
                  <a:lnTo>
                    <a:pt x="41" y="2391"/>
                  </a:lnTo>
                  <a:lnTo>
                    <a:pt x="54" y="2451"/>
                  </a:lnTo>
                  <a:lnTo>
                    <a:pt x="70" y="2512"/>
                  </a:lnTo>
                  <a:lnTo>
                    <a:pt x="86" y="2571"/>
                  </a:lnTo>
                  <a:lnTo>
                    <a:pt x="104" y="2631"/>
                  </a:lnTo>
                  <a:lnTo>
                    <a:pt x="124" y="2690"/>
                  </a:lnTo>
                  <a:lnTo>
                    <a:pt x="145" y="2749"/>
                  </a:lnTo>
                  <a:lnTo>
                    <a:pt x="167" y="2808"/>
                  </a:lnTo>
                  <a:lnTo>
                    <a:pt x="237" y="2814"/>
                  </a:lnTo>
                  <a:lnTo>
                    <a:pt x="313" y="2821"/>
                  </a:lnTo>
                  <a:lnTo>
                    <a:pt x="395" y="2827"/>
                  </a:lnTo>
                  <a:lnTo>
                    <a:pt x="484" y="2831"/>
                  </a:lnTo>
                  <a:lnTo>
                    <a:pt x="577" y="2834"/>
                  </a:lnTo>
                  <a:lnTo>
                    <a:pt x="673" y="2835"/>
                  </a:lnTo>
                  <a:lnTo>
                    <a:pt x="723" y="2834"/>
                  </a:lnTo>
                  <a:lnTo>
                    <a:pt x="773" y="2834"/>
                  </a:lnTo>
                  <a:lnTo>
                    <a:pt x="823" y="2832"/>
                  </a:lnTo>
                  <a:lnTo>
                    <a:pt x="874" y="2830"/>
                  </a:lnTo>
                  <a:lnTo>
                    <a:pt x="925" y="2827"/>
                  </a:lnTo>
                  <a:lnTo>
                    <a:pt x="976" y="2823"/>
                  </a:lnTo>
                  <a:lnTo>
                    <a:pt x="1027" y="2818"/>
                  </a:lnTo>
                  <a:lnTo>
                    <a:pt x="1078" y="2812"/>
                  </a:lnTo>
                  <a:lnTo>
                    <a:pt x="1127" y="2806"/>
                  </a:lnTo>
                  <a:lnTo>
                    <a:pt x="1177" y="2799"/>
                  </a:lnTo>
                  <a:lnTo>
                    <a:pt x="1227" y="2791"/>
                  </a:lnTo>
                  <a:lnTo>
                    <a:pt x="1276" y="2781"/>
                  </a:lnTo>
                  <a:lnTo>
                    <a:pt x="1324" y="2771"/>
                  </a:lnTo>
                  <a:lnTo>
                    <a:pt x="1371" y="2758"/>
                  </a:lnTo>
                  <a:lnTo>
                    <a:pt x="1417" y="2746"/>
                  </a:lnTo>
                  <a:lnTo>
                    <a:pt x="1462" y="2732"/>
                  </a:lnTo>
                  <a:lnTo>
                    <a:pt x="1505" y="2716"/>
                  </a:lnTo>
                  <a:lnTo>
                    <a:pt x="1548" y="2699"/>
                  </a:lnTo>
                  <a:lnTo>
                    <a:pt x="1589" y="2681"/>
                  </a:lnTo>
                  <a:lnTo>
                    <a:pt x="1628" y="2661"/>
                  </a:lnTo>
                  <a:lnTo>
                    <a:pt x="1677" y="2632"/>
                  </a:lnTo>
                  <a:lnTo>
                    <a:pt x="1723" y="2602"/>
                  </a:lnTo>
                  <a:lnTo>
                    <a:pt x="1764" y="2568"/>
                  </a:lnTo>
                  <a:lnTo>
                    <a:pt x="1800" y="2534"/>
                  </a:lnTo>
                  <a:lnTo>
                    <a:pt x="1834" y="2497"/>
                  </a:lnTo>
                  <a:lnTo>
                    <a:pt x="1864" y="2458"/>
                  </a:lnTo>
                  <a:lnTo>
                    <a:pt x="1889" y="2419"/>
                  </a:lnTo>
                  <a:lnTo>
                    <a:pt x="1912" y="2376"/>
                  </a:lnTo>
                  <a:lnTo>
                    <a:pt x="1932" y="2332"/>
                  </a:lnTo>
                  <a:lnTo>
                    <a:pt x="1949" y="2287"/>
                  </a:lnTo>
                  <a:lnTo>
                    <a:pt x="1964" y="2239"/>
                  </a:lnTo>
                  <a:lnTo>
                    <a:pt x="1978" y="2192"/>
                  </a:lnTo>
                  <a:lnTo>
                    <a:pt x="1988" y="2141"/>
                  </a:lnTo>
                  <a:lnTo>
                    <a:pt x="1997" y="2089"/>
                  </a:lnTo>
                  <a:lnTo>
                    <a:pt x="2004" y="2036"/>
                  </a:lnTo>
                  <a:lnTo>
                    <a:pt x="2010" y="1981"/>
                  </a:lnTo>
                  <a:lnTo>
                    <a:pt x="2015" y="1925"/>
                  </a:lnTo>
                  <a:lnTo>
                    <a:pt x="2018" y="1867"/>
                  </a:lnTo>
                  <a:lnTo>
                    <a:pt x="2022" y="1809"/>
                  </a:lnTo>
                  <a:lnTo>
                    <a:pt x="2025" y="1748"/>
                  </a:lnTo>
                  <a:lnTo>
                    <a:pt x="2030" y="1625"/>
                  </a:lnTo>
                  <a:lnTo>
                    <a:pt x="2038" y="1495"/>
                  </a:lnTo>
                  <a:lnTo>
                    <a:pt x="2042" y="1429"/>
                  </a:lnTo>
                  <a:lnTo>
                    <a:pt x="2047" y="1362"/>
                  </a:lnTo>
                  <a:lnTo>
                    <a:pt x="2053" y="1294"/>
                  </a:lnTo>
                  <a:lnTo>
                    <a:pt x="2061" y="1225"/>
                  </a:lnTo>
                  <a:lnTo>
                    <a:pt x="2070" y="1155"/>
                  </a:lnTo>
                  <a:lnTo>
                    <a:pt x="2081" y="1084"/>
                  </a:lnTo>
                  <a:lnTo>
                    <a:pt x="2095" y="1012"/>
                  </a:lnTo>
                  <a:lnTo>
                    <a:pt x="2110" y="940"/>
                  </a:lnTo>
                  <a:lnTo>
                    <a:pt x="2124" y="867"/>
                  </a:lnTo>
                  <a:lnTo>
                    <a:pt x="2133" y="797"/>
                  </a:lnTo>
                  <a:lnTo>
                    <a:pt x="2137" y="730"/>
                  </a:lnTo>
                  <a:lnTo>
                    <a:pt x="2136" y="664"/>
                  </a:lnTo>
                  <a:lnTo>
                    <a:pt x="2131" y="601"/>
                  </a:lnTo>
                  <a:lnTo>
                    <a:pt x="2121" y="540"/>
                  </a:lnTo>
                  <a:lnTo>
                    <a:pt x="2108" y="482"/>
                  </a:lnTo>
                  <a:lnTo>
                    <a:pt x="2091" y="427"/>
                  </a:lnTo>
                  <a:lnTo>
                    <a:pt x="2070" y="374"/>
                  </a:lnTo>
                  <a:lnTo>
                    <a:pt x="2047" y="324"/>
                  </a:lnTo>
                  <a:lnTo>
                    <a:pt x="2020" y="277"/>
                  </a:lnTo>
                  <a:lnTo>
                    <a:pt x="1992" y="234"/>
                  </a:lnTo>
                  <a:lnTo>
                    <a:pt x="1960" y="194"/>
                  </a:lnTo>
                  <a:lnTo>
                    <a:pt x="1928" y="157"/>
                  </a:lnTo>
                  <a:lnTo>
                    <a:pt x="1892" y="124"/>
                  </a:lnTo>
                  <a:lnTo>
                    <a:pt x="1856" y="95"/>
                  </a:lnTo>
                  <a:lnTo>
                    <a:pt x="1819" y="69"/>
                  </a:lnTo>
                  <a:lnTo>
                    <a:pt x="1780" y="47"/>
                  </a:lnTo>
                  <a:lnTo>
                    <a:pt x="1741" y="30"/>
                  </a:lnTo>
                  <a:lnTo>
                    <a:pt x="1703" y="16"/>
                  </a:lnTo>
                  <a:lnTo>
                    <a:pt x="1663" y="6"/>
                  </a:lnTo>
                  <a:lnTo>
                    <a:pt x="1624" y="1"/>
                  </a:lnTo>
                  <a:lnTo>
                    <a:pt x="1586" y="0"/>
                  </a:lnTo>
                  <a:lnTo>
                    <a:pt x="1548" y="4"/>
                  </a:lnTo>
                  <a:lnTo>
                    <a:pt x="1511" y="13"/>
                  </a:lnTo>
                  <a:lnTo>
                    <a:pt x="1476" y="27"/>
                  </a:lnTo>
                  <a:lnTo>
                    <a:pt x="1442" y="45"/>
                  </a:lnTo>
                  <a:lnTo>
                    <a:pt x="1409" y="68"/>
                  </a:lnTo>
                  <a:lnTo>
                    <a:pt x="1380" y="98"/>
                  </a:lnTo>
                  <a:lnTo>
                    <a:pt x="1352" y="132"/>
                  </a:lnTo>
                  <a:lnTo>
                    <a:pt x="1328" y="171"/>
                  </a:lnTo>
                  <a:lnTo>
                    <a:pt x="1306" y="216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0" name="Freeform 189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1" name="Freeform 190"/>
            <p:cNvSpPr>
              <a:spLocks/>
            </p:cNvSpPr>
            <p:nvPr/>
          </p:nvSpPr>
          <p:spPr bwMode="auto">
            <a:xfrm>
              <a:off x="2690813" y="358775"/>
              <a:ext cx="176213" cy="217488"/>
            </a:xfrm>
            <a:custGeom>
              <a:avLst/>
              <a:gdLst>
                <a:gd name="T0" fmla="*/ 2147483647 w 1653"/>
                <a:gd name="T1" fmla="*/ 2147483647 h 2062"/>
                <a:gd name="T2" fmla="*/ 2147483647 w 1653"/>
                <a:gd name="T3" fmla="*/ 2147483647 h 2062"/>
                <a:gd name="T4" fmla="*/ 2147483647 w 1653"/>
                <a:gd name="T5" fmla="*/ 2147483647 h 2062"/>
                <a:gd name="T6" fmla="*/ 2147483647 w 1653"/>
                <a:gd name="T7" fmla="*/ 2147483647 h 2062"/>
                <a:gd name="T8" fmla="*/ 2147483647 w 1653"/>
                <a:gd name="T9" fmla="*/ 2147483647 h 2062"/>
                <a:gd name="T10" fmla="*/ 2147483647 w 1653"/>
                <a:gd name="T11" fmla="*/ 2147483647 h 2062"/>
                <a:gd name="T12" fmla="*/ 2147483647 w 1653"/>
                <a:gd name="T13" fmla="*/ 2147483647 h 2062"/>
                <a:gd name="T14" fmla="*/ 2147483647 w 1653"/>
                <a:gd name="T15" fmla="*/ 2147483647 h 2062"/>
                <a:gd name="T16" fmla="*/ 2147483647 w 1653"/>
                <a:gd name="T17" fmla="*/ 2147483647 h 2062"/>
                <a:gd name="T18" fmla="*/ 2147483647 w 1653"/>
                <a:gd name="T19" fmla="*/ 2147483647 h 2062"/>
                <a:gd name="T20" fmla="*/ 2147483647 w 1653"/>
                <a:gd name="T21" fmla="*/ 2147483647 h 2062"/>
                <a:gd name="T22" fmla="*/ 2147483647 w 1653"/>
                <a:gd name="T23" fmla="*/ 2147483647 h 2062"/>
                <a:gd name="T24" fmla="*/ 2147483647 w 1653"/>
                <a:gd name="T25" fmla="*/ 2147483647 h 2062"/>
                <a:gd name="T26" fmla="*/ 2147483647 w 1653"/>
                <a:gd name="T27" fmla="*/ 2147483647 h 2062"/>
                <a:gd name="T28" fmla="*/ 2147483647 w 1653"/>
                <a:gd name="T29" fmla="*/ 2147483647 h 2062"/>
                <a:gd name="T30" fmla="*/ 2147483647 w 1653"/>
                <a:gd name="T31" fmla="*/ 2147483647 h 2062"/>
                <a:gd name="T32" fmla="*/ 2147483647 w 1653"/>
                <a:gd name="T33" fmla="*/ 2147483647 h 2062"/>
                <a:gd name="T34" fmla="*/ 2147483647 w 1653"/>
                <a:gd name="T35" fmla="*/ 2147483647 h 2062"/>
                <a:gd name="T36" fmla="*/ 2147483647 w 1653"/>
                <a:gd name="T37" fmla="*/ 2147483647 h 2062"/>
                <a:gd name="T38" fmla="*/ 2147483647 w 1653"/>
                <a:gd name="T39" fmla="*/ 2147483647 h 2062"/>
                <a:gd name="T40" fmla="*/ 2147483647 w 1653"/>
                <a:gd name="T41" fmla="*/ 2147483647 h 2062"/>
                <a:gd name="T42" fmla="*/ 2147483647 w 1653"/>
                <a:gd name="T43" fmla="*/ 2147483647 h 2062"/>
                <a:gd name="T44" fmla="*/ 2147483647 w 1653"/>
                <a:gd name="T45" fmla="*/ 2147483647 h 2062"/>
                <a:gd name="T46" fmla="*/ 2147483647 w 1653"/>
                <a:gd name="T47" fmla="*/ 2147483647 h 2062"/>
                <a:gd name="T48" fmla="*/ 2147483647 w 1653"/>
                <a:gd name="T49" fmla="*/ 2147483647 h 2062"/>
                <a:gd name="T50" fmla="*/ 2147483647 w 1653"/>
                <a:gd name="T51" fmla="*/ 2147483647 h 2062"/>
                <a:gd name="T52" fmla="*/ 2147483647 w 1653"/>
                <a:gd name="T53" fmla="*/ 2147483647 h 2062"/>
                <a:gd name="T54" fmla="*/ 2147483647 w 1653"/>
                <a:gd name="T55" fmla="*/ 2147483647 h 2062"/>
                <a:gd name="T56" fmla="*/ 2147483647 w 1653"/>
                <a:gd name="T57" fmla="*/ 2147483647 h 2062"/>
                <a:gd name="T58" fmla="*/ 2147483647 w 1653"/>
                <a:gd name="T59" fmla="*/ 2147483647 h 2062"/>
                <a:gd name="T60" fmla="*/ 2147483647 w 1653"/>
                <a:gd name="T61" fmla="*/ 2147483647 h 2062"/>
                <a:gd name="T62" fmla="*/ 2147483647 w 1653"/>
                <a:gd name="T63" fmla="*/ 2147483647 h 2062"/>
                <a:gd name="T64" fmla="*/ 2147483647 w 1653"/>
                <a:gd name="T65" fmla="*/ 2147483647 h 2062"/>
                <a:gd name="T66" fmla="*/ 2147483647 w 1653"/>
                <a:gd name="T67" fmla="*/ 2147483647 h 2062"/>
                <a:gd name="T68" fmla="*/ 2147483647 w 1653"/>
                <a:gd name="T69" fmla="*/ 2147483647 h 2062"/>
                <a:gd name="T70" fmla="*/ 2147483647 w 1653"/>
                <a:gd name="T71" fmla="*/ 2147483647 h 2062"/>
                <a:gd name="T72" fmla="*/ 2147483647 w 1653"/>
                <a:gd name="T73" fmla="*/ 2147483647 h 2062"/>
                <a:gd name="T74" fmla="*/ 2147483647 w 1653"/>
                <a:gd name="T75" fmla="*/ 2147483647 h 2062"/>
                <a:gd name="T76" fmla="*/ 2147483647 w 1653"/>
                <a:gd name="T77" fmla="*/ 2147483647 h 2062"/>
                <a:gd name="T78" fmla="*/ 2147483647 w 1653"/>
                <a:gd name="T79" fmla="*/ 2147483647 h 2062"/>
                <a:gd name="T80" fmla="*/ 2147483647 w 1653"/>
                <a:gd name="T81" fmla="*/ 2147483647 h 2062"/>
                <a:gd name="T82" fmla="*/ 2147483647 w 1653"/>
                <a:gd name="T83" fmla="*/ 2147483647 h 2062"/>
                <a:gd name="T84" fmla="*/ 2147483647 w 1653"/>
                <a:gd name="T85" fmla="*/ 2147483647 h 2062"/>
                <a:gd name="T86" fmla="*/ 2147483647 w 1653"/>
                <a:gd name="T87" fmla="*/ 2147483647 h 2062"/>
                <a:gd name="T88" fmla="*/ 0 w 1653"/>
                <a:gd name="T89" fmla="*/ 2147483647 h 2062"/>
                <a:gd name="T90" fmla="*/ 2147483647 w 1653"/>
                <a:gd name="T91" fmla="*/ 2147483647 h 2062"/>
                <a:gd name="T92" fmla="*/ 2147483647 w 1653"/>
                <a:gd name="T93" fmla="*/ 2147483647 h 2062"/>
                <a:gd name="T94" fmla="*/ 2147483647 w 1653"/>
                <a:gd name="T95" fmla="*/ 2147483647 h 2062"/>
                <a:gd name="T96" fmla="*/ 2147483647 w 1653"/>
                <a:gd name="T97" fmla="*/ 2147483647 h 2062"/>
                <a:gd name="T98" fmla="*/ 2147483647 w 1653"/>
                <a:gd name="T99" fmla="*/ 2147483647 h 2062"/>
                <a:gd name="T100" fmla="*/ 2147483647 w 1653"/>
                <a:gd name="T101" fmla="*/ 2147483647 h 2062"/>
                <a:gd name="T102" fmla="*/ 2147483647 w 1653"/>
                <a:gd name="T103" fmla="*/ 2147483647 h 20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53"/>
                <a:gd name="T157" fmla="*/ 0 h 2062"/>
                <a:gd name="T158" fmla="*/ 1653 w 1653"/>
                <a:gd name="T159" fmla="*/ 2062 h 206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53" h="2062">
                  <a:moveTo>
                    <a:pt x="1349" y="2062"/>
                  </a:moveTo>
                  <a:lnTo>
                    <a:pt x="1330" y="2005"/>
                  </a:lnTo>
                  <a:lnTo>
                    <a:pt x="1313" y="1947"/>
                  </a:lnTo>
                  <a:lnTo>
                    <a:pt x="1296" y="1887"/>
                  </a:lnTo>
                  <a:lnTo>
                    <a:pt x="1283" y="1825"/>
                  </a:lnTo>
                  <a:lnTo>
                    <a:pt x="1271" y="1763"/>
                  </a:lnTo>
                  <a:lnTo>
                    <a:pt x="1261" y="1698"/>
                  </a:lnTo>
                  <a:lnTo>
                    <a:pt x="1253" y="1633"/>
                  </a:lnTo>
                  <a:lnTo>
                    <a:pt x="1247" y="1567"/>
                  </a:lnTo>
                  <a:lnTo>
                    <a:pt x="1242" y="1499"/>
                  </a:lnTo>
                  <a:lnTo>
                    <a:pt x="1239" y="1431"/>
                  </a:lnTo>
                  <a:lnTo>
                    <a:pt x="1238" y="1363"/>
                  </a:lnTo>
                  <a:lnTo>
                    <a:pt x="1239" y="1294"/>
                  </a:lnTo>
                  <a:lnTo>
                    <a:pt x="1243" y="1225"/>
                  </a:lnTo>
                  <a:lnTo>
                    <a:pt x="1248" y="1155"/>
                  </a:lnTo>
                  <a:lnTo>
                    <a:pt x="1254" y="1085"/>
                  </a:lnTo>
                  <a:lnTo>
                    <a:pt x="1263" y="1016"/>
                  </a:lnTo>
                  <a:lnTo>
                    <a:pt x="1273" y="946"/>
                  </a:lnTo>
                  <a:lnTo>
                    <a:pt x="1285" y="877"/>
                  </a:lnTo>
                  <a:lnTo>
                    <a:pt x="1300" y="808"/>
                  </a:lnTo>
                  <a:lnTo>
                    <a:pt x="1316" y="740"/>
                  </a:lnTo>
                  <a:lnTo>
                    <a:pt x="1333" y="672"/>
                  </a:lnTo>
                  <a:lnTo>
                    <a:pt x="1353" y="605"/>
                  </a:lnTo>
                  <a:lnTo>
                    <a:pt x="1375" y="539"/>
                  </a:lnTo>
                  <a:lnTo>
                    <a:pt x="1398" y="474"/>
                  </a:lnTo>
                  <a:lnTo>
                    <a:pt x="1424" y="410"/>
                  </a:lnTo>
                  <a:lnTo>
                    <a:pt x="1450" y="347"/>
                  </a:lnTo>
                  <a:lnTo>
                    <a:pt x="1480" y="286"/>
                  </a:lnTo>
                  <a:lnTo>
                    <a:pt x="1510" y="226"/>
                  </a:lnTo>
                  <a:lnTo>
                    <a:pt x="1543" y="168"/>
                  </a:lnTo>
                  <a:lnTo>
                    <a:pt x="1577" y="112"/>
                  </a:lnTo>
                  <a:lnTo>
                    <a:pt x="1614" y="58"/>
                  </a:lnTo>
                  <a:lnTo>
                    <a:pt x="1653" y="5"/>
                  </a:lnTo>
                  <a:lnTo>
                    <a:pt x="1626" y="2"/>
                  </a:lnTo>
                  <a:lnTo>
                    <a:pt x="1600" y="0"/>
                  </a:lnTo>
                  <a:lnTo>
                    <a:pt x="1587" y="1"/>
                  </a:lnTo>
                  <a:lnTo>
                    <a:pt x="1573" y="1"/>
                  </a:lnTo>
                  <a:lnTo>
                    <a:pt x="1561" y="2"/>
                  </a:lnTo>
                  <a:lnTo>
                    <a:pt x="1548" y="4"/>
                  </a:lnTo>
                  <a:lnTo>
                    <a:pt x="1536" y="6"/>
                  </a:lnTo>
                  <a:lnTo>
                    <a:pt x="1524" y="9"/>
                  </a:lnTo>
                  <a:lnTo>
                    <a:pt x="1511" y="12"/>
                  </a:lnTo>
                  <a:lnTo>
                    <a:pt x="1499" y="17"/>
                  </a:lnTo>
                  <a:lnTo>
                    <a:pt x="1487" y="21"/>
                  </a:lnTo>
                  <a:lnTo>
                    <a:pt x="1475" y="26"/>
                  </a:lnTo>
                  <a:lnTo>
                    <a:pt x="1463" y="31"/>
                  </a:lnTo>
                  <a:lnTo>
                    <a:pt x="1451" y="37"/>
                  </a:lnTo>
                  <a:lnTo>
                    <a:pt x="1440" y="44"/>
                  </a:lnTo>
                  <a:lnTo>
                    <a:pt x="1429" y="51"/>
                  </a:lnTo>
                  <a:lnTo>
                    <a:pt x="1419" y="59"/>
                  </a:lnTo>
                  <a:lnTo>
                    <a:pt x="1407" y="67"/>
                  </a:lnTo>
                  <a:lnTo>
                    <a:pt x="1397" y="77"/>
                  </a:lnTo>
                  <a:lnTo>
                    <a:pt x="1387" y="86"/>
                  </a:lnTo>
                  <a:lnTo>
                    <a:pt x="1377" y="96"/>
                  </a:lnTo>
                  <a:lnTo>
                    <a:pt x="1368" y="107"/>
                  </a:lnTo>
                  <a:lnTo>
                    <a:pt x="1359" y="118"/>
                  </a:lnTo>
                  <a:lnTo>
                    <a:pt x="1349" y="131"/>
                  </a:lnTo>
                  <a:lnTo>
                    <a:pt x="1340" y="144"/>
                  </a:lnTo>
                  <a:lnTo>
                    <a:pt x="1332" y="157"/>
                  </a:lnTo>
                  <a:lnTo>
                    <a:pt x="1324" y="170"/>
                  </a:lnTo>
                  <a:lnTo>
                    <a:pt x="1317" y="185"/>
                  </a:lnTo>
                  <a:lnTo>
                    <a:pt x="1309" y="200"/>
                  </a:lnTo>
                  <a:lnTo>
                    <a:pt x="1302" y="216"/>
                  </a:lnTo>
                  <a:lnTo>
                    <a:pt x="1302" y="219"/>
                  </a:lnTo>
                  <a:lnTo>
                    <a:pt x="1302" y="228"/>
                  </a:lnTo>
                  <a:lnTo>
                    <a:pt x="1300" y="243"/>
                  </a:lnTo>
                  <a:lnTo>
                    <a:pt x="1297" y="266"/>
                  </a:lnTo>
                  <a:lnTo>
                    <a:pt x="1295" y="295"/>
                  </a:lnTo>
                  <a:lnTo>
                    <a:pt x="1291" y="333"/>
                  </a:lnTo>
                  <a:lnTo>
                    <a:pt x="1286" y="379"/>
                  </a:lnTo>
                  <a:lnTo>
                    <a:pt x="1280" y="433"/>
                  </a:lnTo>
                  <a:lnTo>
                    <a:pt x="1272" y="497"/>
                  </a:lnTo>
                  <a:lnTo>
                    <a:pt x="1263" y="570"/>
                  </a:lnTo>
                  <a:lnTo>
                    <a:pt x="1253" y="653"/>
                  </a:lnTo>
                  <a:lnTo>
                    <a:pt x="1239" y="746"/>
                  </a:lnTo>
                  <a:lnTo>
                    <a:pt x="1225" y="851"/>
                  </a:lnTo>
                  <a:lnTo>
                    <a:pt x="1208" y="967"/>
                  </a:lnTo>
                  <a:lnTo>
                    <a:pt x="1190" y="1094"/>
                  </a:lnTo>
                  <a:lnTo>
                    <a:pt x="1168" y="1234"/>
                  </a:lnTo>
                  <a:lnTo>
                    <a:pt x="1157" y="1309"/>
                  </a:lnTo>
                  <a:lnTo>
                    <a:pt x="1147" y="1378"/>
                  </a:lnTo>
                  <a:lnTo>
                    <a:pt x="1139" y="1440"/>
                  </a:lnTo>
                  <a:lnTo>
                    <a:pt x="1132" y="1497"/>
                  </a:lnTo>
                  <a:lnTo>
                    <a:pt x="1125" y="1549"/>
                  </a:lnTo>
                  <a:lnTo>
                    <a:pt x="1121" y="1596"/>
                  </a:lnTo>
                  <a:lnTo>
                    <a:pt x="1117" y="1637"/>
                  </a:lnTo>
                  <a:lnTo>
                    <a:pt x="1115" y="1673"/>
                  </a:lnTo>
                  <a:lnTo>
                    <a:pt x="1113" y="1706"/>
                  </a:lnTo>
                  <a:lnTo>
                    <a:pt x="1112" y="1735"/>
                  </a:lnTo>
                  <a:lnTo>
                    <a:pt x="1112" y="1759"/>
                  </a:lnTo>
                  <a:lnTo>
                    <a:pt x="1113" y="1779"/>
                  </a:lnTo>
                  <a:lnTo>
                    <a:pt x="1115" y="1797"/>
                  </a:lnTo>
                  <a:lnTo>
                    <a:pt x="1116" y="1811"/>
                  </a:lnTo>
                  <a:lnTo>
                    <a:pt x="1119" y="1822"/>
                  </a:lnTo>
                  <a:lnTo>
                    <a:pt x="1122" y="1830"/>
                  </a:lnTo>
                  <a:lnTo>
                    <a:pt x="1138" y="1828"/>
                  </a:lnTo>
                  <a:lnTo>
                    <a:pt x="1150" y="1826"/>
                  </a:lnTo>
                  <a:lnTo>
                    <a:pt x="1157" y="1825"/>
                  </a:lnTo>
                  <a:lnTo>
                    <a:pt x="1160" y="1824"/>
                  </a:lnTo>
                  <a:lnTo>
                    <a:pt x="1156" y="1830"/>
                  </a:lnTo>
                  <a:lnTo>
                    <a:pt x="1146" y="1840"/>
                  </a:lnTo>
                  <a:lnTo>
                    <a:pt x="1143" y="1842"/>
                  </a:lnTo>
                  <a:lnTo>
                    <a:pt x="1140" y="1843"/>
                  </a:lnTo>
                  <a:lnTo>
                    <a:pt x="1137" y="1844"/>
                  </a:lnTo>
                  <a:lnTo>
                    <a:pt x="1134" y="1844"/>
                  </a:lnTo>
                  <a:lnTo>
                    <a:pt x="1131" y="1842"/>
                  </a:lnTo>
                  <a:lnTo>
                    <a:pt x="1127" y="1840"/>
                  </a:lnTo>
                  <a:lnTo>
                    <a:pt x="1124" y="1836"/>
                  </a:lnTo>
                  <a:lnTo>
                    <a:pt x="1122" y="1830"/>
                  </a:lnTo>
                  <a:lnTo>
                    <a:pt x="1091" y="1835"/>
                  </a:lnTo>
                  <a:lnTo>
                    <a:pt x="1052" y="1840"/>
                  </a:lnTo>
                  <a:lnTo>
                    <a:pt x="1005" y="1847"/>
                  </a:lnTo>
                  <a:lnTo>
                    <a:pt x="951" y="1853"/>
                  </a:lnTo>
                  <a:lnTo>
                    <a:pt x="891" y="1859"/>
                  </a:lnTo>
                  <a:lnTo>
                    <a:pt x="826" y="1865"/>
                  </a:lnTo>
                  <a:lnTo>
                    <a:pt x="756" y="1870"/>
                  </a:lnTo>
                  <a:lnTo>
                    <a:pt x="681" y="1874"/>
                  </a:lnTo>
                  <a:lnTo>
                    <a:pt x="602" y="1877"/>
                  </a:lnTo>
                  <a:lnTo>
                    <a:pt x="520" y="1878"/>
                  </a:lnTo>
                  <a:lnTo>
                    <a:pt x="478" y="1877"/>
                  </a:lnTo>
                  <a:lnTo>
                    <a:pt x="436" y="1877"/>
                  </a:lnTo>
                  <a:lnTo>
                    <a:pt x="393" y="1876"/>
                  </a:lnTo>
                  <a:lnTo>
                    <a:pt x="351" y="1874"/>
                  </a:lnTo>
                  <a:lnTo>
                    <a:pt x="307" y="1871"/>
                  </a:lnTo>
                  <a:lnTo>
                    <a:pt x="264" y="1868"/>
                  </a:lnTo>
                  <a:lnTo>
                    <a:pt x="220" y="1865"/>
                  </a:lnTo>
                  <a:lnTo>
                    <a:pt x="177" y="1860"/>
                  </a:lnTo>
                  <a:lnTo>
                    <a:pt x="133" y="1855"/>
                  </a:lnTo>
                  <a:lnTo>
                    <a:pt x="90" y="1849"/>
                  </a:lnTo>
                  <a:lnTo>
                    <a:pt x="46" y="1841"/>
                  </a:lnTo>
                  <a:lnTo>
                    <a:pt x="3" y="1833"/>
                  </a:lnTo>
                  <a:lnTo>
                    <a:pt x="2" y="1849"/>
                  </a:lnTo>
                  <a:lnTo>
                    <a:pt x="1" y="1865"/>
                  </a:lnTo>
                  <a:lnTo>
                    <a:pt x="1" y="1880"/>
                  </a:lnTo>
                  <a:lnTo>
                    <a:pt x="0" y="1895"/>
                  </a:lnTo>
                  <a:lnTo>
                    <a:pt x="85" y="1892"/>
                  </a:lnTo>
                  <a:lnTo>
                    <a:pt x="168" y="1890"/>
                  </a:lnTo>
                  <a:lnTo>
                    <a:pt x="253" y="1890"/>
                  </a:lnTo>
                  <a:lnTo>
                    <a:pt x="337" y="1891"/>
                  </a:lnTo>
                  <a:lnTo>
                    <a:pt x="422" y="1894"/>
                  </a:lnTo>
                  <a:lnTo>
                    <a:pt x="506" y="1899"/>
                  </a:lnTo>
                  <a:lnTo>
                    <a:pt x="591" y="1907"/>
                  </a:lnTo>
                  <a:lnTo>
                    <a:pt x="675" y="1915"/>
                  </a:lnTo>
                  <a:lnTo>
                    <a:pt x="759" y="1926"/>
                  </a:lnTo>
                  <a:lnTo>
                    <a:pt x="843" y="1938"/>
                  </a:lnTo>
                  <a:lnTo>
                    <a:pt x="886" y="1945"/>
                  </a:lnTo>
                  <a:lnTo>
                    <a:pt x="928" y="1953"/>
                  </a:lnTo>
                  <a:lnTo>
                    <a:pt x="970" y="1962"/>
                  </a:lnTo>
                  <a:lnTo>
                    <a:pt x="1012" y="1971"/>
                  </a:lnTo>
                  <a:lnTo>
                    <a:pt x="1054" y="1980"/>
                  </a:lnTo>
                  <a:lnTo>
                    <a:pt x="1097" y="1990"/>
                  </a:lnTo>
                  <a:lnTo>
                    <a:pt x="1139" y="2000"/>
                  </a:lnTo>
                  <a:lnTo>
                    <a:pt x="1180" y="2011"/>
                  </a:lnTo>
                  <a:lnTo>
                    <a:pt x="1223" y="2024"/>
                  </a:lnTo>
                  <a:lnTo>
                    <a:pt x="1265" y="2036"/>
                  </a:lnTo>
                  <a:lnTo>
                    <a:pt x="1308" y="2049"/>
                  </a:lnTo>
                  <a:lnTo>
                    <a:pt x="1349" y="2062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Freeform 191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3" name="Freeform 192"/>
            <p:cNvSpPr>
              <a:spLocks/>
            </p:cNvSpPr>
            <p:nvPr/>
          </p:nvSpPr>
          <p:spPr bwMode="auto">
            <a:xfrm>
              <a:off x="2697163" y="366713"/>
              <a:ext cx="220663" cy="292100"/>
            </a:xfrm>
            <a:custGeom>
              <a:avLst/>
              <a:gdLst>
                <a:gd name="T0" fmla="*/ 2147483647 w 2074"/>
                <a:gd name="T1" fmla="*/ 2147483647 h 2762"/>
                <a:gd name="T2" fmla="*/ 2147483647 w 2074"/>
                <a:gd name="T3" fmla="*/ 2147483647 h 2762"/>
                <a:gd name="T4" fmla="*/ 2147483647 w 2074"/>
                <a:gd name="T5" fmla="*/ 2147483647 h 2762"/>
                <a:gd name="T6" fmla="*/ 2147483647 w 2074"/>
                <a:gd name="T7" fmla="*/ 2147483647 h 2762"/>
                <a:gd name="T8" fmla="*/ 2147483647 w 2074"/>
                <a:gd name="T9" fmla="*/ 2147483647 h 2762"/>
                <a:gd name="T10" fmla="*/ 2147483647 w 2074"/>
                <a:gd name="T11" fmla="*/ 2147483647 h 2762"/>
                <a:gd name="T12" fmla="*/ 2147483647 w 2074"/>
                <a:gd name="T13" fmla="*/ 2147483647 h 2762"/>
                <a:gd name="T14" fmla="*/ 2147483647 w 2074"/>
                <a:gd name="T15" fmla="*/ 2147483647 h 2762"/>
                <a:gd name="T16" fmla="*/ 2147483647 w 2074"/>
                <a:gd name="T17" fmla="*/ 2147483647 h 2762"/>
                <a:gd name="T18" fmla="*/ 2147483647 w 2074"/>
                <a:gd name="T19" fmla="*/ 2147483647 h 2762"/>
                <a:gd name="T20" fmla="*/ 2147483647 w 2074"/>
                <a:gd name="T21" fmla="*/ 2147483647 h 2762"/>
                <a:gd name="T22" fmla="*/ 2147483647 w 2074"/>
                <a:gd name="T23" fmla="*/ 2147483647 h 2762"/>
                <a:gd name="T24" fmla="*/ 2147483647 w 2074"/>
                <a:gd name="T25" fmla="*/ 2147483647 h 2762"/>
                <a:gd name="T26" fmla="*/ 2147483647 w 2074"/>
                <a:gd name="T27" fmla="*/ 2147483647 h 2762"/>
                <a:gd name="T28" fmla="*/ 2147483647 w 2074"/>
                <a:gd name="T29" fmla="*/ 2147483647 h 2762"/>
                <a:gd name="T30" fmla="*/ 2147483647 w 2074"/>
                <a:gd name="T31" fmla="*/ 2147483647 h 2762"/>
                <a:gd name="T32" fmla="*/ 2147483647 w 2074"/>
                <a:gd name="T33" fmla="*/ 2147483647 h 2762"/>
                <a:gd name="T34" fmla="*/ 2147483647 w 2074"/>
                <a:gd name="T35" fmla="*/ 2147483647 h 2762"/>
                <a:gd name="T36" fmla="*/ 2147483647 w 2074"/>
                <a:gd name="T37" fmla="*/ 2147483647 h 2762"/>
                <a:gd name="T38" fmla="*/ 2147483647 w 2074"/>
                <a:gd name="T39" fmla="*/ 2147483647 h 2762"/>
                <a:gd name="T40" fmla="*/ 2147483647 w 2074"/>
                <a:gd name="T41" fmla="*/ 2147483647 h 2762"/>
                <a:gd name="T42" fmla="*/ 2147483647 w 2074"/>
                <a:gd name="T43" fmla="*/ 2147483647 h 2762"/>
                <a:gd name="T44" fmla="*/ 2147483647 w 2074"/>
                <a:gd name="T45" fmla="*/ 2147483647 h 2762"/>
                <a:gd name="T46" fmla="*/ 2147483647 w 2074"/>
                <a:gd name="T47" fmla="*/ 2147483647 h 2762"/>
                <a:gd name="T48" fmla="*/ 2147483647 w 2074"/>
                <a:gd name="T49" fmla="*/ 2147483647 h 2762"/>
                <a:gd name="T50" fmla="*/ 2147483647 w 2074"/>
                <a:gd name="T51" fmla="*/ 2147483647 h 2762"/>
                <a:gd name="T52" fmla="*/ 2147483647 w 2074"/>
                <a:gd name="T53" fmla="*/ 2147483647 h 2762"/>
                <a:gd name="T54" fmla="*/ 2147483647 w 2074"/>
                <a:gd name="T55" fmla="*/ 2147483647 h 2762"/>
                <a:gd name="T56" fmla="*/ 2147483647 w 2074"/>
                <a:gd name="T57" fmla="*/ 2147483647 h 2762"/>
                <a:gd name="T58" fmla="*/ 2147483647 w 2074"/>
                <a:gd name="T59" fmla="*/ 2147483647 h 2762"/>
                <a:gd name="T60" fmla="*/ 2147483647 w 2074"/>
                <a:gd name="T61" fmla="*/ 2147483647 h 2762"/>
                <a:gd name="T62" fmla="*/ 2147483647 w 2074"/>
                <a:gd name="T63" fmla="*/ 2147483647 h 2762"/>
                <a:gd name="T64" fmla="*/ 2147483647 w 2074"/>
                <a:gd name="T65" fmla="*/ 2147483647 h 2762"/>
                <a:gd name="T66" fmla="*/ 2147483647 w 2074"/>
                <a:gd name="T67" fmla="*/ 2147483647 h 2762"/>
                <a:gd name="T68" fmla="*/ 2147483647 w 2074"/>
                <a:gd name="T69" fmla="*/ 2147483647 h 2762"/>
                <a:gd name="T70" fmla="*/ 2147483647 w 2074"/>
                <a:gd name="T71" fmla="*/ 2147483647 h 2762"/>
                <a:gd name="T72" fmla="*/ 2147483647 w 2074"/>
                <a:gd name="T73" fmla="*/ 2147483647 h 2762"/>
                <a:gd name="T74" fmla="*/ 2147483647 w 2074"/>
                <a:gd name="T75" fmla="*/ 2147483647 h 2762"/>
                <a:gd name="T76" fmla="*/ 2147483647 w 2074"/>
                <a:gd name="T77" fmla="*/ 2147483647 h 2762"/>
                <a:gd name="T78" fmla="*/ 2147483647 w 2074"/>
                <a:gd name="T79" fmla="*/ 2147483647 h 2762"/>
                <a:gd name="T80" fmla="*/ 2147483647 w 2074"/>
                <a:gd name="T81" fmla="*/ 2147483647 h 2762"/>
                <a:gd name="T82" fmla="*/ 2147483647 w 2074"/>
                <a:gd name="T83" fmla="*/ 2147483647 h 2762"/>
                <a:gd name="T84" fmla="*/ 2147483647 w 2074"/>
                <a:gd name="T85" fmla="*/ 2147483647 h 2762"/>
                <a:gd name="T86" fmla="*/ 2147483647 w 2074"/>
                <a:gd name="T87" fmla="*/ 2147483647 h 2762"/>
                <a:gd name="T88" fmla="*/ 2147483647 w 2074"/>
                <a:gd name="T89" fmla="*/ 2147483647 h 2762"/>
                <a:gd name="T90" fmla="*/ 2147483647 w 2074"/>
                <a:gd name="T91" fmla="*/ 2147483647 h 2762"/>
                <a:gd name="T92" fmla="*/ 2147483647 w 2074"/>
                <a:gd name="T93" fmla="*/ 2147483647 h 2762"/>
                <a:gd name="T94" fmla="*/ 2147483647 w 2074"/>
                <a:gd name="T95" fmla="*/ 2147483647 h 2762"/>
                <a:gd name="T96" fmla="*/ 2147483647 w 2074"/>
                <a:gd name="T97" fmla="*/ 2147483647 h 2762"/>
                <a:gd name="T98" fmla="*/ 2147483647 w 2074"/>
                <a:gd name="T99" fmla="*/ 2147483647 h 2762"/>
                <a:gd name="T100" fmla="*/ 2147483647 w 2074"/>
                <a:gd name="T101" fmla="*/ 2147483647 h 2762"/>
                <a:gd name="T102" fmla="*/ 2147483647 w 2074"/>
                <a:gd name="T103" fmla="*/ 2147483647 h 2762"/>
                <a:gd name="T104" fmla="*/ 2147483647 w 2074"/>
                <a:gd name="T105" fmla="*/ 2147483647 h 27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74"/>
                <a:gd name="T160" fmla="*/ 0 h 2762"/>
                <a:gd name="T161" fmla="*/ 2074 w 2074"/>
                <a:gd name="T162" fmla="*/ 2762 h 27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74" h="2762">
                  <a:moveTo>
                    <a:pt x="1761" y="0"/>
                  </a:moveTo>
                  <a:lnTo>
                    <a:pt x="1780" y="72"/>
                  </a:lnTo>
                  <a:lnTo>
                    <a:pt x="1796" y="148"/>
                  </a:lnTo>
                  <a:lnTo>
                    <a:pt x="1810" y="226"/>
                  </a:lnTo>
                  <a:lnTo>
                    <a:pt x="1820" y="308"/>
                  </a:lnTo>
                  <a:lnTo>
                    <a:pt x="1828" y="392"/>
                  </a:lnTo>
                  <a:lnTo>
                    <a:pt x="1832" y="478"/>
                  </a:lnTo>
                  <a:lnTo>
                    <a:pt x="1834" y="564"/>
                  </a:lnTo>
                  <a:lnTo>
                    <a:pt x="1833" y="653"/>
                  </a:lnTo>
                  <a:lnTo>
                    <a:pt x="1830" y="741"/>
                  </a:lnTo>
                  <a:lnTo>
                    <a:pt x="1825" y="831"/>
                  </a:lnTo>
                  <a:lnTo>
                    <a:pt x="1818" y="921"/>
                  </a:lnTo>
                  <a:lnTo>
                    <a:pt x="1809" y="1009"/>
                  </a:lnTo>
                  <a:lnTo>
                    <a:pt x="1797" y="1098"/>
                  </a:lnTo>
                  <a:lnTo>
                    <a:pt x="1785" y="1185"/>
                  </a:lnTo>
                  <a:lnTo>
                    <a:pt x="1771" y="1272"/>
                  </a:lnTo>
                  <a:lnTo>
                    <a:pt x="1756" y="1357"/>
                  </a:lnTo>
                  <a:lnTo>
                    <a:pt x="1739" y="1440"/>
                  </a:lnTo>
                  <a:lnTo>
                    <a:pt x="1722" y="1520"/>
                  </a:lnTo>
                  <a:lnTo>
                    <a:pt x="1704" y="1597"/>
                  </a:lnTo>
                  <a:lnTo>
                    <a:pt x="1685" y="1673"/>
                  </a:lnTo>
                  <a:lnTo>
                    <a:pt x="1665" y="1744"/>
                  </a:lnTo>
                  <a:lnTo>
                    <a:pt x="1646" y="1811"/>
                  </a:lnTo>
                  <a:lnTo>
                    <a:pt x="1625" y="1875"/>
                  </a:lnTo>
                  <a:lnTo>
                    <a:pt x="1605" y="1934"/>
                  </a:lnTo>
                  <a:lnTo>
                    <a:pt x="1585" y="1988"/>
                  </a:lnTo>
                  <a:lnTo>
                    <a:pt x="1565" y="2038"/>
                  </a:lnTo>
                  <a:lnTo>
                    <a:pt x="1545" y="2082"/>
                  </a:lnTo>
                  <a:lnTo>
                    <a:pt x="1527" y="2120"/>
                  </a:lnTo>
                  <a:lnTo>
                    <a:pt x="1508" y="2151"/>
                  </a:lnTo>
                  <a:lnTo>
                    <a:pt x="1490" y="2177"/>
                  </a:lnTo>
                  <a:lnTo>
                    <a:pt x="1474" y="2195"/>
                  </a:lnTo>
                  <a:lnTo>
                    <a:pt x="1457" y="2206"/>
                  </a:lnTo>
                  <a:lnTo>
                    <a:pt x="1420" y="2225"/>
                  </a:lnTo>
                  <a:lnTo>
                    <a:pt x="1380" y="2243"/>
                  </a:lnTo>
                  <a:lnTo>
                    <a:pt x="1340" y="2259"/>
                  </a:lnTo>
                  <a:lnTo>
                    <a:pt x="1299" y="2275"/>
                  </a:lnTo>
                  <a:lnTo>
                    <a:pt x="1258" y="2290"/>
                  </a:lnTo>
                  <a:lnTo>
                    <a:pt x="1215" y="2304"/>
                  </a:lnTo>
                  <a:lnTo>
                    <a:pt x="1172" y="2317"/>
                  </a:lnTo>
                  <a:lnTo>
                    <a:pt x="1129" y="2329"/>
                  </a:lnTo>
                  <a:lnTo>
                    <a:pt x="1084" y="2341"/>
                  </a:lnTo>
                  <a:lnTo>
                    <a:pt x="1039" y="2352"/>
                  </a:lnTo>
                  <a:lnTo>
                    <a:pt x="994" y="2362"/>
                  </a:lnTo>
                  <a:lnTo>
                    <a:pt x="948" y="2371"/>
                  </a:lnTo>
                  <a:lnTo>
                    <a:pt x="903" y="2379"/>
                  </a:lnTo>
                  <a:lnTo>
                    <a:pt x="856" y="2387"/>
                  </a:lnTo>
                  <a:lnTo>
                    <a:pt x="809" y="2393"/>
                  </a:lnTo>
                  <a:lnTo>
                    <a:pt x="761" y="2399"/>
                  </a:lnTo>
                  <a:lnTo>
                    <a:pt x="714" y="2406"/>
                  </a:lnTo>
                  <a:lnTo>
                    <a:pt x="666" y="2410"/>
                  </a:lnTo>
                  <a:lnTo>
                    <a:pt x="618" y="2415"/>
                  </a:lnTo>
                  <a:lnTo>
                    <a:pt x="571" y="2418"/>
                  </a:lnTo>
                  <a:lnTo>
                    <a:pt x="523" y="2421"/>
                  </a:lnTo>
                  <a:lnTo>
                    <a:pt x="474" y="2423"/>
                  </a:lnTo>
                  <a:lnTo>
                    <a:pt x="426" y="2424"/>
                  </a:lnTo>
                  <a:lnTo>
                    <a:pt x="378" y="2425"/>
                  </a:lnTo>
                  <a:lnTo>
                    <a:pt x="330" y="2425"/>
                  </a:lnTo>
                  <a:lnTo>
                    <a:pt x="282" y="2425"/>
                  </a:lnTo>
                  <a:lnTo>
                    <a:pt x="235" y="2424"/>
                  </a:lnTo>
                  <a:lnTo>
                    <a:pt x="188" y="2422"/>
                  </a:lnTo>
                  <a:lnTo>
                    <a:pt x="140" y="2421"/>
                  </a:lnTo>
                  <a:lnTo>
                    <a:pt x="93" y="2418"/>
                  </a:lnTo>
                  <a:lnTo>
                    <a:pt x="46" y="2415"/>
                  </a:lnTo>
                  <a:lnTo>
                    <a:pt x="0" y="2412"/>
                  </a:lnTo>
                  <a:lnTo>
                    <a:pt x="11" y="2452"/>
                  </a:lnTo>
                  <a:lnTo>
                    <a:pt x="22" y="2493"/>
                  </a:lnTo>
                  <a:lnTo>
                    <a:pt x="34" y="2534"/>
                  </a:lnTo>
                  <a:lnTo>
                    <a:pt x="47" y="2575"/>
                  </a:lnTo>
                  <a:lnTo>
                    <a:pt x="61" y="2615"/>
                  </a:lnTo>
                  <a:lnTo>
                    <a:pt x="75" y="2655"/>
                  </a:lnTo>
                  <a:lnTo>
                    <a:pt x="89" y="2696"/>
                  </a:lnTo>
                  <a:lnTo>
                    <a:pt x="104" y="2735"/>
                  </a:lnTo>
                  <a:lnTo>
                    <a:pt x="174" y="2741"/>
                  </a:lnTo>
                  <a:lnTo>
                    <a:pt x="250" y="2748"/>
                  </a:lnTo>
                  <a:lnTo>
                    <a:pt x="332" y="2754"/>
                  </a:lnTo>
                  <a:lnTo>
                    <a:pt x="421" y="2758"/>
                  </a:lnTo>
                  <a:lnTo>
                    <a:pt x="514" y="2761"/>
                  </a:lnTo>
                  <a:lnTo>
                    <a:pt x="610" y="2762"/>
                  </a:lnTo>
                  <a:lnTo>
                    <a:pt x="660" y="2761"/>
                  </a:lnTo>
                  <a:lnTo>
                    <a:pt x="710" y="2761"/>
                  </a:lnTo>
                  <a:lnTo>
                    <a:pt x="760" y="2759"/>
                  </a:lnTo>
                  <a:lnTo>
                    <a:pt x="811" y="2757"/>
                  </a:lnTo>
                  <a:lnTo>
                    <a:pt x="862" y="2754"/>
                  </a:lnTo>
                  <a:lnTo>
                    <a:pt x="913" y="2750"/>
                  </a:lnTo>
                  <a:lnTo>
                    <a:pt x="964" y="2745"/>
                  </a:lnTo>
                  <a:lnTo>
                    <a:pt x="1015" y="2739"/>
                  </a:lnTo>
                  <a:lnTo>
                    <a:pt x="1064" y="2733"/>
                  </a:lnTo>
                  <a:lnTo>
                    <a:pt x="1114" y="2726"/>
                  </a:lnTo>
                  <a:lnTo>
                    <a:pt x="1164" y="2718"/>
                  </a:lnTo>
                  <a:lnTo>
                    <a:pt x="1213" y="2708"/>
                  </a:lnTo>
                  <a:lnTo>
                    <a:pt x="1261" y="2698"/>
                  </a:lnTo>
                  <a:lnTo>
                    <a:pt x="1308" y="2685"/>
                  </a:lnTo>
                  <a:lnTo>
                    <a:pt x="1354" y="2673"/>
                  </a:lnTo>
                  <a:lnTo>
                    <a:pt x="1399" y="2659"/>
                  </a:lnTo>
                  <a:lnTo>
                    <a:pt x="1442" y="2643"/>
                  </a:lnTo>
                  <a:lnTo>
                    <a:pt x="1485" y="2626"/>
                  </a:lnTo>
                  <a:lnTo>
                    <a:pt x="1526" y="2608"/>
                  </a:lnTo>
                  <a:lnTo>
                    <a:pt x="1565" y="2588"/>
                  </a:lnTo>
                  <a:lnTo>
                    <a:pt x="1614" y="2559"/>
                  </a:lnTo>
                  <a:lnTo>
                    <a:pt x="1660" y="2529"/>
                  </a:lnTo>
                  <a:lnTo>
                    <a:pt x="1701" y="2495"/>
                  </a:lnTo>
                  <a:lnTo>
                    <a:pt x="1737" y="2461"/>
                  </a:lnTo>
                  <a:lnTo>
                    <a:pt x="1771" y="2424"/>
                  </a:lnTo>
                  <a:lnTo>
                    <a:pt x="1801" y="2385"/>
                  </a:lnTo>
                  <a:lnTo>
                    <a:pt x="1826" y="2346"/>
                  </a:lnTo>
                  <a:lnTo>
                    <a:pt x="1849" y="2303"/>
                  </a:lnTo>
                  <a:lnTo>
                    <a:pt x="1869" y="2259"/>
                  </a:lnTo>
                  <a:lnTo>
                    <a:pt x="1886" y="2214"/>
                  </a:lnTo>
                  <a:lnTo>
                    <a:pt x="1901" y="2166"/>
                  </a:lnTo>
                  <a:lnTo>
                    <a:pt x="1915" y="2119"/>
                  </a:lnTo>
                  <a:lnTo>
                    <a:pt x="1925" y="2068"/>
                  </a:lnTo>
                  <a:lnTo>
                    <a:pt x="1934" y="2016"/>
                  </a:lnTo>
                  <a:lnTo>
                    <a:pt x="1941" y="1963"/>
                  </a:lnTo>
                  <a:lnTo>
                    <a:pt x="1947" y="1908"/>
                  </a:lnTo>
                  <a:lnTo>
                    <a:pt x="1952" y="1852"/>
                  </a:lnTo>
                  <a:lnTo>
                    <a:pt x="1955" y="1794"/>
                  </a:lnTo>
                  <a:lnTo>
                    <a:pt x="1959" y="1736"/>
                  </a:lnTo>
                  <a:lnTo>
                    <a:pt x="1962" y="1675"/>
                  </a:lnTo>
                  <a:lnTo>
                    <a:pt x="1967" y="1552"/>
                  </a:lnTo>
                  <a:lnTo>
                    <a:pt x="1975" y="1422"/>
                  </a:lnTo>
                  <a:lnTo>
                    <a:pt x="1979" y="1356"/>
                  </a:lnTo>
                  <a:lnTo>
                    <a:pt x="1984" y="1289"/>
                  </a:lnTo>
                  <a:lnTo>
                    <a:pt x="1990" y="1221"/>
                  </a:lnTo>
                  <a:lnTo>
                    <a:pt x="1998" y="1152"/>
                  </a:lnTo>
                  <a:lnTo>
                    <a:pt x="2007" y="1082"/>
                  </a:lnTo>
                  <a:lnTo>
                    <a:pt x="2018" y="1011"/>
                  </a:lnTo>
                  <a:lnTo>
                    <a:pt x="2032" y="939"/>
                  </a:lnTo>
                  <a:lnTo>
                    <a:pt x="2047" y="867"/>
                  </a:lnTo>
                  <a:lnTo>
                    <a:pt x="2055" y="828"/>
                  </a:lnTo>
                  <a:lnTo>
                    <a:pt x="2062" y="790"/>
                  </a:lnTo>
                  <a:lnTo>
                    <a:pt x="2067" y="754"/>
                  </a:lnTo>
                  <a:lnTo>
                    <a:pt x="2071" y="717"/>
                  </a:lnTo>
                  <a:lnTo>
                    <a:pt x="2073" y="681"/>
                  </a:lnTo>
                  <a:lnTo>
                    <a:pt x="2074" y="646"/>
                  </a:lnTo>
                  <a:lnTo>
                    <a:pt x="2073" y="611"/>
                  </a:lnTo>
                  <a:lnTo>
                    <a:pt x="2072" y="577"/>
                  </a:lnTo>
                  <a:lnTo>
                    <a:pt x="2069" y="544"/>
                  </a:lnTo>
                  <a:lnTo>
                    <a:pt x="2065" y="510"/>
                  </a:lnTo>
                  <a:lnTo>
                    <a:pt x="2060" y="479"/>
                  </a:lnTo>
                  <a:lnTo>
                    <a:pt x="2054" y="447"/>
                  </a:lnTo>
                  <a:lnTo>
                    <a:pt x="2047" y="417"/>
                  </a:lnTo>
                  <a:lnTo>
                    <a:pt x="2039" y="387"/>
                  </a:lnTo>
                  <a:lnTo>
                    <a:pt x="2030" y="358"/>
                  </a:lnTo>
                  <a:lnTo>
                    <a:pt x="2019" y="330"/>
                  </a:lnTo>
                  <a:lnTo>
                    <a:pt x="2008" y="303"/>
                  </a:lnTo>
                  <a:lnTo>
                    <a:pt x="1996" y="276"/>
                  </a:lnTo>
                  <a:lnTo>
                    <a:pt x="1983" y="250"/>
                  </a:lnTo>
                  <a:lnTo>
                    <a:pt x="1970" y="225"/>
                  </a:lnTo>
                  <a:lnTo>
                    <a:pt x="1955" y="201"/>
                  </a:lnTo>
                  <a:lnTo>
                    <a:pt x="1940" y="178"/>
                  </a:lnTo>
                  <a:lnTo>
                    <a:pt x="1925" y="156"/>
                  </a:lnTo>
                  <a:lnTo>
                    <a:pt x="1908" y="135"/>
                  </a:lnTo>
                  <a:lnTo>
                    <a:pt x="1891" y="115"/>
                  </a:lnTo>
                  <a:lnTo>
                    <a:pt x="1874" y="95"/>
                  </a:lnTo>
                  <a:lnTo>
                    <a:pt x="1855" y="76"/>
                  </a:lnTo>
                  <a:lnTo>
                    <a:pt x="1837" y="59"/>
                  </a:lnTo>
                  <a:lnTo>
                    <a:pt x="1819" y="42"/>
                  </a:lnTo>
                  <a:lnTo>
                    <a:pt x="1799" y="27"/>
                  </a:lnTo>
                  <a:lnTo>
                    <a:pt x="1780" y="13"/>
                  </a:lnTo>
                  <a:lnTo>
                    <a:pt x="1761" y="0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Freeform 193"/>
            <p:cNvSpPr>
              <a:spLocks/>
            </p:cNvSpPr>
            <p:nvPr/>
          </p:nvSpPr>
          <p:spPr bwMode="auto">
            <a:xfrm>
              <a:off x="2546351" y="466725"/>
              <a:ext cx="57150" cy="90488"/>
            </a:xfrm>
            <a:custGeom>
              <a:avLst/>
              <a:gdLst>
                <a:gd name="T0" fmla="*/ 2147483647 w 539"/>
                <a:gd name="T1" fmla="*/ 2147483647 h 859"/>
                <a:gd name="T2" fmla="*/ 2147483647 w 539"/>
                <a:gd name="T3" fmla="*/ 2147483647 h 859"/>
                <a:gd name="T4" fmla="*/ 2147483647 w 539"/>
                <a:gd name="T5" fmla="*/ 2147483647 h 859"/>
                <a:gd name="T6" fmla="*/ 2147483647 w 539"/>
                <a:gd name="T7" fmla="*/ 2147483647 h 859"/>
                <a:gd name="T8" fmla="*/ 2147483647 w 539"/>
                <a:gd name="T9" fmla="*/ 2147483647 h 859"/>
                <a:gd name="T10" fmla="*/ 2147483647 w 539"/>
                <a:gd name="T11" fmla="*/ 2147483647 h 859"/>
                <a:gd name="T12" fmla="*/ 0 w 539"/>
                <a:gd name="T13" fmla="*/ 2147483647 h 859"/>
                <a:gd name="T14" fmla="*/ 2147483647 w 539"/>
                <a:gd name="T15" fmla="*/ 2147483647 h 859"/>
                <a:gd name="T16" fmla="*/ 2147483647 w 539"/>
                <a:gd name="T17" fmla="*/ 2147483647 h 859"/>
                <a:gd name="T18" fmla="*/ 2147483647 w 539"/>
                <a:gd name="T19" fmla="*/ 2147483647 h 859"/>
                <a:gd name="T20" fmla="*/ 2147483647 w 539"/>
                <a:gd name="T21" fmla="*/ 2147483647 h 859"/>
                <a:gd name="T22" fmla="*/ 2147483647 w 539"/>
                <a:gd name="T23" fmla="*/ 2147483647 h 859"/>
                <a:gd name="T24" fmla="*/ 2147483647 w 539"/>
                <a:gd name="T25" fmla="*/ 2147483647 h 859"/>
                <a:gd name="T26" fmla="*/ 2147483647 w 539"/>
                <a:gd name="T27" fmla="*/ 2147483647 h 859"/>
                <a:gd name="T28" fmla="*/ 2147483647 w 539"/>
                <a:gd name="T29" fmla="*/ 2147483647 h 859"/>
                <a:gd name="T30" fmla="*/ 2147483647 w 539"/>
                <a:gd name="T31" fmla="*/ 2147483647 h 859"/>
                <a:gd name="T32" fmla="*/ 2147483647 w 539"/>
                <a:gd name="T33" fmla="*/ 2147483647 h 859"/>
                <a:gd name="T34" fmla="*/ 2147483647 w 539"/>
                <a:gd name="T35" fmla="*/ 2147483647 h 859"/>
                <a:gd name="T36" fmla="*/ 2147483647 w 539"/>
                <a:gd name="T37" fmla="*/ 2147483647 h 859"/>
                <a:gd name="T38" fmla="*/ 2147483647 w 539"/>
                <a:gd name="T39" fmla="*/ 2147483647 h 859"/>
                <a:gd name="T40" fmla="*/ 2147483647 w 539"/>
                <a:gd name="T41" fmla="*/ 2147483647 h 859"/>
                <a:gd name="T42" fmla="*/ 2147483647 w 539"/>
                <a:gd name="T43" fmla="*/ 2147483647 h 859"/>
                <a:gd name="T44" fmla="*/ 2147483647 w 539"/>
                <a:gd name="T45" fmla="*/ 0 h 859"/>
                <a:gd name="T46" fmla="*/ 2147483647 w 539"/>
                <a:gd name="T47" fmla="*/ 2147483647 h 859"/>
                <a:gd name="T48" fmla="*/ 2147483647 w 539"/>
                <a:gd name="T49" fmla="*/ 2147483647 h 859"/>
                <a:gd name="T50" fmla="*/ 2147483647 w 539"/>
                <a:gd name="T51" fmla="*/ 2147483647 h 859"/>
                <a:gd name="T52" fmla="*/ 2147483647 w 539"/>
                <a:gd name="T53" fmla="*/ 2147483647 h 859"/>
                <a:gd name="T54" fmla="*/ 2147483647 w 539"/>
                <a:gd name="T55" fmla="*/ 2147483647 h 859"/>
                <a:gd name="T56" fmla="*/ 2147483647 w 539"/>
                <a:gd name="T57" fmla="*/ 2147483647 h 859"/>
                <a:gd name="T58" fmla="*/ 2147483647 w 539"/>
                <a:gd name="T59" fmla="*/ 2147483647 h 859"/>
                <a:gd name="T60" fmla="*/ 2147483647 w 539"/>
                <a:gd name="T61" fmla="*/ 2147483647 h 859"/>
                <a:gd name="T62" fmla="*/ 2147483647 w 539"/>
                <a:gd name="T63" fmla="*/ 2147483647 h 859"/>
                <a:gd name="T64" fmla="*/ 2147483647 w 539"/>
                <a:gd name="T65" fmla="*/ 2147483647 h 859"/>
                <a:gd name="T66" fmla="*/ 2147483647 w 539"/>
                <a:gd name="T67" fmla="*/ 2147483647 h 859"/>
                <a:gd name="T68" fmla="*/ 2147483647 w 539"/>
                <a:gd name="T69" fmla="*/ 2147483647 h 859"/>
                <a:gd name="T70" fmla="*/ 2147483647 w 539"/>
                <a:gd name="T71" fmla="*/ 2147483647 h 859"/>
                <a:gd name="T72" fmla="*/ 2147483647 w 539"/>
                <a:gd name="T73" fmla="*/ 2147483647 h 859"/>
                <a:gd name="T74" fmla="*/ 2147483647 w 539"/>
                <a:gd name="T75" fmla="*/ 2147483647 h 859"/>
                <a:gd name="T76" fmla="*/ 2147483647 w 539"/>
                <a:gd name="T77" fmla="*/ 2147483647 h 859"/>
                <a:gd name="T78" fmla="*/ 2147483647 w 539"/>
                <a:gd name="T79" fmla="*/ 2147483647 h 859"/>
                <a:gd name="T80" fmla="*/ 2147483647 w 539"/>
                <a:gd name="T81" fmla="*/ 2147483647 h 859"/>
                <a:gd name="T82" fmla="*/ 2147483647 w 539"/>
                <a:gd name="T83" fmla="*/ 2147483647 h 859"/>
                <a:gd name="T84" fmla="*/ 2147483647 w 539"/>
                <a:gd name="T85" fmla="*/ 2147483647 h 859"/>
                <a:gd name="T86" fmla="*/ 2147483647 w 539"/>
                <a:gd name="T87" fmla="*/ 2147483647 h 859"/>
                <a:gd name="T88" fmla="*/ 2147483647 w 539"/>
                <a:gd name="T89" fmla="*/ 2147483647 h 859"/>
                <a:gd name="T90" fmla="*/ 2147483647 w 539"/>
                <a:gd name="T91" fmla="*/ 2147483647 h 859"/>
                <a:gd name="T92" fmla="*/ 2147483647 w 539"/>
                <a:gd name="T93" fmla="*/ 2147483647 h 859"/>
                <a:gd name="T94" fmla="*/ 2147483647 w 539"/>
                <a:gd name="T95" fmla="*/ 2147483647 h 85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39"/>
                <a:gd name="T145" fmla="*/ 0 h 859"/>
                <a:gd name="T146" fmla="*/ 539 w 539"/>
                <a:gd name="T147" fmla="*/ 859 h 85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39" h="859">
                  <a:moveTo>
                    <a:pt x="240" y="848"/>
                  </a:moveTo>
                  <a:lnTo>
                    <a:pt x="203" y="856"/>
                  </a:lnTo>
                  <a:lnTo>
                    <a:pt x="169" y="859"/>
                  </a:lnTo>
                  <a:lnTo>
                    <a:pt x="138" y="858"/>
                  </a:lnTo>
                  <a:lnTo>
                    <a:pt x="112" y="853"/>
                  </a:lnTo>
                  <a:lnTo>
                    <a:pt x="88" y="845"/>
                  </a:lnTo>
                  <a:lnTo>
                    <a:pt x="67" y="833"/>
                  </a:lnTo>
                  <a:lnTo>
                    <a:pt x="50" y="817"/>
                  </a:lnTo>
                  <a:lnTo>
                    <a:pt x="36" y="799"/>
                  </a:lnTo>
                  <a:lnTo>
                    <a:pt x="23" y="779"/>
                  </a:lnTo>
                  <a:lnTo>
                    <a:pt x="14" y="755"/>
                  </a:lnTo>
                  <a:lnTo>
                    <a:pt x="7" y="730"/>
                  </a:lnTo>
                  <a:lnTo>
                    <a:pt x="2" y="702"/>
                  </a:lnTo>
                  <a:lnTo>
                    <a:pt x="0" y="673"/>
                  </a:lnTo>
                  <a:lnTo>
                    <a:pt x="0" y="642"/>
                  </a:lnTo>
                  <a:lnTo>
                    <a:pt x="1" y="610"/>
                  </a:lnTo>
                  <a:lnTo>
                    <a:pt x="4" y="576"/>
                  </a:lnTo>
                  <a:lnTo>
                    <a:pt x="9" y="542"/>
                  </a:lnTo>
                  <a:lnTo>
                    <a:pt x="15" y="508"/>
                  </a:lnTo>
                  <a:lnTo>
                    <a:pt x="22" y="473"/>
                  </a:lnTo>
                  <a:lnTo>
                    <a:pt x="32" y="439"/>
                  </a:lnTo>
                  <a:lnTo>
                    <a:pt x="42" y="405"/>
                  </a:lnTo>
                  <a:lnTo>
                    <a:pt x="52" y="370"/>
                  </a:lnTo>
                  <a:lnTo>
                    <a:pt x="64" y="338"/>
                  </a:lnTo>
                  <a:lnTo>
                    <a:pt x="76" y="305"/>
                  </a:lnTo>
                  <a:lnTo>
                    <a:pt x="89" y="275"/>
                  </a:lnTo>
                  <a:lnTo>
                    <a:pt x="102" y="245"/>
                  </a:lnTo>
                  <a:lnTo>
                    <a:pt x="115" y="217"/>
                  </a:lnTo>
                  <a:lnTo>
                    <a:pt x="129" y="191"/>
                  </a:lnTo>
                  <a:lnTo>
                    <a:pt x="143" y="168"/>
                  </a:lnTo>
                  <a:lnTo>
                    <a:pt x="156" y="147"/>
                  </a:lnTo>
                  <a:lnTo>
                    <a:pt x="169" y="128"/>
                  </a:lnTo>
                  <a:lnTo>
                    <a:pt x="181" y="112"/>
                  </a:lnTo>
                  <a:lnTo>
                    <a:pt x="197" y="96"/>
                  </a:lnTo>
                  <a:lnTo>
                    <a:pt x="211" y="80"/>
                  </a:lnTo>
                  <a:lnTo>
                    <a:pt x="226" y="67"/>
                  </a:lnTo>
                  <a:lnTo>
                    <a:pt x="240" y="54"/>
                  </a:lnTo>
                  <a:lnTo>
                    <a:pt x="255" y="43"/>
                  </a:lnTo>
                  <a:lnTo>
                    <a:pt x="270" y="34"/>
                  </a:lnTo>
                  <a:lnTo>
                    <a:pt x="284" y="24"/>
                  </a:lnTo>
                  <a:lnTo>
                    <a:pt x="298" y="17"/>
                  </a:lnTo>
                  <a:lnTo>
                    <a:pt x="312" y="11"/>
                  </a:lnTo>
                  <a:lnTo>
                    <a:pt x="326" y="6"/>
                  </a:lnTo>
                  <a:lnTo>
                    <a:pt x="339" y="3"/>
                  </a:lnTo>
                  <a:lnTo>
                    <a:pt x="352" y="1"/>
                  </a:lnTo>
                  <a:lnTo>
                    <a:pt x="366" y="0"/>
                  </a:lnTo>
                  <a:lnTo>
                    <a:pt x="378" y="0"/>
                  </a:lnTo>
                  <a:lnTo>
                    <a:pt x="390" y="2"/>
                  </a:lnTo>
                  <a:lnTo>
                    <a:pt x="402" y="5"/>
                  </a:lnTo>
                  <a:lnTo>
                    <a:pt x="413" y="9"/>
                  </a:lnTo>
                  <a:lnTo>
                    <a:pt x="425" y="14"/>
                  </a:lnTo>
                  <a:lnTo>
                    <a:pt x="436" y="21"/>
                  </a:lnTo>
                  <a:lnTo>
                    <a:pt x="446" y="28"/>
                  </a:lnTo>
                  <a:lnTo>
                    <a:pt x="456" y="38"/>
                  </a:lnTo>
                  <a:lnTo>
                    <a:pt x="465" y="48"/>
                  </a:lnTo>
                  <a:lnTo>
                    <a:pt x="474" y="60"/>
                  </a:lnTo>
                  <a:lnTo>
                    <a:pt x="483" y="73"/>
                  </a:lnTo>
                  <a:lnTo>
                    <a:pt x="491" y="86"/>
                  </a:lnTo>
                  <a:lnTo>
                    <a:pt x="498" y="102"/>
                  </a:lnTo>
                  <a:lnTo>
                    <a:pt x="505" y="119"/>
                  </a:lnTo>
                  <a:lnTo>
                    <a:pt x="511" y="136"/>
                  </a:lnTo>
                  <a:lnTo>
                    <a:pt x="517" y="156"/>
                  </a:lnTo>
                  <a:lnTo>
                    <a:pt x="522" y="176"/>
                  </a:lnTo>
                  <a:lnTo>
                    <a:pt x="526" y="197"/>
                  </a:lnTo>
                  <a:lnTo>
                    <a:pt x="530" y="220"/>
                  </a:lnTo>
                  <a:lnTo>
                    <a:pt x="534" y="241"/>
                  </a:lnTo>
                  <a:lnTo>
                    <a:pt x="536" y="265"/>
                  </a:lnTo>
                  <a:lnTo>
                    <a:pt x="538" y="287"/>
                  </a:lnTo>
                  <a:lnTo>
                    <a:pt x="539" y="310"/>
                  </a:lnTo>
                  <a:lnTo>
                    <a:pt x="539" y="334"/>
                  </a:lnTo>
                  <a:lnTo>
                    <a:pt x="539" y="357"/>
                  </a:lnTo>
                  <a:lnTo>
                    <a:pt x="538" y="382"/>
                  </a:lnTo>
                  <a:lnTo>
                    <a:pt x="536" y="406"/>
                  </a:lnTo>
                  <a:lnTo>
                    <a:pt x="534" y="429"/>
                  </a:lnTo>
                  <a:lnTo>
                    <a:pt x="530" y="454"/>
                  </a:lnTo>
                  <a:lnTo>
                    <a:pt x="526" y="478"/>
                  </a:lnTo>
                  <a:lnTo>
                    <a:pt x="522" y="502"/>
                  </a:lnTo>
                  <a:lnTo>
                    <a:pt x="517" y="525"/>
                  </a:lnTo>
                  <a:lnTo>
                    <a:pt x="511" y="549"/>
                  </a:lnTo>
                  <a:lnTo>
                    <a:pt x="504" y="572"/>
                  </a:lnTo>
                  <a:lnTo>
                    <a:pt x="496" y="594"/>
                  </a:lnTo>
                  <a:lnTo>
                    <a:pt x="488" y="617"/>
                  </a:lnTo>
                  <a:lnTo>
                    <a:pt x="478" y="638"/>
                  </a:lnTo>
                  <a:lnTo>
                    <a:pt x="467" y="659"/>
                  </a:lnTo>
                  <a:lnTo>
                    <a:pt x="456" y="680"/>
                  </a:lnTo>
                  <a:lnTo>
                    <a:pt x="444" y="699"/>
                  </a:lnTo>
                  <a:lnTo>
                    <a:pt x="431" y="719"/>
                  </a:lnTo>
                  <a:lnTo>
                    <a:pt x="416" y="737"/>
                  </a:lnTo>
                  <a:lnTo>
                    <a:pt x="401" y="753"/>
                  </a:lnTo>
                  <a:lnTo>
                    <a:pt x="385" y="769"/>
                  </a:lnTo>
                  <a:lnTo>
                    <a:pt x="368" y="785"/>
                  </a:lnTo>
                  <a:lnTo>
                    <a:pt x="348" y="798"/>
                  </a:lnTo>
                  <a:lnTo>
                    <a:pt x="329" y="811"/>
                  </a:lnTo>
                  <a:lnTo>
                    <a:pt x="309" y="822"/>
                  </a:lnTo>
                  <a:lnTo>
                    <a:pt x="287" y="833"/>
                  </a:lnTo>
                  <a:lnTo>
                    <a:pt x="264" y="841"/>
                  </a:lnTo>
                  <a:lnTo>
                    <a:pt x="240" y="84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5" name="Freeform 194"/>
            <p:cNvSpPr>
              <a:spLocks/>
            </p:cNvSpPr>
            <p:nvPr/>
          </p:nvSpPr>
          <p:spPr bwMode="auto">
            <a:xfrm>
              <a:off x="2552701" y="463550"/>
              <a:ext cx="47625" cy="85725"/>
            </a:xfrm>
            <a:custGeom>
              <a:avLst/>
              <a:gdLst>
                <a:gd name="T0" fmla="*/ 2147483647 w 441"/>
                <a:gd name="T1" fmla="*/ 2147483647 h 808"/>
                <a:gd name="T2" fmla="*/ 2147483647 w 441"/>
                <a:gd name="T3" fmla="*/ 2147483647 h 808"/>
                <a:gd name="T4" fmla="*/ 2147483647 w 441"/>
                <a:gd name="T5" fmla="*/ 2147483647 h 808"/>
                <a:gd name="T6" fmla="*/ 2147483647 w 441"/>
                <a:gd name="T7" fmla="*/ 2147483647 h 808"/>
                <a:gd name="T8" fmla="*/ 2147483647 w 441"/>
                <a:gd name="T9" fmla="*/ 2147483647 h 808"/>
                <a:gd name="T10" fmla="*/ 2147483647 w 441"/>
                <a:gd name="T11" fmla="*/ 2147483647 h 808"/>
                <a:gd name="T12" fmla="*/ 2147483647 w 441"/>
                <a:gd name="T13" fmla="*/ 2147483647 h 808"/>
                <a:gd name="T14" fmla="*/ 2147483647 w 441"/>
                <a:gd name="T15" fmla="*/ 2147483647 h 808"/>
                <a:gd name="T16" fmla="*/ 2147483647 w 441"/>
                <a:gd name="T17" fmla="*/ 2147483647 h 808"/>
                <a:gd name="T18" fmla="*/ 2147483647 w 441"/>
                <a:gd name="T19" fmla="*/ 0 h 808"/>
                <a:gd name="T20" fmla="*/ 2147483647 w 441"/>
                <a:gd name="T21" fmla="*/ 2147483647 h 808"/>
                <a:gd name="T22" fmla="*/ 2147483647 w 441"/>
                <a:gd name="T23" fmla="*/ 2147483647 h 808"/>
                <a:gd name="T24" fmla="*/ 2147483647 w 441"/>
                <a:gd name="T25" fmla="*/ 2147483647 h 808"/>
                <a:gd name="T26" fmla="*/ 2147483647 w 441"/>
                <a:gd name="T27" fmla="*/ 2147483647 h 808"/>
                <a:gd name="T28" fmla="*/ 2147483647 w 441"/>
                <a:gd name="T29" fmla="*/ 2147483647 h 808"/>
                <a:gd name="T30" fmla="*/ 2147483647 w 441"/>
                <a:gd name="T31" fmla="*/ 2147483647 h 808"/>
                <a:gd name="T32" fmla="*/ 2147483647 w 441"/>
                <a:gd name="T33" fmla="*/ 2147483647 h 808"/>
                <a:gd name="T34" fmla="*/ 2147483647 w 441"/>
                <a:gd name="T35" fmla="*/ 2147483647 h 808"/>
                <a:gd name="T36" fmla="*/ 2147483647 w 441"/>
                <a:gd name="T37" fmla="*/ 2147483647 h 808"/>
                <a:gd name="T38" fmla="*/ 2147483647 w 441"/>
                <a:gd name="T39" fmla="*/ 2147483647 h 808"/>
                <a:gd name="T40" fmla="*/ 2147483647 w 441"/>
                <a:gd name="T41" fmla="*/ 2147483647 h 808"/>
                <a:gd name="T42" fmla="*/ 2147483647 w 441"/>
                <a:gd name="T43" fmla="*/ 2147483647 h 808"/>
                <a:gd name="T44" fmla="*/ 2147483647 w 441"/>
                <a:gd name="T45" fmla="*/ 2147483647 h 808"/>
                <a:gd name="T46" fmla="*/ 2147483647 w 441"/>
                <a:gd name="T47" fmla="*/ 2147483647 h 808"/>
                <a:gd name="T48" fmla="*/ 2147483647 w 441"/>
                <a:gd name="T49" fmla="*/ 2147483647 h 808"/>
                <a:gd name="T50" fmla="*/ 2147483647 w 441"/>
                <a:gd name="T51" fmla="*/ 2147483647 h 808"/>
                <a:gd name="T52" fmla="*/ 2147483647 w 441"/>
                <a:gd name="T53" fmla="*/ 2147483647 h 808"/>
                <a:gd name="T54" fmla="*/ 2147483647 w 441"/>
                <a:gd name="T55" fmla="*/ 2147483647 h 808"/>
                <a:gd name="T56" fmla="*/ 2147483647 w 441"/>
                <a:gd name="T57" fmla="*/ 2147483647 h 808"/>
                <a:gd name="T58" fmla="*/ 2147483647 w 441"/>
                <a:gd name="T59" fmla="*/ 2147483647 h 808"/>
                <a:gd name="T60" fmla="*/ 2147483647 w 441"/>
                <a:gd name="T61" fmla="*/ 2147483647 h 808"/>
                <a:gd name="T62" fmla="*/ 2147483647 w 441"/>
                <a:gd name="T63" fmla="*/ 2147483647 h 808"/>
                <a:gd name="T64" fmla="*/ 2147483647 w 441"/>
                <a:gd name="T65" fmla="*/ 2147483647 h 808"/>
                <a:gd name="T66" fmla="*/ 2147483647 w 441"/>
                <a:gd name="T67" fmla="*/ 2147483647 h 808"/>
                <a:gd name="T68" fmla="*/ 2147483647 w 441"/>
                <a:gd name="T69" fmla="*/ 2147483647 h 808"/>
                <a:gd name="T70" fmla="*/ 2147483647 w 441"/>
                <a:gd name="T71" fmla="*/ 2147483647 h 808"/>
                <a:gd name="T72" fmla="*/ 2147483647 w 441"/>
                <a:gd name="T73" fmla="*/ 2147483647 h 808"/>
                <a:gd name="T74" fmla="*/ 2147483647 w 441"/>
                <a:gd name="T75" fmla="*/ 2147483647 h 808"/>
                <a:gd name="T76" fmla="*/ 2147483647 w 441"/>
                <a:gd name="T77" fmla="*/ 2147483647 h 808"/>
                <a:gd name="T78" fmla="*/ 2147483647 w 441"/>
                <a:gd name="T79" fmla="*/ 2147483647 h 808"/>
                <a:gd name="T80" fmla="*/ 2147483647 w 441"/>
                <a:gd name="T81" fmla="*/ 2147483647 h 808"/>
                <a:gd name="T82" fmla="*/ 2147483647 w 441"/>
                <a:gd name="T83" fmla="*/ 2147483647 h 808"/>
                <a:gd name="T84" fmla="*/ 2147483647 w 441"/>
                <a:gd name="T85" fmla="*/ 2147483647 h 808"/>
                <a:gd name="T86" fmla="*/ 2147483647 w 441"/>
                <a:gd name="T87" fmla="*/ 2147483647 h 808"/>
                <a:gd name="T88" fmla="*/ 2147483647 w 441"/>
                <a:gd name="T89" fmla="*/ 2147483647 h 80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41"/>
                <a:gd name="T136" fmla="*/ 0 h 808"/>
                <a:gd name="T137" fmla="*/ 441 w 441"/>
                <a:gd name="T138" fmla="*/ 808 h 80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41" h="808">
                  <a:moveTo>
                    <a:pt x="433" y="208"/>
                  </a:moveTo>
                  <a:lnTo>
                    <a:pt x="430" y="187"/>
                  </a:lnTo>
                  <a:lnTo>
                    <a:pt x="425" y="167"/>
                  </a:lnTo>
                  <a:lnTo>
                    <a:pt x="421" y="147"/>
                  </a:lnTo>
                  <a:lnTo>
                    <a:pt x="416" y="129"/>
                  </a:lnTo>
                  <a:lnTo>
                    <a:pt x="409" y="113"/>
                  </a:lnTo>
                  <a:lnTo>
                    <a:pt x="402" y="96"/>
                  </a:lnTo>
                  <a:lnTo>
                    <a:pt x="395" y="82"/>
                  </a:lnTo>
                  <a:lnTo>
                    <a:pt x="388" y="69"/>
                  </a:lnTo>
                  <a:lnTo>
                    <a:pt x="380" y="57"/>
                  </a:lnTo>
                  <a:lnTo>
                    <a:pt x="372" y="45"/>
                  </a:lnTo>
                  <a:lnTo>
                    <a:pt x="363" y="36"/>
                  </a:lnTo>
                  <a:lnTo>
                    <a:pt x="353" y="27"/>
                  </a:lnTo>
                  <a:lnTo>
                    <a:pt x="343" y="20"/>
                  </a:lnTo>
                  <a:lnTo>
                    <a:pt x="333" y="14"/>
                  </a:lnTo>
                  <a:lnTo>
                    <a:pt x="323" y="8"/>
                  </a:lnTo>
                  <a:lnTo>
                    <a:pt x="312" y="5"/>
                  </a:lnTo>
                  <a:lnTo>
                    <a:pt x="300" y="2"/>
                  </a:lnTo>
                  <a:lnTo>
                    <a:pt x="288" y="0"/>
                  </a:lnTo>
                  <a:lnTo>
                    <a:pt x="276" y="0"/>
                  </a:lnTo>
                  <a:lnTo>
                    <a:pt x="264" y="1"/>
                  </a:lnTo>
                  <a:lnTo>
                    <a:pt x="252" y="3"/>
                  </a:lnTo>
                  <a:lnTo>
                    <a:pt x="238" y="6"/>
                  </a:lnTo>
                  <a:lnTo>
                    <a:pt x="226" y="11"/>
                  </a:lnTo>
                  <a:lnTo>
                    <a:pt x="213" y="16"/>
                  </a:lnTo>
                  <a:lnTo>
                    <a:pt x="200" y="23"/>
                  </a:lnTo>
                  <a:lnTo>
                    <a:pt x="185" y="31"/>
                  </a:lnTo>
                  <a:lnTo>
                    <a:pt x="172" y="40"/>
                  </a:lnTo>
                  <a:lnTo>
                    <a:pt x="158" y="52"/>
                  </a:lnTo>
                  <a:lnTo>
                    <a:pt x="144" y="64"/>
                  </a:lnTo>
                  <a:lnTo>
                    <a:pt x="130" y="76"/>
                  </a:lnTo>
                  <a:lnTo>
                    <a:pt x="116" y="91"/>
                  </a:lnTo>
                  <a:lnTo>
                    <a:pt x="102" y="107"/>
                  </a:lnTo>
                  <a:lnTo>
                    <a:pt x="90" y="122"/>
                  </a:lnTo>
                  <a:lnTo>
                    <a:pt x="77" y="139"/>
                  </a:lnTo>
                  <a:lnTo>
                    <a:pt x="64" y="160"/>
                  </a:lnTo>
                  <a:lnTo>
                    <a:pt x="51" y="183"/>
                  </a:lnTo>
                  <a:lnTo>
                    <a:pt x="39" y="208"/>
                  </a:lnTo>
                  <a:lnTo>
                    <a:pt x="26" y="236"/>
                  </a:lnTo>
                  <a:lnTo>
                    <a:pt x="12" y="264"/>
                  </a:lnTo>
                  <a:lnTo>
                    <a:pt x="0" y="295"/>
                  </a:lnTo>
                  <a:lnTo>
                    <a:pt x="9" y="308"/>
                  </a:lnTo>
                  <a:lnTo>
                    <a:pt x="17" y="321"/>
                  </a:lnTo>
                  <a:lnTo>
                    <a:pt x="26" y="334"/>
                  </a:lnTo>
                  <a:lnTo>
                    <a:pt x="33" y="349"/>
                  </a:lnTo>
                  <a:lnTo>
                    <a:pt x="45" y="378"/>
                  </a:lnTo>
                  <a:lnTo>
                    <a:pt x="56" y="408"/>
                  </a:lnTo>
                  <a:lnTo>
                    <a:pt x="65" y="439"/>
                  </a:lnTo>
                  <a:lnTo>
                    <a:pt x="73" y="472"/>
                  </a:lnTo>
                  <a:lnTo>
                    <a:pt x="80" y="504"/>
                  </a:lnTo>
                  <a:lnTo>
                    <a:pt x="86" y="538"/>
                  </a:lnTo>
                  <a:lnTo>
                    <a:pt x="97" y="605"/>
                  </a:lnTo>
                  <a:lnTo>
                    <a:pt x="107" y="673"/>
                  </a:lnTo>
                  <a:lnTo>
                    <a:pt x="113" y="708"/>
                  </a:lnTo>
                  <a:lnTo>
                    <a:pt x="119" y="742"/>
                  </a:lnTo>
                  <a:lnTo>
                    <a:pt x="127" y="775"/>
                  </a:lnTo>
                  <a:lnTo>
                    <a:pt x="136" y="808"/>
                  </a:lnTo>
                  <a:lnTo>
                    <a:pt x="147" y="806"/>
                  </a:lnTo>
                  <a:lnTo>
                    <a:pt x="158" y="804"/>
                  </a:lnTo>
                  <a:lnTo>
                    <a:pt x="180" y="797"/>
                  </a:lnTo>
                  <a:lnTo>
                    <a:pt x="202" y="788"/>
                  </a:lnTo>
                  <a:lnTo>
                    <a:pt x="223" y="779"/>
                  </a:lnTo>
                  <a:lnTo>
                    <a:pt x="242" y="769"/>
                  </a:lnTo>
                  <a:lnTo>
                    <a:pt x="261" y="757"/>
                  </a:lnTo>
                  <a:lnTo>
                    <a:pt x="278" y="744"/>
                  </a:lnTo>
                  <a:lnTo>
                    <a:pt x="295" y="729"/>
                  </a:lnTo>
                  <a:lnTo>
                    <a:pt x="311" y="714"/>
                  </a:lnTo>
                  <a:lnTo>
                    <a:pt x="325" y="698"/>
                  </a:lnTo>
                  <a:lnTo>
                    <a:pt x="338" y="682"/>
                  </a:lnTo>
                  <a:lnTo>
                    <a:pt x="351" y="663"/>
                  </a:lnTo>
                  <a:lnTo>
                    <a:pt x="363" y="645"/>
                  </a:lnTo>
                  <a:lnTo>
                    <a:pt x="374" y="626"/>
                  </a:lnTo>
                  <a:lnTo>
                    <a:pt x="383" y="605"/>
                  </a:lnTo>
                  <a:lnTo>
                    <a:pt x="392" y="585"/>
                  </a:lnTo>
                  <a:lnTo>
                    <a:pt x="400" y="563"/>
                  </a:lnTo>
                  <a:lnTo>
                    <a:pt x="408" y="542"/>
                  </a:lnTo>
                  <a:lnTo>
                    <a:pt x="414" y="521"/>
                  </a:lnTo>
                  <a:lnTo>
                    <a:pt x="421" y="498"/>
                  </a:lnTo>
                  <a:lnTo>
                    <a:pt x="426" y="476"/>
                  </a:lnTo>
                  <a:lnTo>
                    <a:pt x="430" y="454"/>
                  </a:lnTo>
                  <a:lnTo>
                    <a:pt x="433" y="430"/>
                  </a:lnTo>
                  <a:lnTo>
                    <a:pt x="436" y="408"/>
                  </a:lnTo>
                  <a:lnTo>
                    <a:pt x="438" y="384"/>
                  </a:lnTo>
                  <a:lnTo>
                    <a:pt x="440" y="362"/>
                  </a:lnTo>
                  <a:lnTo>
                    <a:pt x="441" y="339"/>
                  </a:lnTo>
                  <a:lnTo>
                    <a:pt x="441" y="316"/>
                  </a:lnTo>
                  <a:lnTo>
                    <a:pt x="440" y="294"/>
                  </a:lnTo>
                  <a:lnTo>
                    <a:pt x="439" y="272"/>
                  </a:lnTo>
                  <a:lnTo>
                    <a:pt x="438" y="250"/>
                  </a:lnTo>
                  <a:lnTo>
                    <a:pt x="436" y="229"/>
                  </a:lnTo>
                  <a:lnTo>
                    <a:pt x="433" y="208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6" name="Freeform 195"/>
            <p:cNvSpPr>
              <a:spLocks/>
            </p:cNvSpPr>
            <p:nvPr/>
          </p:nvSpPr>
          <p:spPr bwMode="auto">
            <a:xfrm>
              <a:off x="2511426" y="436563"/>
              <a:ext cx="50800" cy="119063"/>
            </a:xfrm>
            <a:custGeom>
              <a:avLst/>
              <a:gdLst>
                <a:gd name="T0" fmla="*/ 2147483647 w 481"/>
                <a:gd name="T1" fmla="*/ 2147483647 h 1131"/>
                <a:gd name="T2" fmla="*/ 2147483647 w 481"/>
                <a:gd name="T3" fmla="*/ 2147483647 h 1131"/>
                <a:gd name="T4" fmla="*/ 2147483647 w 481"/>
                <a:gd name="T5" fmla="*/ 2147483647 h 1131"/>
                <a:gd name="T6" fmla="*/ 2147483647 w 481"/>
                <a:gd name="T7" fmla="*/ 2147483647 h 1131"/>
                <a:gd name="T8" fmla="*/ 2147483647 w 481"/>
                <a:gd name="T9" fmla="*/ 2147483647 h 1131"/>
                <a:gd name="T10" fmla="*/ 2147483647 w 481"/>
                <a:gd name="T11" fmla="*/ 2147483647 h 1131"/>
                <a:gd name="T12" fmla="*/ 2147483647 w 481"/>
                <a:gd name="T13" fmla="*/ 2147483647 h 1131"/>
                <a:gd name="T14" fmla="*/ 2147483647 w 481"/>
                <a:gd name="T15" fmla="*/ 0 h 1131"/>
                <a:gd name="T16" fmla="*/ 2147483647 w 481"/>
                <a:gd name="T17" fmla="*/ 2147483647 h 1131"/>
                <a:gd name="T18" fmla="*/ 2147483647 w 481"/>
                <a:gd name="T19" fmla="*/ 2147483647 h 1131"/>
                <a:gd name="T20" fmla="*/ 2147483647 w 481"/>
                <a:gd name="T21" fmla="*/ 2147483647 h 1131"/>
                <a:gd name="T22" fmla="*/ 2147483647 w 481"/>
                <a:gd name="T23" fmla="*/ 2147483647 h 1131"/>
                <a:gd name="T24" fmla="*/ 2147483647 w 481"/>
                <a:gd name="T25" fmla="*/ 2147483647 h 1131"/>
                <a:gd name="T26" fmla="*/ 2147483647 w 481"/>
                <a:gd name="T27" fmla="*/ 2147483647 h 1131"/>
                <a:gd name="T28" fmla="*/ 2147483647 w 481"/>
                <a:gd name="T29" fmla="*/ 2147483647 h 1131"/>
                <a:gd name="T30" fmla="*/ 2147483647 w 481"/>
                <a:gd name="T31" fmla="*/ 2147483647 h 1131"/>
                <a:gd name="T32" fmla="*/ 0 w 481"/>
                <a:gd name="T33" fmla="*/ 2147483647 h 1131"/>
                <a:gd name="T34" fmla="*/ 2147483647 w 481"/>
                <a:gd name="T35" fmla="*/ 2147483647 h 1131"/>
                <a:gd name="T36" fmla="*/ 2147483647 w 481"/>
                <a:gd name="T37" fmla="*/ 2147483647 h 1131"/>
                <a:gd name="T38" fmla="*/ 2147483647 w 481"/>
                <a:gd name="T39" fmla="*/ 2147483647 h 1131"/>
                <a:gd name="T40" fmla="*/ 2147483647 w 481"/>
                <a:gd name="T41" fmla="*/ 2147483647 h 1131"/>
                <a:gd name="T42" fmla="*/ 2147483647 w 481"/>
                <a:gd name="T43" fmla="*/ 2147483647 h 1131"/>
                <a:gd name="T44" fmla="*/ 2147483647 w 481"/>
                <a:gd name="T45" fmla="*/ 2147483647 h 1131"/>
                <a:gd name="T46" fmla="*/ 2147483647 w 481"/>
                <a:gd name="T47" fmla="*/ 2147483647 h 1131"/>
                <a:gd name="T48" fmla="*/ 2147483647 w 481"/>
                <a:gd name="T49" fmla="*/ 2147483647 h 1131"/>
                <a:gd name="T50" fmla="*/ 2147483647 w 481"/>
                <a:gd name="T51" fmla="*/ 2147483647 h 1131"/>
                <a:gd name="T52" fmla="*/ 2147483647 w 481"/>
                <a:gd name="T53" fmla="*/ 2147483647 h 1131"/>
                <a:gd name="T54" fmla="*/ 2147483647 w 481"/>
                <a:gd name="T55" fmla="*/ 2147483647 h 1131"/>
                <a:gd name="T56" fmla="*/ 2147483647 w 481"/>
                <a:gd name="T57" fmla="*/ 2147483647 h 1131"/>
                <a:gd name="T58" fmla="*/ 2147483647 w 481"/>
                <a:gd name="T59" fmla="*/ 2147483647 h 1131"/>
                <a:gd name="T60" fmla="*/ 2147483647 w 481"/>
                <a:gd name="T61" fmla="*/ 2147483647 h 1131"/>
                <a:gd name="T62" fmla="*/ 2147483647 w 481"/>
                <a:gd name="T63" fmla="*/ 2147483647 h 1131"/>
                <a:gd name="T64" fmla="*/ 2147483647 w 481"/>
                <a:gd name="T65" fmla="*/ 2147483647 h 1131"/>
                <a:gd name="T66" fmla="*/ 2147483647 w 481"/>
                <a:gd name="T67" fmla="*/ 2147483647 h 1131"/>
                <a:gd name="T68" fmla="*/ 2147483647 w 481"/>
                <a:gd name="T69" fmla="*/ 2147483647 h 1131"/>
                <a:gd name="T70" fmla="*/ 2147483647 w 481"/>
                <a:gd name="T71" fmla="*/ 2147483647 h 1131"/>
                <a:gd name="T72" fmla="*/ 2147483647 w 481"/>
                <a:gd name="T73" fmla="*/ 2147483647 h 1131"/>
                <a:gd name="T74" fmla="*/ 2147483647 w 481"/>
                <a:gd name="T75" fmla="*/ 2147483647 h 1131"/>
                <a:gd name="T76" fmla="*/ 2147483647 w 481"/>
                <a:gd name="T77" fmla="*/ 2147483647 h 1131"/>
                <a:gd name="T78" fmla="*/ 2147483647 w 481"/>
                <a:gd name="T79" fmla="*/ 2147483647 h 1131"/>
                <a:gd name="T80" fmla="*/ 2147483647 w 481"/>
                <a:gd name="T81" fmla="*/ 2147483647 h 1131"/>
                <a:gd name="T82" fmla="*/ 2147483647 w 481"/>
                <a:gd name="T83" fmla="*/ 2147483647 h 1131"/>
                <a:gd name="T84" fmla="*/ 2147483647 w 481"/>
                <a:gd name="T85" fmla="*/ 2147483647 h 1131"/>
                <a:gd name="T86" fmla="*/ 2147483647 w 481"/>
                <a:gd name="T87" fmla="*/ 2147483647 h 1131"/>
                <a:gd name="T88" fmla="*/ 2147483647 w 481"/>
                <a:gd name="T89" fmla="*/ 2147483647 h 1131"/>
                <a:gd name="T90" fmla="*/ 2147483647 w 481"/>
                <a:gd name="T91" fmla="*/ 2147483647 h 1131"/>
                <a:gd name="T92" fmla="*/ 2147483647 w 481"/>
                <a:gd name="T93" fmla="*/ 2147483647 h 1131"/>
                <a:gd name="T94" fmla="*/ 2147483647 w 481"/>
                <a:gd name="T95" fmla="*/ 2147483647 h 1131"/>
                <a:gd name="T96" fmla="*/ 2147483647 w 481"/>
                <a:gd name="T97" fmla="*/ 2147483647 h 1131"/>
                <a:gd name="T98" fmla="*/ 2147483647 w 481"/>
                <a:gd name="T99" fmla="*/ 2147483647 h 1131"/>
                <a:gd name="T100" fmla="*/ 2147483647 w 481"/>
                <a:gd name="T101" fmla="*/ 2147483647 h 1131"/>
                <a:gd name="T102" fmla="*/ 2147483647 w 481"/>
                <a:gd name="T103" fmla="*/ 2147483647 h 1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1"/>
                <a:gd name="T157" fmla="*/ 0 h 1131"/>
                <a:gd name="T158" fmla="*/ 481 w 481"/>
                <a:gd name="T159" fmla="*/ 1131 h 1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1" h="1131">
                  <a:moveTo>
                    <a:pt x="236" y="255"/>
                  </a:moveTo>
                  <a:lnTo>
                    <a:pt x="271" y="248"/>
                  </a:lnTo>
                  <a:lnTo>
                    <a:pt x="311" y="242"/>
                  </a:lnTo>
                  <a:lnTo>
                    <a:pt x="331" y="239"/>
                  </a:lnTo>
                  <a:lnTo>
                    <a:pt x="351" y="235"/>
                  </a:lnTo>
                  <a:lnTo>
                    <a:pt x="371" y="230"/>
                  </a:lnTo>
                  <a:lnTo>
                    <a:pt x="389" y="224"/>
                  </a:lnTo>
                  <a:lnTo>
                    <a:pt x="397" y="220"/>
                  </a:lnTo>
                  <a:lnTo>
                    <a:pt x="405" y="216"/>
                  </a:lnTo>
                  <a:lnTo>
                    <a:pt x="414" y="212"/>
                  </a:lnTo>
                  <a:lnTo>
                    <a:pt x="421" y="207"/>
                  </a:lnTo>
                  <a:lnTo>
                    <a:pt x="427" y="202"/>
                  </a:lnTo>
                  <a:lnTo>
                    <a:pt x="433" y="195"/>
                  </a:lnTo>
                  <a:lnTo>
                    <a:pt x="438" y="189"/>
                  </a:lnTo>
                  <a:lnTo>
                    <a:pt x="442" y="182"/>
                  </a:lnTo>
                  <a:lnTo>
                    <a:pt x="445" y="175"/>
                  </a:lnTo>
                  <a:lnTo>
                    <a:pt x="447" y="167"/>
                  </a:lnTo>
                  <a:lnTo>
                    <a:pt x="449" y="158"/>
                  </a:lnTo>
                  <a:lnTo>
                    <a:pt x="449" y="149"/>
                  </a:lnTo>
                  <a:lnTo>
                    <a:pt x="449" y="138"/>
                  </a:lnTo>
                  <a:lnTo>
                    <a:pt x="447" y="127"/>
                  </a:lnTo>
                  <a:lnTo>
                    <a:pt x="444" y="115"/>
                  </a:lnTo>
                  <a:lnTo>
                    <a:pt x="440" y="102"/>
                  </a:lnTo>
                  <a:lnTo>
                    <a:pt x="436" y="94"/>
                  </a:lnTo>
                  <a:lnTo>
                    <a:pt x="432" y="87"/>
                  </a:lnTo>
                  <a:lnTo>
                    <a:pt x="428" y="78"/>
                  </a:lnTo>
                  <a:lnTo>
                    <a:pt x="423" y="71"/>
                  </a:lnTo>
                  <a:lnTo>
                    <a:pt x="417" y="64"/>
                  </a:lnTo>
                  <a:lnTo>
                    <a:pt x="410" y="58"/>
                  </a:lnTo>
                  <a:lnTo>
                    <a:pt x="404" y="52"/>
                  </a:lnTo>
                  <a:lnTo>
                    <a:pt x="397" y="46"/>
                  </a:lnTo>
                  <a:lnTo>
                    <a:pt x="383" y="36"/>
                  </a:lnTo>
                  <a:lnTo>
                    <a:pt x="367" y="26"/>
                  </a:lnTo>
                  <a:lnTo>
                    <a:pt x="349" y="18"/>
                  </a:lnTo>
                  <a:lnTo>
                    <a:pt x="331" y="12"/>
                  </a:lnTo>
                  <a:lnTo>
                    <a:pt x="313" y="7"/>
                  </a:lnTo>
                  <a:lnTo>
                    <a:pt x="293" y="3"/>
                  </a:lnTo>
                  <a:lnTo>
                    <a:pt x="275" y="1"/>
                  </a:lnTo>
                  <a:lnTo>
                    <a:pt x="256" y="0"/>
                  </a:lnTo>
                  <a:lnTo>
                    <a:pt x="237" y="0"/>
                  </a:lnTo>
                  <a:lnTo>
                    <a:pt x="219" y="1"/>
                  </a:lnTo>
                  <a:lnTo>
                    <a:pt x="202" y="4"/>
                  </a:lnTo>
                  <a:lnTo>
                    <a:pt x="185" y="8"/>
                  </a:lnTo>
                  <a:lnTo>
                    <a:pt x="177" y="11"/>
                  </a:lnTo>
                  <a:lnTo>
                    <a:pt x="169" y="15"/>
                  </a:lnTo>
                  <a:lnTo>
                    <a:pt x="161" y="19"/>
                  </a:lnTo>
                  <a:lnTo>
                    <a:pt x="153" y="25"/>
                  </a:lnTo>
                  <a:lnTo>
                    <a:pt x="145" y="32"/>
                  </a:lnTo>
                  <a:lnTo>
                    <a:pt x="137" y="39"/>
                  </a:lnTo>
                  <a:lnTo>
                    <a:pt x="128" y="47"/>
                  </a:lnTo>
                  <a:lnTo>
                    <a:pt x="121" y="55"/>
                  </a:lnTo>
                  <a:lnTo>
                    <a:pt x="107" y="72"/>
                  </a:lnTo>
                  <a:lnTo>
                    <a:pt x="94" y="92"/>
                  </a:lnTo>
                  <a:lnTo>
                    <a:pt x="83" y="111"/>
                  </a:lnTo>
                  <a:lnTo>
                    <a:pt x="73" y="131"/>
                  </a:lnTo>
                  <a:lnTo>
                    <a:pt x="69" y="140"/>
                  </a:lnTo>
                  <a:lnTo>
                    <a:pt x="66" y="151"/>
                  </a:lnTo>
                  <a:lnTo>
                    <a:pt x="63" y="160"/>
                  </a:lnTo>
                  <a:lnTo>
                    <a:pt x="61" y="169"/>
                  </a:lnTo>
                  <a:lnTo>
                    <a:pt x="60" y="177"/>
                  </a:lnTo>
                  <a:lnTo>
                    <a:pt x="60" y="185"/>
                  </a:lnTo>
                  <a:lnTo>
                    <a:pt x="60" y="192"/>
                  </a:lnTo>
                  <a:lnTo>
                    <a:pt x="62" y="199"/>
                  </a:lnTo>
                  <a:lnTo>
                    <a:pt x="64" y="206"/>
                  </a:lnTo>
                  <a:lnTo>
                    <a:pt x="67" y="211"/>
                  </a:lnTo>
                  <a:lnTo>
                    <a:pt x="71" y="216"/>
                  </a:lnTo>
                  <a:lnTo>
                    <a:pt x="77" y="219"/>
                  </a:lnTo>
                  <a:lnTo>
                    <a:pt x="83" y="222"/>
                  </a:lnTo>
                  <a:lnTo>
                    <a:pt x="90" y="223"/>
                  </a:lnTo>
                  <a:lnTo>
                    <a:pt x="99" y="223"/>
                  </a:lnTo>
                  <a:lnTo>
                    <a:pt x="108" y="222"/>
                  </a:lnTo>
                  <a:lnTo>
                    <a:pt x="93" y="225"/>
                  </a:lnTo>
                  <a:lnTo>
                    <a:pt x="79" y="229"/>
                  </a:lnTo>
                  <a:lnTo>
                    <a:pt x="65" y="235"/>
                  </a:lnTo>
                  <a:lnTo>
                    <a:pt x="54" y="240"/>
                  </a:lnTo>
                  <a:lnTo>
                    <a:pt x="44" y="247"/>
                  </a:lnTo>
                  <a:lnTo>
                    <a:pt x="35" y="255"/>
                  </a:lnTo>
                  <a:lnTo>
                    <a:pt x="27" y="264"/>
                  </a:lnTo>
                  <a:lnTo>
                    <a:pt x="20" y="273"/>
                  </a:lnTo>
                  <a:lnTo>
                    <a:pt x="13" y="283"/>
                  </a:lnTo>
                  <a:lnTo>
                    <a:pt x="9" y="293"/>
                  </a:lnTo>
                  <a:lnTo>
                    <a:pt x="5" y="303"/>
                  </a:lnTo>
                  <a:lnTo>
                    <a:pt x="3" y="314"/>
                  </a:lnTo>
                  <a:lnTo>
                    <a:pt x="1" y="327"/>
                  </a:lnTo>
                  <a:lnTo>
                    <a:pt x="0" y="339"/>
                  </a:lnTo>
                  <a:lnTo>
                    <a:pt x="0" y="351"/>
                  </a:lnTo>
                  <a:lnTo>
                    <a:pt x="1" y="363"/>
                  </a:lnTo>
                  <a:lnTo>
                    <a:pt x="2" y="376"/>
                  </a:lnTo>
                  <a:lnTo>
                    <a:pt x="5" y="389"/>
                  </a:lnTo>
                  <a:lnTo>
                    <a:pt x="8" y="401"/>
                  </a:lnTo>
                  <a:lnTo>
                    <a:pt x="11" y="413"/>
                  </a:lnTo>
                  <a:lnTo>
                    <a:pt x="16" y="426"/>
                  </a:lnTo>
                  <a:lnTo>
                    <a:pt x="22" y="439"/>
                  </a:lnTo>
                  <a:lnTo>
                    <a:pt x="27" y="451"/>
                  </a:lnTo>
                  <a:lnTo>
                    <a:pt x="33" y="462"/>
                  </a:lnTo>
                  <a:lnTo>
                    <a:pt x="40" y="474"/>
                  </a:lnTo>
                  <a:lnTo>
                    <a:pt x="46" y="484"/>
                  </a:lnTo>
                  <a:lnTo>
                    <a:pt x="54" y="496"/>
                  </a:lnTo>
                  <a:lnTo>
                    <a:pt x="61" y="505"/>
                  </a:lnTo>
                  <a:lnTo>
                    <a:pt x="69" y="515"/>
                  </a:lnTo>
                  <a:lnTo>
                    <a:pt x="78" y="523"/>
                  </a:lnTo>
                  <a:lnTo>
                    <a:pt x="87" y="531"/>
                  </a:lnTo>
                  <a:lnTo>
                    <a:pt x="96" y="538"/>
                  </a:lnTo>
                  <a:lnTo>
                    <a:pt x="86" y="545"/>
                  </a:lnTo>
                  <a:lnTo>
                    <a:pt x="78" y="552"/>
                  </a:lnTo>
                  <a:lnTo>
                    <a:pt x="68" y="559"/>
                  </a:lnTo>
                  <a:lnTo>
                    <a:pt x="61" y="566"/>
                  </a:lnTo>
                  <a:lnTo>
                    <a:pt x="54" y="575"/>
                  </a:lnTo>
                  <a:lnTo>
                    <a:pt x="47" y="583"/>
                  </a:lnTo>
                  <a:lnTo>
                    <a:pt x="41" y="592"/>
                  </a:lnTo>
                  <a:lnTo>
                    <a:pt x="36" y="602"/>
                  </a:lnTo>
                  <a:lnTo>
                    <a:pt x="31" y="612"/>
                  </a:lnTo>
                  <a:lnTo>
                    <a:pt x="27" y="622"/>
                  </a:lnTo>
                  <a:lnTo>
                    <a:pt x="23" y="632"/>
                  </a:lnTo>
                  <a:lnTo>
                    <a:pt x="20" y="642"/>
                  </a:lnTo>
                  <a:lnTo>
                    <a:pt x="17" y="652"/>
                  </a:lnTo>
                  <a:lnTo>
                    <a:pt x="15" y="664"/>
                  </a:lnTo>
                  <a:lnTo>
                    <a:pt x="14" y="674"/>
                  </a:lnTo>
                  <a:lnTo>
                    <a:pt x="14" y="684"/>
                  </a:lnTo>
                  <a:lnTo>
                    <a:pt x="14" y="694"/>
                  </a:lnTo>
                  <a:lnTo>
                    <a:pt x="15" y="704"/>
                  </a:lnTo>
                  <a:lnTo>
                    <a:pt x="17" y="714"/>
                  </a:lnTo>
                  <a:lnTo>
                    <a:pt x="20" y="724"/>
                  </a:lnTo>
                  <a:lnTo>
                    <a:pt x="23" y="734"/>
                  </a:lnTo>
                  <a:lnTo>
                    <a:pt x="27" y="742"/>
                  </a:lnTo>
                  <a:lnTo>
                    <a:pt x="32" y="751"/>
                  </a:lnTo>
                  <a:lnTo>
                    <a:pt x="37" y="758"/>
                  </a:lnTo>
                  <a:lnTo>
                    <a:pt x="43" y="766"/>
                  </a:lnTo>
                  <a:lnTo>
                    <a:pt x="50" y="772"/>
                  </a:lnTo>
                  <a:lnTo>
                    <a:pt x="58" y="779"/>
                  </a:lnTo>
                  <a:lnTo>
                    <a:pt x="66" y="785"/>
                  </a:lnTo>
                  <a:lnTo>
                    <a:pt x="75" y="789"/>
                  </a:lnTo>
                  <a:lnTo>
                    <a:pt x="86" y="793"/>
                  </a:lnTo>
                  <a:lnTo>
                    <a:pt x="97" y="796"/>
                  </a:lnTo>
                  <a:lnTo>
                    <a:pt x="109" y="798"/>
                  </a:lnTo>
                  <a:lnTo>
                    <a:pt x="94" y="816"/>
                  </a:lnTo>
                  <a:lnTo>
                    <a:pt x="82" y="835"/>
                  </a:lnTo>
                  <a:lnTo>
                    <a:pt x="71" y="853"/>
                  </a:lnTo>
                  <a:lnTo>
                    <a:pt x="63" y="871"/>
                  </a:lnTo>
                  <a:lnTo>
                    <a:pt x="56" y="890"/>
                  </a:lnTo>
                  <a:lnTo>
                    <a:pt x="52" y="907"/>
                  </a:lnTo>
                  <a:lnTo>
                    <a:pt x="49" y="924"/>
                  </a:lnTo>
                  <a:lnTo>
                    <a:pt x="48" y="941"/>
                  </a:lnTo>
                  <a:lnTo>
                    <a:pt x="49" y="958"/>
                  </a:lnTo>
                  <a:lnTo>
                    <a:pt x="52" y="974"/>
                  </a:lnTo>
                  <a:lnTo>
                    <a:pt x="56" y="989"/>
                  </a:lnTo>
                  <a:lnTo>
                    <a:pt x="61" y="1005"/>
                  </a:lnTo>
                  <a:lnTo>
                    <a:pt x="68" y="1019"/>
                  </a:lnTo>
                  <a:lnTo>
                    <a:pt x="77" y="1033"/>
                  </a:lnTo>
                  <a:lnTo>
                    <a:pt x="86" y="1046"/>
                  </a:lnTo>
                  <a:lnTo>
                    <a:pt x="97" y="1058"/>
                  </a:lnTo>
                  <a:lnTo>
                    <a:pt x="109" y="1070"/>
                  </a:lnTo>
                  <a:lnTo>
                    <a:pt x="121" y="1081"/>
                  </a:lnTo>
                  <a:lnTo>
                    <a:pt x="136" y="1091"/>
                  </a:lnTo>
                  <a:lnTo>
                    <a:pt x="150" y="1099"/>
                  </a:lnTo>
                  <a:lnTo>
                    <a:pt x="166" y="1107"/>
                  </a:lnTo>
                  <a:lnTo>
                    <a:pt x="182" y="1114"/>
                  </a:lnTo>
                  <a:lnTo>
                    <a:pt x="200" y="1120"/>
                  </a:lnTo>
                  <a:lnTo>
                    <a:pt x="217" y="1125"/>
                  </a:lnTo>
                  <a:lnTo>
                    <a:pt x="235" y="1128"/>
                  </a:lnTo>
                  <a:lnTo>
                    <a:pt x="254" y="1130"/>
                  </a:lnTo>
                  <a:lnTo>
                    <a:pt x="273" y="1131"/>
                  </a:lnTo>
                  <a:lnTo>
                    <a:pt x="292" y="1131"/>
                  </a:lnTo>
                  <a:lnTo>
                    <a:pt x="313" y="1129"/>
                  </a:lnTo>
                  <a:lnTo>
                    <a:pt x="332" y="1126"/>
                  </a:lnTo>
                  <a:lnTo>
                    <a:pt x="352" y="1121"/>
                  </a:lnTo>
                  <a:lnTo>
                    <a:pt x="373" y="1114"/>
                  </a:lnTo>
                  <a:lnTo>
                    <a:pt x="390" y="1107"/>
                  </a:lnTo>
                  <a:lnTo>
                    <a:pt x="406" y="1099"/>
                  </a:lnTo>
                  <a:lnTo>
                    <a:pt x="421" y="1091"/>
                  </a:lnTo>
                  <a:lnTo>
                    <a:pt x="433" y="1082"/>
                  </a:lnTo>
                  <a:lnTo>
                    <a:pt x="444" y="1072"/>
                  </a:lnTo>
                  <a:lnTo>
                    <a:pt x="453" y="1062"/>
                  </a:lnTo>
                  <a:lnTo>
                    <a:pt x="461" y="1051"/>
                  </a:lnTo>
                  <a:lnTo>
                    <a:pt x="468" y="1040"/>
                  </a:lnTo>
                  <a:lnTo>
                    <a:pt x="474" y="1029"/>
                  </a:lnTo>
                  <a:lnTo>
                    <a:pt x="478" y="1018"/>
                  </a:lnTo>
                  <a:lnTo>
                    <a:pt x="480" y="1007"/>
                  </a:lnTo>
                  <a:lnTo>
                    <a:pt x="481" y="995"/>
                  </a:lnTo>
                  <a:lnTo>
                    <a:pt x="481" y="983"/>
                  </a:lnTo>
                  <a:lnTo>
                    <a:pt x="480" y="972"/>
                  </a:lnTo>
                  <a:lnTo>
                    <a:pt x="478" y="961"/>
                  </a:lnTo>
                  <a:lnTo>
                    <a:pt x="474" y="950"/>
                  </a:lnTo>
                  <a:lnTo>
                    <a:pt x="468" y="939"/>
                  </a:lnTo>
                  <a:lnTo>
                    <a:pt x="463" y="929"/>
                  </a:lnTo>
                  <a:lnTo>
                    <a:pt x="456" y="919"/>
                  </a:lnTo>
                  <a:lnTo>
                    <a:pt x="448" y="910"/>
                  </a:lnTo>
                  <a:lnTo>
                    <a:pt x="439" y="901"/>
                  </a:lnTo>
                  <a:lnTo>
                    <a:pt x="430" y="893"/>
                  </a:lnTo>
                  <a:lnTo>
                    <a:pt x="419" y="885"/>
                  </a:lnTo>
                  <a:lnTo>
                    <a:pt x="407" y="879"/>
                  </a:lnTo>
                  <a:lnTo>
                    <a:pt x="395" y="873"/>
                  </a:lnTo>
                  <a:lnTo>
                    <a:pt x="382" y="869"/>
                  </a:lnTo>
                  <a:lnTo>
                    <a:pt x="368" y="865"/>
                  </a:lnTo>
                  <a:lnTo>
                    <a:pt x="353" y="863"/>
                  </a:lnTo>
                  <a:lnTo>
                    <a:pt x="338" y="862"/>
                  </a:lnTo>
                  <a:lnTo>
                    <a:pt x="323" y="862"/>
                  </a:lnTo>
                  <a:lnTo>
                    <a:pt x="306" y="863"/>
                  </a:lnTo>
                  <a:lnTo>
                    <a:pt x="289" y="865"/>
                  </a:lnTo>
                  <a:lnTo>
                    <a:pt x="314" y="857"/>
                  </a:lnTo>
                  <a:lnTo>
                    <a:pt x="336" y="848"/>
                  </a:lnTo>
                  <a:lnTo>
                    <a:pt x="357" y="839"/>
                  </a:lnTo>
                  <a:lnTo>
                    <a:pt x="375" y="828"/>
                  </a:lnTo>
                  <a:lnTo>
                    <a:pt x="391" y="818"/>
                  </a:lnTo>
                  <a:lnTo>
                    <a:pt x="405" y="808"/>
                  </a:lnTo>
                  <a:lnTo>
                    <a:pt x="419" y="797"/>
                  </a:lnTo>
                  <a:lnTo>
                    <a:pt x="429" y="786"/>
                  </a:lnTo>
                  <a:lnTo>
                    <a:pt x="438" y="776"/>
                  </a:lnTo>
                  <a:lnTo>
                    <a:pt x="445" y="763"/>
                  </a:lnTo>
                  <a:lnTo>
                    <a:pt x="450" y="752"/>
                  </a:lnTo>
                  <a:lnTo>
                    <a:pt x="454" y="741"/>
                  </a:lnTo>
                  <a:lnTo>
                    <a:pt x="456" y="730"/>
                  </a:lnTo>
                  <a:lnTo>
                    <a:pt x="456" y="718"/>
                  </a:lnTo>
                  <a:lnTo>
                    <a:pt x="455" y="706"/>
                  </a:lnTo>
                  <a:lnTo>
                    <a:pt x="453" y="694"/>
                  </a:lnTo>
                  <a:lnTo>
                    <a:pt x="449" y="683"/>
                  </a:lnTo>
                  <a:lnTo>
                    <a:pt x="443" y="672"/>
                  </a:lnTo>
                  <a:lnTo>
                    <a:pt x="436" y="661"/>
                  </a:lnTo>
                  <a:lnTo>
                    <a:pt x="428" y="649"/>
                  </a:lnTo>
                  <a:lnTo>
                    <a:pt x="419" y="639"/>
                  </a:lnTo>
                  <a:lnTo>
                    <a:pt x="407" y="628"/>
                  </a:lnTo>
                  <a:lnTo>
                    <a:pt x="395" y="618"/>
                  </a:lnTo>
                  <a:lnTo>
                    <a:pt x="382" y="608"/>
                  </a:lnTo>
                  <a:lnTo>
                    <a:pt x="368" y="598"/>
                  </a:lnTo>
                  <a:lnTo>
                    <a:pt x="352" y="589"/>
                  </a:lnTo>
                  <a:lnTo>
                    <a:pt x="335" y="580"/>
                  </a:lnTo>
                  <a:lnTo>
                    <a:pt x="318" y="571"/>
                  </a:lnTo>
                  <a:lnTo>
                    <a:pt x="298" y="564"/>
                  </a:lnTo>
                  <a:lnTo>
                    <a:pt x="279" y="556"/>
                  </a:lnTo>
                  <a:lnTo>
                    <a:pt x="259" y="549"/>
                  </a:lnTo>
                  <a:lnTo>
                    <a:pt x="237" y="542"/>
                  </a:lnTo>
                  <a:lnTo>
                    <a:pt x="263" y="543"/>
                  </a:lnTo>
                  <a:lnTo>
                    <a:pt x="287" y="542"/>
                  </a:lnTo>
                  <a:lnTo>
                    <a:pt x="309" y="540"/>
                  </a:lnTo>
                  <a:lnTo>
                    <a:pt x="329" y="536"/>
                  </a:lnTo>
                  <a:lnTo>
                    <a:pt x="347" y="531"/>
                  </a:lnTo>
                  <a:lnTo>
                    <a:pt x="364" y="525"/>
                  </a:lnTo>
                  <a:lnTo>
                    <a:pt x="378" y="517"/>
                  </a:lnTo>
                  <a:lnTo>
                    <a:pt x="390" y="509"/>
                  </a:lnTo>
                  <a:lnTo>
                    <a:pt x="401" y="500"/>
                  </a:lnTo>
                  <a:lnTo>
                    <a:pt x="410" y="490"/>
                  </a:lnTo>
                  <a:lnTo>
                    <a:pt x="419" y="478"/>
                  </a:lnTo>
                  <a:lnTo>
                    <a:pt x="425" y="467"/>
                  </a:lnTo>
                  <a:lnTo>
                    <a:pt x="429" y="455"/>
                  </a:lnTo>
                  <a:lnTo>
                    <a:pt x="431" y="443"/>
                  </a:lnTo>
                  <a:lnTo>
                    <a:pt x="432" y="431"/>
                  </a:lnTo>
                  <a:lnTo>
                    <a:pt x="432" y="417"/>
                  </a:lnTo>
                  <a:lnTo>
                    <a:pt x="430" y="404"/>
                  </a:lnTo>
                  <a:lnTo>
                    <a:pt x="426" y="391"/>
                  </a:lnTo>
                  <a:lnTo>
                    <a:pt x="422" y="378"/>
                  </a:lnTo>
                  <a:lnTo>
                    <a:pt x="415" y="364"/>
                  </a:lnTo>
                  <a:lnTo>
                    <a:pt x="407" y="352"/>
                  </a:lnTo>
                  <a:lnTo>
                    <a:pt x="398" y="340"/>
                  </a:lnTo>
                  <a:lnTo>
                    <a:pt x="387" y="328"/>
                  </a:lnTo>
                  <a:lnTo>
                    <a:pt x="376" y="317"/>
                  </a:lnTo>
                  <a:lnTo>
                    <a:pt x="363" y="305"/>
                  </a:lnTo>
                  <a:lnTo>
                    <a:pt x="347" y="295"/>
                  </a:lnTo>
                  <a:lnTo>
                    <a:pt x="332" y="286"/>
                  </a:lnTo>
                  <a:lnTo>
                    <a:pt x="316" y="278"/>
                  </a:lnTo>
                  <a:lnTo>
                    <a:pt x="297" y="271"/>
                  </a:lnTo>
                  <a:lnTo>
                    <a:pt x="278" y="265"/>
                  </a:lnTo>
                  <a:lnTo>
                    <a:pt x="258" y="260"/>
                  </a:lnTo>
                  <a:lnTo>
                    <a:pt x="236" y="255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7" name="Freeform 196"/>
            <p:cNvSpPr>
              <a:spLocks/>
            </p:cNvSpPr>
            <p:nvPr/>
          </p:nvSpPr>
          <p:spPr bwMode="auto">
            <a:xfrm>
              <a:off x="2517776" y="466725"/>
              <a:ext cx="39688" cy="30163"/>
            </a:xfrm>
            <a:custGeom>
              <a:avLst/>
              <a:gdLst>
                <a:gd name="T0" fmla="*/ 2147483647 w 376"/>
                <a:gd name="T1" fmla="*/ 2147483647 h 278"/>
                <a:gd name="T2" fmla="*/ 2147483647 w 376"/>
                <a:gd name="T3" fmla="*/ 2147483647 h 278"/>
                <a:gd name="T4" fmla="*/ 2147483647 w 376"/>
                <a:gd name="T5" fmla="*/ 2147483647 h 278"/>
                <a:gd name="T6" fmla="*/ 2147483647 w 376"/>
                <a:gd name="T7" fmla="*/ 2147483647 h 278"/>
                <a:gd name="T8" fmla="*/ 2147483647 w 376"/>
                <a:gd name="T9" fmla="*/ 2147483647 h 278"/>
                <a:gd name="T10" fmla="*/ 2147483647 w 376"/>
                <a:gd name="T11" fmla="*/ 2147483647 h 278"/>
                <a:gd name="T12" fmla="*/ 2147483647 w 376"/>
                <a:gd name="T13" fmla="*/ 2147483647 h 278"/>
                <a:gd name="T14" fmla="*/ 2147483647 w 376"/>
                <a:gd name="T15" fmla="*/ 2147483647 h 278"/>
                <a:gd name="T16" fmla="*/ 2147483647 w 376"/>
                <a:gd name="T17" fmla="*/ 2147483647 h 278"/>
                <a:gd name="T18" fmla="*/ 2147483647 w 376"/>
                <a:gd name="T19" fmla="*/ 2147483647 h 278"/>
                <a:gd name="T20" fmla="*/ 2147483647 w 376"/>
                <a:gd name="T21" fmla="*/ 2147483647 h 278"/>
                <a:gd name="T22" fmla="*/ 2147483647 w 376"/>
                <a:gd name="T23" fmla="*/ 2147483647 h 278"/>
                <a:gd name="T24" fmla="*/ 2147483647 w 376"/>
                <a:gd name="T25" fmla="*/ 2147483647 h 278"/>
                <a:gd name="T26" fmla="*/ 2147483647 w 376"/>
                <a:gd name="T27" fmla="*/ 2147483647 h 278"/>
                <a:gd name="T28" fmla="*/ 2147483647 w 376"/>
                <a:gd name="T29" fmla="*/ 2147483647 h 278"/>
                <a:gd name="T30" fmla="*/ 2147483647 w 376"/>
                <a:gd name="T31" fmla="*/ 2147483647 h 278"/>
                <a:gd name="T32" fmla="*/ 2147483647 w 376"/>
                <a:gd name="T33" fmla="*/ 2147483647 h 278"/>
                <a:gd name="T34" fmla="*/ 2147483647 w 376"/>
                <a:gd name="T35" fmla="*/ 2147483647 h 278"/>
                <a:gd name="T36" fmla="*/ 2147483647 w 376"/>
                <a:gd name="T37" fmla="*/ 2147483647 h 278"/>
                <a:gd name="T38" fmla="*/ 2147483647 w 376"/>
                <a:gd name="T39" fmla="*/ 2147483647 h 278"/>
                <a:gd name="T40" fmla="*/ 2147483647 w 376"/>
                <a:gd name="T41" fmla="*/ 2147483647 h 278"/>
                <a:gd name="T42" fmla="*/ 2147483647 w 376"/>
                <a:gd name="T43" fmla="*/ 2147483647 h 278"/>
                <a:gd name="T44" fmla="*/ 2147483647 w 376"/>
                <a:gd name="T45" fmla="*/ 2147483647 h 278"/>
                <a:gd name="T46" fmla="*/ 2147483647 w 376"/>
                <a:gd name="T47" fmla="*/ 2147483647 h 278"/>
                <a:gd name="T48" fmla="*/ 2147483647 w 376"/>
                <a:gd name="T49" fmla="*/ 2147483647 h 278"/>
                <a:gd name="T50" fmla="*/ 2147483647 w 376"/>
                <a:gd name="T51" fmla="*/ 2147483647 h 278"/>
                <a:gd name="T52" fmla="*/ 2147483647 w 376"/>
                <a:gd name="T53" fmla="*/ 2147483647 h 278"/>
                <a:gd name="T54" fmla="*/ 2147483647 w 376"/>
                <a:gd name="T55" fmla="*/ 2147483647 h 278"/>
                <a:gd name="T56" fmla="*/ 2147483647 w 376"/>
                <a:gd name="T57" fmla="*/ 2147483647 h 278"/>
                <a:gd name="T58" fmla="*/ 2147483647 w 376"/>
                <a:gd name="T59" fmla="*/ 2147483647 h 278"/>
                <a:gd name="T60" fmla="*/ 2147483647 w 376"/>
                <a:gd name="T61" fmla="*/ 2147483647 h 278"/>
                <a:gd name="T62" fmla="*/ 2147483647 w 376"/>
                <a:gd name="T63" fmla="*/ 2147483647 h 278"/>
                <a:gd name="T64" fmla="*/ 2147483647 w 376"/>
                <a:gd name="T65" fmla="*/ 2147483647 h 278"/>
                <a:gd name="T66" fmla="*/ 2147483647 w 376"/>
                <a:gd name="T67" fmla="*/ 2147483647 h 278"/>
                <a:gd name="T68" fmla="*/ 2147483647 w 376"/>
                <a:gd name="T69" fmla="*/ 2147483647 h 278"/>
                <a:gd name="T70" fmla="*/ 2147483647 w 376"/>
                <a:gd name="T71" fmla="*/ 2147483647 h 278"/>
                <a:gd name="T72" fmla="*/ 2147483647 w 376"/>
                <a:gd name="T73" fmla="*/ 2147483647 h 278"/>
                <a:gd name="T74" fmla="*/ 2147483647 w 376"/>
                <a:gd name="T75" fmla="*/ 2147483647 h 278"/>
                <a:gd name="T76" fmla="*/ 2147483647 w 376"/>
                <a:gd name="T77" fmla="*/ 2147483647 h 278"/>
                <a:gd name="T78" fmla="*/ 2147483647 w 376"/>
                <a:gd name="T79" fmla="*/ 2147483647 h 2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76"/>
                <a:gd name="T121" fmla="*/ 0 h 278"/>
                <a:gd name="T122" fmla="*/ 376 w 376"/>
                <a:gd name="T123" fmla="*/ 278 h 2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76" h="278">
                  <a:moveTo>
                    <a:pt x="181" y="250"/>
                  </a:moveTo>
                  <a:lnTo>
                    <a:pt x="203" y="251"/>
                  </a:lnTo>
                  <a:lnTo>
                    <a:pt x="223" y="250"/>
                  </a:lnTo>
                  <a:lnTo>
                    <a:pt x="241" y="249"/>
                  </a:lnTo>
                  <a:lnTo>
                    <a:pt x="259" y="247"/>
                  </a:lnTo>
                  <a:lnTo>
                    <a:pt x="275" y="243"/>
                  </a:lnTo>
                  <a:lnTo>
                    <a:pt x="290" y="239"/>
                  </a:lnTo>
                  <a:lnTo>
                    <a:pt x="304" y="234"/>
                  </a:lnTo>
                  <a:lnTo>
                    <a:pt x="316" y="228"/>
                  </a:lnTo>
                  <a:lnTo>
                    <a:pt x="327" y="222"/>
                  </a:lnTo>
                  <a:lnTo>
                    <a:pt x="337" y="215"/>
                  </a:lnTo>
                  <a:lnTo>
                    <a:pt x="346" y="207"/>
                  </a:lnTo>
                  <a:lnTo>
                    <a:pt x="353" y="199"/>
                  </a:lnTo>
                  <a:lnTo>
                    <a:pt x="361" y="190"/>
                  </a:lnTo>
                  <a:lnTo>
                    <a:pt x="366" y="180"/>
                  </a:lnTo>
                  <a:lnTo>
                    <a:pt x="370" y="171"/>
                  </a:lnTo>
                  <a:lnTo>
                    <a:pt x="373" y="161"/>
                  </a:lnTo>
                  <a:lnTo>
                    <a:pt x="375" y="151"/>
                  </a:lnTo>
                  <a:lnTo>
                    <a:pt x="376" y="141"/>
                  </a:lnTo>
                  <a:lnTo>
                    <a:pt x="376" y="129"/>
                  </a:lnTo>
                  <a:lnTo>
                    <a:pt x="375" y="119"/>
                  </a:lnTo>
                  <a:lnTo>
                    <a:pt x="373" y="108"/>
                  </a:lnTo>
                  <a:lnTo>
                    <a:pt x="370" y="97"/>
                  </a:lnTo>
                  <a:lnTo>
                    <a:pt x="365" y="87"/>
                  </a:lnTo>
                  <a:lnTo>
                    <a:pt x="360" y="75"/>
                  </a:lnTo>
                  <a:lnTo>
                    <a:pt x="353" y="65"/>
                  </a:lnTo>
                  <a:lnTo>
                    <a:pt x="346" y="55"/>
                  </a:lnTo>
                  <a:lnTo>
                    <a:pt x="339" y="45"/>
                  </a:lnTo>
                  <a:lnTo>
                    <a:pt x="330" y="35"/>
                  </a:lnTo>
                  <a:lnTo>
                    <a:pt x="320" y="26"/>
                  </a:lnTo>
                  <a:lnTo>
                    <a:pt x="310" y="16"/>
                  </a:lnTo>
                  <a:lnTo>
                    <a:pt x="297" y="8"/>
                  </a:lnTo>
                  <a:lnTo>
                    <a:pt x="285" y="0"/>
                  </a:lnTo>
                  <a:lnTo>
                    <a:pt x="295" y="26"/>
                  </a:lnTo>
                  <a:lnTo>
                    <a:pt x="306" y="57"/>
                  </a:lnTo>
                  <a:lnTo>
                    <a:pt x="308" y="66"/>
                  </a:lnTo>
                  <a:lnTo>
                    <a:pt x="309" y="75"/>
                  </a:lnTo>
                  <a:lnTo>
                    <a:pt x="310" y="85"/>
                  </a:lnTo>
                  <a:lnTo>
                    <a:pt x="310" y="94"/>
                  </a:lnTo>
                  <a:lnTo>
                    <a:pt x="309" y="104"/>
                  </a:lnTo>
                  <a:lnTo>
                    <a:pt x="308" y="115"/>
                  </a:lnTo>
                  <a:lnTo>
                    <a:pt x="305" y="125"/>
                  </a:lnTo>
                  <a:lnTo>
                    <a:pt x="301" y="136"/>
                  </a:lnTo>
                  <a:lnTo>
                    <a:pt x="294" y="146"/>
                  </a:lnTo>
                  <a:lnTo>
                    <a:pt x="288" y="154"/>
                  </a:lnTo>
                  <a:lnTo>
                    <a:pt x="281" y="162"/>
                  </a:lnTo>
                  <a:lnTo>
                    <a:pt x="275" y="169"/>
                  </a:lnTo>
                  <a:lnTo>
                    <a:pt x="267" y="175"/>
                  </a:lnTo>
                  <a:lnTo>
                    <a:pt x="260" y="181"/>
                  </a:lnTo>
                  <a:lnTo>
                    <a:pt x="253" y="186"/>
                  </a:lnTo>
                  <a:lnTo>
                    <a:pt x="245" y="191"/>
                  </a:lnTo>
                  <a:lnTo>
                    <a:pt x="236" y="196"/>
                  </a:lnTo>
                  <a:lnTo>
                    <a:pt x="228" y="200"/>
                  </a:lnTo>
                  <a:lnTo>
                    <a:pt x="219" y="203"/>
                  </a:lnTo>
                  <a:lnTo>
                    <a:pt x="211" y="206"/>
                  </a:lnTo>
                  <a:lnTo>
                    <a:pt x="193" y="210"/>
                  </a:lnTo>
                  <a:lnTo>
                    <a:pt x="174" y="213"/>
                  </a:lnTo>
                  <a:lnTo>
                    <a:pt x="154" y="215"/>
                  </a:lnTo>
                  <a:lnTo>
                    <a:pt x="134" y="216"/>
                  </a:lnTo>
                  <a:lnTo>
                    <a:pt x="113" y="216"/>
                  </a:lnTo>
                  <a:lnTo>
                    <a:pt x="92" y="215"/>
                  </a:lnTo>
                  <a:lnTo>
                    <a:pt x="47" y="211"/>
                  </a:lnTo>
                  <a:lnTo>
                    <a:pt x="0" y="206"/>
                  </a:lnTo>
                  <a:lnTo>
                    <a:pt x="9" y="218"/>
                  </a:lnTo>
                  <a:lnTo>
                    <a:pt x="19" y="228"/>
                  </a:lnTo>
                  <a:lnTo>
                    <a:pt x="29" y="238"/>
                  </a:lnTo>
                  <a:lnTo>
                    <a:pt x="40" y="246"/>
                  </a:lnTo>
                  <a:lnTo>
                    <a:pt x="28" y="255"/>
                  </a:lnTo>
                  <a:lnTo>
                    <a:pt x="16" y="264"/>
                  </a:lnTo>
                  <a:lnTo>
                    <a:pt x="47" y="265"/>
                  </a:lnTo>
                  <a:lnTo>
                    <a:pt x="78" y="266"/>
                  </a:lnTo>
                  <a:lnTo>
                    <a:pt x="108" y="267"/>
                  </a:lnTo>
                  <a:lnTo>
                    <a:pt x="139" y="269"/>
                  </a:lnTo>
                  <a:lnTo>
                    <a:pt x="168" y="270"/>
                  </a:lnTo>
                  <a:lnTo>
                    <a:pt x="199" y="273"/>
                  </a:lnTo>
                  <a:lnTo>
                    <a:pt x="228" y="275"/>
                  </a:lnTo>
                  <a:lnTo>
                    <a:pt x="259" y="278"/>
                  </a:lnTo>
                  <a:lnTo>
                    <a:pt x="240" y="271"/>
                  </a:lnTo>
                  <a:lnTo>
                    <a:pt x="222" y="264"/>
                  </a:lnTo>
                  <a:lnTo>
                    <a:pt x="202" y="257"/>
                  </a:lnTo>
                  <a:lnTo>
                    <a:pt x="181" y="25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" name="Freeform 197"/>
            <p:cNvSpPr>
              <a:spLocks/>
            </p:cNvSpPr>
            <p:nvPr/>
          </p:nvSpPr>
          <p:spPr bwMode="auto">
            <a:xfrm>
              <a:off x="2517776" y="447675"/>
              <a:ext cx="41275" cy="14288"/>
            </a:xfrm>
            <a:custGeom>
              <a:avLst/>
              <a:gdLst>
                <a:gd name="T0" fmla="*/ 2147483647 w 389"/>
                <a:gd name="T1" fmla="*/ 2147483647 h 136"/>
                <a:gd name="T2" fmla="*/ 2147483647 w 389"/>
                <a:gd name="T3" fmla="*/ 2147483647 h 136"/>
                <a:gd name="T4" fmla="*/ 2147483647 w 389"/>
                <a:gd name="T5" fmla="*/ 2147483647 h 136"/>
                <a:gd name="T6" fmla="*/ 2147483647 w 389"/>
                <a:gd name="T7" fmla="*/ 2147483647 h 136"/>
                <a:gd name="T8" fmla="*/ 2147483647 w 389"/>
                <a:gd name="T9" fmla="*/ 2147483647 h 136"/>
                <a:gd name="T10" fmla="*/ 2147483647 w 389"/>
                <a:gd name="T11" fmla="*/ 2147483647 h 136"/>
                <a:gd name="T12" fmla="*/ 2147483647 w 389"/>
                <a:gd name="T13" fmla="*/ 2147483647 h 136"/>
                <a:gd name="T14" fmla="*/ 2147483647 w 389"/>
                <a:gd name="T15" fmla="*/ 2147483647 h 136"/>
                <a:gd name="T16" fmla="*/ 2147483647 w 389"/>
                <a:gd name="T17" fmla="*/ 2147483647 h 136"/>
                <a:gd name="T18" fmla="*/ 2147483647 w 389"/>
                <a:gd name="T19" fmla="*/ 2147483647 h 136"/>
                <a:gd name="T20" fmla="*/ 2147483647 w 389"/>
                <a:gd name="T21" fmla="*/ 2147483647 h 136"/>
                <a:gd name="T22" fmla="*/ 2147483647 w 389"/>
                <a:gd name="T23" fmla="*/ 2147483647 h 136"/>
                <a:gd name="T24" fmla="*/ 2147483647 w 389"/>
                <a:gd name="T25" fmla="*/ 2147483647 h 136"/>
                <a:gd name="T26" fmla="*/ 2147483647 w 389"/>
                <a:gd name="T27" fmla="*/ 2147483647 h 136"/>
                <a:gd name="T28" fmla="*/ 0 w 389"/>
                <a:gd name="T29" fmla="*/ 2147483647 h 136"/>
                <a:gd name="T30" fmla="*/ 2147483647 w 389"/>
                <a:gd name="T31" fmla="*/ 2147483647 h 136"/>
                <a:gd name="T32" fmla="*/ 2147483647 w 389"/>
                <a:gd name="T33" fmla="*/ 2147483647 h 136"/>
                <a:gd name="T34" fmla="*/ 2147483647 w 389"/>
                <a:gd name="T35" fmla="*/ 2147483647 h 136"/>
                <a:gd name="T36" fmla="*/ 2147483647 w 389"/>
                <a:gd name="T37" fmla="*/ 2147483647 h 136"/>
                <a:gd name="T38" fmla="*/ 2147483647 w 389"/>
                <a:gd name="T39" fmla="*/ 2147483647 h 136"/>
                <a:gd name="T40" fmla="*/ 2147483647 w 389"/>
                <a:gd name="T41" fmla="*/ 2147483647 h 136"/>
                <a:gd name="T42" fmla="*/ 2147483647 w 389"/>
                <a:gd name="T43" fmla="*/ 2147483647 h 136"/>
                <a:gd name="T44" fmla="*/ 2147483647 w 389"/>
                <a:gd name="T45" fmla="*/ 2147483647 h 136"/>
                <a:gd name="T46" fmla="*/ 2147483647 w 389"/>
                <a:gd name="T47" fmla="*/ 2147483647 h 136"/>
                <a:gd name="T48" fmla="*/ 2147483647 w 389"/>
                <a:gd name="T49" fmla="*/ 2147483647 h 136"/>
                <a:gd name="T50" fmla="*/ 2147483647 w 389"/>
                <a:gd name="T51" fmla="*/ 2147483647 h 136"/>
                <a:gd name="T52" fmla="*/ 2147483647 w 389"/>
                <a:gd name="T53" fmla="*/ 2147483647 h 136"/>
                <a:gd name="T54" fmla="*/ 2147483647 w 389"/>
                <a:gd name="T55" fmla="*/ 2147483647 h 136"/>
                <a:gd name="T56" fmla="*/ 2147483647 w 389"/>
                <a:gd name="T57" fmla="*/ 2147483647 h 136"/>
                <a:gd name="T58" fmla="*/ 2147483647 w 389"/>
                <a:gd name="T59" fmla="*/ 2147483647 h 136"/>
                <a:gd name="T60" fmla="*/ 2147483647 w 389"/>
                <a:gd name="T61" fmla="*/ 2147483647 h 136"/>
                <a:gd name="T62" fmla="*/ 2147483647 w 389"/>
                <a:gd name="T63" fmla="*/ 2147483647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9"/>
                <a:gd name="T97" fmla="*/ 0 h 136"/>
                <a:gd name="T98" fmla="*/ 389 w 389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9" h="136">
                  <a:moveTo>
                    <a:pt x="382" y="0"/>
                  </a:moveTo>
                  <a:lnTo>
                    <a:pt x="373" y="8"/>
                  </a:lnTo>
                  <a:lnTo>
                    <a:pt x="364" y="15"/>
                  </a:lnTo>
                  <a:lnTo>
                    <a:pt x="354" y="21"/>
                  </a:lnTo>
                  <a:lnTo>
                    <a:pt x="343" y="27"/>
                  </a:lnTo>
                  <a:lnTo>
                    <a:pt x="332" y="34"/>
                  </a:lnTo>
                  <a:lnTo>
                    <a:pt x="322" y="39"/>
                  </a:lnTo>
                  <a:lnTo>
                    <a:pt x="311" y="44"/>
                  </a:lnTo>
                  <a:lnTo>
                    <a:pt x="300" y="48"/>
                  </a:lnTo>
                  <a:lnTo>
                    <a:pt x="276" y="54"/>
                  </a:lnTo>
                  <a:lnTo>
                    <a:pt x="253" y="59"/>
                  </a:lnTo>
                  <a:lnTo>
                    <a:pt x="228" y="62"/>
                  </a:lnTo>
                  <a:lnTo>
                    <a:pt x="204" y="63"/>
                  </a:lnTo>
                  <a:lnTo>
                    <a:pt x="179" y="63"/>
                  </a:lnTo>
                  <a:lnTo>
                    <a:pt x="155" y="60"/>
                  </a:lnTo>
                  <a:lnTo>
                    <a:pt x="131" y="56"/>
                  </a:lnTo>
                  <a:lnTo>
                    <a:pt x="106" y="51"/>
                  </a:lnTo>
                  <a:lnTo>
                    <a:pt x="83" y="43"/>
                  </a:lnTo>
                  <a:lnTo>
                    <a:pt x="60" y="34"/>
                  </a:lnTo>
                  <a:lnTo>
                    <a:pt x="50" y="27"/>
                  </a:lnTo>
                  <a:lnTo>
                    <a:pt x="39" y="22"/>
                  </a:lnTo>
                  <a:lnTo>
                    <a:pt x="29" y="16"/>
                  </a:lnTo>
                  <a:lnTo>
                    <a:pt x="19" y="9"/>
                  </a:lnTo>
                  <a:lnTo>
                    <a:pt x="14" y="19"/>
                  </a:lnTo>
                  <a:lnTo>
                    <a:pt x="10" y="29"/>
                  </a:lnTo>
                  <a:lnTo>
                    <a:pt x="6" y="40"/>
                  </a:lnTo>
                  <a:lnTo>
                    <a:pt x="4" y="49"/>
                  </a:lnTo>
                  <a:lnTo>
                    <a:pt x="2" y="58"/>
                  </a:lnTo>
                  <a:lnTo>
                    <a:pt x="0" y="67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1" y="88"/>
                  </a:lnTo>
                  <a:lnTo>
                    <a:pt x="58" y="95"/>
                  </a:lnTo>
                  <a:lnTo>
                    <a:pt x="84" y="99"/>
                  </a:lnTo>
                  <a:lnTo>
                    <a:pt x="108" y="104"/>
                  </a:lnTo>
                  <a:lnTo>
                    <a:pt x="132" y="110"/>
                  </a:lnTo>
                  <a:lnTo>
                    <a:pt x="153" y="116"/>
                  </a:lnTo>
                  <a:lnTo>
                    <a:pt x="164" y="120"/>
                  </a:lnTo>
                  <a:lnTo>
                    <a:pt x="175" y="125"/>
                  </a:lnTo>
                  <a:lnTo>
                    <a:pt x="186" y="130"/>
                  </a:lnTo>
                  <a:lnTo>
                    <a:pt x="197" y="136"/>
                  </a:lnTo>
                  <a:lnTo>
                    <a:pt x="220" y="136"/>
                  </a:lnTo>
                  <a:lnTo>
                    <a:pt x="243" y="135"/>
                  </a:lnTo>
                  <a:lnTo>
                    <a:pt x="264" y="132"/>
                  </a:lnTo>
                  <a:lnTo>
                    <a:pt x="284" y="129"/>
                  </a:lnTo>
                  <a:lnTo>
                    <a:pt x="303" y="125"/>
                  </a:lnTo>
                  <a:lnTo>
                    <a:pt x="320" y="120"/>
                  </a:lnTo>
                  <a:lnTo>
                    <a:pt x="335" y="114"/>
                  </a:lnTo>
                  <a:lnTo>
                    <a:pt x="349" y="107"/>
                  </a:lnTo>
                  <a:lnTo>
                    <a:pt x="356" y="103"/>
                  </a:lnTo>
                  <a:lnTo>
                    <a:pt x="362" y="99"/>
                  </a:lnTo>
                  <a:lnTo>
                    <a:pt x="367" y="94"/>
                  </a:lnTo>
                  <a:lnTo>
                    <a:pt x="372" y="88"/>
                  </a:lnTo>
                  <a:lnTo>
                    <a:pt x="376" y="83"/>
                  </a:lnTo>
                  <a:lnTo>
                    <a:pt x="379" y="77"/>
                  </a:lnTo>
                  <a:lnTo>
                    <a:pt x="382" y="71"/>
                  </a:lnTo>
                  <a:lnTo>
                    <a:pt x="385" y="65"/>
                  </a:lnTo>
                  <a:lnTo>
                    <a:pt x="387" y="58"/>
                  </a:lnTo>
                  <a:lnTo>
                    <a:pt x="388" y="51"/>
                  </a:lnTo>
                  <a:lnTo>
                    <a:pt x="389" y="44"/>
                  </a:lnTo>
                  <a:lnTo>
                    <a:pt x="389" y="36"/>
                  </a:lnTo>
                  <a:lnTo>
                    <a:pt x="388" y="27"/>
                  </a:lnTo>
                  <a:lnTo>
                    <a:pt x="387" y="19"/>
                  </a:lnTo>
                  <a:lnTo>
                    <a:pt x="385" y="10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9" name="Freeform 198"/>
            <p:cNvSpPr>
              <a:spLocks/>
            </p:cNvSpPr>
            <p:nvPr/>
          </p:nvSpPr>
          <p:spPr bwMode="auto">
            <a:xfrm>
              <a:off x="2522538" y="506413"/>
              <a:ext cx="38100" cy="19050"/>
            </a:xfrm>
            <a:custGeom>
              <a:avLst/>
              <a:gdLst>
                <a:gd name="T0" fmla="*/ 2147483647 w 361"/>
                <a:gd name="T1" fmla="*/ 0 h 177"/>
                <a:gd name="T2" fmla="*/ 2147483647 w 361"/>
                <a:gd name="T3" fmla="*/ 2147483647 h 177"/>
                <a:gd name="T4" fmla="*/ 2147483647 w 361"/>
                <a:gd name="T5" fmla="*/ 2147483647 h 177"/>
                <a:gd name="T6" fmla="*/ 2147483647 w 361"/>
                <a:gd name="T7" fmla="*/ 2147483647 h 177"/>
                <a:gd name="T8" fmla="*/ 2147483647 w 361"/>
                <a:gd name="T9" fmla="*/ 2147483647 h 177"/>
                <a:gd name="T10" fmla="*/ 2147483647 w 361"/>
                <a:gd name="T11" fmla="*/ 2147483647 h 177"/>
                <a:gd name="T12" fmla="*/ 2147483647 w 361"/>
                <a:gd name="T13" fmla="*/ 2147483647 h 177"/>
                <a:gd name="T14" fmla="*/ 2147483647 w 361"/>
                <a:gd name="T15" fmla="*/ 2147483647 h 177"/>
                <a:gd name="T16" fmla="*/ 2147483647 w 361"/>
                <a:gd name="T17" fmla="*/ 2147483647 h 177"/>
                <a:gd name="T18" fmla="*/ 2147483647 w 361"/>
                <a:gd name="T19" fmla="*/ 2147483647 h 177"/>
                <a:gd name="T20" fmla="*/ 2147483647 w 361"/>
                <a:gd name="T21" fmla="*/ 2147483647 h 177"/>
                <a:gd name="T22" fmla="*/ 2147483647 w 361"/>
                <a:gd name="T23" fmla="*/ 2147483647 h 177"/>
                <a:gd name="T24" fmla="*/ 2147483647 w 361"/>
                <a:gd name="T25" fmla="*/ 2147483647 h 177"/>
                <a:gd name="T26" fmla="*/ 2147483647 w 361"/>
                <a:gd name="T27" fmla="*/ 2147483647 h 177"/>
                <a:gd name="T28" fmla="*/ 2147483647 w 361"/>
                <a:gd name="T29" fmla="*/ 2147483647 h 177"/>
                <a:gd name="T30" fmla="*/ 2147483647 w 361"/>
                <a:gd name="T31" fmla="*/ 2147483647 h 177"/>
                <a:gd name="T32" fmla="*/ 2147483647 w 361"/>
                <a:gd name="T33" fmla="*/ 2147483647 h 177"/>
                <a:gd name="T34" fmla="*/ 2147483647 w 361"/>
                <a:gd name="T35" fmla="*/ 2147483647 h 177"/>
                <a:gd name="T36" fmla="*/ 2147483647 w 361"/>
                <a:gd name="T37" fmla="*/ 2147483647 h 177"/>
                <a:gd name="T38" fmla="*/ 2147483647 w 361"/>
                <a:gd name="T39" fmla="*/ 2147483647 h 177"/>
                <a:gd name="T40" fmla="*/ 2147483647 w 361"/>
                <a:gd name="T41" fmla="*/ 2147483647 h 177"/>
                <a:gd name="T42" fmla="*/ 2147483647 w 361"/>
                <a:gd name="T43" fmla="*/ 2147483647 h 177"/>
                <a:gd name="T44" fmla="*/ 2147483647 w 361"/>
                <a:gd name="T45" fmla="*/ 2147483647 h 177"/>
                <a:gd name="T46" fmla="*/ 2147483647 w 361"/>
                <a:gd name="T47" fmla="*/ 2147483647 h 177"/>
                <a:gd name="T48" fmla="*/ 0 w 361"/>
                <a:gd name="T49" fmla="*/ 2147483647 h 177"/>
                <a:gd name="T50" fmla="*/ 2147483647 w 361"/>
                <a:gd name="T51" fmla="*/ 2147483647 h 177"/>
                <a:gd name="T52" fmla="*/ 2147483647 w 361"/>
                <a:gd name="T53" fmla="*/ 2147483647 h 177"/>
                <a:gd name="T54" fmla="*/ 2147483647 w 361"/>
                <a:gd name="T55" fmla="*/ 2147483647 h 177"/>
                <a:gd name="T56" fmla="*/ 2147483647 w 361"/>
                <a:gd name="T57" fmla="*/ 2147483647 h 177"/>
                <a:gd name="T58" fmla="*/ 2147483647 w 361"/>
                <a:gd name="T59" fmla="*/ 2147483647 h 177"/>
                <a:gd name="T60" fmla="*/ 2147483647 w 361"/>
                <a:gd name="T61" fmla="*/ 2147483647 h 177"/>
                <a:gd name="T62" fmla="*/ 2147483647 w 361"/>
                <a:gd name="T63" fmla="*/ 2147483647 h 177"/>
                <a:gd name="T64" fmla="*/ 2147483647 w 361"/>
                <a:gd name="T65" fmla="*/ 2147483647 h 177"/>
                <a:gd name="T66" fmla="*/ 2147483647 w 361"/>
                <a:gd name="T67" fmla="*/ 2147483647 h 177"/>
                <a:gd name="T68" fmla="*/ 2147483647 w 361"/>
                <a:gd name="T69" fmla="*/ 2147483647 h 177"/>
                <a:gd name="T70" fmla="*/ 2147483647 w 361"/>
                <a:gd name="T71" fmla="*/ 2147483647 h 177"/>
                <a:gd name="T72" fmla="*/ 2147483647 w 361"/>
                <a:gd name="T73" fmla="*/ 2147483647 h 177"/>
                <a:gd name="T74" fmla="*/ 2147483647 w 361"/>
                <a:gd name="T75" fmla="*/ 2147483647 h 177"/>
                <a:gd name="T76" fmla="*/ 2147483647 w 361"/>
                <a:gd name="T77" fmla="*/ 2147483647 h 177"/>
                <a:gd name="T78" fmla="*/ 2147483647 w 361"/>
                <a:gd name="T79" fmla="*/ 2147483647 h 177"/>
                <a:gd name="T80" fmla="*/ 2147483647 w 361"/>
                <a:gd name="T81" fmla="*/ 2147483647 h 177"/>
                <a:gd name="T82" fmla="*/ 2147483647 w 361"/>
                <a:gd name="T83" fmla="*/ 2147483647 h 177"/>
                <a:gd name="T84" fmla="*/ 2147483647 w 361"/>
                <a:gd name="T85" fmla="*/ 2147483647 h 177"/>
                <a:gd name="T86" fmla="*/ 2147483647 w 361"/>
                <a:gd name="T87" fmla="*/ 2147483647 h 177"/>
                <a:gd name="T88" fmla="*/ 2147483647 w 361"/>
                <a:gd name="T89" fmla="*/ 2147483647 h 177"/>
                <a:gd name="T90" fmla="*/ 2147483647 w 361"/>
                <a:gd name="T91" fmla="*/ 2147483647 h 177"/>
                <a:gd name="T92" fmla="*/ 2147483647 w 361"/>
                <a:gd name="T93" fmla="*/ 2147483647 h 177"/>
                <a:gd name="T94" fmla="*/ 2147483647 w 361"/>
                <a:gd name="T95" fmla="*/ 2147483647 h 177"/>
                <a:gd name="T96" fmla="*/ 2147483647 w 361"/>
                <a:gd name="T97" fmla="*/ 0 h 1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1"/>
                <a:gd name="T148" fmla="*/ 0 h 177"/>
                <a:gd name="T149" fmla="*/ 361 w 361"/>
                <a:gd name="T150" fmla="*/ 177 h 1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1" h="177">
                  <a:moveTo>
                    <a:pt x="344" y="0"/>
                  </a:moveTo>
                  <a:lnTo>
                    <a:pt x="335" y="12"/>
                  </a:lnTo>
                  <a:lnTo>
                    <a:pt x="325" y="23"/>
                  </a:lnTo>
                  <a:lnTo>
                    <a:pt x="315" y="33"/>
                  </a:lnTo>
                  <a:lnTo>
                    <a:pt x="305" y="42"/>
                  </a:lnTo>
                  <a:lnTo>
                    <a:pt x="295" y="52"/>
                  </a:lnTo>
                  <a:lnTo>
                    <a:pt x="285" y="60"/>
                  </a:lnTo>
                  <a:lnTo>
                    <a:pt x="275" y="66"/>
                  </a:lnTo>
                  <a:lnTo>
                    <a:pt x="265" y="73"/>
                  </a:lnTo>
                  <a:lnTo>
                    <a:pt x="254" y="78"/>
                  </a:lnTo>
                  <a:lnTo>
                    <a:pt x="244" y="83"/>
                  </a:lnTo>
                  <a:lnTo>
                    <a:pt x="233" y="88"/>
                  </a:lnTo>
                  <a:lnTo>
                    <a:pt x="223" y="92"/>
                  </a:lnTo>
                  <a:lnTo>
                    <a:pt x="201" y="98"/>
                  </a:lnTo>
                  <a:lnTo>
                    <a:pt x="179" y="103"/>
                  </a:lnTo>
                  <a:lnTo>
                    <a:pt x="135" y="111"/>
                  </a:lnTo>
                  <a:lnTo>
                    <a:pt x="91" y="115"/>
                  </a:lnTo>
                  <a:lnTo>
                    <a:pt x="70" y="118"/>
                  </a:lnTo>
                  <a:lnTo>
                    <a:pt x="48" y="121"/>
                  </a:lnTo>
                  <a:lnTo>
                    <a:pt x="26" y="125"/>
                  </a:lnTo>
                  <a:lnTo>
                    <a:pt x="5" y="130"/>
                  </a:lnTo>
                  <a:lnTo>
                    <a:pt x="9" y="131"/>
                  </a:lnTo>
                  <a:lnTo>
                    <a:pt x="14" y="132"/>
                  </a:lnTo>
                  <a:lnTo>
                    <a:pt x="7" y="142"/>
                  </a:lnTo>
                  <a:lnTo>
                    <a:pt x="0" y="151"/>
                  </a:lnTo>
                  <a:lnTo>
                    <a:pt x="30" y="153"/>
                  </a:lnTo>
                  <a:lnTo>
                    <a:pt x="62" y="155"/>
                  </a:lnTo>
                  <a:lnTo>
                    <a:pt x="94" y="157"/>
                  </a:lnTo>
                  <a:lnTo>
                    <a:pt x="124" y="160"/>
                  </a:lnTo>
                  <a:lnTo>
                    <a:pt x="156" y="163"/>
                  </a:lnTo>
                  <a:lnTo>
                    <a:pt x="187" y="168"/>
                  </a:lnTo>
                  <a:lnTo>
                    <a:pt x="219" y="172"/>
                  </a:lnTo>
                  <a:lnTo>
                    <a:pt x="251" y="177"/>
                  </a:lnTo>
                  <a:lnTo>
                    <a:pt x="271" y="167"/>
                  </a:lnTo>
                  <a:lnTo>
                    <a:pt x="288" y="156"/>
                  </a:lnTo>
                  <a:lnTo>
                    <a:pt x="303" y="146"/>
                  </a:lnTo>
                  <a:lnTo>
                    <a:pt x="316" y="136"/>
                  </a:lnTo>
                  <a:lnTo>
                    <a:pt x="329" y="125"/>
                  </a:lnTo>
                  <a:lnTo>
                    <a:pt x="338" y="115"/>
                  </a:lnTo>
                  <a:lnTo>
                    <a:pt x="346" y="102"/>
                  </a:lnTo>
                  <a:lnTo>
                    <a:pt x="352" y="91"/>
                  </a:lnTo>
                  <a:lnTo>
                    <a:pt x="357" y="80"/>
                  </a:lnTo>
                  <a:lnTo>
                    <a:pt x="360" y="69"/>
                  </a:lnTo>
                  <a:lnTo>
                    <a:pt x="361" y="57"/>
                  </a:lnTo>
                  <a:lnTo>
                    <a:pt x="360" y="45"/>
                  </a:lnTo>
                  <a:lnTo>
                    <a:pt x="359" y="34"/>
                  </a:lnTo>
                  <a:lnTo>
                    <a:pt x="355" y="22"/>
                  </a:lnTo>
                  <a:lnTo>
                    <a:pt x="350" y="11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0" name="Freeform 199"/>
            <p:cNvSpPr>
              <a:spLocks/>
            </p:cNvSpPr>
            <p:nvPr/>
          </p:nvSpPr>
          <p:spPr bwMode="auto">
            <a:xfrm>
              <a:off x="2519363" y="533400"/>
              <a:ext cx="42863" cy="22225"/>
            </a:xfrm>
            <a:custGeom>
              <a:avLst/>
              <a:gdLst>
                <a:gd name="T0" fmla="*/ 2147483647 w 414"/>
                <a:gd name="T1" fmla="*/ 2147483647 h 210"/>
                <a:gd name="T2" fmla="*/ 2147483647 w 414"/>
                <a:gd name="T3" fmla="*/ 2147483647 h 210"/>
                <a:gd name="T4" fmla="*/ 2147483647 w 414"/>
                <a:gd name="T5" fmla="*/ 2147483647 h 210"/>
                <a:gd name="T6" fmla="*/ 2147483647 w 414"/>
                <a:gd name="T7" fmla="*/ 2147483647 h 210"/>
                <a:gd name="T8" fmla="*/ 2147483647 w 414"/>
                <a:gd name="T9" fmla="*/ 2147483647 h 210"/>
                <a:gd name="T10" fmla="*/ 2147483647 w 414"/>
                <a:gd name="T11" fmla="*/ 2147483647 h 210"/>
                <a:gd name="T12" fmla="*/ 2147483647 w 414"/>
                <a:gd name="T13" fmla="*/ 2147483647 h 210"/>
                <a:gd name="T14" fmla="*/ 2147483647 w 414"/>
                <a:gd name="T15" fmla="*/ 2147483647 h 210"/>
                <a:gd name="T16" fmla="*/ 2147483647 w 414"/>
                <a:gd name="T17" fmla="*/ 2147483647 h 210"/>
                <a:gd name="T18" fmla="*/ 2147483647 w 414"/>
                <a:gd name="T19" fmla="*/ 2147483647 h 210"/>
                <a:gd name="T20" fmla="*/ 2147483647 w 414"/>
                <a:gd name="T21" fmla="*/ 2147483647 h 210"/>
                <a:gd name="T22" fmla="*/ 2147483647 w 414"/>
                <a:gd name="T23" fmla="*/ 2147483647 h 210"/>
                <a:gd name="T24" fmla="*/ 2147483647 w 414"/>
                <a:gd name="T25" fmla="*/ 2147483647 h 210"/>
                <a:gd name="T26" fmla="*/ 2147483647 w 414"/>
                <a:gd name="T27" fmla="*/ 2147483647 h 210"/>
                <a:gd name="T28" fmla="*/ 2147483647 w 414"/>
                <a:gd name="T29" fmla="*/ 2147483647 h 210"/>
                <a:gd name="T30" fmla="*/ 2147483647 w 414"/>
                <a:gd name="T31" fmla="*/ 2147483647 h 210"/>
                <a:gd name="T32" fmla="*/ 2147483647 w 414"/>
                <a:gd name="T33" fmla="*/ 2147483647 h 210"/>
                <a:gd name="T34" fmla="*/ 2147483647 w 414"/>
                <a:gd name="T35" fmla="*/ 2147483647 h 210"/>
                <a:gd name="T36" fmla="*/ 2147483647 w 414"/>
                <a:gd name="T37" fmla="*/ 2147483647 h 210"/>
                <a:gd name="T38" fmla="*/ 2147483647 w 414"/>
                <a:gd name="T39" fmla="*/ 2147483647 h 210"/>
                <a:gd name="T40" fmla="*/ 2147483647 w 414"/>
                <a:gd name="T41" fmla="*/ 2147483647 h 210"/>
                <a:gd name="T42" fmla="*/ 2147483647 w 414"/>
                <a:gd name="T43" fmla="*/ 2147483647 h 210"/>
                <a:gd name="T44" fmla="*/ 2147483647 w 414"/>
                <a:gd name="T45" fmla="*/ 2147483647 h 210"/>
                <a:gd name="T46" fmla="*/ 2147483647 w 414"/>
                <a:gd name="T47" fmla="*/ 2147483647 h 210"/>
                <a:gd name="T48" fmla="*/ 2147483647 w 414"/>
                <a:gd name="T49" fmla="*/ 2147483647 h 210"/>
                <a:gd name="T50" fmla="*/ 2147483647 w 414"/>
                <a:gd name="T51" fmla="*/ 2147483647 h 210"/>
                <a:gd name="T52" fmla="*/ 2147483647 w 414"/>
                <a:gd name="T53" fmla="*/ 2147483647 h 210"/>
                <a:gd name="T54" fmla="*/ 2147483647 w 414"/>
                <a:gd name="T55" fmla="*/ 2147483647 h 210"/>
                <a:gd name="T56" fmla="*/ 2147483647 w 414"/>
                <a:gd name="T57" fmla="*/ 2147483647 h 210"/>
                <a:gd name="T58" fmla="*/ 2147483647 w 414"/>
                <a:gd name="T59" fmla="*/ 2147483647 h 210"/>
                <a:gd name="T60" fmla="*/ 2147483647 w 414"/>
                <a:gd name="T61" fmla="*/ 2147483647 h 210"/>
                <a:gd name="T62" fmla="*/ 2147483647 w 414"/>
                <a:gd name="T63" fmla="*/ 2147483647 h 210"/>
                <a:gd name="T64" fmla="*/ 2147483647 w 414"/>
                <a:gd name="T65" fmla="*/ 2147483647 h 210"/>
                <a:gd name="T66" fmla="*/ 2147483647 w 414"/>
                <a:gd name="T67" fmla="*/ 2147483647 h 210"/>
                <a:gd name="T68" fmla="*/ 2147483647 w 414"/>
                <a:gd name="T69" fmla="*/ 2147483647 h 2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4"/>
                <a:gd name="T106" fmla="*/ 0 h 210"/>
                <a:gd name="T107" fmla="*/ 414 w 414"/>
                <a:gd name="T108" fmla="*/ 210 h 2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4" h="210">
                  <a:moveTo>
                    <a:pt x="0" y="95"/>
                  </a:moveTo>
                  <a:lnTo>
                    <a:pt x="5" y="104"/>
                  </a:lnTo>
                  <a:lnTo>
                    <a:pt x="11" y="112"/>
                  </a:lnTo>
                  <a:lnTo>
                    <a:pt x="16" y="120"/>
                  </a:lnTo>
                  <a:lnTo>
                    <a:pt x="22" y="127"/>
                  </a:lnTo>
                  <a:lnTo>
                    <a:pt x="35" y="143"/>
                  </a:lnTo>
                  <a:lnTo>
                    <a:pt x="50" y="156"/>
                  </a:lnTo>
                  <a:lnTo>
                    <a:pt x="67" y="168"/>
                  </a:lnTo>
                  <a:lnTo>
                    <a:pt x="84" y="178"/>
                  </a:lnTo>
                  <a:lnTo>
                    <a:pt x="103" y="187"/>
                  </a:lnTo>
                  <a:lnTo>
                    <a:pt x="123" y="196"/>
                  </a:lnTo>
                  <a:lnTo>
                    <a:pt x="144" y="202"/>
                  </a:lnTo>
                  <a:lnTo>
                    <a:pt x="165" y="207"/>
                  </a:lnTo>
                  <a:lnTo>
                    <a:pt x="188" y="209"/>
                  </a:lnTo>
                  <a:lnTo>
                    <a:pt x="210" y="210"/>
                  </a:lnTo>
                  <a:lnTo>
                    <a:pt x="222" y="210"/>
                  </a:lnTo>
                  <a:lnTo>
                    <a:pt x="234" y="209"/>
                  </a:lnTo>
                  <a:lnTo>
                    <a:pt x="246" y="208"/>
                  </a:lnTo>
                  <a:lnTo>
                    <a:pt x="257" y="206"/>
                  </a:lnTo>
                  <a:lnTo>
                    <a:pt x="269" y="204"/>
                  </a:lnTo>
                  <a:lnTo>
                    <a:pt x="281" y="201"/>
                  </a:lnTo>
                  <a:lnTo>
                    <a:pt x="294" y="198"/>
                  </a:lnTo>
                  <a:lnTo>
                    <a:pt x="306" y="193"/>
                  </a:lnTo>
                  <a:lnTo>
                    <a:pt x="326" y="185"/>
                  </a:lnTo>
                  <a:lnTo>
                    <a:pt x="344" y="175"/>
                  </a:lnTo>
                  <a:lnTo>
                    <a:pt x="360" y="165"/>
                  </a:lnTo>
                  <a:lnTo>
                    <a:pt x="374" y="154"/>
                  </a:lnTo>
                  <a:lnTo>
                    <a:pt x="385" y="143"/>
                  </a:lnTo>
                  <a:lnTo>
                    <a:pt x="395" y="130"/>
                  </a:lnTo>
                  <a:lnTo>
                    <a:pt x="403" y="117"/>
                  </a:lnTo>
                  <a:lnTo>
                    <a:pt x="409" y="104"/>
                  </a:lnTo>
                  <a:lnTo>
                    <a:pt x="412" y="91"/>
                  </a:lnTo>
                  <a:lnTo>
                    <a:pt x="414" y="77"/>
                  </a:lnTo>
                  <a:lnTo>
                    <a:pt x="414" y="63"/>
                  </a:lnTo>
                  <a:lnTo>
                    <a:pt x="413" y="50"/>
                  </a:lnTo>
                  <a:lnTo>
                    <a:pt x="409" y="37"/>
                  </a:lnTo>
                  <a:lnTo>
                    <a:pt x="405" y="25"/>
                  </a:lnTo>
                  <a:lnTo>
                    <a:pt x="397" y="12"/>
                  </a:lnTo>
                  <a:lnTo>
                    <a:pt x="390" y="0"/>
                  </a:lnTo>
                  <a:lnTo>
                    <a:pt x="387" y="12"/>
                  </a:lnTo>
                  <a:lnTo>
                    <a:pt x="382" y="25"/>
                  </a:lnTo>
                  <a:lnTo>
                    <a:pt x="377" y="36"/>
                  </a:lnTo>
                  <a:lnTo>
                    <a:pt x="371" y="46"/>
                  </a:lnTo>
                  <a:lnTo>
                    <a:pt x="364" y="56"/>
                  </a:lnTo>
                  <a:lnTo>
                    <a:pt x="356" y="65"/>
                  </a:lnTo>
                  <a:lnTo>
                    <a:pt x="347" y="74"/>
                  </a:lnTo>
                  <a:lnTo>
                    <a:pt x="336" y="83"/>
                  </a:lnTo>
                  <a:lnTo>
                    <a:pt x="326" y="91"/>
                  </a:lnTo>
                  <a:lnTo>
                    <a:pt x="315" y="98"/>
                  </a:lnTo>
                  <a:lnTo>
                    <a:pt x="303" y="104"/>
                  </a:lnTo>
                  <a:lnTo>
                    <a:pt x="291" y="110"/>
                  </a:lnTo>
                  <a:lnTo>
                    <a:pt x="277" y="115"/>
                  </a:lnTo>
                  <a:lnTo>
                    <a:pt x="264" y="119"/>
                  </a:lnTo>
                  <a:lnTo>
                    <a:pt x="250" y="123"/>
                  </a:lnTo>
                  <a:lnTo>
                    <a:pt x="236" y="127"/>
                  </a:lnTo>
                  <a:lnTo>
                    <a:pt x="220" y="129"/>
                  </a:lnTo>
                  <a:lnTo>
                    <a:pt x="206" y="131"/>
                  </a:lnTo>
                  <a:lnTo>
                    <a:pt x="191" y="133"/>
                  </a:lnTo>
                  <a:lnTo>
                    <a:pt x="175" y="134"/>
                  </a:lnTo>
                  <a:lnTo>
                    <a:pt x="160" y="134"/>
                  </a:lnTo>
                  <a:lnTo>
                    <a:pt x="145" y="134"/>
                  </a:lnTo>
                  <a:lnTo>
                    <a:pt x="130" y="133"/>
                  </a:lnTo>
                  <a:lnTo>
                    <a:pt x="114" y="131"/>
                  </a:lnTo>
                  <a:lnTo>
                    <a:pt x="99" y="129"/>
                  </a:lnTo>
                  <a:lnTo>
                    <a:pt x="84" y="126"/>
                  </a:lnTo>
                  <a:lnTo>
                    <a:pt x="70" y="123"/>
                  </a:lnTo>
                  <a:lnTo>
                    <a:pt x="54" y="118"/>
                  </a:lnTo>
                  <a:lnTo>
                    <a:pt x="40" y="114"/>
                  </a:lnTo>
                  <a:lnTo>
                    <a:pt x="27" y="108"/>
                  </a:lnTo>
                  <a:lnTo>
                    <a:pt x="14" y="102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1" name="Freeform 200"/>
            <p:cNvSpPr>
              <a:spLocks/>
            </p:cNvSpPr>
            <p:nvPr/>
          </p:nvSpPr>
          <p:spPr bwMode="auto">
            <a:xfrm>
              <a:off x="2562226" y="449263"/>
              <a:ext cx="33338" cy="50800"/>
            </a:xfrm>
            <a:custGeom>
              <a:avLst/>
              <a:gdLst>
                <a:gd name="T0" fmla="*/ 2147483647 w 318"/>
                <a:gd name="T1" fmla="*/ 2147483647 h 484"/>
                <a:gd name="T2" fmla="*/ 2147483647 w 318"/>
                <a:gd name="T3" fmla="*/ 2147483647 h 484"/>
                <a:gd name="T4" fmla="*/ 2147483647 w 318"/>
                <a:gd name="T5" fmla="*/ 2147483647 h 484"/>
                <a:gd name="T6" fmla="*/ 2147483647 w 318"/>
                <a:gd name="T7" fmla="*/ 2147483647 h 484"/>
                <a:gd name="T8" fmla="*/ 2147483647 w 318"/>
                <a:gd name="T9" fmla="*/ 2147483647 h 484"/>
                <a:gd name="T10" fmla="*/ 2147483647 w 318"/>
                <a:gd name="T11" fmla="*/ 2147483647 h 484"/>
                <a:gd name="T12" fmla="*/ 2147483647 w 318"/>
                <a:gd name="T13" fmla="*/ 2147483647 h 484"/>
                <a:gd name="T14" fmla="*/ 2147483647 w 318"/>
                <a:gd name="T15" fmla="*/ 2147483647 h 484"/>
                <a:gd name="T16" fmla="*/ 0 w 318"/>
                <a:gd name="T17" fmla="*/ 2147483647 h 484"/>
                <a:gd name="T18" fmla="*/ 2147483647 w 318"/>
                <a:gd name="T19" fmla="*/ 2147483647 h 484"/>
                <a:gd name="T20" fmla="*/ 2147483647 w 318"/>
                <a:gd name="T21" fmla="*/ 2147483647 h 484"/>
                <a:gd name="T22" fmla="*/ 2147483647 w 318"/>
                <a:gd name="T23" fmla="*/ 2147483647 h 484"/>
                <a:gd name="T24" fmla="*/ 2147483647 w 318"/>
                <a:gd name="T25" fmla="*/ 2147483647 h 484"/>
                <a:gd name="T26" fmla="*/ 2147483647 w 318"/>
                <a:gd name="T27" fmla="*/ 2147483647 h 484"/>
                <a:gd name="T28" fmla="*/ 2147483647 w 318"/>
                <a:gd name="T29" fmla="*/ 2147483647 h 484"/>
                <a:gd name="T30" fmla="*/ 2147483647 w 318"/>
                <a:gd name="T31" fmla="*/ 2147483647 h 484"/>
                <a:gd name="T32" fmla="*/ 2147483647 w 318"/>
                <a:gd name="T33" fmla="*/ 2147483647 h 484"/>
                <a:gd name="T34" fmla="*/ 2147483647 w 318"/>
                <a:gd name="T35" fmla="*/ 0 h 484"/>
                <a:gd name="T36" fmla="*/ 2147483647 w 318"/>
                <a:gd name="T37" fmla="*/ 2147483647 h 484"/>
                <a:gd name="T38" fmla="*/ 2147483647 w 318"/>
                <a:gd name="T39" fmla="*/ 2147483647 h 484"/>
                <a:gd name="T40" fmla="*/ 2147483647 w 318"/>
                <a:gd name="T41" fmla="*/ 2147483647 h 484"/>
                <a:gd name="T42" fmla="*/ 2147483647 w 318"/>
                <a:gd name="T43" fmla="*/ 2147483647 h 484"/>
                <a:gd name="T44" fmla="*/ 2147483647 w 318"/>
                <a:gd name="T45" fmla="*/ 2147483647 h 484"/>
                <a:gd name="T46" fmla="*/ 2147483647 w 318"/>
                <a:gd name="T47" fmla="*/ 2147483647 h 484"/>
                <a:gd name="T48" fmla="*/ 2147483647 w 318"/>
                <a:gd name="T49" fmla="*/ 2147483647 h 484"/>
                <a:gd name="T50" fmla="*/ 2147483647 w 318"/>
                <a:gd name="T51" fmla="*/ 2147483647 h 484"/>
                <a:gd name="T52" fmla="*/ 2147483647 w 318"/>
                <a:gd name="T53" fmla="*/ 2147483647 h 484"/>
                <a:gd name="T54" fmla="*/ 2147483647 w 318"/>
                <a:gd name="T55" fmla="*/ 2147483647 h 484"/>
                <a:gd name="T56" fmla="*/ 2147483647 w 318"/>
                <a:gd name="T57" fmla="*/ 2147483647 h 484"/>
                <a:gd name="T58" fmla="*/ 2147483647 w 318"/>
                <a:gd name="T59" fmla="*/ 2147483647 h 484"/>
                <a:gd name="T60" fmla="*/ 2147483647 w 318"/>
                <a:gd name="T61" fmla="*/ 2147483647 h 484"/>
                <a:gd name="T62" fmla="*/ 2147483647 w 318"/>
                <a:gd name="T63" fmla="*/ 2147483647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18"/>
                <a:gd name="T97" fmla="*/ 0 h 484"/>
                <a:gd name="T98" fmla="*/ 318 w 318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18" h="484">
                  <a:moveTo>
                    <a:pt x="138" y="484"/>
                  </a:moveTo>
                  <a:lnTo>
                    <a:pt x="121" y="482"/>
                  </a:lnTo>
                  <a:lnTo>
                    <a:pt x="104" y="478"/>
                  </a:lnTo>
                  <a:lnTo>
                    <a:pt x="90" y="471"/>
                  </a:lnTo>
                  <a:lnTo>
                    <a:pt x="77" y="463"/>
                  </a:lnTo>
                  <a:lnTo>
                    <a:pt x="65" y="454"/>
                  </a:lnTo>
                  <a:lnTo>
                    <a:pt x="53" y="443"/>
                  </a:lnTo>
                  <a:lnTo>
                    <a:pt x="43" y="431"/>
                  </a:lnTo>
                  <a:lnTo>
                    <a:pt x="34" y="418"/>
                  </a:lnTo>
                  <a:lnTo>
                    <a:pt x="26" y="403"/>
                  </a:lnTo>
                  <a:lnTo>
                    <a:pt x="20" y="387"/>
                  </a:lnTo>
                  <a:lnTo>
                    <a:pt x="14" y="371"/>
                  </a:lnTo>
                  <a:lnTo>
                    <a:pt x="9" y="353"/>
                  </a:lnTo>
                  <a:lnTo>
                    <a:pt x="5" y="335"/>
                  </a:lnTo>
                  <a:lnTo>
                    <a:pt x="3" y="316"/>
                  </a:lnTo>
                  <a:lnTo>
                    <a:pt x="1" y="297"/>
                  </a:lnTo>
                  <a:lnTo>
                    <a:pt x="0" y="277"/>
                  </a:lnTo>
                  <a:lnTo>
                    <a:pt x="0" y="258"/>
                  </a:lnTo>
                  <a:lnTo>
                    <a:pt x="1" y="238"/>
                  </a:lnTo>
                  <a:lnTo>
                    <a:pt x="3" y="218"/>
                  </a:lnTo>
                  <a:lnTo>
                    <a:pt x="6" y="199"/>
                  </a:lnTo>
                  <a:lnTo>
                    <a:pt x="9" y="179"/>
                  </a:lnTo>
                  <a:lnTo>
                    <a:pt x="14" y="161"/>
                  </a:lnTo>
                  <a:lnTo>
                    <a:pt x="19" y="143"/>
                  </a:lnTo>
                  <a:lnTo>
                    <a:pt x="25" y="125"/>
                  </a:lnTo>
                  <a:lnTo>
                    <a:pt x="32" y="108"/>
                  </a:lnTo>
                  <a:lnTo>
                    <a:pt x="39" y="92"/>
                  </a:lnTo>
                  <a:lnTo>
                    <a:pt x="48" y="78"/>
                  </a:lnTo>
                  <a:lnTo>
                    <a:pt x="58" y="63"/>
                  </a:lnTo>
                  <a:lnTo>
                    <a:pt x="68" y="51"/>
                  </a:lnTo>
                  <a:lnTo>
                    <a:pt x="78" y="40"/>
                  </a:lnTo>
                  <a:lnTo>
                    <a:pt x="89" y="30"/>
                  </a:lnTo>
                  <a:lnTo>
                    <a:pt x="101" y="22"/>
                  </a:lnTo>
                  <a:lnTo>
                    <a:pt x="125" y="10"/>
                  </a:lnTo>
                  <a:lnTo>
                    <a:pt x="147" y="3"/>
                  </a:lnTo>
                  <a:lnTo>
                    <a:pt x="168" y="0"/>
                  </a:lnTo>
                  <a:lnTo>
                    <a:pt x="188" y="0"/>
                  </a:lnTo>
                  <a:lnTo>
                    <a:pt x="206" y="4"/>
                  </a:lnTo>
                  <a:lnTo>
                    <a:pt x="224" y="11"/>
                  </a:lnTo>
                  <a:lnTo>
                    <a:pt x="239" y="22"/>
                  </a:lnTo>
                  <a:lnTo>
                    <a:pt x="253" y="34"/>
                  </a:lnTo>
                  <a:lnTo>
                    <a:pt x="266" y="49"/>
                  </a:lnTo>
                  <a:lnTo>
                    <a:pt x="277" y="66"/>
                  </a:lnTo>
                  <a:lnTo>
                    <a:pt x="288" y="86"/>
                  </a:lnTo>
                  <a:lnTo>
                    <a:pt x="297" y="107"/>
                  </a:lnTo>
                  <a:lnTo>
                    <a:pt x="304" y="130"/>
                  </a:lnTo>
                  <a:lnTo>
                    <a:pt x="310" y="153"/>
                  </a:lnTo>
                  <a:lnTo>
                    <a:pt x="314" y="177"/>
                  </a:lnTo>
                  <a:lnTo>
                    <a:pt x="317" y="203"/>
                  </a:lnTo>
                  <a:lnTo>
                    <a:pt x="318" y="228"/>
                  </a:lnTo>
                  <a:lnTo>
                    <a:pt x="318" y="255"/>
                  </a:lnTo>
                  <a:lnTo>
                    <a:pt x="316" y="280"/>
                  </a:lnTo>
                  <a:lnTo>
                    <a:pt x="312" y="306"/>
                  </a:lnTo>
                  <a:lnTo>
                    <a:pt x="307" y="330"/>
                  </a:lnTo>
                  <a:lnTo>
                    <a:pt x="300" y="353"/>
                  </a:lnTo>
                  <a:lnTo>
                    <a:pt x="292" y="376"/>
                  </a:lnTo>
                  <a:lnTo>
                    <a:pt x="282" y="397"/>
                  </a:lnTo>
                  <a:lnTo>
                    <a:pt x="270" y="417"/>
                  </a:lnTo>
                  <a:lnTo>
                    <a:pt x="256" y="434"/>
                  </a:lnTo>
                  <a:lnTo>
                    <a:pt x="241" y="449"/>
                  </a:lnTo>
                  <a:lnTo>
                    <a:pt x="224" y="462"/>
                  </a:lnTo>
                  <a:lnTo>
                    <a:pt x="205" y="471"/>
                  </a:lnTo>
                  <a:lnTo>
                    <a:pt x="185" y="479"/>
                  </a:lnTo>
                  <a:lnTo>
                    <a:pt x="162" y="483"/>
                  </a:lnTo>
                  <a:lnTo>
                    <a:pt x="138" y="484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2" name="Freeform 201"/>
            <p:cNvSpPr>
              <a:spLocks/>
            </p:cNvSpPr>
            <p:nvPr/>
          </p:nvSpPr>
          <p:spPr bwMode="auto">
            <a:xfrm>
              <a:off x="2562226" y="450850"/>
              <a:ext cx="33338" cy="49213"/>
            </a:xfrm>
            <a:custGeom>
              <a:avLst/>
              <a:gdLst>
                <a:gd name="T0" fmla="*/ 2147483647 w 318"/>
                <a:gd name="T1" fmla="*/ 2147483647 h 479"/>
                <a:gd name="T2" fmla="*/ 2147483647 w 318"/>
                <a:gd name="T3" fmla="*/ 2147483647 h 479"/>
                <a:gd name="T4" fmla="*/ 2147483647 w 318"/>
                <a:gd name="T5" fmla="*/ 2147483647 h 479"/>
                <a:gd name="T6" fmla="*/ 2147483647 w 318"/>
                <a:gd name="T7" fmla="*/ 2147483647 h 479"/>
                <a:gd name="T8" fmla="*/ 2147483647 w 318"/>
                <a:gd name="T9" fmla="*/ 2147483647 h 479"/>
                <a:gd name="T10" fmla="*/ 2147483647 w 318"/>
                <a:gd name="T11" fmla="*/ 2147483647 h 479"/>
                <a:gd name="T12" fmla="*/ 2147483647 w 318"/>
                <a:gd name="T13" fmla="*/ 2147483647 h 479"/>
                <a:gd name="T14" fmla="*/ 2147483647 w 318"/>
                <a:gd name="T15" fmla="*/ 2147483647 h 479"/>
                <a:gd name="T16" fmla="*/ 2147483647 w 318"/>
                <a:gd name="T17" fmla="*/ 2147483647 h 479"/>
                <a:gd name="T18" fmla="*/ 2147483647 w 318"/>
                <a:gd name="T19" fmla="*/ 2147483647 h 479"/>
                <a:gd name="T20" fmla="*/ 2147483647 w 318"/>
                <a:gd name="T21" fmla="*/ 2147483647 h 479"/>
                <a:gd name="T22" fmla="*/ 2147483647 w 318"/>
                <a:gd name="T23" fmla="*/ 2147483647 h 479"/>
                <a:gd name="T24" fmla="*/ 2147483647 w 318"/>
                <a:gd name="T25" fmla="*/ 2147483647 h 479"/>
                <a:gd name="T26" fmla="*/ 2147483647 w 318"/>
                <a:gd name="T27" fmla="*/ 2147483647 h 479"/>
                <a:gd name="T28" fmla="*/ 2147483647 w 318"/>
                <a:gd name="T29" fmla="*/ 2147483647 h 479"/>
                <a:gd name="T30" fmla="*/ 2147483647 w 318"/>
                <a:gd name="T31" fmla="*/ 2147483647 h 479"/>
                <a:gd name="T32" fmla="*/ 2147483647 w 318"/>
                <a:gd name="T33" fmla="*/ 2147483647 h 479"/>
                <a:gd name="T34" fmla="*/ 2147483647 w 318"/>
                <a:gd name="T35" fmla="*/ 2147483647 h 479"/>
                <a:gd name="T36" fmla="*/ 2147483647 w 318"/>
                <a:gd name="T37" fmla="*/ 2147483647 h 479"/>
                <a:gd name="T38" fmla="*/ 2147483647 w 318"/>
                <a:gd name="T39" fmla="*/ 2147483647 h 479"/>
                <a:gd name="T40" fmla="*/ 2147483647 w 318"/>
                <a:gd name="T41" fmla="*/ 2147483647 h 479"/>
                <a:gd name="T42" fmla="*/ 2147483647 w 318"/>
                <a:gd name="T43" fmla="*/ 2147483647 h 479"/>
                <a:gd name="T44" fmla="*/ 2147483647 w 318"/>
                <a:gd name="T45" fmla="*/ 2147483647 h 479"/>
                <a:gd name="T46" fmla="*/ 2147483647 w 318"/>
                <a:gd name="T47" fmla="*/ 2147483647 h 479"/>
                <a:gd name="T48" fmla="*/ 2147483647 w 318"/>
                <a:gd name="T49" fmla="*/ 2147483647 h 479"/>
                <a:gd name="T50" fmla="*/ 2147483647 w 318"/>
                <a:gd name="T51" fmla="*/ 2147483647 h 479"/>
                <a:gd name="T52" fmla="*/ 2147483647 w 318"/>
                <a:gd name="T53" fmla="*/ 2147483647 h 479"/>
                <a:gd name="T54" fmla="*/ 2147483647 w 318"/>
                <a:gd name="T55" fmla="*/ 2147483647 h 479"/>
                <a:gd name="T56" fmla="*/ 2147483647 w 318"/>
                <a:gd name="T57" fmla="*/ 2147483647 h 479"/>
                <a:gd name="T58" fmla="*/ 2147483647 w 318"/>
                <a:gd name="T59" fmla="*/ 2147483647 h 479"/>
                <a:gd name="T60" fmla="*/ 2147483647 w 318"/>
                <a:gd name="T61" fmla="*/ 2147483647 h 479"/>
                <a:gd name="T62" fmla="*/ 2147483647 w 318"/>
                <a:gd name="T63" fmla="*/ 2147483647 h 479"/>
                <a:gd name="T64" fmla="*/ 2147483647 w 318"/>
                <a:gd name="T65" fmla="*/ 2147483647 h 479"/>
                <a:gd name="T66" fmla="*/ 2147483647 w 318"/>
                <a:gd name="T67" fmla="*/ 2147483647 h 479"/>
                <a:gd name="T68" fmla="*/ 2147483647 w 318"/>
                <a:gd name="T69" fmla="*/ 2147483647 h 479"/>
                <a:gd name="T70" fmla="*/ 2147483647 w 318"/>
                <a:gd name="T71" fmla="*/ 2147483647 h 479"/>
                <a:gd name="T72" fmla="*/ 2147483647 w 318"/>
                <a:gd name="T73" fmla="*/ 2147483647 h 479"/>
                <a:gd name="T74" fmla="*/ 2147483647 w 318"/>
                <a:gd name="T75" fmla="*/ 2147483647 h 479"/>
                <a:gd name="T76" fmla="*/ 2147483647 w 318"/>
                <a:gd name="T77" fmla="*/ 2147483647 h 479"/>
                <a:gd name="T78" fmla="*/ 2147483647 w 318"/>
                <a:gd name="T79" fmla="*/ 2147483647 h 479"/>
                <a:gd name="T80" fmla="*/ 2147483647 w 318"/>
                <a:gd name="T81" fmla="*/ 2147483647 h 479"/>
                <a:gd name="T82" fmla="*/ 2147483647 w 318"/>
                <a:gd name="T83" fmla="*/ 2147483647 h 479"/>
                <a:gd name="T84" fmla="*/ 2147483647 w 318"/>
                <a:gd name="T85" fmla="*/ 2147483647 h 479"/>
                <a:gd name="T86" fmla="*/ 2147483647 w 318"/>
                <a:gd name="T87" fmla="*/ 2147483647 h 479"/>
                <a:gd name="T88" fmla="*/ 2147483647 w 318"/>
                <a:gd name="T89" fmla="*/ 2147483647 h 479"/>
                <a:gd name="T90" fmla="*/ 2147483647 w 318"/>
                <a:gd name="T91" fmla="*/ 2147483647 h 479"/>
                <a:gd name="T92" fmla="*/ 2147483647 w 318"/>
                <a:gd name="T93" fmla="*/ 2147483647 h 479"/>
                <a:gd name="T94" fmla="*/ 2147483647 w 318"/>
                <a:gd name="T95" fmla="*/ 2147483647 h 479"/>
                <a:gd name="T96" fmla="*/ 2147483647 w 318"/>
                <a:gd name="T97" fmla="*/ 2147483647 h 479"/>
                <a:gd name="T98" fmla="*/ 2147483647 w 318"/>
                <a:gd name="T99" fmla="*/ 2147483647 h 479"/>
                <a:gd name="T100" fmla="*/ 2147483647 w 318"/>
                <a:gd name="T101" fmla="*/ 2147483647 h 4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18"/>
                <a:gd name="T154" fmla="*/ 0 h 479"/>
                <a:gd name="T155" fmla="*/ 318 w 318"/>
                <a:gd name="T156" fmla="*/ 479 h 47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18" h="479">
                  <a:moveTo>
                    <a:pt x="209" y="0"/>
                  </a:moveTo>
                  <a:lnTo>
                    <a:pt x="217" y="14"/>
                  </a:lnTo>
                  <a:lnTo>
                    <a:pt x="226" y="26"/>
                  </a:lnTo>
                  <a:lnTo>
                    <a:pt x="232" y="39"/>
                  </a:lnTo>
                  <a:lnTo>
                    <a:pt x="238" y="52"/>
                  </a:lnTo>
                  <a:lnTo>
                    <a:pt x="244" y="65"/>
                  </a:lnTo>
                  <a:lnTo>
                    <a:pt x="249" y="79"/>
                  </a:lnTo>
                  <a:lnTo>
                    <a:pt x="253" y="92"/>
                  </a:lnTo>
                  <a:lnTo>
                    <a:pt x="256" y="105"/>
                  </a:lnTo>
                  <a:lnTo>
                    <a:pt x="259" y="118"/>
                  </a:lnTo>
                  <a:lnTo>
                    <a:pt x="262" y="132"/>
                  </a:lnTo>
                  <a:lnTo>
                    <a:pt x="264" y="145"/>
                  </a:lnTo>
                  <a:lnTo>
                    <a:pt x="265" y="158"/>
                  </a:lnTo>
                  <a:lnTo>
                    <a:pt x="266" y="171"/>
                  </a:lnTo>
                  <a:lnTo>
                    <a:pt x="266" y="184"/>
                  </a:lnTo>
                  <a:lnTo>
                    <a:pt x="265" y="197"/>
                  </a:lnTo>
                  <a:lnTo>
                    <a:pt x="264" y="209"/>
                  </a:lnTo>
                  <a:lnTo>
                    <a:pt x="263" y="221"/>
                  </a:lnTo>
                  <a:lnTo>
                    <a:pt x="261" y="233"/>
                  </a:lnTo>
                  <a:lnTo>
                    <a:pt x="258" y="245"/>
                  </a:lnTo>
                  <a:lnTo>
                    <a:pt x="255" y="256"/>
                  </a:lnTo>
                  <a:lnTo>
                    <a:pt x="251" y="267"/>
                  </a:lnTo>
                  <a:lnTo>
                    <a:pt x="247" y="277"/>
                  </a:lnTo>
                  <a:lnTo>
                    <a:pt x="242" y="287"/>
                  </a:lnTo>
                  <a:lnTo>
                    <a:pt x="237" y="298"/>
                  </a:lnTo>
                  <a:lnTo>
                    <a:pt x="231" y="307"/>
                  </a:lnTo>
                  <a:lnTo>
                    <a:pt x="225" y="315"/>
                  </a:lnTo>
                  <a:lnTo>
                    <a:pt x="217" y="324"/>
                  </a:lnTo>
                  <a:lnTo>
                    <a:pt x="210" y="331"/>
                  </a:lnTo>
                  <a:lnTo>
                    <a:pt x="203" y="338"/>
                  </a:lnTo>
                  <a:lnTo>
                    <a:pt x="194" y="344"/>
                  </a:lnTo>
                  <a:lnTo>
                    <a:pt x="186" y="350"/>
                  </a:lnTo>
                  <a:lnTo>
                    <a:pt x="177" y="356"/>
                  </a:lnTo>
                  <a:lnTo>
                    <a:pt x="159" y="361"/>
                  </a:lnTo>
                  <a:lnTo>
                    <a:pt x="142" y="364"/>
                  </a:lnTo>
                  <a:lnTo>
                    <a:pt x="127" y="366"/>
                  </a:lnTo>
                  <a:lnTo>
                    <a:pt x="113" y="366"/>
                  </a:lnTo>
                  <a:lnTo>
                    <a:pt x="99" y="364"/>
                  </a:lnTo>
                  <a:lnTo>
                    <a:pt x="87" y="361"/>
                  </a:lnTo>
                  <a:lnTo>
                    <a:pt x="75" y="356"/>
                  </a:lnTo>
                  <a:lnTo>
                    <a:pt x="65" y="350"/>
                  </a:lnTo>
                  <a:lnTo>
                    <a:pt x="55" y="343"/>
                  </a:lnTo>
                  <a:lnTo>
                    <a:pt x="44" y="334"/>
                  </a:lnTo>
                  <a:lnTo>
                    <a:pt x="36" y="325"/>
                  </a:lnTo>
                  <a:lnTo>
                    <a:pt x="28" y="314"/>
                  </a:lnTo>
                  <a:lnTo>
                    <a:pt x="20" y="303"/>
                  </a:lnTo>
                  <a:lnTo>
                    <a:pt x="13" y="289"/>
                  </a:lnTo>
                  <a:lnTo>
                    <a:pt x="6" y="276"/>
                  </a:lnTo>
                  <a:lnTo>
                    <a:pt x="0" y="262"/>
                  </a:lnTo>
                  <a:lnTo>
                    <a:pt x="1" y="282"/>
                  </a:lnTo>
                  <a:lnTo>
                    <a:pt x="2" y="303"/>
                  </a:lnTo>
                  <a:lnTo>
                    <a:pt x="4" y="322"/>
                  </a:lnTo>
                  <a:lnTo>
                    <a:pt x="8" y="341"/>
                  </a:lnTo>
                  <a:lnTo>
                    <a:pt x="12" y="360"/>
                  </a:lnTo>
                  <a:lnTo>
                    <a:pt x="18" y="377"/>
                  </a:lnTo>
                  <a:lnTo>
                    <a:pt x="24" y="393"/>
                  </a:lnTo>
                  <a:lnTo>
                    <a:pt x="32" y="408"/>
                  </a:lnTo>
                  <a:lnTo>
                    <a:pt x="41" y="423"/>
                  </a:lnTo>
                  <a:lnTo>
                    <a:pt x="51" y="436"/>
                  </a:lnTo>
                  <a:lnTo>
                    <a:pt x="57" y="442"/>
                  </a:lnTo>
                  <a:lnTo>
                    <a:pt x="63" y="447"/>
                  </a:lnTo>
                  <a:lnTo>
                    <a:pt x="69" y="453"/>
                  </a:lnTo>
                  <a:lnTo>
                    <a:pt x="75" y="457"/>
                  </a:lnTo>
                  <a:lnTo>
                    <a:pt x="82" y="461"/>
                  </a:lnTo>
                  <a:lnTo>
                    <a:pt x="89" y="465"/>
                  </a:lnTo>
                  <a:lnTo>
                    <a:pt x="96" y="470"/>
                  </a:lnTo>
                  <a:lnTo>
                    <a:pt x="104" y="472"/>
                  </a:lnTo>
                  <a:lnTo>
                    <a:pt x="112" y="475"/>
                  </a:lnTo>
                  <a:lnTo>
                    <a:pt x="120" y="477"/>
                  </a:lnTo>
                  <a:lnTo>
                    <a:pt x="129" y="478"/>
                  </a:lnTo>
                  <a:lnTo>
                    <a:pt x="138" y="479"/>
                  </a:lnTo>
                  <a:lnTo>
                    <a:pt x="158" y="479"/>
                  </a:lnTo>
                  <a:lnTo>
                    <a:pt x="178" y="476"/>
                  </a:lnTo>
                  <a:lnTo>
                    <a:pt x="195" y="471"/>
                  </a:lnTo>
                  <a:lnTo>
                    <a:pt x="212" y="463"/>
                  </a:lnTo>
                  <a:lnTo>
                    <a:pt x="228" y="454"/>
                  </a:lnTo>
                  <a:lnTo>
                    <a:pt x="242" y="444"/>
                  </a:lnTo>
                  <a:lnTo>
                    <a:pt x="254" y="431"/>
                  </a:lnTo>
                  <a:lnTo>
                    <a:pt x="266" y="417"/>
                  </a:lnTo>
                  <a:lnTo>
                    <a:pt x="276" y="401"/>
                  </a:lnTo>
                  <a:lnTo>
                    <a:pt x="286" y="384"/>
                  </a:lnTo>
                  <a:lnTo>
                    <a:pt x="294" y="367"/>
                  </a:lnTo>
                  <a:lnTo>
                    <a:pt x="301" y="347"/>
                  </a:lnTo>
                  <a:lnTo>
                    <a:pt x="306" y="328"/>
                  </a:lnTo>
                  <a:lnTo>
                    <a:pt x="311" y="308"/>
                  </a:lnTo>
                  <a:lnTo>
                    <a:pt x="314" y="286"/>
                  </a:lnTo>
                  <a:lnTo>
                    <a:pt x="317" y="265"/>
                  </a:lnTo>
                  <a:lnTo>
                    <a:pt x="318" y="244"/>
                  </a:lnTo>
                  <a:lnTo>
                    <a:pt x="318" y="222"/>
                  </a:lnTo>
                  <a:lnTo>
                    <a:pt x="317" y="201"/>
                  </a:lnTo>
                  <a:lnTo>
                    <a:pt x="315" y="179"/>
                  </a:lnTo>
                  <a:lnTo>
                    <a:pt x="312" y="159"/>
                  </a:lnTo>
                  <a:lnTo>
                    <a:pt x="307" y="139"/>
                  </a:lnTo>
                  <a:lnTo>
                    <a:pt x="302" y="119"/>
                  </a:lnTo>
                  <a:lnTo>
                    <a:pt x="296" y="100"/>
                  </a:lnTo>
                  <a:lnTo>
                    <a:pt x="289" y="83"/>
                  </a:lnTo>
                  <a:lnTo>
                    <a:pt x="281" y="66"/>
                  </a:lnTo>
                  <a:lnTo>
                    <a:pt x="271" y="51"/>
                  </a:lnTo>
                  <a:lnTo>
                    <a:pt x="260" y="38"/>
                  </a:lnTo>
                  <a:lnTo>
                    <a:pt x="249" y="26"/>
                  </a:lnTo>
                  <a:lnTo>
                    <a:pt x="237" y="16"/>
                  </a:lnTo>
                  <a:lnTo>
                    <a:pt x="224" y="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3" name="Freeform 202"/>
            <p:cNvSpPr>
              <a:spLocks/>
            </p:cNvSpPr>
            <p:nvPr/>
          </p:nvSpPr>
          <p:spPr bwMode="auto">
            <a:xfrm>
              <a:off x="2551113" y="409575"/>
              <a:ext cx="20638" cy="146050"/>
            </a:xfrm>
            <a:custGeom>
              <a:avLst/>
              <a:gdLst>
                <a:gd name="T0" fmla="*/ 2147483647 w 189"/>
                <a:gd name="T1" fmla="*/ 2147483647 h 1381"/>
                <a:gd name="T2" fmla="*/ 0 w 189"/>
                <a:gd name="T3" fmla="*/ 2147483647 h 1381"/>
                <a:gd name="T4" fmla="*/ 2147483647 w 189"/>
                <a:gd name="T5" fmla="*/ 2147483647 h 1381"/>
                <a:gd name="T6" fmla="*/ 2147483647 w 189"/>
                <a:gd name="T7" fmla="*/ 2147483647 h 1381"/>
                <a:gd name="T8" fmla="*/ 2147483647 w 189"/>
                <a:gd name="T9" fmla="*/ 2147483647 h 1381"/>
                <a:gd name="T10" fmla="*/ 2147483647 w 189"/>
                <a:gd name="T11" fmla="*/ 2147483647 h 1381"/>
                <a:gd name="T12" fmla="*/ 2147483647 w 189"/>
                <a:gd name="T13" fmla="*/ 2147483647 h 1381"/>
                <a:gd name="T14" fmla="*/ 2147483647 w 189"/>
                <a:gd name="T15" fmla="*/ 2147483647 h 1381"/>
                <a:gd name="T16" fmla="*/ 2147483647 w 189"/>
                <a:gd name="T17" fmla="*/ 2147483647 h 1381"/>
                <a:gd name="T18" fmla="*/ 2147483647 w 189"/>
                <a:gd name="T19" fmla="*/ 2147483647 h 1381"/>
                <a:gd name="T20" fmla="*/ 2147483647 w 189"/>
                <a:gd name="T21" fmla="*/ 2147483647 h 1381"/>
                <a:gd name="T22" fmla="*/ 2147483647 w 189"/>
                <a:gd name="T23" fmla="*/ 2147483647 h 1381"/>
                <a:gd name="T24" fmla="*/ 2147483647 w 189"/>
                <a:gd name="T25" fmla="*/ 0 h 1381"/>
                <a:gd name="T26" fmla="*/ 2147483647 w 189"/>
                <a:gd name="T27" fmla="*/ 0 h 1381"/>
                <a:gd name="T28" fmla="*/ 2147483647 w 189"/>
                <a:gd name="T29" fmla="*/ 2147483647 h 1381"/>
                <a:gd name="T30" fmla="*/ 2147483647 w 189"/>
                <a:gd name="T31" fmla="*/ 2147483647 h 1381"/>
                <a:gd name="T32" fmla="*/ 2147483647 w 189"/>
                <a:gd name="T33" fmla="*/ 2147483647 h 1381"/>
                <a:gd name="T34" fmla="*/ 2147483647 w 189"/>
                <a:gd name="T35" fmla="*/ 2147483647 h 1381"/>
                <a:gd name="T36" fmla="*/ 2147483647 w 189"/>
                <a:gd name="T37" fmla="*/ 2147483647 h 1381"/>
                <a:gd name="T38" fmla="*/ 2147483647 w 189"/>
                <a:gd name="T39" fmla="*/ 2147483647 h 1381"/>
                <a:gd name="T40" fmla="*/ 2147483647 w 189"/>
                <a:gd name="T41" fmla="*/ 2147483647 h 1381"/>
                <a:gd name="T42" fmla="*/ 2147483647 w 189"/>
                <a:gd name="T43" fmla="*/ 2147483647 h 1381"/>
                <a:gd name="T44" fmla="*/ 2147483647 w 189"/>
                <a:gd name="T45" fmla="*/ 2147483647 h 1381"/>
                <a:gd name="T46" fmla="*/ 2147483647 w 189"/>
                <a:gd name="T47" fmla="*/ 2147483647 h 13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9"/>
                <a:gd name="T73" fmla="*/ 0 h 1381"/>
                <a:gd name="T74" fmla="*/ 189 w 189"/>
                <a:gd name="T75" fmla="*/ 1381 h 13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9" h="1381">
                  <a:moveTo>
                    <a:pt x="55" y="57"/>
                  </a:moveTo>
                  <a:lnTo>
                    <a:pt x="0" y="1363"/>
                  </a:lnTo>
                  <a:lnTo>
                    <a:pt x="109" y="1381"/>
                  </a:lnTo>
                  <a:lnTo>
                    <a:pt x="189" y="68"/>
                  </a:lnTo>
                  <a:lnTo>
                    <a:pt x="184" y="62"/>
                  </a:lnTo>
                  <a:lnTo>
                    <a:pt x="172" y="47"/>
                  </a:lnTo>
                  <a:lnTo>
                    <a:pt x="163" y="38"/>
                  </a:lnTo>
                  <a:lnTo>
                    <a:pt x="154" y="29"/>
                  </a:lnTo>
                  <a:lnTo>
                    <a:pt x="143" y="20"/>
                  </a:lnTo>
                  <a:lnTo>
                    <a:pt x="132" y="12"/>
                  </a:lnTo>
                  <a:lnTo>
                    <a:pt x="120" y="6"/>
                  </a:lnTo>
                  <a:lnTo>
                    <a:pt x="109" y="2"/>
                  </a:lnTo>
                  <a:lnTo>
                    <a:pt x="104" y="0"/>
                  </a:lnTo>
                  <a:lnTo>
                    <a:pt x="98" y="0"/>
                  </a:lnTo>
                  <a:lnTo>
                    <a:pt x="92" y="1"/>
                  </a:lnTo>
                  <a:lnTo>
                    <a:pt x="87" y="2"/>
                  </a:lnTo>
                  <a:lnTo>
                    <a:pt x="82" y="5"/>
                  </a:lnTo>
                  <a:lnTo>
                    <a:pt x="77" y="8"/>
                  </a:lnTo>
                  <a:lnTo>
                    <a:pt x="72" y="13"/>
                  </a:lnTo>
                  <a:lnTo>
                    <a:pt x="68" y="19"/>
                  </a:lnTo>
                  <a:lnTo>
                    <a:pt x="64" y="26"/>
                  </a:lnTo>
                  <a:lnTo>
                    <a:pt x="61" y="34"/>
                  </a:lnTo>
                  <a:lnTo>
                    <a:pt x="58" y="44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rgbClr val="7368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4" name="Freeform 203"/>
            <p:cNvSpPr>
              <a:spLocks/>
            </p:cNvSpPr>
            <p:nvPr/>
          </p:nvSpPr>
          <p:spPr bwMode="auto">
            <a:xfrm>
              <a:off x="2474913" y="500063"/>
              <a:ext cx="198438" cy="38100"/>
            </a:xfrm>
            <a:custGeom>
              <a:avLst/>
              <a:gdLst>
                <a:gd name="T0" fmla="*/ 2147483647 w 1880"/>
                <a:gd name="T1" fmla="*/ 2147483647 h 348"/>
                <a:gd name="T2" fmla="*/ 2147483647 w 1880"/>
                <a:gd name="T3" fmla="*/ 0 h 348"/>
                <a:gd name="T4" fmla="*/ 2147483647 w 1880"/>
                <a:gd name="T5" fmla="*/ 2147483647 h 348"/>
                <a:gd name="T6" fmla="*/ 0 w 1880"/>
                <a:gd name="T7" fmla="*/ 2147483647 h 348"/>
                <a:gd name="T8" fmla="*/ 2147483647 w 1880"/>
                <a:gd name="T9" fmla="*/ 2147483647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80"/>
                <a:gd name="T16" fmla="*/ 0 h 348"/>
                <a:gd name="T17" fmla="*/ 1880 w 1880"/>
                <a:gd name="T18" fmla="*/ 348 h 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80" h="348">
                  <a:moveTo>
                    <a:pt x="27" y="165"/>
                  </a:moveTo>
                  <a:lnTo>
                    <a:pt x="1880" y="0"/>
                  </a:lnTo>
                  <a:lnTo>
                    <a:pt x="1850" y="241"/>
                  </a:lnTo>
                  <a:lnTo>
                    <a:pt x="0" y="348"/>
                  </a:lnTo>
                  <a:lnTo>
                    <a:pt x="27" y="165"/>
                  </a:lnTo>
                  <a:close/>
                </a:path>
              </a:pathLst>
            </a:custGeom>
            <a:solidFill>
              <a:srgbClr val="B9CA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5" name="Freeform 204"/>
            <p:cNvSpPr>
              <a:spLocks/>
            </p:cNvSpPr>
            <p:nvPr/>
          </p:nvSpPr>
          <p:spPr bwMode="auto">
            <a:xfrm>
              <a:off x="2468563" y="517525"/>
              <a:ext cx="301625" cy="219075"/>
            </a:xfrm>
            <a:custGeom>
              <a:avLst/>
              <a:gdLst>
                <a:gd name="T0" fmla="*/ 0 w 2842"/>
                <a:gd name="T1" fmla="*/ 2147483647 h 2068"/>
                <a:gd name="T2" fmla="*/ 2147483647 w 2842"/>
                <a:gd name="T3" fmla="*/ 0 h 2068"/>
                <a:gd name="T4" fmla="*/ 2147483647 w 2842"/>
                <a:gd name="T5" fmla="*/ 2147483647 h 2068"/>
                <a:gd name="T6" fmla="*/ 2147483647 w 2842"/>
                <a:gd name="T7" fmla="*/ 2147483647 h 2068"/>
                <a:gd name="T8" fmla="*/ 0 w 2842"/>
                <a:gd name="T9" fmla="*/ 2147483647 h 20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2"/>
                <a:gd name="T16" fmla="*/ 0 h 2068"/>
                <a:gd name="T17" fmla="*/ 2842 w 2842"/>
                <a:gd name="T18" fmla="*/ 2068 h 20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2" h="2068">
                  <a:moveTo>
                    <a:pt x="0" y="138"/>
                  </a:moveTo>
                  <a:lnTo>
                    <a:pt x="1933" y="0"/>
                  </a:lnTo>
                  <a:lnTo>
                    <a:pt x="2842" y="2013"/>
                  </a:lnTo>
                  <a:lnTo>
                    <a:pt x="908" y="206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6" name="Freeform 205"/>
            <p:cNvSpPr>
              <a:spLocks/>
            </p:cNvSpPr>
            <p:nvPr/>
          </p:nvSpPr>
          <p:spPr bwMode="auto">
            <a:xfrm>
              <a:off x="2638426" y="530225"/>
              <a:ext cx="112713" cy="166688"/>
            </a:xfrm>
            <a:custGeom>
              <a:avLst/>
              <a:gdLst>
                <a:gd name="T0" fmla="*/ 2147483647 w 1076"/>
                <a:gd name="T1" fmla="*/ 2147483647 h 1577"/>
                <a:gd name="T2" fmla="*/ 2147483647 w 1076"/>
                <a:gd name="T3" fmla="*/ 2147483647 h 1577"/>
                <a:gd name="T4" fmla="*/ 2147483647 w 1076"/>
                <a:gd name="T5" fmla="*/ 2147483647 h 1577"/>
                <a:gd name="T6" fmla="*/ 2147483647 w 1076"/>
                <a:gd name="T7" fmla="*/ 2147483647 h 1577"/>
                <a:gd name="T8" fmla="*/ 2147483647 w 1076"/>
                <a:gd name="T9" fmla="*/ 2147483647 h 1577"/>
                <a:gd name="T10" fmla="*/ 2147483647 w 1076"/>
                <a:gd name="T11" fmla="*/ 2147483647 h 1577"/>
                <a:gd name="T12" fmla="*/ 2147483647 w 1076"/>
                <a:gd name="T13" fmla="*/ 2147483647 h 1577"/>
                <a:gd name="T14" fmla="*/ 2147483647 w 1076"/>
                <a:gd name="T15" fmla="*/ 2147483647 h 1577"/>
                <a:gd name="T16" fmla="*/ 2147483647 w 1076"/>
                <a:gd name="T17" fmla="*/ 2147483647 h 1577"/>
                <a:gd name="T18" fmla="*/ 2147483647 w 1076"/>
                <a:gd name="T19" fmla="*/ 2147483647 h 1577"/>
                <a:gd name="T20" fmla="*/ 2147483647 w 1076"/>
                <a:gd name="T21" fmla="*/ 2147483647 h 1577"/>
                <a:gd name="T22" fmla="*/ 2147483647 w 1076"/>
                <a:gd name="T23" fmla="*/ 2147483647 h 1577"/>
                <a:gd name="T24" fmla="*/ 2147483647 w 1076"/>
                <a:gd name="T25" fmla="*/ 2147483647 h 1577"/>
                <a:gd name="T26" fmla="*/ 2147483647 w 1076"/>
                <a:gd name="T27" fmla="*/ 2147483647 h 1577"/>
                <a:gd name="T28" fmla="*/ 2147483647 w 1076"/>
                <a:gd name="T29" fmla="*/ 2147483647 h 1577"/>
                <a:gd name="T30" fmla="*/ 2147483647 w 1076"/>
                <a:gd name="T31" fmla="*/ 2147483647 h 1577"/>
                <a:gd name="T32" fmla="*/ 2147483647 w 1076"/>
                <a:gd name="T33" fmla="*/ 2147483647 h 1577"/>
                <a:gd name="T34" fmla="*/ 2147483647 w 1076"/>
                <a:gd name="T35" fmla="*/ 2147483647 h 1577"/>
                <a:gd name="T36" fmla="*/ 2147483647 w 1076"/>
                <a:gd name="T37" fmla="*/ 2147483647 h 1577"/>
                <a:gd name="T38" fmla="*/ 0 w 1076"/>
                <a:gd name="T39" fmla="*/ 2147483647 h 1577"/>
                <a:gd name="T40" fmla="*/ 2147483647 w 1076"/>
                <a:gd name="T41" fmla="*/ 2147483647 h 1577"/>
                <a:gd name="T42" fmla="*/ 2147483647 w 1076"/>
                <a:gd name="T43" fmla="*/ 2147483647 h 1577"/>
                <a:gd name="T44" fmla="*/ 2147483647 w 1076"/>
                <a:gd name="T45" fmla="*/ 2147483647 h 1577"/>
                <a:gd name="T46" fmla="*/ 2147483647 w 1076"/>
                <a:gd name="T47" fmla="*/ 2147483647 h 1577"/>
                <a:gd name="T48" fmla="*/ 2147483647 w 1076"/>
                <a:gd name="T49" fmla="*/ 2147483647 h 1577"/>
                <a:gd name="T50" fmla="*/ 2147483647 w 1076"/>
                <a:gd name="T51" fmla="*/ 2147483647 h 1577"/>
                <a:gd name="T52" fmla="*/ 2147483647 w 1076"/>
                <a:gd name="T53" fmla="*/ 2147483647 h 1577"/>
                <a:gd name="T54" fmla="*/ 2147483647 w 1076"/>
                <a:gd name="T55" fmla="*/ 2147483647 h 1577"/>
                <a:gd name="T56" fmla="*/ 2147483647 w 1076"/>
                <a:gd name="T57" fmla="*/ 2147483647 h 1577"/>
                <a:gd name="T58" fmla="*/ 2147483647 w 1076"/>
                <a:gd name="T59" fmla="*/ 2147483647 h 1577"/>
                <a:gd name="T60" fmla="*/ 2147483647 w 1076"/>
                <a:gd name="T61" fmla="*/ 2147483647 h 1577"/>
                <a:gd name="T62" fmla="*/ 2147483647 w 1076"/>
                <a:gd name="T63" fmla="*/ 2147483647 h 1577"/>
                <a:gd name="T64" fmla="*/ 2147483647 w 1076"/>
                <a:gd name="T65" fmla="*/ 2147483647 h 1577"/>
                <a:gd name="T66" fmla="*/ 2147483647 w 1076"/>
                <a:gd name="T67" fmla="*/ 2147483647 h 1577"/>
                <a:gd name="T68" fmla="*/ 2147483647 w 1076"/>
                <a:gd name="T69" fmla="*/ 2147483647 h 1577"/>
                <a:gd name="T70" fmla="*/ 2147483647 w 1076"/>
                <a:gd name="T71" fmla="*/ 2147483647 h 1577"/>
                <a:gd name="T72" fmla="*/ 2147483647 w 1076"/>
                <a:gd name="T73" fmla="*/ 2147483647 h 1577"/>
                <a:gd name="T74" fmla="*/ 2147483647 w 1076"/>
                <a:gd name="T75" fmla="*/ 2147483647 h 1577"/>
                <a:gd name="T76" fmla="*/ 2147483647 w 1076"/>
                <a:gd name="T77" fmla="*/ 2147483647 h 1577"/>
                <a:gd name="T78" fmla="*/ 2147483647 w 1076"/>
                <a:gd name="T79" fmla="*/ 2147483647 h 1577"/>
                <a:gd name="T80" fmla="*/ 2147483647 w 1076"/>
                <a:gd name="T81" fmla="*/ 2147483647 h 1577"/>
                <a:gd name="T82" fmla="*/ 2147483647 w 1076"/>
                <a:gd name="T83" fmla="*/ 2147483647 h 1577"/>
                <a:gd name="T84" fmla="*/ 2147483647 w 1076"/>
                <a:gd name="T85" fmla="*/ 2147483647 h 1577"/>
                <a:gd name="T86" fmla="*/ 2147483647 w 1076"/>
                <a:gd name="T87" fmla="*/ 2147483647 h 1577"/>
                <a:gd name="T88" fmla="*/ 2147483647 w 1076"/>
                <a:gd name="T89" fmla="*/ 2147483647 h 1577"/>
                <a:gd name="T90" fmla="*/ 2147483647 w 1076"/>
                <a:gd name="T91" fmla="*/ 2147483647 h 1577"/>
                <a:gd name="T92" fmla="*/ 2147483647 w 1076"/>
                <a:gd name="T93" fmla="*/ 2147483647 h 1577"/>
                <a:gd name="T94" fmla="*/ 2147483647 w 1076"/>
                <a:gd name="T95" fmla="*/ 2147483647 h 1577"/>
                <a:gd name="T96" fmla="*/ 2147483647 w 1076"/>
                <a:gd name="T97" fmla="*/ 2147483647 h 1577"/>
                <a:gd name="T98" fmla="*/ 2147483647 w 1076"/>
                <a:gd name="T99" fmla="*/ 2147483647 h 1577"/>
                <a:gd name="T100" fmla="*/ 2147483647 w 1076"/>
                <a:gd name="T101" fmla="*/ 2147483647 h 1577"/>
                <a:gd name="T102" fmla="*/ 2147483647 w 1076"/>
                <a:gd name="T103" fmla="*/ 2147483647 h 1577"/>
                <a:gd name="T104" fmla="*/ 2147483647 w 1076"/>
                <a:gd name="T105" fmla="*/ 2147483647 h 1577"/>
                <a:gd name="T106" fmla="*/ 2147483647 w 1076"/>
                <a:gd name="T107" fmla="*/ 2147483647 h 1577"/>
                <a:gd name="T108" fmla="*/ 2147483647 w 1076"/>
                <a:gd name="T109" fmla="*/ 2147483647 h 1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76"/>
                <a:gd name="T166" fmla="*/ 0 h 1577"/>
                <a:gd name="T167" fmla="*/ 1076 w 1076"/>
                <a:gd name="T168" fmla="*/ 1577 h 1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76" h="1577">
                  <a:moveTo>
                    <a:pt x="341" y="82"/>
                  </a:moveTo>
                  <a:lnTo>
                    <a:pt x="334" y="91"/>
                  </a:lnTo>
                  <a:lnTo>
                    <a:pt x="329" y="100"/>
                  </a:lnTo>
                  <a:lnTo>
                    <a:pt x="326" y="110"/>
                  </a:lnTo>
                  <a:lnTo>
                    <a:pt x="325" y="122"/>
                  </a:lnTo>
                  <a:lnTo>
                    <a:pt x="325" y="134"/>
                  </a:lnTo>
                  <a:lnTo>
                    <a:pt x="326" y="147"/>
                  </a:lnTo>
                  <a:lnTo>
                    <a:pt x="328" y="160"/>
                  </a:lnTo>
                  <a:lnTo>
                    <a:pt x="332" y="174"/>
                  </a:lnTo>
                  <a:lnTo>
                    <a:pt x="352" y="233"/>
                  </a:lnTo>
                  <a:lnTo>
                    <a:pt x="375" y="295"/>
                  </a:lnTo>
                  <a:lnTo>
                    <a:pt x="380" y="310"/>
                  </a:lnTo>
                  <a:lnTo>
                    <a:pt x="385" y="325"/>
                  </a:lnTo>
                  <a:lnTo>
                    <a:pt x="389" y="340"/>
                  </a:lnTo>
                  <a:lnTo>
                    <a:pt x="392" y="356"/>
                  </a:lnTo>
                  <a:lnTo>
                    <a:pt x="394" y="371"/>
                  </a:lnTo>
                  <a:lnTo>
                    <a:pt x="394" y="385"/>
                  </a:lnTo>
                  <a:lnTo>
                    <a:pt x="394" y="399"/>
                  </a:lnTo>
                  <a:lnTo>
                    <a:pt x="392" y="413"/>
                  </a:lnTo>
                  <a:lnTo>
                    <a:pt x="389" y="425"/>
                  </a:lnTo>
                  <a:lnTo>
                    <a:pt x="383" y="438"/>
                  </a:lnTo>
                  <a:lnTo>
                    <a:pt x="376" y="449"/>
                  </a:lnTo>
                  <a:lnTo>
                    <a:pt x="367" y="461"/>
                  </a:lnTo>
                  <a:lnTo>
                    <a:pt x="356" y="471"/>
                  </a:lnTo>
                  <a:lnTo>
                    <a:pt x="341" y="480"/>
                  </a:lnTo>
                  <a:lnTo>
                    <a:pt x="325" y="488"/>
                  </a:lnTo>
                  <a:lnTo>
                    <a:pt x="306" y="495"/>
                  </a:lnTo>
                  <a:lnTo>
                    <a:pt x="295" y="498"/>
                  </a:lnTo>
                  <a:lnTo>
                    <a:pt x="282" y="501"/>
                  </a:lnTo>
                  <a:lnTo>
                    <a:pt x="269" y="503"/>
                  </a:lnTo>
                  <a:lnTo>
                    <a:pt x="256" y="505"/>
                  </a:lnTo>
                  <a:lnTo>
                    <a:pt x="227" y="508"/>
                  </a:lnTo>
                  <a:lnTo>
                    <a:pt x="198" y="511"/>
                  </a:lnTo>
                  <a:lnTo>
                    <a:pt x="167" y="513"/>
                  </a:lnTo>
                  <a:lnTo>
                    <a:pt x="138" y="516"/>
                  </a:lnTo>
                  <a:lnTo>
                    <a:pt x="108" y="520"/>
                  </a:lnTo>
                  <a:lnTo>
                    <a:pt x="82" y="525"/>
                  </a:lnTo>
                  <a:lnTo>
                    <a:pt x="69" y="528"/>
                  </a:lnTo>
                  <a:lnTo>
                    <a:pt x="57" y="532"/>
                  </a:lnTo>
                  <a:lnTo>
                    <a:pt x="46" y="536"/>
                  </a:lnTo>
                  <a:lnTo>
                    <a:pt x="37" y="541"/>
                  </a:lnTo>
                  <a:lnTo>
                    <a:pt x="28" y="547"/>
                  </a:lnTo>
                  <a:lnTo>
                    <a:pt x="20" y="554"/>
                  </a:lnTo>
                  <a:lnTo>
                    <a:pt x="14" y="562"/>
                  </a:lnTo>
                  <a:lnTo>
                    <a:pt x="10" y="570"/>
                  </a:lnTo>
                  <a:lnTo>
                    <a:pt x="5" y="581"/>
                  </a:lnTo>
                  <a:lnTo>
                    <a:pt x="3" y="592"/>
                  </a:lnTo>
                  <a:lnTo>
                    <a:pt x="3" y="603"/>
                  </a:lnTo>
                  <a:lnTo>
                    <a:pt x="5" y="617"/>
                  </a:lnTo>
                  <a:lnTo>
                    <a:pt x="10" y="632"/>
                  </a:lnTo>
                  <a:lnTo>
                    <a:pt x="15" y="648"/>
                  </a:lnTo>
                  <a:lnTo>
                    <a:pt x="23" y="665"/>
                  </a:lnTo>
                  <a:lnTo>
                    <a:pt x="33" y="684"/>
                  </a:lnTo>
                  <a:lnTo>
                    <a:pt x="39" y="694"/>
                  </a:lnTo>
                  <a:lnTo>
                    <a:pt x="45" y="703"/>
                  </a:lnTo>
                  <a:lnTo>
                    <a:pt x="53" y="711"/>
                  </a:lnTo>
                  <a:lnTo>
                    <a:pt x="61" y="718"/>
                  </a:lnTo>
                  <a:lnTo>
                    <a:pt x="71" y="725"/>
                  </a:lnTo>
                  <a:lnTo>
                    <a:pt x="81" y="732"/>
                  </a:lnTo>
                  <a:lnTo>
                    <a:pt x="92" y="737"/>
                  </a:lnTo>
                  <a:lnTo>
                    <a:pt x="103" y="744"/>
                  </a:lnTo>
                  <a:lnTo>
                    <a:pt x="114" y="749"/>
                  </a:lnTo>
                  <a:lnTo>
                    <a:pt x="127" y="753"/>
                  </a:lnTo>
                  <a:lnTo>
                    <a:pt x="140" y="758"/>
                  </a:lnTo>
                  <a:lnTo>
                    <a:pt x="152" y="761"/>
                  </a:lnTo>
                  <a:lnTo>
                    <a:pt x="180" y="768"/>
                  </a:lnTo>
                  <a:lnTo>
                    <a:pt x="208" y="773"/>
                  </a:lnTo>
                  <a:lnTo>
                    <a:pt x="236" y="778"/>
                  </a:lnTo>
                  <a:lnTo>
                    <a:pt x="265" y="782"/>
                  </a:lnTo>
                  <a:lnTo>
                    <a:pt x="293" y="785"/>
                  </a:lnTo>
                  <a:lnTo>
                    <a:pt x="320" y="788"/>
                  </a:lnTo>
                  <a:lnTo>
                    <a:pt x="347" y="791"/>
                  </a:lnTo>
                  <a:lnTo>
                    <a:pt x="372" y="793"/>
                  </a:lnTo>
                  <a:lnTo>
                    <a:pt x="394" y="797"/>
                  </a:lnTo>
                  <a:lnTo>
                    <a:pt x="415" y="801"/>
                  </a:lnTo>
                  <a:lnTo>
                    <a:pt x="409" y="810"/>
                  </a:lnTo>
                  <a:lnTo>
                    <a:pt x="401" y="818"/>
                  </a:lnTo>
                  <a:lnTo>
                    <a:pt x="390" y="826"/>
                  </a:lnTo>
                  <a:lnTo>
                    <a:pt x="380" y="834"/>
                  </a:lnTo>
                  <a:lnTo>
                    <a:pt x="368" y="841"/>
                  </a:lnTo>
                  <a:lnTo>
                    <a:pt x="356" y="848"/>
                  </a:lnTo>
                  <a:lnTo>
                    <a:pt x="341" y="854"/>
                  </a:lnTo>
                  <a:lnTo>
                    <a:pt x="327" y="861"/>
                  </a:lnTo>
                  <a:lnTo>
                    <a:pt x="296" y="873"/>
                  </a:lnTo>
                  <a:lnTo>
                    <a:pt x="262" y="884"/>
                  </a:lnTo>
                  <a:lnTo>
                    <a:pt x="227" y="895"/>
                  </a:lnTo>
                  <a:lnTo>
                    <a:pt x="193" y="905"/>
                  </a:lnTo>
                  <a:lnTo>
                    <a:pt x="158" y="917"/>
                  </a:lnTo>
                  <a:lnTo>
                    <a:pt x="126" y="928"/>
                  </a:lnTo>
                  <a:lnTo>
                    <a:pt x="94" y="939"/>
                  </a:lnTo>
                  <a:lnTo>
                    <a:pt x="67" y="952"/>
                  </a:lnTo>
                  <a:lnTo>
                    <a:pt x="54" y="958"/>
                  </a:lnTo>
                  <a:lnTo>
                    <a:pt x="42" y="965"/>
                  </a:lnTo>
                  <a:lnTo>
                    <a:pt x="32" y="974"/>
                  </a:lnTo>
                  <a:lnTo>
                    <a:pt x="24" y="981"/>
                  </a:lnTo>
                  <a:lnTo>
                    <a:pt x="16" y="989"/>
                  </a:lnTo>
                  <a:lnTo>
                    <a:pt x="10" y="998"/>
                  </a:lnTo>
                  <a:lnTo>
                    <a:pt x="5" y="1007"/>
                  </a:lnTo>
                  <a:lnTo>
                    <a:pt x="2" y="1017"/>
                  </a:lnTo>
                  <a:lnTo>
                    <a:pt x="0" y="1034"/>
                  </a:lnTo>
                  <a:lnTo>
                    <a:pt x="0" y="1050"/>
                  </a:lnTo>
                  <a:lnTo>
                    <a:pt x="2" y="1063"/>
                  </a:lnTo>
                  <a:lnTo>
                    <a:pt x="6" y="1076"/>
                  </a:lnTo>
                  <a:lnTo>
                    <a:pt x="13" y="1088"/>
                  </a:lnTo>
                  <a:lnTo>
                    <a:pt x="20" y="1098"/>
                  </a:lnTo>
                  <a:lnTo>
                    <a:pt x="29" y="1107"/>
                  </a:lnTo>
                  <a:lnTo>
                    <a:pt x="40" y="1114"/>
                  </a:lnTo>
                  <a:lnTo>
                    <a:pt x="51" y="1121"/>
                  </a:lnTo>
                  <a:lnTo>
                    <a:pt x="65" y="1126"/>
                  </a:lnTo>
                  <a:lnTo>
                    <a:pt x="79" y="1131"/>
                  </a:lnTo>
                  <a:lnTo>
                    <a:pt x="94" y="1135"/>
                  </a:lnTo>
                  <a:lnTo>
                    <a:pt x="109" y="1138"/>
                  </a:lnTo>
                  <a:lnTo>
                    <a:pt x="127" y="1140"/>
                  </a:lnTo>
                  <a:lnTo>
                    <a:pt x="144" y="1142"/>
                  </a:lnTo>
                  <a:lnTo>
                    <a:pt x="161" y="1143"/>
                  </a:lnTo>
                  <a:lnTo>
                    <a:pt x="198" y="1143"/>
                  </a:lnTo>
                  <a:lnTo>
                    <a:pt x="235" y="1142"/>
                  </a:lnTo>
                  <a:lnTo>
                    <a:pt x="271" y="1140"/>
                  </a:lnTo>
                  <a:lnTo>
                    <a:pt x="306" y="1138"/>
                  </a:lnTo>
                  <a:lnTo>
                    <a:pt x="338" y="1135"/>
                  </a:lnTo>
                  <a:lnTo>
                    <a:pt x="368" y="1133"/>
                  </a:lnTo>
                  <a:lnTo>
                    <a:pt x="392" y="1132"/>
                  </a:lnTo>
                  <a:lnTo>
                    <a:pt x="412" y="1132"/>
                  </a:lnTo>
                  <a:lnTo>
                    <a:pt x="405" y="1141"/>
                  </a:lnTo>
                  <a:lnTo>
                    <a:pt x="396" y="1151"/>
                  </a:lnTo>
                  <a:lnTo>
                    <a:pt x="388" y="1159"/>
                  </a:lnTo>
                  <a:lnTo>
                    <a:pt x="379" y="1167"/>
                  </a:lnTo>
                  <a:lnTo>
                    <a:pt x="362" y="1181"/>
                  </a:lnTo>
                  <a:lnTo>
                    <a:pt x="342" y="1195"/>
                  </a:lnTo>
                  <a:lnTo>
                    <a:pt x="304" y="1219"/>
                  </a:lnTo>
                  <a:lnTo>
                    <a:pt x="263" y="1241"/>
                  </a:lnTo>
                  <a:lnTo>
                    <a:pt x="244" y="1252"/>
                  </a:lnTo>
                  <a:lnTo>
                    <a:pt x="223" y="1265"/>
                  </a:lnTo>
                  <a:lnTo>
                    <a:pt x="205" y="1277"/>
                  </a:lnTo>
                  <a:lnTo>
                    <a:pt x="187" y="1291"/>
                  </a:lnTo>
                  <a:lnTo>
                    <a:pt x="178" y="1298"/>
                  </a:lnTo>
                  <a:lnTo>
                    <a:pt x="169" y="1306"/>
                  </a:lnTo>
                  <a:lnTo>
                    <a:pt x="161" y="1314"/>
                  </a:lnTo>
                  <a:lnTo>
                    <a:pt x="153" y="1323"/>
                  </a:lnTo>
                  <a:lnTo>
                    <a:pt x="146" y="1332"/>
                  </a:lnTo>
                  <a:lnTo>
                    <a:pt x="139" y="1342"/>
                  </a:lnTo>
                  <a:lnTo>
                    <a:pt x="132" y="1352"/>
                  </a:lnTo>
                  <a:lnTo>
                    <a:pt x="126" y="1363"/>
                  </a:lnTo>
                  <a:lnTo>
                    <a:pt x="139" y="1374"/>
                  </a:lnTo>
                  <a:lnTo>
                    <a:pt x="153" y="1383"/>
                  </a:lnTo>
                  <a:lnTo>
                    <a:pt x="167" y="1390"/>
                  </a:lnTo>
                  <a:lnTo>
                    <a:pt x="182" y="1396"/>
                  </a:lnTo>
                  <a:lnTo>
                    <a:pt x="196" y="1401"/>
                  </a:lnTo>
                  <a:lnTo>
                    <a:pt x="210" y="1405"/>
                  </a:lnTo>
                  <a:lnTo>
                    <a:pt x="224" y="1407"/>
                  </a:lnTo>
                  <a:lnTo>
                    <a:pt x="240" y="1409"/>
                  </a:lnTo>
                  <a:lnTo>
                    <a:pt x="254" y="1409"/>
                  </a:lnTo>
                  <a:lnTo>
                    <a:pt x="268" y="1408"/>
                  </a:lnTo>
                  <a:lnTo>
                    <a:pt x="283" y="1407"/>
                  </a:lnTo>
                  <a:lnTo>
                    <a:pt x="299" y="1405"/>
                  </a:lnTo>
                  <a:lnTo>
                    <a:pt x="313" y="1401"/>
                  </a:lnTo>
                  <a:lnTo>
                    <a:pt x="328" y="1398"/>
                  </a:lnTo>
                  <a:lnTo>
                    <a:pt x="342" y="1393"/>
                  </a:lnTo>
                  <a:lnTo>
                    <a:pt x="358" y="1388"/>
                  </a:lnTo>
                  <a:lnTo>
                    <a:pt x="387" y="1376"/>
                  </a:lnTo>
                  <a:lnTo>
                    <a:pt x="417" y="1362"/>
                  </a:lnTo>
                  <a:lnTo>
                    <a:pt x="445" y="1347"/>
                  </a:lnTo>
                  <a:lnTo>
                    <a:pt x="474" y="1331"/>
                  </a:lnTo>
                  <a:lnTo>
                    <a:pt x="530" y="1299"/>
                  </a:lnTo>
                  <a:lnTo>
                    <a:pt x="583" y="1270"/>
                  </a:lnTo>
                  <a:lnTo>
                    <a:pt x="583" y="1280"/>
                  </a:lnTo>
                  <a:lnTo>
                    <a:pt x="583" y="1291"/>
                  </a:lnTo>
                  <a:lnTo>
                    <a:pt x="582" y="1302"/>
                  </a:lnTo>
                  <a:lnTo>
                    <a:pt x="581" y="1314"/>
                  </a:lnTo>
                  <a:lnTo>
                    <a:pt x="577" y="1340"/>
                  </a:lnTo>
                  <a:lnTo>
                    <a:pt x="572" y="1367"/>
                  </a:lnTo>
                  <a:lnTo>
                    <a:pt x="565" y="1395"/>
                  </a:lnTo>
                  <a:lnTo>
                    <a:pt x="560" y="1422"/>
                  </a:lnTo>
                  <a:lnTo>
                    <a:pt x="556" y="1450"/>
                  </a:lnTo>
                  <a:lnTo>
                    <a:pt x="555" y="1476"/>
                  </a:lnTo>
                  <a:lnTo>
                    <a:pt x="554" y="1489"/>
                  </a:lnTo>
                  <a:lnTo>
                    <a:pt x="555" y="1501"/>
                  </a:lnTo>
                  <a:lnTo>
                    <a:pt x="557" y="1512"/>
                  </a:lnTo>
                  <a:lnTo>
                    <a:pt x="559" y="1523"/>
                  </a:lnTo>
                  <a:lnTo>
                    <a:pt x="563" y="1532"/>
                  </a:lnTo>
                  <a:lnTo>
                    <a:pt x="567" y="1541"/>
                  </a:lnTo>
                  <a:lnTo>
                    <a:pt x="574" y="1551"/>
                  </a:lnTo>
                  <a:lnTo>
                    <a:pt x="581" y="1558"/>
                  </a:lnTo>
                  <a:lnTo>
                    <a:pt x="589" y="1564"/>
                  </a:lnTo>
                  <a:lnTo>
                    <a:pt x="599" y="1569"/>
                  </a:lnTo>
                  <a:lnTo>
                    <a:pt x="611" y="1573"/>
                  </a:lnTo>
                  <a:lnTo>
                    <a:pt x="624" y="1576"/>
                  </a:lnTo>
                  <a:lnTo>
                    <a:pt x="639" y="1577"/>
                  </a:lnTo>
                  <a:lnTo>
                    <a:pt x="656" y="1577"/>
                  </a:lnTo>
                  <a:lnTo>
                    <a:pt x="675" y="1576"/>
                  </a:lnTo>
                  <a:lnTo>
                    <a:pt x="696" y="1573"/>
                  </a:lnTo>
                  <a:lnTo>
                    <a:pt x="706" y="1571"/>
                  </a:lnTo>
                  <a:lnTo>
                    <a:pt x="717" y="1566"/>
                  </a:lnTo>
                  <a:lnTo>
                    <a:pt x="727" y="1561"/>
                  </a:lnTo>
                  <a:lnTo>
                    <a:pt x="739" y="1554"/>
                  </a:lnTo>
                  <a:lnTo>
                    <a:pt x="749" y="1546"/>
                  </a:lnTo>
                  <a:lnTo>
                    <a:pt x="759" y="1536"/>
                  </a:lnTo>
                  <a:lnTo>
                    <a:pt x="769" y="1526"/>
                  </a:lnTo>
                  <a:lnTo>
                    <a:pt x="780" y="1515"/>
                  </a:lnTo>
                  <a:lnTo>
                    <a:pt x="790" y="1503"/>
                  </a:lnTo>
                  <a:lnTo>
                    <a:pt x="801" y="1490"/>
                  </a:lnTo>
                  <a:lnTo>
                    <a:pt x="811" y="1475"/>
                  </a:lnTo>
                  <a:lnTo>
                    <a:pt x="821" y="1461"/>
                  </a:lnTo>
                  <a:lnTo>
                    <a:pt x="840" y="1431"/>
                  </a:lnTo>
                  <a:lnTo>
                    <a:pt x="859" y="1399"/>
                  </a:lnTo>
                  <a:lnTo>
                    <a:pt x="877" y="1365"/>
                  </a:lnTo>
                  <a:lnTo>
                    <a:pt x="895" y="1333"/>
                  </a:lnTo>
                  <a:lnTo>
                    <a:pt x="912" y="1300"/>
                  </a:lnTo>
                  <a:lnTo>
                    <a:pt x="927" y="1269"/>
                  </a:lnTo>
                  <a:lnTo>
                    <a:pt x="954" y="1213"/>
                  </a:lnTo>
                  <a:lnTo>
                    <a:pt x="977" y="1170"/>
                  </a:lnTo>
                  <a:lnTo>
                    <a:pt x="990" y="1147"/>
                  </a:lnTo>
                  <a:lnTo>
                    <a:pt x="1001" y="1122"/>
                  </a:lnTo>
                  <a:lnTo>
                    <a:pt x="1012" y="1099"/>
                  </a:lnTo>
                  <a:lnTo>
                    <a:pt x="1023" y="1074"/>
                  </a:lnTo>
                  <a:lnTo>
                    <a:pt x="1032" y="1050"/>
                  </a:lnTo>
                  <a:lnTo>
                    <a:pt x="1041" y="1025"/>
                  </a:lnTo>
                  <a:lnTo>
                    <a:pt x="1048" y="1001"/>
                  </a:lnTo>
                  <a:lnTo>
                    <a:pt x="1055" y="976"/>
                  </a:lnTo>
                  <a:lnTo>
                    <a:pt x="1060" y="951"/>
                  </a:lnTo>
                  <a:lnTo>
                    <a:pt x="1065" y="926"/>
                  </a:lnTo>
                  <a:lnTo>
                    <a:pt x="1069" y="900"/>
                  </a:lnTo>
                  <a:lnTo>
                    <a:pt x="1072" y="876"/>
                  </a:lnTo>
                  <a:lnTo>
                    <a:pt x="1075" y="850"/>
                  </a:lnTo>
                  <a:lnTo>
                    <a:pt x="1076" y="825"/>
                  </a:lnTo>
                  <a:lnTo>
                    <a:pt x="1076" y="799"/>
                  </a:lnTo>
                  <a:lnTo>
                    <a:pt x="1075" y="774"/>
                  </a:lnTo>
                  <a:lnTo>
                    <a:pt x="1072" y="750"/>
                  </a:lnTo>
                  <a:lnTo>
                    <a:pt x="1069" y="724"/>
                  </a:lnTo>
                  <a:lnTo>
                    <a:pt x="1065" y="700"/>
                  </a:lnTo>
                  <a:lnTo>
                    <a:pt x="1060" y="674"/>
                  </a:lnTo>
                  <a:lnTo>
                    <a:pt x="1053" y="650"/>
                  </a:lnTo>
                  <a:lnTo>
                    <a:pt x="1046" y="625"/>
                  </a:lnTo>
                  <a:lnTo>
                    <a:pt x="1038" y="601"/>
                  </a:lnTo>
                  <a:lnTo>
                    <a:pt x="1029" y="578"/>
                  </a:lnTo>
                  <a:lnTo>
                    <a:pt x="1019" y="554"/>
                  </a:lnTo>
                  <a:lnTo>
                    <a:pt x="1006" y="531"/>
                  </a:lnTo>
                  <a:lnTo>
                    <a:pt x="994" y="507"/>
                  </a:lnTo>
                  <a:lnTo>
                    <a:pt x="980" y="485"/>
                  </a:lnTo>
                  <a:lnTo>
                    <a:pt x="965" y="463"/>
                  </a:lnTo>
                  <a:lnTo>
                    <a:pt x="948" y="441"/>
                  </a:lnTo>
                  <a:lnTo>
                    <a:pt x="931" y="420"/>
                  </a:lnTo>
                  <a:lnTo>
                    <a:pt x="913" y="398"/>
                  </a:lnTo>
                  <a:lnTo>
                    <a:pt x="898" y="384"/>
                  </a:lnTo>
                  <a:lnTo>
                    <a:pt x="882" y="371"/>
                  </a:lnTo>
                  <a:lnTo>
                    <a:pt x="866" y="360"/>
                  </a:lnTo>
                  <a:lnTo>
                    <a:pt x="848" y="349"/>
                  </a:lnTo>
                  <a:lnTo>
                    <a:pt x="812" y="328"/>
                  </a:lnTo>
                  <a:lnTo>
                    <a:pt x="773" y="310"/>
                  </a:lnTo>
                  <a:lnTo>
                    <a:pt x="734" y="292"/>
                  </a:lnTo>
                  <a:lnTo>
                    <a:pt x="697" y="271"/>
                  </a:lnTo>
                  <a:lnTo>
                    <a:pt x="678" y="260"/>
                  </a:lnTo>
                  <a:lnTo>
                    <a:pt x="660" y="248"/>
                  </a:lnTo>
                  <a:lnTo>
                    <a:pt x="644" y="235"/>
                  </a:lnTo>
                  <a:lnTo>
                    <a:pt x="628" y="219"/>
                  </a:lnTo>
                  <a:lnTo>
                    <a:pt x="618" y="209"/>
                  </a:lnTo>
                  <a:lnTo>
                    <a:pt x="608" y="197"/>
                  </a:lnTo>
                  <a:lnTo>
                    <a:pt x="598" y="182"/>
                  </a:lnTo>
                  <a:lnTo>
                    <a:pt x="586" y="165"/>
                  </a:lnTo>
                  <a:lnTo>
                    <a:pt x="561" y="130"/>
                  </a:lnTo>
                  <a:lnTo>
                    <a:pt x="535" y="93"/>
                  </a:lnTo>
                  <a:lnTo>
                    <a:pt x="522" y="75"/>
                  </a:lnTo>
                  <a:lnTo>
                    <a:pt x="507" y="58"/>
                  </a:lnTo>
                  <a:lnTo>
                    <a:pt x="493" y="42"/>
                  </a:lnTo>
                  <a:lnTo>
                    <a:pt x="479" y="28"/>
                  </a:lnTo>
                  <a:lnTo>
                    <a:pt x="466" y="17"/>
                  </a:lnTo>
                  <a:lnTo>
                    <a:pt x="451" y="8"/>
                  </a:lnTo>
                  <a:lnTo>
                    <a:pt x="445" y="5"/>
                  </a:lnTo>
                  <a:lnTo>
                    <a:pt x="438" y="3"/>
                  </a:lnTo>
                  <a:lnTo>
                    <a:pt x="431" y="1"/>
                  </a:lnTo>
                  <a:lnTo>
                    <a:pt x="425" y="0"/>
                  </a:lnTo>
                  <a:lnTo>
                    <a:pt x="419" y="1"/>
                  </a:lnTo>
                  <a:lnTo>
                    <a:pt x="413" y="3"/>
                  </a:lnTo>
                  <a:lnTo>
                    <a:pt x="407" y="6"/>
                  </a:lnTo>
                  <a:lnTo>
                    <a:pt x="401" y="11"/>
                  </a:lnTo>
                  <a:lnTo>
                    <a:pt x="388" y="22"/>
                  </a:lnTo>
                  <a:lnTo>
                    <a:pt x="376" y="35"/>
                  </a:lnTo>
                  <a:lnTo>
                    <a:pt x="355" y="63"/>
                  </a:lnTo>
                  <a:lnTo>
                    <a:pt x="341" y="82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7" name="Freeform 206"/>
            <p:cNvSpPr>
              <a:spLocks/>
            </p:cNvSpPr>
            <p:nvPr/>
          </p:nvSpPr>
          <p:spPr bwMode="auto">
            <a:xfrm>
              <a:off x="2640013" y="598488"/>
              <a:ext cx="49213" cy="15875"/>
            </a:xfrm>
            <a:custGeom>
              <a:avLst/>
              <a:gdLst>
                <a:gd name="T0" fmla="*/ 2147483647 w 475"/>
                <a:gd name="T1" fmla="*/ 2147483647 h 152"/>
                <a:gd name="T2" fmla="*/ 2147483647 w 475"/>
                <a:gd name="T3" fmla="*/ 2147483647 h 152"/>
                <a:gd name="T4" fmla="*/ 2147483647 w 475"/>
                <a:gd name="T5" fmla="*/ 2147483647 h 152"/>
                <a:gd name="T6" fmla="*/ 2147483647 w 475"/>
                <a:gd name="T7" fmla="*/ 2147483647 h 152"/>
                <a:gd name="T8" fmla="*/ 2147483647 w 475"/>
                <a:gd name="T9" fmla="*/ 2147483647 h 152"/>
                <a:gd name="T10" fmla="*/ 2147483647 w 475"/>
                <a:gd name="T11" fmla="*/ 2147483647 h 152"/>
                <a:gd name="T12" fmla="*/ 2147483647 w 475"/>
                <a:gd name="T13" fmla="*/ 2147483647 h 152"/>
                <a:gd name="T14" fmla="*/ 2147483647 w 475"/>
                <a:gd name="T15" fmla="*/ 2147483647 h 152"/>
                <a:gd name="T16" fmla="*/ 2147483647 w 475"/>
                <a:gd name="T17" fmla="*/ 2147483647 h 152"/>
                <a:gd name="T18" fmla="*/ 2147483647 w 475"/>
                <a:gd name="T19" fmla="*/ 2147483647 h 152"/>
                <a:gd name="T20" fmla="*/ 2147483647 w 475"/>
                <a:gd name="T21" fmla="*/ 2147483647 h 152"/>
                <a:gd name="T22" fmla="*/ 2147483647 w 475"/>
                <a:gd name="T23" fmla="*/ 2147483647 h 152"/>
                <a:gd name="T24" fmla="*/ 2147483647 w 475"/>
                <a:gd name="T25" fmla="*/ 2147483647 h 152"/>
                <a:gd name="T26" fmla="*/ 2147483647 w 475"/>
                <a:gd name="T27" fmla="*/ 2147483647 h 152"/>
                <a:gd name="T28" fmla="*/ 2147483647 w 475"/>
                <a:gd name="T29" fmla="*/ 2147483647 h 152"/>
                <a:gd name="T30" fmla="*/ 2147483647 w 475"/>
                <a:gd name="T31" fmla="*/ 2147483647 h 152"/>
                <a:gd name="T32" fmla="*/ 2147483647 w 475"/>
                <a:gd name="T33" fmla="*/ 2147483647 h 152"/>
                <a:gd name="T34" fmla="*/ 2147483647 w 475"/>
                <a:gd name="T35" fmla="*/ 2147483647 h 152"/>
                <a:gd name="T36" fmla="*/ 2147483647 w 475"/>
                <a:gd name="T37" fmla="*/ 2147483647 h 152"/>
                <a:gd name="T38" fmla="*/ 2147483647 w 475"/>
                <a:gd name="T39" fmla="*/ 2147483647 h 152"/>
                <a:gd name="T40" fmla="*/ 2147483647 w 475"/>
                <a:gd name="T41" fmla="*/ 2147483647 h 152"/>
                <a:gd name="T42" fmla="*/ 2147483647 w 475"/>
                <a:gd name="T43" fmla="*/ 2147483647 h 152"/>
                <a:gd name="T44" fmla="*/ 2147483647 w 475"/>
                <a:gd name="T45" fmla="*/ 2147483647 h 152"/>
                <a:gd name="T46" fmla="*/ 2147483647 w 475"/>
                <a:gd name="T47" fmla="*/ 2147483647 h 152"/>
                <a:gd name="T48" fmla="*/ 2147483647 w 475"/>
                <a:gd name="T49" fmla="*/ 2147483647 h 152"/>
                <a:gd name="T50" fmla="*/ 2147483647 w 475"/>
                <a:gd name="T51" fmla="*/ 2147483647 h 152"/>
                <a:gd name="T52" fmla="*/ 2147483647 w 475"/>
                <a:gd name="T53" fmla="*/ 2147483647 h 152"/>
                <a:gd name="T54" fmla="*/ 2147483647 w 475"/>
                <a:gd name="T55" fmla="*/ 2147483647 h 152"/>
                <a:gd name="T56" fmla="*/ 0 w 475"/>
                <a:gd name="T57" fmla="*/ 0 h 152"/>
                <a:gd name="T58" fmla="*/ 2147483647 w 475"/>
                <a:gd name="T59" fmla="*/ 2147483647 h 152"/>
                <a:gd name="T60" fmla="*/ 2147483647 w 475"/>
                <a:gd name="T61" fmla="*/ 2147483647 h 152"/>
                <a:gd name="T62" fmla="*/ 2147483647 w 475"/>
                <a:gd name="T63" fmla="*/ 2147483647 h 152"/>
                <a:gd name="T64" fmla="*/ 2147483647 w 475"/>
                <a:gd name="T65" fmla="*/ 2147483647 h 152"/>
                <a:gd name="T66" fmla="*/ 2147483647 w 475"/>
                <a:gd name="T67" fmla="*/ 2147483647 h 152"/>
                <a:gd name="T68" fmla="*/ 2147483647 w 475"/>
                <a:gd name="T69" fmla="*/ 2147483647 h 152"/>
                <a:gd name="T70" fmla="*/ 2147483647 w 475"/>
                <a:gd name="T71" fmla="*/ 2147483647 h 152"/>
                <a:gd name="T72" fmla="*/ 2147483647 w 475"/>
                <a:gd name="T73" fmla="*/ 2147483647 h 152"/>
                <a:gd name="T74" fmla="*/ 2147483647 w 475"/>
                <a:gd name="T75" fmla="*/ 2147483647 h 152"/>
                <a:gd name="T76" fmla="*/ 2147483647 w 475"/>
                <a:gd name="T77" fmla="*/ 2147483647 h 152"/>
                <a:gd name="T78" fmla="*/ 2147483647 w 475"/>
                <a:gd name="T79" fmla="*/ 2147483647 h 152"/>
                <a:gd name="T80" fmla="*/ 2147483647 w 475"/>
                <a:gd name="T81" fmla="*/ 2147483647 h 152"/>
                <a:gd name="T82" fmla="*/ 2147483647 w 475"/>
                <a:gd name="T83" fmla="*/ 2147483647 h 152"/>
                <a:gd name="T84" fmla="*/ 2147483647 w 475"/>
                <a:gd name="T85" fmla="*/ 2147483647 h 1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5"/>
                <a:gd name="T130" fmla="*/ 0 h 152"/>
                <a:gd name="T131" fmla="*/ 475 w 475"/>
                <a:gd name="T132" fmla="*/ 152 h 1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5" h="152">
                  <a:moveTo>
                    <a:pt x="475" y="102"/>
                  </a:moveTo>
                  <a:lnTo>
                    <a:pt x="455" y="116"/>
                  </a:lnTo>
                  <a:lnTo>
                    <a:pt x="433" y="128"/>
                  </a:lnTo>
                  <a:lnTo>
                    <a:pt x="412" y="141"/>
                  </a:lnTo>
                  <a:lnTo>
                    <a:pt x="390" y="152"/>
                  </a:lnTo>
                  <a:lnTo>
                    <a:pt x="346" y="145"/>
                  </a:lnTo>
                  <a:lnTo>
                    <a:pt x="295" y="140"/>
                  </a:lnTo>
                  <a:lnTo>
                    <a:pt x="268" y="137"/>
                  </a:lnTo>
                  <a:lnTo>
                    <a:pt x="241" y="134"/>
                  </a:lnTo>
                  <a:lnTo>
                    <a:pt x="213" y="130"/>
                  </a:lnTo>
                  <a:lnTo>
                    <a:pt x="186" y="125"/>
                  </a:lnTo>
                  <a:lnTo>
                    <a:pt x="158" y="120"/>
                  </a:lnTo>
                  <a:lnTo>
                    <a:pt x="133" y="113"/>
                  </a:lnTo>
                  <a:lnTo>
                    <a:pt x="120" y="109"/>
                  </a:lnTo>
                  <a:lnTo>
                    <a:pt x="108" y="105"/>
                  </a:lnTo>
                  <a:lnTo>
                    <a:pt x="96" y="101"/>
                  </a:lnTo>
                  <a:lnTo>
                    <a:pt x="85" y="95"/>
                  </a:lnTo>
                  <a:lnTo>
                    <a:pt x="74" y="89"/>
                  </a:lnTo>
                  <a:lnTo>
                    <a:pt x="64" y="84"/>
                  </a:lnTo>
                  <a:lnTo>
                    <a:pt x="55" y="77"/>
                  </a:lnTo>
                  <a:lnTo>
                    <a:pt x="45" y="70"/>
                  </a:lnTo>
                  <a:lnTo>
                    <a:pt x="37" y="63"/>
                  </a:lnTo>
                  <a:lnTo>
                    <a:pt x="30" y="55"/>
                  </a:lnTo>
                  <a:lnTo>
                    <a:pt x="23" y="47"/>
                  </a:lnTo>
                  <a:lnTo>
                    <a:pt x="18" y="37"/>
                  </a:lnTo>
                  <a:lnTo>
                    <a:pt x="13" y="27"/>
                  </a:lnTo>
                  <a:lnTo>
                    <a:pt x="8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34" y="15"/>
                  </a:lnTo>
                  <a:lnTo>
                    <a:pt x="69" y="27"/>
                  </a:lnTo>
                  <a:lnTo>
                    <a:pt x="103" y="40"/>
                  </a:lnTo>
                  <a:lnTo>
                    <a:pt x="138" y="50"/>
                  </a:lnTo>
                  <a:lnTo>
                    <a:pt x="173" y="59"/>
                  </a:lnTo>
                  <a:lnTo>
                    <a:pt x="206" y="67"/>
                  </a:lnTo>
                  <a:lnTo>
                    <a:pt x="240" y="74"/>
                  </a:lnTo>
                  <a:lnTo>
                    <a:pt x="272" y="80"/>
                  </a:lnTo>
                  <a:lnTo>
                    <a:pt x="304" y="86"/>
                  </a:lnTo>
                  <a:lnTo>
                    <a:pt x="335" y="90"/>
                  </a:lnTo>
                  <a:lnTo>
                    <a:pt x="363" y="94"/>
                  </a:lnTo>
                  <a:lnTo>
                    <a:pt x="390" y="97"/>
                  </a:lnTo>
                  <a:lnTo>
                    <a:pt x="437" y="101"/>
                  </a:lnTo>
                  <a:lnTo>
                    <a:pt x="475" y="10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8" name="Freeform 207"/>
            <p:cNvSpPr>
              <a:spLocks/>
            </p:cNvSpPr>
            <p:nvPr/>
          </p:nvSpPr>
          <p:spPr bwMode="auto">
            <a:xfrm>
              <a:off x="2638426" y="639763"/>
              <a:ext cx="58738" cy="12700"/>
            </a:xfrm>
            <a:custGeom>
              <a:avLst/>
              <a:gdLst>
                <a:gd name="T0" fmla="*/ 2147483647 w 559"/>
                <a:gd name="T1" fmla="*/ 2147483647 h 123"/>
                <a:gd name="T2" fmla="*/ 2147483647 w 559"/>
                <a:gd name="T3" fmla="*/ 2147483647 h 123"/>
                <a:gd name="T4" fmla="*/ 2147483647 w 559"/>
                <a:gd name="T5" fmla="*/ 2147483647 h 123"/>
                <a:gd name="T6" fmla="*/ 2147483647 w 559"/>
                <a:gd name="T7" fmla="*/ 2147483647 h 123"/>
                <a:gd name="T8" fmla="*/ 2147483647 w 559"/>
                <a:gd name="T9" fmla="*/ 2147483647 h 123"/>
                <a:gd name="T10" fmla="*/ 2147483647 w 559"/>
                <a:gd name="T11" fmla="*/ 2147483647 h 123"/>
                <a:gd name="T12" fmla="*/ 2147483647 w 559"/>
                <a:gd name="T13" fmla="*/ 2147483647 h 123"/>
                <a:gd name="T14" fmla="*/ 2147483647 w 559"/>
                <a:gd name="T15" fmla="*/ 2147483647 h 123"/>
                <a:gd name="T16" fmla="*/ 2147483647 w 559"/>
                <a:gd name="T17" fmla="*/ 2147483647 h 123"/>
                <a:gd name="T18" fmla="*/ 2147483647 w 559"/>
                <a:gd name="T19" fmla="*/ 2147483647 h 123"/>
                <a:gd name="T20" fmla="*/ 2147483647 w 559"/>
                <a:gd name="T21" fmla="*/ 2147483647 h 123"/>
                <a:gd name="T22" fmla="*/ 2147483647 w 559"/>
                <a:gd name="T23" fmla="*/ 2147483647 h 123"/>
                <a:gd name="T24" fmla="*/ 2147483647 w 559"/>
                <a:gd name="T25" fmla="*/ 2147483647 h 123"/>
                <a:gd name="T26" fmla="*/ 2147483647 w 559"/>
                <a:gd name="T27" fmla="*/ 2147483647 h 123"/>
                <a:gd name="T28" fmla="*/ 2147483647 w 559"/>
                <a:gd name="T29" fmla="*/ 2147483647 h 123"/>
                <a:gd name="T30" fmla="*/ 2147483647 w 559"/>
                <a:gd name="T31" fmla="*/ 2147483647 h 123"/>
                <a:gd name="T32" fmla="*/ 2147483647 w 559"/>
                <a:gd name="T33" fmla="*/ 2147483647 h 123"/>
                <a:gd name="T34" fmla="*/ 2147483647 w 559"/>
                <a:gd name="T35" fmla="*/ 2147483647 h 123"/>
                <a:gd name="T36" fmla="*/ 2147483647 w 559"/>
                <a:gd name="T37" fmla="*/ 2147483647 h 123"/>
                <a:gd name="T38" fmla="*/ 2147483647 w 559"/>
                <a:gd name="T39" fmla="*/ 2147483647 h 123"/>
                <a:gd name="T40" fmla="*/ 2147483647 w 559"/>
                <a:gd name="T41" fmla="*/ 2147483647 h 123"/>
                <a:gd name="T42" fmla="*/ 2147483647 w 559"/>
                <a:gd name="T43" fmla="*/ 2147483647 h 123"/>
                <a:gd name="T44" fmla="*/ 2147483647 w 559"/>
                <a:gd name="T45" fmla="*/ 2147483647 h 123"/>
                <a:gd name="T46" fmla="*/ 2147483647 w 559"/>
                <a:gd name="T47" fmla="*/ 2147483647 h 123"/>
                <a:gd name="T48" fmla="*/ 2147483647 w 559"/>
                <a:gd name="T49" fmla="*/ 2147483647 h 123"/>
                <a:gd name="T50" fmla="*/ 2147483647 w 559"/>
                <a:gd name="T51" fmla="*/ 2147483647 h 123"/>
                <a:gd name="T52" fmla="*/ 2147483647 w 559"/>
                <a:gd name="T53" fmla="*/ 2147483647 h 123"/>
                <a:gd name="T54" fmla="*/ 2147483647 w 559"/>
                <a:gd name="T55" fmla="*/ 2147483647 h 123"/>
                <a:gd name="T56" fmla="*/ 0 w 559"/>
                <a:gd name="T57" fmla="*/ 2147483647 h 123"/>
                <a:gd name="T58" fmla="*/ 2147483647 w 559"/>
                <a:gd name="T59" fmla="*/ 2147483647 h 123"/>
                <a:gd name="T60" fmla="*/ 2147483647 w 559"/>
                <a:gd name="T61" fmla="*/ 2147483647 h 123"/>
                <a:gd name="T62" fmla="*/ 2147483647 w 559"/>
                <a:gd name="T63" fmla="*/ 2147483647 h 123"/>
                <a:gd name="T64" fmla="*/ 2147483647 w 559"/>
                <a:gd name="T65" fmla="*/ 2147483647 h 123"/>
                <a:gd name="T66" fmla="*/ 2147483647 w 559"/>
                <a:gd name="T67" fmla="*/ 2147483647 h 123"/>
                <a:gd name="T68" fmla="*/ 2147483647 w 559"/>
                <a:gd name="T69" fmla="*/ 2147483647 h 123"/>
                <a:gd name="T70" fmla="*/ 2147483647 w 559"/>
                <a:gd name="T71" fmla="*/ 2147483647 h 123"/>
                <a:gd name="T72" fmla="*/ 2147483647 w 559"/>
                <a:gd name="T73" fmla="*/ 2147483647 h 123"/>
                <a:gd name="T74" fmla="*/ 2147483647 w 559"/>
                <a:gd name="T75" fmla="*/ 2147483647 h 123"/>
                <a:gd name="T76" fmla="*/ 2147483647 w 559"/>
                <a:gd name="T77" fmla="*/ 2147483647 h 123"/>
                <a:gd name="T78" fmla="*/ 2147483647 w 559"/>
                <a:gd name="T79" fmla="*/ 2147483647 h 123"/>
                <a:gd name="T80" fmla="*/ 2147483647 w 559"/>
                <a:gd name="T81" fmla="*/ 2147483647 h 123"/>
                <a:gd name="T82" fmla="*/ 2147483647 w 559"/>
                <a:gd name="T83" fmla="*/ 2147483647 h 123"/>
                <a:gd name="T84" fmla="*/ 2147483647 w 559"/>
                <a:gd name="T85" fmla="*/ 2147483647 h 123"/>
                <a:gd name="T86" fmla="*/ 2147483647 w 559"/>
                <a:gd name="T87" fmla="*/ 2147483647 h 123"/>
                <a:gd name="T88" fmla="*/ 2147483647 w 559"/>
                <a:gd name="T89" fmla="*/ 2147483647 h 123"/>
                <a:gd name="T90" fmla="*/ 2147483647 w 559"/>
                <a:gd name="T91" fmla="*/ 2147483647 h 123"/>
                <a:gd name="T92" fmla="*/ 2147483647 w 559"/>
                <a:gd name="T93" fmla="*/ 2147483647 h 123"/>
                <a:gd name="T94" fmla="*/ 2147483647 w 559"/>
                <a:gd name="T95" fmla="*/ 2147483647 h 123"/>
                <a:gd name="T96" fmla="*/ 2147483647 w 559"/>
                <a:gd name="T97" fmla="*/ 0 h 123"/>
                <a:gd name="T98" fmla="*/ 2147483647 w 559"/>
                <a:gd name="T99" fmla="*/ 2147483647 h 123"/>
                <a:gd name="T100" fmla="*/ 2147483647 w 559"/>
                <a:gd name="T101" fmla="*/ 2147483647 h 123"/>
                <a:gd name="T102" fmla="*/ 2147483647 w 559"/>
                <a:gd name="T103" fmla="*/ 2147483647 h 123"/>
                <a:gd name="T104" fmla="*/ 2147483647 w 559"/>
                <a:gd name="T105" fmla="*/ 2147483647 h 123"/>
                <a:gd name="T106" fmla="*/ 2147483647 w 559"/>
                <a:gd name="T107" fmla="*/ 2147483647 h 123"/>
                <a:gd name="T108" fmla="*/ 2147483647 w 559"/>
                <a:gd name="T109" fmla="*/ 2147483647 h 123"/>
                <a:gd name="T110" fmla="*/ 2147483647 w 559"/>
                <a:gd name="T111" fmla="*/ 2147483647 h 123"/>
                <a:gd name="T112" fmla="*/ 2147483647 w 559"/>
                <a:gd name="T113" fmla="*/ 2147483647 h 12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59"/>
                <a:gd name="T172" fmla="*/ 0 h 123"/>
                <a:gd name="T173" fmla="*/ 559 w 559"/>
                <a:gd name="T174" fmla="*/ 123 h 12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59" h="123">
                  <a:moveTo>
                    <a:pt x="383" y="123"/>
                  </a:moveTo>
                  <a:lnTo>
                    <a:pt x="390" y="115"/>
                  </a:lnTo>
                  <a:lnTo>
                    <a:pt x="398" y="108"/>
                  </a:lnTo>
                  <a:lnTo>
                    <a:pt x="406" y="99"/>
                  </a:lnTo>
                  <a:lnTo>
                    <a:pt x="412" y="91"/>
                  </a:lnTo>
                  <a:lnTo>
                    <a:pt x="394" y="90"/>
                  </a:lnTo>
                  <a:lnTo>
                    <a:pt x="371" y="92"/>
                  </a:lnTo>
                  <a:lnTo>
                    <a:pt x="345" y="94"/>
                  </a:lnTo>
                  <a:lnTo>
                    <a:pt x="315" y="96"/>
                  </a:lnTo>
                  <a:lnTo>
                    <a:pt x="282" y="99"/>
                  </a:lnTo>
                  <a:lnTo>
                    <a:pt x="249" y="101"/>
                  </a:lnTo>
                  <a:lnTo>
                    <a:pt x="214" y="102"/>
                  </a:lnTo>
                  <a:lnTo>
                    <a:pt x="180" y="102"/>
                  </a:lnTo>
                  <a:lnTo>
                    <a:pt x="162" y="102"/>
                  </a:lnTo>
                  <a:lnTo>
                    <a:pt x="146" y="101"/>
                  </a:lnTo>
                  <a:lnTo>
                    <a:pt x="130" y="100"/>
                  </a:lnTo>
                  <a:lnTo>
                    <a:pt x="113" y="97"/>
                  </a:lnTo>
                  <a:lnTo>
                    <a:pt x="99" y="95"/>
                  </a:lnTo>
                  <a:lnTo>
                    <a:pt x="84" y="91"/>
                  </a:lnTo>
                  <a:lnTo>
                    <a:pt x="71" y="87"/>
                  </a:lnTo>
                  <a:lnTo>
                    <a:pt x="57" y="83"/>
                  </a:lnTo>
                  <a:lnTo>
                    <a:pt x="46" y="77"/>
                  </a:lnTo>
                  <a:lnTo>
                    <a:pt x="35" y="70"/>
                  </a:lnTo>
                  <a:lnTo>
                    <a:pt x="26" y="63"/>
                  </a:lnTo>
                  <a:lnTo>
                    <a:pt x="18" y="54"/>
                  </a:lnTo>
                  <a:lnTo>
                    <a:pt x="12" y="44"/>
                  </a:lnTo>
                  <a:lnTo>
                    <a:pt x="6" y="33"/>
                  </a:lnTo>
                  <a:lnTo>
                    <a:pt x="2" y="22"/>
                  </a:lnTo>
                  <a:lnTo>
                    <a:pt x="0" y="9"/>
                  </a:lnTo>
                  <a:lnTo>
                    <a:pt x="16" y="17"/>
                  </a:lnTo>
                  <a:lnTo>
                    <a:pt x="32" y="25"/>
                  </a:lnTo>
                  <a:lnTo>
                    <a:pt x="47" y="31"/>
                  </a:lnTo>
                  <a:lnTo>
                    <a:pt x="64" y="37"/>
                  </a:lnTo>
                  <a:lnTo>
                    <a:pt x="80" y="42"/>
                  </a:lnTo>
                  <a:lnTo>
                    <a:pt x="96" y="47"/>
                  </a:lnTo>
                  <a:lnTo>
                    <a:pt x="112" y="51"/>
                  </a:lnTo>
                  <a:lnTo>
                    <a:pt x="129" y="53"/>
                  </a:lnTo>
                  <a:lnTo>
                    <a:pt x="145" y="55"/>
                  </a:lnTo>
                  <a:lnTo>
                    <a:pt x="162" y="57"/>
                  </a:lnTo>
                  <a:lnTo>
                    <a:pt x="179" y="57"/>
                  </a:lnTo>
                  <a:lnTo>
                    <a:pt x="196" y="58"/>
                  </a:lnTo>
                  <a:lnTo>
                    <a:pt x="230" y="57"/>
                  </a:lnTo>
                  <a:lnTo>
                    <a:pt x="265" y="54"/>
                  </a:lnTo>
                  <a:lnTo>
                    <a:pt x="301" y="49"/>
                  </a:lnTo>
                  <a:lnTo>
                    <a:pt x="336" y="43"/>
                  </a:lnTo>
                  <a:lnTo>
                    <a:pt x="372" y="36"/>
                  </a:lnTo>
                  <a:lnTo>
                    <a:pt x="409" y="29"/>
                  </a:lnTo>
                  <a:lnTo>
                    <a:pt x="483" y="14"/>
                  </a:lnTo>
                  <a:lnTo>
                    <a:pt x="559" y="0"/>
                  </a:lnTo>
                  <a:lnTo>
                    <a:pt x="542" y="17"/>
                  </a:lnTo>
                  <a:lnTo>
                    <a:pt x="521" y="35"/>
                  </a:lnTo>
                  <a:lnTo>
                    <a:pt x="498" y="53"/>
                  </a:lnTo>
                  <a:lnTo>
                    <a:pt x="474" y="70"/>
                  </a:lnTo>
                  <a:lnTo>
                    <a:pt x="449" y="87"/>
                  </a:lnTo>
                  <a:lnTo>
                    <a:pt x="425" y="101"/>
                  </a:lnTo>
                  <a:lnTo>
                    <a:pt x="403" y="114"/>
                  </a:lnTo>
                  <a:lnTo>
                    <a:pt x="383" y="12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" name="Freeform 208"/>
            <p:cNvSpPr>
              <a:spLocks/>
            </p:cNvSpPr>
            <p:nvPr/>
          </p:nvSpPr>
          <p:spPr bwMode="auto">
            <a:xfrm>
              <a:off x="2651126" y="660400"/>
              <a:ext cx="53975" cy="19050"/>
            </a:xfrm>
            <a:custGeom>
              <a:avLst/>
              <a:gdLst>
                <a:gd name="T0" fmla="*/ 0 w 504"/>
                <a:gd name="T1" fmla="*/ 2147483647 h 179"/>
                <a:gd name="T2" fmla="*/ 2147483647 w 504"/>
                <a:gd name="T3" fmla="*/ 2147483647 h 179"/>
                <a:gd name="T4" fmla="*/ 2147483647 w 504"/>
                <a:gd name="T5" fmla="*/ 2147483647 h 179"/>
                <a:gd name="T6" fmla="*/ 2147483647 w 504"/>
                <a:gd name="T7" fmla="*/ 2147483647 h 179"/>
                <a:gd name="T8" fmla="*/ 2147483647 w 504"/>
                <a:gd name="T9" fmla="*/ 2147483647 h 179"/>
                <a:gd name="T10" fmla="*/ 2147483647 w 504"/>
                <a:gd name="T11" fmla="*/ 2147483647 h 179"/>
                <a:gd name="T12" fmla="*/ 2147483647 w 504"/>
                <a:gd name="T13" fmla="*/ 2147483647 h 179"/>
                <a:gd name="T14" fmla="*/ 2147483647 w 504"/>
                <a:gd name="T15" fmla="*/ 2147483647 h 179"/>
                <a:gd name="T16" fmla="*/ 2147483647 w 504"/>
                <a:gd name="T17" fmla="*/ 2147483647 h 179"/>
                <a:gd name="T18" fmla="*/ 2147483647 w 504"/>
                <a:gd name="T19" fmla="*/ 2147483647 h 179"/>
                <a:gd name="T20" fmla="*/ 2147483647 w 504"/>
                <a:gd name="T21" fmla="*/ 2147483647 h 179"/>
                <a:gd name="T22" fmla="*/ 2147483647 w 504"/>
                <a:gd name="T23" fmla="*/ 2147483647 h 179"/>
                <a:gd name="T24" fmla="*/ 2147483647 w 504"/>
                <a:gd name="T25" fmla="*/ 2147483647 h 179"/>
                <a:gd name="T26" fmla="*/ 2147483647 w 504"/>
                <a:gd name="T27" fmla="*/ 2147483647 h 179"/>
                <a:gd name="T28" fmla="*/ 2147483647 w 504"/>
                <a:gd name="T29" fmla="*/ 2147483647 h 179"/>
                <a:gd name="T30" fmla="*/ 2147483647 w 504"/>
                <a:gd name="T31" fmla="*/ 2147483647 h 179"/>
                <a:gd name="T32" fmla="*/ 2147483647 w 504"/>
                <a:gd name="T33" fmla="*/ 2147483647 h 179"/>
                <a:gd name="T34" fmla="*/ 2147483647 w 504"/>
                <a:gd name="T35" fmla="*/ 2147483647 h 179"/>
                <a:gd name="T36" fmla="*/ 2147483647 w 504"/>
                <a:gd name="T37" fmla="*/ 2147483647 h 179"/>
                <a:gd name="T38" fmla="*/ 2147483647 w 504"/>
                <a:gd name="T39" fmla="*/ 2147483647 h 179"/>
                <a:gd name="T40" fmla="*/ 2147483647 w 504"/>
                <a:gd name="T41" fmla="*/ 2147483647 h 179"/>
                <a:gd name="T42" fmla="*/ 2147483647 w 504"/>
                <a:gd name="T43" fmla="*/ 2147483647 h 179"/>
                <a:gd name="T44" fmla="*/ 2147483647 w 504"/>
                <a:gd name="T45" fmla="*/ 0 h 179"/>
                <a:gd name="T46" fmla="*/ 2147483647 w 504"/>
                <a:gd name="T47" fmla="*/ 2147483647 h 179"/>
                <a:gd name="T48" fmla="*/ 2147483647 w 504"/>
                <a:gd name="T49" fmla="*/ 2147483647 h 179"/>
                <a:gd name="T50" fmla="*/ 2147483647 w 504"/>
                <a:gd name="T51" fmla="*/ 2147483647 h 179"/>
                <a:gd name="T52" fmla="*/ 2147483647 w 504"/>
                <a:gd name="T53" fmla="*/ 2147483647 h 179"/>
                <a:gd name="T54" fmla="*/ 2147483647 w 504"/>
                <a:gd name="T55" fmla="*/ 2147483647 h 179"/>
                <a:gd name="T56" fmla="*/ 2147483647 w 504"/>
                <a:gd name="T57" fmla="*/ 2147483647 h 179"/>
                <a:gd name="T58" fmla="*/ 2147483647 w 504"/>
                <a:gd name="T59" fmla="*/ 2147483647 h 179"/>
                <a:gd name="T60" fmla="*/ 2147483647 w 504"/>
                <a:gd name="T61" fmla="*/ 2147483647 h 179"/>
                <a:gd name="T62" fmla="*/ 2147483647 w 504"/>
                <a:gd name="T63" fmla="*/ 2147483647 h 179"/>
                <a:gd name="T64" fmla="*/ 2147483647 w 504"/>
                <a:gd name="T65" fmla="*/ 2147483647 h 179"/>
                <a:gd name="T66" fmla="*/ 2147483647 w 504"/>
                <a:gd name="T67" fmla="*/ 2147483647 h 179"/>
                <a:gd name="T68" fmla="*/ 2147483647 w 504"/>
                <a:gd name="T69" fmla="*/ 2147483647 h 179"/>
                <a:gd name="T70" fmla="*/ 2147483647 w 504"/>
                <a:gd name="T71" fmla="*/ 2147483647 h 179"/>
                <a:gd name="T72" fmla="*/ 2147483647 w 504"/>
                <a:gd name="T73" fmla="*/ 2147483647 h 179"/>
                <a:gd name="T74" fmla="*/ 2147483647 w 504"/>
                <a:gd name="T75" fmla="*/ 2147483647 h 179"/>
                <a:gd name="T76" fmla="*/ 2147483647 w 504"/>
                <a:gd name="T77" fmla="*/ 2147483647 h 179"/>
                <a:gd name="T78" fmla="*/ 2147483647 w 504"/>
                <a:gd name="T79" fmla="*/ 2147483647 h 179"/>
                <a:gd name="T80" fmla="*/ 2147483647 w 504"/>
                <a:gd name="T81" fmla="*/ 2147483647 h 179"/>
                <a:gd name="T82" fmla="*/ 2147483647 w 504"/>
                <a:gd name="T83" fmla="*/ 2147483647 h 179"/>
                <a:gd name="T84" fmla="*/ 2147483647 w 504"/>
                <a:gd name="T85" fmla="*/ 2147483647 h 179"/>
                <a:gd name="T86" fmla="*/ 2147483647 w 504"/>
                <a:gd name="T87" fmla="*/ 2147483647 h 179"/>
                <a:gd name="T88" fmla="*/ 2147483647 w 504"/>
                <a:gd name="T89" fmla="*/ 2147483647 h 179"/>
                <a:gd name="T90" fmla="*/ 2147483647 w 504"/>
                <a:gd name="T91" fmla="*/ 2147483647 h 179"/>
                <a:gd name="T92" fmla="*/ 2147483647 w 504"/>
                <a:gd name="T93" fmla="*/ 2147483647 h 179"/>
                <a:gd name="T94" fmla="*/ 2147483647 w 504"/>
                <a:gd name="T95" fmla="*/ 2147483647 h 179"/>
                <a:gd name="T96" fmla="*/ 2147483647 w 504"/>
                <a:gd name="T97" fmla="*/ 2147483647 h 179"/>
                <a:gd name="T98" fmla="*/ 2147483647 w 504"/>
                <a:gd name="T99" fmla="*/ 2147483647 h 179"/>
                <a:gd name="T100" fmla="*/ 2147483647 w 504"/>
                <a:gd name="T101" fmla="*/ 2147483647 h 179"/>
                <a:gd name="T102" fmla="*/ 2147483647 w 504"/>
                <a:gd name="T103" fmla="*/ 2147483647 h 179"/>
                <a:gd name="T104" fmla="*/ 0 w 504"/>
                <a:gd name="T105" fmla="*/ 2147483647 h 1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4"/>
                <a:gd name="T160" fmla="*/ 0 h 179"/>
                <a:gd name="T161" fmla="*/ 504 w 504"/>
                <a:gd name="T162" fmla="*/ 179 h 1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4" h="179">
                  <a:moveTo>
                    <a:pt x="0" y="133"/>
                  </a:moveTo>
                  <a:lnTo>
                    <a:pt x="5" y="126"/>
                  </a:lnTo>
                  <a:lnTo>
                    <a:pt x="10" y="119"/>
                  </a:lnTo>
                  <a:lnTo>
                    <a:pt x="23" y="126"/>
                  </a:lnTo>
                  <a:lnTo>
                    <a:pt x="36" y="131"/>
                  </a:lnTo>
                  <a:lnTo>
                    <a:pt x="51" y="136"/>
                  </a:lnTo>
                  <a:lnTo>
                    <a:pt x="65" y="139"/>
                  </a:lnTo>
                  <a:lnTo>
                    <a:pt x="79" y="141"/>
                  </a:lnTo>
                  <a:lnTo>
                    <a:pt x="93" y="141"/>
                  </a:lnTo>
                  <a:lnTo>
                    <a:pt x="109" y="141"/>
                  </a:lnTo>
                  <a:lnTo>
                    <a:pt x="124" y="140"/>
                  </a:lnTo>
                  <a:lnTo>
                    <a:pt x="139" y="138"/>
                  </a:lnTo>
                  <a:lnTo>
                    <a:pt x="155" y="135"/>
                  </a:lnTo>
                  <a:lnTo>
                    <a:pt x="171" y="132"/>
                  </a:lnTo>
                  <a:lnTo>
                    <a:pt x="187" y="128"/>
                  </a:lnTo>
                  <a:lnTo>
                    <a:pt x="220" y="117"/>
                  </a:lnTo>
                  <a:lnTo>
                    <a:pt x="252" y="105"/>
                  </a:lnTo>
                  <a:lnTo>
                    <a:pt x="317" y="76"/>
                  </a:lnTo>
                  <a:lnTo>
                    <a:pt x="382" y="47"/>
                  </a:lnTo>
                  <a:lnTo>
                    <a:pt x="414" y="33"/>
                  </a:lnTo>
                  <a:lnTo>
                    <a:pt x="445" y="20"/>
                  </a:lnTo>
                  <a:lnTo>
                    <a:pt x="474" y="9"/>
                  </a:lnTo>
                  <a:lnTo>
                    <a:pt x="504" y="0"/>
                  </a:lnTo>
                  <a:lnTo>
                    <a:pt x="487" y="13"/>
                  </a:lnTo>
                  <a:lnTo>
                    <a:pt x="465" y="34"/>
                  </a:lnTo>
                  <a:lnTo>
                    <a:pt x="450" y="46"/>
                  </a:lnTo>
                  <a:lnTo>
                    <a:pt x="429" y="59"/>
                  </a:lnTo>
                  <a:lnTo>
                    <a:pt x="418" y="65"/>
                  </a:lnTo>
                  <a:lnTo>
                    <a:pt x="405" y="72"/>
                  </a:lnTo>
                  <a:lnTo>
                    <a:pt x="391" y="78"/>
                  </a:lnTo>
                  <a:lnTo>
                    <a:pt x="375" y="86"/>
                  </a:lnTo>
                  <a:lnTo>
                    <a:pt x="329" y="112"/>
                  </a:lnTo>
                  <a:lnTo>
                    <a:pt x="282" y="135"/>
                  </a:lnTo>
                  <a:lnTo>
                    <a:pt x="258" y="147"/>
                  </a:lnTo>
                  <a:lnTo>
                    <a:pt x="235" y="157"/>
                  </a:lnTo>
                  <a:lnTo>
                    <a:pt x="210" y="165"/>
                  </a:lnTo>
                  <a:lnTo>
                    <a:pt x="186" y="171"/>
                  </a:lnTo>
                  <a:lnTo>
                    <a:pt x="175" y="174"/>
                  </a:lnTo>
                  <a:lnTo>
                    <a:pt x="163" y="176"/>
                  </a:lnTo>
                  <a:lnTo>
                    <a:pt x="150" y="178"/>
                  </a:lnTo>
                  <a:lnTo>
                    <a:pt x="138" y="179"/>
                  </a:lnTo>
                  <a:lnTo>
                    <a:pt x="127" y="179"/>
                  </a:lnTo>
                  <a:lnTo>
                    <a:pt x="115" y="179"/>
                  </a:lnTo>
                  <a:lnTo>
                    <a:pt x="102" y="178"/>
                  </a:lnTo>
                  <a:lnTo>
                    <a:pt x="91" y="176"/>
                  </a:lnTo>
                  <a:lnTo>
                    <a:pt x="79" y="174"/>
                  </a:lnTo>
                  <a:lnTo>
                    <a:pt x="68" y="171"/>
                  </a:lnTo>
                  <a:lnTo>
                    <a:pt x="56" y="167"/>
                  </a:lnTo>
                  <a:lnTo>
                    <a:pt x="44" y="162"/>
                  </a:lnTo>
                  <a:lnTo>
                    <a:pt x="33" y="156"/>
                  </a:lnTo>
                  <a:lnTo>
                    <a:pt x="22" y="150"/>
                  </a:lnTo>
                  <a:lnTo>
                    <a:pt x="11" y="14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0" name="Freeform 209"/>
            <p:cNvSpPr>
              <a:spLocks/>
            </p:cNvSpPr>
            <p:nvPr/>
          </p:nvSpPr>
          <p:spPr bwMode="auto">
            <a:xfrm>
              <a:off x="2697163" y="661988"/>
              <a:ext cx="9525" cy="1588"/>
            </a:xfrm>
            <a:custGeom>
              <a:avLst/>
              <a:gdLst>
                <a:gd name="T0" fmla="*/ 2147483647 w 96"/>
                <a:gd name="T1" fmla="*/ 2147483647 h 23"/>
                <a:gd name="T2" fmla="*/ 2147483647 w 96"/>
                <a:gd name="T3" fmla="*/ 2147483647 h 23"/>
                <a:gd name="T4" fmla="*/ 2147483647 w 96"/>
                <a:gd name="T5" fmla="*/ 2147483647 h 23"/>
                <a:gd name="T6" fmla="*/ 2147483647 w 96"/>
                <a:gd name="T7" fmla="*/ 2147483647 h 23"/>
                <a:gd name="T8" fmla="*/ 0 w 96"/>
                <a:gd name="T9" fmla="*/ 2147483647 h 23"/>
                <a:gd name="T10" fmla="*/ 2147483647 w 96"/>
                <a:gd name="T11" fmla="*/ 2147483647 h 23"/>
                <a:gd name="T12" fmla="*/ 2147483647 w 96"/>
                <a:gd name="T13" fmla="*/ 2147483647 h 23"/>
                <a:gd name="T14" fmla="*/ 2147483647 w 96"/>
                <a:gd name="T15" fmla="*/ 2147483647 h 23"/>
                <a:gd name="T16" fmla="*/ 2147483647 w 96"/>
                <a:gd name="T17" fmla="*/ 2147483647 h 23"/>
                <a:gd name="T18" fmla="*/ 2147483647 w 96"/>
                <a:gd name="T19" fmla="*/ 1567976319 h 23"/>
                <a:gd name="T20" fmla="*/ 2147483647 w 96"/>
                <a:gd name="T21" fmla="*/ 0 h 23"/>
                <a:gd name="T22" fmla="*/ 2147483647 w 96"/>
                <a:gd name="T23" fmla="*/ 1567976319 h 23"/>
                <a:gd name="T24" fmla="*/ 2147483647 w 96"/>
                <a:gd name="T25" fmla="*/ 2147483647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6"/>
                <a:gd name="T40" fmla="*/ 0 h 23"/>
                <a:gd name="T41" fmla="*/ 96 w 96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6" h="23">
                  <a:moveTo>
                    <a:pt x="96" y="2"/>
                  </a:moveTo>
                  <a:lnTo>
                    <a:pt x="72" y="6"/>
                  </a:lnTo>
                  <a:lnTo>
                    <a:pt x="47" y="12"/>
                  </a:lnTo>
                  <a:lnTo>
                    <a:pt x="24" y="18"/>
                  </a:lnTo>
                  <a:lnTo>
                    <a:pt x="0" y="23"/>
                  </a:lnTo>
                  <a:lnTo>
                    <a:pt x="10" y="17"/>
                  </a:lnTo>
                  <a:lnTo>
                    <a:pt x="22" y="12"/>
                  </a:lnTo>
                  <a:lnTo>
                    <a:pt x="32" y="7"/>
                  </a:lnTo>
                  <a:lnTo>
                    <a:pt x="44" y="4"/>
                  </a:lnTo>
                  <a:lnTo>
                    <a:pt x="56" y="1"/>
                  </a:lnTo>
                  <a:lnTo>
                    <a:pt x="68" y="0"/>
                  </a:lnTo>
                  <a:lnTo>
                    <a:pt x="82" y="1"/>
                  </a:lnTo>
                  <a:lnTo>
                    <a:pt x="96" y="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1" name="Freeform 210"/>
            <p:cNvSpPr>
              <a:spLocks/>
            </p:cNvSpPr>
            <p:nvPr/>
          </p:nvSpPr>
          <p:spPr bwMode="auto">
            <a:xfrm>
              <a:off x="2706688" y="603250"/>
              <a:ext cx="44450" cy="93663"/>
            </a:xfrm>
            <a:custGeom>
              <a:avLst/>
              <a:gdLst>
                <a:gd name="T0" fmla="*/ 2147483647 w 428"/>
                <a:gd name="T1" fmla="*/ 2147483647 h 883"/>
                <a:gd name="T2" fmla="*/ 2147483647 w 428"/>
                <a:gd name="T3" fmla="*/ 2147483647 h 883"/>
                <a:gd name="T4" fmla="*/ 2147483647 w 428"/>
                <a:gd name="T5" fmla="*/ 2147483647 h 883"/>
                <a:gd name="T6" fmla="*/ 2147483647 w 428"/>
                <a:gd name="T7" fmla="*/ 2147483647 h 883"/>
                <a:gd name="T8" fmla="*/ 2147483647 w 428"/>
                <a:gd name="T9" fmla="*/ 2147483647 h 883"/>
                <a:gd name="T10" fmla="*/ 2147483647 w 428"/>
                <a:gd name="T11" fmla="*/ 2147483647 h 883"/>
                <a:gd name="T12" fmla="*/ 2147483647 w 428"/>
                <a:gd name="T13" fmla="*/ 2147483647 h 883"/>
                <a:gd name="T14" fmla="*/ 2147483647 w 428"/>
                <a:gd name="T15" fmla="*/ 2147483647 h 883"/>
                <a:gd name="T16" fmla="*/ 2147483647 w 428"/>
                <a:gd name="T17" fmla="*/ 2147483647 h 883"/>
                <a:gd name="T18" fmla="*/ 2147483647 w 428"/>
                <a:gd name="T19" fmla="*/ 2147483647 h 883"/>
                <a:gd name="T20" fmla="*/ 2147483647 w 428"/>
                <a:gd name="T21" fmla="*/ 2147483647 h 883"/>
                <a:gd name="T22" fmla="*/ 2147483647 w 428"/>
                <a:gd name="T23" fmla="*/ 2147483647 h 883"/>
                <a:gd name="T24" fmla="*/ 2147483647 w 428"/>
                <a:gd name="T25" fmla="*/ 2147483647 h 883"/>
                <a:gd name="T26" fmla="*/ 2147483647 w 428"/>
                <a:gd name="T27" fmla="*/ 2147483647 h 883"/>
                <a:gd name="T28" fmla="*/ 2147483647 w 428"/>
                <a:gd name="T29" fmla="*/ 2147483647 h 883"/>
                <a:gd name="T30" fmla="*/ 2147483647 w 428"/>
                <a:gd name="T31" fmla="*/ 2147483647 h 883"/>
                <a:gd name="T32" fmla="*/ 2147483647 w 428"/>
                <a:gd name="T33" fmla="*/ 0 h 883"/>
                <a:gd name="T34" fmla="*/ 2147483647 w 428"/>
                <a:gd name="T35" fmla="*/ 2147483647 h 883"/>
                <a:gd name="T36" fmla="*/ 2147483647 w 428"/>
                <a:gd name="T37" fmla="*/ 2147483647 h 883"/>
                <a:gd name="T38" fmla="*/ 2147483647 w 428"/>
                <a:gd name="T39" fmla="*/ 2147483647 h 883"/>
                <a:gd name="T40" fmla="*/ 2147483647 w 428"/>
                <a:gd name="T41" fmla="*/ 2147483647 h 883"/>
                <a:gd name="T42" fmla="*/ 2147483647 w 428"/>
                <a:gd name="T43" fmla="*/ 2147483647 h 883"/>
                <a:gd name="T44" fmla="*/ 2147483647 w 428"/>
                <a:gd name="T45" fmla="*/ 2147483647 h 883"/>
                <a:gd name="T46" fmla="*/ 2147483647 w 428"/>
                <a:gd name="T47" fmla="*/ 2147483647 h 883"/>
                <a:gd name="T48" fmla="*/ 2147483647 w 428"/>
                <a:gd name="T49" fmla="*/ 2147483647 h 883"/>
                <a:gd name="T50" fmla="*/ 2147483647 w 428"/>
                <a:gd name="T51" fmla="*/ 2147483647 h 883"/>
                <a:gd name="T52" fmla="*/ 2147483647 w 428"/>
                <a:gd name="T53" fmla="*/ 2147483647 h 883"/>
                <a:gd name="T54" fmla="*/ 2147483647 w 428"/>
                <a:gd name="T55" fmla="*/ 2147483647 h 883"/>
                <a:gd name="T56" fmla="*/ 2147483647 w 428"/>
                <a:gd name="T57" fmla="*/ 2147483647 h 883"/>
                <a:gd name="T58" fmla="*/ 2147483647 w 428"/>
                <a:gd name="T59" fmla="*/ 2147483647 h 883"/>
                <a:gd name="T60" fmla="*/ 2147483647 w 428"/>
                <a:gd name="T61" fmla="*/ 2147483647 h 883"/>
                <a:gd name="T62" fmla="*/ 2147483647 w 428"/>
                <a:gd name="T63" fmla="*/ 2147483647 h 883"/>
                <a:gd name="T64" fmla="*/ 2147483647 w 428"/>
                <a:gd name="T65" fmla="*/ 2147483647 h 883"/>
                <a:gd name="T66" fmla="*/ 2147483647 w 428"/>
                <a:gd name="T67" fmla="*/ 2147483647 h 883"/>
                <a:gd name="T68" fmla="*/ 2147483647 w 428"/>
                <a:gd name="T69" fmla="*/ 2147483647 h 883"/>
                <a:gd name="T70" fmla="*/ 2147483647 w 428"/>
                <a:gd name="T71" fmla="*/ 2147483647 h 883"/>
                <a:gd name="T72" fmla="*/ 2147483647 w 428"/>
                <a:gd name="T73" fmla="*/ 2147483647 h 883"/>
                <a:gd name="T74" fmla="*/ 2147483647 w 428"/>
                <a:gd name="T75" fmla="*/ 2147483647 h 883"/>
                <a:gd name="T76" fmla="*/ 2147483647 w 428"/>
                <a:gd name="T77" fmla="*/ 2147483647 h 883"/>
                <a:gd name="T78" fmla="*/ 2147483647 w 428"/>
                <a:gd name="T79" fmla="*/ 2147483647 h 883"/>
                <a:gd name="T80" fmla="*/ 2147483647 w 428"/>
                <a:gd name="T81" fmla="*/ 2147483647 h 883"/>
                <a:gd name="T82" fmla="*/ 2147483647 w 428"/>
                <a:gd name="T83" fmla="*/ 2147483647 h 883"/>
                <a:gd name="T84" fmla="*/ 2147483647 w 428"/>
                <a:gd name="T85" fmla="*/ 2147483647 h 883"/>
                <a:gd name="T86" fmla="*/ 2147483647 w 428"/>
                <a:gd name="T87" fmla="*/ 2147483647 h 883"/>
                <a:gd name="T88" fmla="*/ 2147483647 w 428"/>
                <a:gd name="T89" fmla="*/ 2147483647 h 883"/>
                <a:gd name="T90" fmla="*/ 2147483647 w 428"/>
                <a:gd name="T91" fmla="*/ 2147483647 h 883"/>
                <a:gd name="T92" fmla="*/ 2147483647 w 428"/>
                <a:gd name="T93" fmla="*/ 2147483647 h 883"/>
                <a:gd name="T94" fmla="*/ 2147483647 w 428"/>
                <a:gd name="T95" fmla="*/ 2147483647 h 883"/>
                <a:gd name="T96" fmla="*/ 2147483647 w 428"/>
                <a:gd name="T97" fmla="*/ 2147483647 h 883"/>
                <a:gd name="T98" fmla="*/ 2147483647 w 428"/>
                <a:gd name="T99" fmla="*/ 2147483647 h 883"/>
                <a:gd name="T100" fmla="*/ 2147483647 w 428"/>
                <a:gd name="T101" fmla="*/ 2147483647 h 883"/>
                <a:gd name="T102" fmla="*/ 2147483647 w 428"/>
                <a:gd name="T103" fmla="*/ 2147483647 h 883"/>
                <a:gd name="T104" fmla="*/ 2147483647 w 428"/>
                <a:gd name="T105" fmla="*/ 2147483647 h 883"/>
                <a:gd name="T106" fmla="*/ 2147483647 w 428"/>
                <a:gd name="T107" fmla="*/ 2147483647 h 883"/>
                <a:gd name="T108" fmla="*/ 2147483647 w 428"/>
                <a:gd name="T109" fmla="*/ 2147483647 h 883"/>
                <a:gd name="T110" fmla="*/ 2147483647 w 428"/>
                <a:gd name="T111" fmla="*/ 2147483647 h 883"/>
                <a:gd name="T112" fmla="*/ 0 w 428"/>
                <a:gd name="T113" fmla="*/ 2147483647 h 883"/>
                <a:gd name="T114" fmla="*/ 2147483647 w 428"/>
                <a:gd name="T115" fmla="*/ 2147483647 h 883"/>
                <a:gd name="T116" fmla="*/ 2147483647 w 428"/>
                <a:gd name="T117" fmla="*/ 2147483647 h 883"/>
                <a:gd name="T118" fmla="*/ 2147483647 w 428"/>
                <a:gd name="T119" fmla="*/ 2147483647 h 883"/>
                <a:gd name="T120" fmla="*/ 2147483647 w 428"/>
                <a:gd name="T121" fmla="*/ 2147483647 h 883"/>
                <a:gd name="T122" fmla="*/ 2147483647 w 428"/>
                <a:gd name="T123" fmla="*/ 2147483647 h 883"/>
                <a:gd name="T124" fmla="*/ 2147483647 w 428"/>
                <a:gd name="T125" fmla="*/ 2147483647 h 8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8"/>
                <a:gd name="T190" fmla="*/ 0 h 883"/>
                <a:gd name="T191" fmla="*/ 428 w 428"/>
                <a:gd name="T192" fmla="*/ 883 h 8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8" h="883">
                  <a:moveTo>
                    <a:pt x="107" y="812"/>
                  </a:moveTo>
                  <a:lnTo>
                    <a:pt x="145" y="737"/>
                  </a:lnTo>
                  <a:lnTo>
                    <a:pt x="180" y="667"/>
                  </a:lnTo>
                  <a:lnTo>
                    <a:pt x="212" y="604"/>
                  </a:lnTo>
                  <a:lnTo>
                    <a:pt x="241" y="547"/>
                  </a:lnTo>
                  <a:lnTo>
                    <a:pt x="268" y="494"/>
                  </a:lnTo>
                  <a:lnTo>
                    <a:pt x="292" y="445"/>
                  </a:lnTo>
                  <a:lnTo>
                    <a:pt x="313" y="399"/>
                  </a:lnTo>
                  <a:lnTo>
                    <a:pt x="333" y="355"/>
                  </a:lnTo>
                  <a:lnTo>
                    <a:pt x="349" y="313"/>
                  </a:lnTo>
                  <a:lnTo>
                    <a:pt x="364" y="272"/>
                  </a:lnTo>
                  <a:lnTo>
                    <a:pt x="377" y="231"/>
                  </a:lnTo>
                  <a:lnTo>
                    <a:pt x="388" y="189"/>
                  </a:lnTo>
                  <a:lnTo>
                    <a:pt x="398" y="146"/>
                  </a:lnTo>
                  <a:lnTo>
                    <a:pt x="405" y="100"/>
                  </a:lnTo>
                  <a:lnTo>
                    <a:pt x="411" y="52"/>
                  </a:lnTo>
                  <a:lnTo>
                    <a:pt x="416" y="0"/>
                  </a:lnTo>
                  <a:lnTo>
                    <a:pt x="421" y="29"/>
                  </a:lnTo>
                  <a:lnTo>
                    <a:pt x="425" y="60"/>
                  </a:lnTo>
                  <a:lnTo>
                    <a:pt x="428" y="90"/>
                  </a:lnTo>
                  <a:lnTo>
                    <a:pt x="428" y="121"/>
                  </a:lnTo>
                  <a:lnTo>
                    <a:pt x="428" y="150"/>
                  </a:lnTo>
                  <a:lnTo>
                    <a:pt x="425" y="181"/>
                  </a:lnTo>
                  <a:lnTo>
                    <a:pt x="421" y="211"/>
                  </a:lnTo>
                  <a:lnTo>
                    <a:pt x="416" y="242"/>
                  </a:lnTo>
                  <a:lnTo>
                    <a:pt x="410" y="271"/>
                  </a:lnTo>
                  <a:lnTo>
                    <a:pt x="403" y="302"/>
                  </a:lnTo>
                  <a:lnTo>
                    <a:pt x="394" y="331"/>
                  </a:lnTo>
                  <a:lnTo>
                    <a:pt x="384" y="361"/>
                  </a:lnTo>
                  <a:lnTo>
                    <a:pt x="372" y="390"/>
                  </a:lnTo>
                  <a:lnTo>
                    <a:pt x="359" y="419"/>
                  </a:lnTo>
                  <a:lnTo>
                    <a:pt x="345" y="447"/>
                  </a:lnTo>
                  <a:lnTo>
                    <a:pt x="330" y="476"/>
                  </a:lnTo>
                  <a:lnTo>
                    <a:pt x="307" y="519"/>
                  </a:lnTo>
                  <a:lnTo>
                    <a:pt x="280" y="575"/>
                  </a:lnTo>
                  <a:lnTo>
                    <a:pt x="265" y="606"/>
                  </a:lnTo>
                  <a:lnTo>
                    <a:pt x="248" y="639"/>
                  </a:lnTo>
                  <a:lnTo>
                    <a:pt x="230" y="671"/>
                  </a:lnTo>
                  <a:lnTo>
                    <a:pt x="212" y="705"/>
                  </a:lnTo>
                  <a:lnTo>
                    <a:pt x="193" y="737"/>
                  </a:lnTo>
                  <a:lnTo>
                    <a:pt x="174" y="767"/>
                  </a:lnTo>
                  <a:lnTo>
                    <a:pt x="164" y="781"/>
                  </a:lnTo>
                  <a:lnTo>
                    <a:pt x="154" y="796"/>
                  </a:lnTo>
                  <a:lnTo>
                    <a:pt x="143" y="809"/>
                  </a:lnTo>
                  <a:lnTo>
                    <a:pt x="133" y="821"/>
                  </a:lnTo>
                  <a:lnTo>
                    <a:pt x="122" y="832"/>
                  </a:lnTo>
                  <a:lnTo>
                    <a:pt x="112" y="842"/>
                  </a:lnTo>
                  <a:lnTo>
                    <a:pt x="102" y="852"/>
                  </a:lnTo>
                  <a:lnTo>
                    <a:pt x="92" y="860"/>
                  </a:lnTo>
                  <a:lnTo>
                    <a:pt x="80" y="867"/>
                  </a:lnTo>
                  <a:lnTo>
                    <a:pt x="70" y="872"/>
                  </a:lnTo>
                  <a:lnTo>
                    <a:pt x="59" y="877"/>
                  </a:lnTo>
                  <a:lnTo>
                    <a:pt x="49" y="879"/>
                  </a:lnTo>
                  <a:lnTo>
                    <a:pt x="36" y="881"/>
                  </a:lnTo>
                  <a:lnTo>
                    <a:pt x="22" y="882"/>
                  </a:lnTo>
                  <a:lnTo>
                    <a:pt x="11" y="883"/>
                  </a:lnTo>
                  <a:lnTo>
                    <a:pt x="0" y="883"/>
                  </a:lnTo>
                  <a:lnTo>
                    <a:pt x="15" y="877"/>
                  </a:lnTo>
                  <a:lnTo>
                    <a:pt x="29" y="870"/>
                  </a:lnTo>
                  <a:lnTo>
                    <a:pt x="43" y="862"/>
                  </a:lnTo>
                  <a:lnTo>
                    <a:pt x="55" y="853"/>
                  </a:lnTo>
                  <a:lnTo>
                    <a:pt x="80" y="833"/>
                  </a:lnTo>
                  <a:lnTo>
                    <a:pt x="107" y="81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2" name="Freeform 211"/>
            <p:cNvSpPr>
              <a:spLocks/>
            </p:cNvSpPr>
            <p:nvPr/>
          </p:nvSpPr>
          <p:spPr bwMode="auto">
            <a:xfrm>
              <a:off x="2809876" y="874713"/>
              <a:ext cx="165100" cy="209550"/>
            </a:xfrm>
            <a:custGeom>
              <a:avLst/>
              <a:gdLst>
                <a:gd name="T0" fmla="*/ 2147483647 w 1562"/>
                <a:gd name="T1" fmla="*/ 2147483647 h 1979"/>
                <a:gd name="T2" fmla="*/ 2147483647 w 1562"/>
                <a:gd name="T3" fmla="*/ 2147483647 h 1979"/>
                <a:gd name="T4" fmla="*/ 2147483647 w 1562"/>
                <a:gd name="T5" fmla="*/ 2147483647 h 1979"/>
                <a:gd name="T6" fmla="*/ 2147483647 w 1562"/>
                <a:gd name="T7" fmla="*/ 2147483647 h 1979"/>
                <a:gd name="T8" fmla="*/ 2147483647 w 1562"/>
                <a:gd name="T9" fmla="*/ 2147483647 h 1979"/>
                <a:gd name="T10" fmla="*/ 2147483647 w 1562"/>
                <a:gd name="T11" fmla="*/ 2147483647 h 1979"/>
                <a:gd name="T12" fmla="*/ 2147483647 w 1562"/>
                <a:gd name="T13" fmla="*/ 2147483647 h 1979"/>
                <a:gd name="T14" fmla="*/ 2147483647 w 1562"/>
                <a:gd name="T15" fmla="*/ 2147483647 h 1979"/>
                <a:gd name="T16" fmla="*/ 2147483647 w 1562"/>
                <a:gd name="T17" fmla="*/ 2147483647 h 1979"/>
                <a:gd name="T18" fmla="*/ 2147483647 w 1562"/>
                <a:gd name="T19" fmla="*/ 2147483647 h 1979"/>
                <a:gd name="T20" fmla="*/ 2147483647 w 1562"/>
                <a:gd name="T21" fmla="*/ 2147483647 h 1979"/>
                <a:gd name="T22" fmla="*/ 2147483647 w 1562"/>
                <a:gd name="T23" fmla="*/ 2147483647 h 1979"/>
                <a:gd name="T24" fmla="*/ 2147483647 w 1562"/>
                <a:gd name="T25" fmla="*/ 2147483647 h 1979"/>
                <a:gd name="T26" fmla="*/ 2147483647 w 1562"/>
                <a:gd name="T27" fmla="*/ 2147483647 h 1979"/>
                <a:gd name="T28" fmla="*/ 2147483647 w 1562"/>
                <a:gd name="T29" fmla="*/ 2147483647 h 1979"/>
                <a:gd name="T30" fmla="*/ 2147483647 w 1562"/>
                <a:gd name="T31" fmla="*/ 2147483647 h 1979"/>
                <a:gd name="T32" fmla="*/ 2147483647 w 1562"/>
                <a:gd name="T33" fmla="*/ 2147483647 h 1979"/>
                <a:gd name="T34" fmla="*/ 2147483647 w 1562"/>
                <a:gd name="T35" fmla="*/ 2147483647 h 1979"/>
                <a:gd name="T36" fmla="*/ 2147483647 w 1562"/>
                <a:gd name="T37" fmla="*/ 2147483647 h 1979"/>
                <a:gd name="T38" fmla="*/ 2147483647 w 1562"/>
                <a:gd name="T39" fmla="*/ 2147483647 h 1979"/>
                <a:gd name="T40" fmla="*/ 2147483647 w 1562"/>
                <a:gd name="T41" fmla="*/ 2147483647 h 1979"/>
                <a:gd name="T42" fmla="*/ 2147483647 w 1562"/>
                <a:gd name="T43" fmla="*/ 2147483647 h 1979"/>
                <a:gd name="T44" fmla="*/ 2147483647 w 1562"/>
                <a:gd name="T45" fmla="*/ 2147483647 h 1979"/>
                <a:gd name="T46" fmla="*/ 2147483647 w 1562"/>
                <a:gd name="T47" fmla="*/ 2147483647 h 1979"/>
                <a:gd name="T48" fmla="*/ 2147483647 w 1562"/>
                <a:gd name="T49" fmla="*/ 2147483647 h 1979"/>
                <a:gd name="T50" fmla="*/ 2147483647 w 1562"/>
                <a:gd name="T51" fmla="*/ 2147483647 h 1979"/>
                <a:gd name="T52" fmla="*/ 2147483647 w 1562"/>
                <a:gd name="T53" fmla="*/ 2147483647 h 1979"/>
                <a:gd name="T54" fmla="*/ 2147483647 w 1562"/>
                <a:gd name="T55" fmla="*/ 2147483647 h 1979"/>
                <a:gd name="T56" fmla="*/ 2147483647 w 1562"/>
                <a:gd name="T57" fmla="*/ 2147483647 h 1979"/>
                <a:gd name="T58" fmla="*/ 2147483647 w 1562"/>
                <a:gd name="T59" fmla="*/ 2147483647 h 1979"/>
                <a:gd name="T60" fmla="*/ 2147483647 w 1562"/>
                <a:gd name="T61" fmla="*/ 2147483647 h 1979"/>
                <a:gd name="T62" fmla="*/ 2147483647 w 1562"/>
                <a:gd name="T63" fmla="*/ 2147483647 h 1979"/>
                <a:gd name="T64" fmla="*/ 2147483647 w 1562"/>
                <a:gd name="T65" fmla="*/ 2147483647 h 1979"/>
                <a:gd name="T66" fmla="*/ 2147483647 w 1562"/>
                <a:gd name="T67" fmla="*/ 2147483647 h 1979"/>
                <a:gd name="T68" fmla="*/ 2147483647 w 1562"/>
                <a:gd name="T69" fmla="*/ 2147483647 h 1979"/>
                <a:gd name="T70" fmla="*/ 2147483647 w 1562"/>
                <a:gd name="T71" fmla="*/ 2147483647 h 1979"/>
                <a:gd name="T72" fmla="*/ 2147483647 w 1562"/>
                <a:gd name="T73" fmla="*/ 2147483647 h 1979"/>
                <a:gd name="T74" fmla="*/ 2147483647 w 1562"/>
                <a:gd name="T75" fmla="*/ 2147483647 h 1979"/>
                <a:gd name="T76" fmla="*/ 2147483647 w 1562"/>
                <a:gd name="T77" fmla="*/ 2147483647 h 1979"/>
                <a:gd name="T78" fmla="*/ 2147483647 w 1562"/>
                <a:gd name="T79" fmla="*/ 2147483647 h 1979"/>
                <a:gd name="T80" fmla="*/ 2147483647 w 1562"/>
                <a:gd name="T81" fmla="*/ 2147483647 h 1979"/>
                <a:gd name="T82" fmla="*/ 2147483647 w 1562"/>
                <a:gd name="T83" fmla="*/ 2147483647 h 1979"/>
                <a:gd name="T84" fmla="*/ 2147483647 w 1562"/>
                <a:gd name="T85" fmla="*/ 2147483647 h 1979"/>
                <a:gd name="T86" fmla="*/ 2147483647 w 1562"/>
                <a:gd name="T87" fmla="*/ 2147483647 h 1979"/>
                <a:gd name="T88" fmla="*/ 2147483647 w 1562"/>
                <a:gd name="T89" fmla="*/ 2147483647 h 1979"/>
                <a:gd name="T90" fmla="*/ 2147483647 w 1562"/>
                <a:gd name="T91" fmla="*/ 2147483647 h 1979"/>
                <a:gd name="T92" fmla="*/ 2147483647 w 1562"/>
                <a:gd name="T93" fmla="*/ 2147483647 h 1979"/>
                <a:gd name="T94" fmla="*/ 2147483647 w 1562"/>
                <a:gd name="T95" fmla="*/ 2147483647 h 1979"/>
                <a:gd name="T96" fmla="*/ 2147483647 w 1562"/>
                <a:gd name="T97" fmla="*/ 2147483647 h 1979"/>
                <a:gd name="T98" fmla="*/ 2147483647 w 1562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2"/>
                <a:gd name="T151" fmla="*/ 0 h 1979"/>
                <a:gd name="T152" fmla="*/ 1562 w 1562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2" h="1979">
                  <a:moveTo>
                    <a:pt x="302" y="28"/>
                  </a:moveTo>
                  <a:lnTo>
                    <a:pt x="1294" y="0"/>
                  </a:lnTo>
                  <a:lnTo>
                    <a:pt x="1297" y="14"/>
                  </a:lnTo>
                  <a:lnTo>
                    <a:pt x="1308" y="55"/>
                  </a:lnTo>
                  <a:lnTo>
                    <a:pt x="1324" y="121"/>
                  </a:lnTo>
                  <a:lnTo>
                    <a:pt x="1344" y="206"/>
                  </a:lnTo>
                  <a:lnTo>
                    <a:pt x="1368" y="308"/>
                  </a:lnTo>
                  <a:lnTo>
                    <a:pt x="1394" y="422"/>
                  </a:lnTo>
                  <a:lnTo>
                    <a:pt x="1422" y="546"/>
                  </a:lnTo>
                  <a:lnTo>
                    <a:pt x="1449" y="675"/>
                  </a:lnTo>
                  <a:lnTo>
                    <a:pt x="1476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3" y="1127"/>
                  </a:lnTo>
                  <a:lnTo>
                    <a:pt x="1541" y="1185"/>
                  </a:lnTo>
                  <a:lnTo>
                    <a:pt x="1548" y="1241"/>
                  </a:lnTo>
                  <a:lnTo>
                    <a:pt x="1554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2" y="1424"/>
                  </a:lnTo>
                  <a:lnTo>
                    <a:pt x="1561" y="1459"/>
                  </a:lnTo>
                  <a:lnTo>
                    <a:pt x="1558" y="1489"/>
                  </a:lnTo>
                  <a:lnTo>
                    <a:pt x="1552" y="1511"/>
                  </a:lnTo>
                  <a:lnTo>
                    <a:pt x="1544" y="1536"/>
                  </a:lnTo>
                  <a:lnTo>
                    <a:pt x="1536" y="1560"/>
                  </a:lnTo>
                  <a:lnTo>
                    <a:pt x="1526" y="1583"/>
                  </a:lnTo>
                  <a:lnTo>
                    <a:pt x="1517" y="1606"/>
                  </a:lnTo>
                  <a:lnTo>
                    <a:pt x="1497" y="1649"/>
                  </a:lnTo>
                  <a:lnTo>
                    <a:pt x="1474" y="1696"/>
                  </a:lnTo>
                  <a:lnTo>
                    <a:pt x="1450" y="1746"/>
                  </a:lnTo>
                  <a:lnTo>
                    <a:pt x="1421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51" y="1840"/>
                  </a:lnTo>
                  <a:lnTo>
                    <a:pt x="1022" y="1859"/>
                  </a:lnTo>
                  <a:lnTo>
                    <a:pt x="1001" y="1871"/>
                  </a:lnTo>
                  <a:lnTo>
                    <a:pt x="977" y="1885"/>
                  </a:lnTo>
                  <a:lnTo>
                    <a:pt x="948" y="1900"/>
                  </a:lnTo>
                  <a:lnTo>
                    <a:pt x="916" y="1913"/>
                  </a:lnTo>
                  <a:lnTo>
                    <a:pt x="898" y="1920"/>
                  </a:lnTo>
                  <a:lnTo>
                    <a:pt x="879" y="1926"/>
                  </a:lnTo>
                  <a:lnTo>
                    <a:pt x="860" y="1932"/>
                  </a:lnTo>
                  <a:lnTo>
                    <a:pt x="839" y="1937"/>
                  </a:lnTo>
                  <a:lnTo>
                    <a:pt x="819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1" y="1955"/>
                  </a:lnTo>
                  <a:lnTo>
                    <a:pt x="726" y="1957"/>
                  </a:lnTo>
                  <a:lnTo>
                    <a:pt x="702" y="1959"/>
                  </a:lnTo>
                  <a:lnTo>
                    <a:pt x="676" y="1959"/>
                  </a:lnTo>
                  <a:lnTo>
                    <a:pt x="650" y="1959"/>
                  </a:lnTo>
                  <a:lnTo>
                    <a:pt x="623" y="1957"/>
                  </a:lnTo>
                  <a:lnTo>
                    <a:pt x="596" y="1954"/>
                  </a:lnTo>
                  <a:lnTo>
                    <a:pt x="567" y="1950"/>
                  </a:lnTo>
                  <a:lnTo>
                    <a:pt x="539" y="1945"/>
                  </a:lnTo>
                  <a:lnTo>
                    <a:pt x="523" y="1945"/>
                  </a:lnTo>
                  <a:lnTo>
                    <a:pt x="481" y="1947"/>
                  </a:lnTo>
                  <a:lnTo>
                    <a:pt x="452" y="1947"/>
                  </a:lnTo>
                  <a:lnTo>
                    <a:pt x="419" y="1947"/>
                  </a:lnTo>
                  <a:lnTo>
                    <a:pt x="383" y="1946"/>
                  </a:lnTo>
                  <a:lnTo>
                    <a:pt x="344" y="1945"/>
                  </a:lnTo>
                  <a:lnTo>
                    <a:pt x="305" y="1942"/>
                  </a:lnTo>
                  <a:lnTo>
                    <a:pt x="264" y="1938"/>
                  </a:lnTo>
                  <a:lnTo>
                    <a:pt x="223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6" y="1920"/>
                  </a:lnTo>
                  <a:lnTo>
                    <a:pt x="129" y="1915"/>
                  </a:lnTo>
                  <a:lnTo>
                    <a:pt x="111" y="1910"/>
                  </a:lnTo>
                  <a:lnTo>
                    <a:pt x="95" y="1905"/>
                  </a:lnTo>
                  <a:lnTo>
                    <a:pt x="81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3" y="1869"/>
                  </a:lnTo>
                  <a:lnTo>
                    <a:pt x="24" y="1862"/>
                  </a:lnTo>
                  <a:lnTo>
                    <a:pt x="18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4" y="1831"/>
                  </a:lnTo>
                  <a:lnTo>
                    <a:pt x="2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3" y="1753"/>
                  </a:lnTo>
                  <a:lnTo>
                    <a:pt x="32" y="1742"/>
                  </a:lnTo>
                  <a:lnTo>
                    <a:pt x="42" y="1732"/>
                  </a:lnTo>
                  <a:lnTo>
                    <a:pt x="51" y="1724"/>
                  </a:lnTo>
                  <a:lnTo>
                    <a:pt x="66" y="1711"/>
                  </a:lnTo>
                  <a:lnTo>
                    <a:pt x="73" y="1707"/>
                  </a:lnTo>
                  <a:lnTo>
                    <a:pt x="86" y="1709"/>
                  </a:lnTo>
                  <a:lnTo>
                    <a:pt x="125" y="1714"/>
                  </a:lnTo>
                  <a:lnTo>
                    <a:pt x="155" y="1717"/>
                  </a:lnTo>
                  <a:lnTo>
                    <a:pt x="189" y="1717"/>
                  </a:lnTo>
                  <a:lnTo>
                    <a:pt x="208" y="1716"/>
                  </a:lnTo>
                  <a:lnTo>
                    <a:pt x="228" y="1714"/>
                  </a:lnTo>
                  <a:lnTo>
                    <a:pt x="250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21" y="1703"/>
                  </a:lnTo>
                  <a:lnTo>
                    <a:pt x="346" y="1698"/>
                  </a:lnTo>
                  <a:lnTo>
                    <a:pt x="373" y="1692"/>
                  </a:lnTo>
                  <a:lnTo>
                    <a:pt x="401" y="1685"/>
                  </a:lnTo>
                  <a:lnTo>
                    <a:pt x="430" y="1677"/>
                  </a:lnTo>
                  <a:lnTo>
                    <a:pt x="459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5" y="1615"/>
                  </a:lnTo>
                  <a:lnTo>
                    <a:pt x="617" y="1598"/>
                  </a:lnTo>
                  <a:lnTo>
                    <a:pt x="651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6" y="1513"/>
                  </a:lnTo>
                  <a:lnTo>
                    <a:pt x="712" y="1457"/>
                  </a:lnTo>
                  <a:lnTo>
                    <a:pt x="672" y="1399"/>
                  </a:lnTo>
                  <a:lnTo>
                    <a:pt x="635" y="1341"/>
                  </a:lnTo>
                  <a:lnTo>
                    <a:pt x="600" y="1280"/>
                  </a:lnTo>
                  <a:lnTo>
                    <a:pt x="567" y="1220"/>
                  </a:lnTo>
                  <a:lnTo>
                    <a:pt x="538" y="1158"/>
                  </a:lnTo>
                  <a:lnTo>
                    <a:pt x="509" y="1096"/>
                  </a:lnTo>
                  <a:lnTo>
                    <a:pt x="485" y="1033"/>
                  </a:lnTo>
                  <a:lnTo>
                    <a:pt x="461" y="970"/>
                  </a:lnTo>
                  <a:lnTo>
                    <a:pt x="440" y="908"/>
                  </a:lnTo>
                  <a:lnTo>
                    <a:pt x="421" y="846"/>
                  </a:lnTo>
                  <a:lnTo>
                    <a:pt x="403" y="784"/>
                  </a:lnTo>
                  <a:lnTo>
                    <a:pt x="388" y="724"/>
                  </a:lnTo>
                  <a:lnTo>
                    <a:pt x="374" y="665"/>
                  </a:lnTo>
                  <a:lnTo>
                    <a:pt x="362" y="607"/>
                  </a:lnTo>
                  <a:lnTo>
                    <a:pt x="350" y="550"/>
                  </a:lnTo>
                  <a:lnTo>
                    <a:pt x="341" y="495"/>
                  </a:lnTo>
                  <a:lnTo>
                    <a:pt x="333" y="442"/>
                  </a:lnTo>
                  <a:lnTo>
                    <a:pt x="326" y="391"/>
                  </a:lnTo>
                  <a:lnTo>
                    <a:pt x="320" y="343"/>
                  </a:lnTo>
                  <a:lnTo>
                    <a:pt x="315" y="297"/>
                  </a:lnTo>
                  <a:lnTo>
                    <a:pt x="312" y="254"/>
                  </a:lnTo>
                  <a:lnTo>
                    <a:pt x="308" y="214"/>
                  </a:lnTo>
                  <a:lnTo>
                    <a:pt x="306" y="178"/>
                  </a:lnTo>
                  <a:lnTo>
                    <a:pt x="303" y="115"/>
                  </a:lnTo>
                  <a:lnTo>
                    <a:pt x="302" y="68"/>
                  </a:lnTo>
                  <a:lnTo>
                    <a:pt x="302" y="38"/>
                  </a:lnTo>
                  <a:lnTo>
                    <a:pt x="302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3" name="Freeform 212"/>
            <p:cNvSpPr>
              <a:spLocks/>
            </p:cNvSpPr>
            <p:nvPr/>
          </p:nvSpPr>
          <p:spPr bwMode="auto">
            <a:xfrm>
              <a:off x="2925763" y="874713"/>
              <a:ext cx="49213" cy="207963"/>
            </a:xfrm>
            <a:custGeom>
              <a:avLst/>
              <a:gdLst>
                <a:gd name="T0" fmla="*/ 2147483647 w 458"/>
                <a:gd name="T1" fmla="*/ 2147483647 h 1964"/>
                <a:gd name="T2" fmla="*/ 2147483647 w 458"/>
                <a:gd name="T3" fmla="*/ 2147483647 h 1964"/>
                <a:gd name="T4" fmla="*/ 2147483647 w 458"/>
                <a:gd name="T5" fmla="*/ 2147483647 h 1964"/>
                <a:gd name="T6" fmla="*/ 2147483647 w 458"/>
                <a:gd name="T7" fmla="*/ 2147483647 h 1964"/>
                <a:gd name="T8" fmla="*/ 2147483647 w 458"/>
                <a:gd name="T9" fmla="*/ 2147483647 h 1964"/>
                <a:gd name="T10" fmla="*/ 2147483647 w 458"/>
                <a:gd name="T11" fmla="*/ 2147483647 h 1964"/>
                <a:gd name="T12" fmla="*/ 2147483647 w 458"/>
                <a:gd name="T13" fmla="*/ 2147483647 h 1964"/>
                <a:gd name="T14" fmla="*/ 2147483647 w 458"/>
                <a:gd name="T15" fmla="*/ 2147483647 h 1964"/>
                <a:gd name="T16" fmla="*/ 2147483647 w 458"/>
                <a:gd name="T17" fmla="*/ 2147483647 h 1964"/>
                <a:gd name="T18" fmla="*/ 2147483647 w 458"/>
                <a:gd name="T19" fmla="*/ 2147483647 h 1964"/>
                <a:gd name="T20" fmla="*/ 2147483647 w 458"/>
                <a:gd name="T21" fmla="*/ 2147483647 h 1964"/>
                <a:gd name="T22" fmla="*/ 0 w 458"/>
                <a:gd name="T23" fmla="*/ 2147483647 h 1964"/>
                <a:gd name="T24" fmla="*/ 2147483647 w 458"/>
                <a:gd name="T25" fmla="*/ 2147483647 h 1964"/>
                <a:gd name="T26" fmla="*/ 2147483647 w 458"/>
                <a:gd name="T27" fmla="*/ 2147483647 h 1964"/>
                <a:gd name="T28" fmla="*/ 2147483647 w 458"/>
                <a:gd name="T29" fmla="*/ 2147483647 h 1964"/>
                <a:gd name="T30" fmla="*/ 2147483647 w 458"/>
                <a:gd name="T31" fmla="*/ 2147483647 h 1964"/>
                <a:gd name="T32" fmla="*/ 2147483647 w 458"/>
                <a:gd name="T33" fmla="*/ 2147483647 h 1964"/>
                <a:gd name="T34" fmla="*/ 2147483647 w 458"/>
                <a:gd name="T35" fmla="*/ 2147483647 h 1964"/>
                <a:gd name="T36" fmla="*/ 2147483647 w 458"/>
                <a:gd name="T37" fmla="*/ 2147483647 h 1964"/>
                <a:gd name="T38" fmla="*/ 2147483647 w 458"/>
                <a:gd name="T39" fmla="*/ 2147483647 h 1964"/>
                <a:gd name="T40" fmla="*/ 2147483647 w 458"/>
                <a:gd name="T41" fmla="*/ 2147483647 h 1964"/>
                <a:gd name="T42" fmla="*/ 2147483647 w 458"/>
                <a:gd name="T43" fmla="*/ 2147483647 h 1964"/>
                <a:gd name="T44" fmla="*/ 2147483647 w 458"/>
                <a:gd name="T45" fmla="*/ 2147483647 h 1964"/>
                <a:gd name="T46" fmla="*/ 2147483647 w 458"/>
                <a:gd name="T47" fmla="*/ 2147483647 h 1964"/>
                <a:gd name="T48" fmla="*/ 2147483647 w 458"/>
                <a:gd name="T49" fmla="*/ 2147483647 h 1964"/>
                <a:gd name="T50" fmla="*/ 2147483647 w 458"/>
                <a:gd name="T51" fmla="*/ 2147483647 h 1964"/>
                <a:gd name="T52" fmla="*/ 2147483647 w 458"/>
                <a:gd name="T53" fmla="*/ 2147483647 h 1964"/>
                <a:gd name="T54" fmla="*/ 2147483647 w 458"/>
                <a:gd name="T55" fmla="*/ 2147483647 h 1964"/>
                <a:gd name="T56" fmla="*/ 2147483647 w 458"/>
                <a:gd name="T57" fmla="*/ 2147483647 h 1964"/>
                <a:gd name="T58" fmla="*/ 2147483647 w 458"/>
                <a:gd name="T59" fmla="*/ 2147483647 h 1964"/>
                <a:gd name="T60" fmla="*/ 2147483647 w 458"/>
                <a:gd name="T61" fmla="*/ 2147483647 h 1964"/>
                <a:gd name="T62" fmla="*/ 2147483647 w 458"/>
                <a:gd name="T63" fmla="*/ 2147483647 h 1964"/>
                <a:gd name="T64" fmla="*/ 2147483647 w 458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8"/>
                <a:gd name="T100" fmla="*/ 0 h 1964"/>
                <a:gd name="T101" fmla="*/ 458 w 458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8" h="1964">
                  <a:moveTo>
                    <a:pt x="448" y="1511"/>
                  </a:moveTo>
                  <a:lnTo>
                    <a:pt x="454" y="1489"/>
                  </a:lnTo>
                  <a:lnTo>
                    <a:pt x="457" y="1459"/>
                  </a:lnTo>
                  <a:lnTo>
                    <a:pt x="458" y="1424"/>
                  </a:lnTo>
                  <a:lnTo>
                    <a:pt x="457" y="1386"/>
                  </a:lnTo>
                  <a:lnTo>
                    <a:pt x="454" y="1341"/>
                  </a:lnTo>
                  <a:lnTo>
                    <a:pt x="450" y="1293"/>
                  </a:lnTo>
                  <a:lnTo>
                    <a:pt x="444" y="1241"/>
                  </a:lnTo>
                  <a:lnTo>
                    <a:pt x="437" y="1185"/>
                  </a:lnTo>
                  <a:lnTo>
                    <a:pt x="429" y="1127"/>
                  </a:lnTo>
                  <a:lnTo>
                    <a:pt x="418" y="1066"/>
                  </a:lnTo>
                  <a:lnTo>
                    <a:pt x="408" y="1004"/>
                  </a:lnTo>
                  <a:lnTo>
                    <a:pt x="397" y="940"/>
                  </a:lnTo>
                  <a:lnTo>
                    <a:pt x="372" y="809"/>
                  </a:lnTo>
                  <a:lnTo>
                    <a:pt x="345" y="675"/>
                  </a:lnTo>
                  <a:lnTo>
                    <a:pt x="318" y="546"/>
                  </a:lnTo>
                  <a:lnTo>
                    <a:pt x="290" y="422"/>
                  </a:lnTo>
                  <a:lnTo>
                    <a:pt x="264" y="308"/>
                  </a:lnTo>
                  <a:lnTo>
                    <a:pt x="240" y="206"/>
                  </a:lnTo>
                  <a:lnTo>
                    <a:pt x="220" y="121"/>
                  </a:lnTo>
                  <a:lnTo>
                    <a:pt x="204" y="55"/>
                  </a:lnTo>
                  <a:lnTo>
                    <a:pt x="193" y="14"/>
                  </a:lnTo>
                  <a:lnTo>
                    <a:pt x="190" y="0"/>
                  </a:lnTo>
                  <a:lnTo>
                    <a:pt x="0" y="5"/>
                  </a:lnTo>
                  <a:lnTo>
                    <a:pt x="19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5" y="230"/>
                  </a:lnTo>
                  <a:lnTo>
                    <a:pt x="93" y="287"/>
                  </a:lnTo>
                  <a:lnTo>
                    <a:pt x="108" y="345"/>
                  </a:lnTo>
                  <a:lnTo>
                    <a:pt x="123" y="403"/>
                  </a:lnTo>
                  <a:lnTo>
                    <a:pt x="137" y="462"/>
                  </a:lnTo>
                  <a:lnTo>
                    <a:pt x="150" y="521"/>
                  </a:lnTo>
                  <a:lnTo>
                    <a:pt x="162" y="581"/>
                  </a:lnTo>
                  <a:lnTo>
                    <a:pt x="172" y="641"/>
                  </a:lnTo>
                  <a:lnTo>
                    <a:pt x="182" y="701"/>
                  </a:lnTo>
                  <a:lnTo>
                    <a:pt x="190" y="762"/>
                  </a:lnTo>
                  <a:lnTo>
                    <a:pt x="197" y="823"/>
                  </a:lnTo>
                  <a:lnTo>
                    <a:pt x="202" y="885"/>
                  </a:lnTo>
                  <a:lnTo>
                    <a:pt x="208" y="946"/>
                  </a:lnTo>
                  <a:lnTo>
                    <a:pt x="211" y="1008"/>
                  </a:lnTo>
                  <a:lnTo>
                    <a:pt x="213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0" y="1260"/>
                  </a:lnTo>
                  <a:lnTo>
                    <a:pt x="207" y="1323"/>
                  </a:lnTo>
                  <a:lnTo>
                    <a:pt x="200" y="1387"/>
                  </a:lnTo>
                  <a:lnTo>
                    <a:pt x="194" y="1450"/>
                  </a:lnTo>
                  <a:lnTo>
                    <a:pt x="185" y="1514"/>
                  </a:lnTo>
                  <a:lnTo>
                    <a:pt x="175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5" y="1770"/>
                  </a:lnTo>
                  <a:lnTo>
                    <a:pt x="118" y="1835"/>
                  </a:lnTo>
                  <a:lnTo>
                    <a:pt x="100" y="1899"/>
                  </a:lnTo>
                  <a:lnTo>
                    <a:pt x="79" y="1964"/>
                  </a:lnTo>
                  <a:lnTo>
                    <a:pt x="246" y="1950"/>
                  </a:lnTo>
                  <a:lnTo>
                    <a:pt x="284" y="1870"/>
                  </a:lnTo>
                  <a:lnTo>
                    <a:pt x="317" y="1804"/>
                  </a:lnTo>
                  <a:lnTo>
                    <a:pt x="346" y="1746"/>
                  </a:lnTo>
                  <a:lnTo>
                    <a:pt x="370" y="1696"/>
                  </a:lnTo>
                  <a:lnTo>
                    <a:pt x="393" y="1649"/>
                  </a:lnTo>
                  <a:lnTo>
                    <a:pt x="413" y="1606"/>
                  </a:lnTo>
                  <a:lnTo>
                    <a:pt x="422" y="1583"/>
                  </a:lnTo>
                  <a:lnTo>
                    <a:pt x="432" y="1560"/>
                  </a:lnTo>
                  <a:lnTo>
                    <a:pt x="440" y="1536"/>
                  </a:lnTo>
                  <a:lnTo>
                    <a:pt x="448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4" name="Freeform 213"/>
            <p:cNvSpPr>
              <a:spLocks/>
            </p:cNvSpPr>
            <p:nvPr/>
          </p:nvSpPr>
          <p:spPr bwMode="auto">
            <a:xfrm>
              <a:off x="2632076" y="334963"/>
              <a:ext cx="82550" cy="65088"/>
            </a:xfrm>
            <a:custGeom>
              <a:avLst/>
              <a:gdLst>
                <a:gd name="T0" fmla="*/ 2147483647 w 768"/>
                <a:gd name="T1" fmla="*/ 2147483647 h 603"/>
                <a:gd name="T2" fmla="*/ 2147483647 w 768"/>
                <a:gd name="T3" fmla="*/ 2147483647 h 603"/>
                <a:gd name="T4" fmla="*/ 2147483647 w 768"/>
                <a:gd name="T5" fmla="*/ 2147483647 h 603"/>
                <a:gd name="T6" fmla="*/ 2147483647 w 768"/>
                <a:gd name="T7" fmla="*/ 2147483647 h 603"/>
                <a:gd name="T8" fmla="*/ 2147483647 w 768"/>
                <a:gd name="T9" fmla="*/ 2147483647 h 603"/>
                <a:gd name="T10" fmla="*/ 2147483647 w 768"/>
                <a:gd name="T11" fmla="*/ 2147483647 h 603"/>
                <a:gd name="T12" fmla="*/ 2147483647 w 768"/>
                <a:gd name="T13" fmla="*/ 2147483647 h 603"/>
                <a:gd name="T14" fmla="*/ 2147483647 w 768"/>
                <a:gd name="T15" fmla="*/ 2147483647 h 603"/>
                <a:gd name="T16" fmla="*/ 2147483647 w 768"/>
                <a:gd name="T17" fmla="*/ 2147483647 h 603"/>
                <a:gd name="T18" fmla="*/ 2147483647 w 768"/>
                <a:gd name="T19" fmla="*/ 2147483647 h 603"/>
                <a:gd name="T20" fmla="*/ 2147483647 w 768"/>
                <a:gd name="T21" fmla="*/ 2147483647 h 603"/>
                <a:gd name="T22" fmla="*/ 2147483647 w 768"/>
                <a:gd name="T23" fmla="*/ 2147483647 h 603"/>
                <a:gd name="T24" fmla="*/ 2147483647 w 768"/>
                <a:gd name="T25" fmla="*/ 2147483647 h 603"/>
                <a:gd name="T26" fmla="*/ 2147483647 w 768"/>
                <a:gd name="T27" fmla="*/ 2147483647 h 603"/>
                <a:gd name="T28" fmla="*/ 2147483647 w 768"/>
                <a:gd name="T29" fmla="*/ 2147483647 h 603"/>
                <a:gd name="T30" fmla="*/ 2147483647 w 768"/>
                <a:gd name="T31" fmla="*/ 2147483647 h 603"/>
                <a:gd name="T32" fmla="*/ 2147483647 w 768"/>
                <a:gd name="T33" fmla="*/ 2147483647 h 603"/>
                <a:gd name="T34" fmla="*/ 2147483647 w 768"/>
                <a:gd name="T35" fmla="*/ 2147483647 h 603"/>
                <a:gd name="T36" fmla="*/ 2147483647 w 768"/>
                <a:gd name="T37" fmla="*/ 2147483647 h 603"/>
                <a:gd name="T38" fmla="*/ 2147483647 w 768"/>
                <a:gd name="T39" fmla="*/ 2147483647 h 603"/>
                <a:gd name="T40" fmla="*/ 2147483647 w 768"/>
                <a:gd name="T41" fmla="*/ 2147483647 h 603"/>
                <a:gd name="T42" fmla="*/ 2147483647 w 768"/>
                <a:gd name="T43" fmla="*/ 2147483647 h 603"/>
                <a:gd name="T44" fmla="*/ 2147483647 w 768"/>
                <a:gd name="T45" fmla="*/ 2147483647 h 603"/>
                <a:gd name="T46" fmla="*/ 2147483647 w 768"/>
                <a:gd name="T47" fmla="*/ 2147483647 h 603"/>
                <a:gd name="T48" fmla="*/ 2147483647 w 768"/>
                <a:gd name="T49" fmla="*/ 2147483647 h 603"/>
                <a:gd name="T50" fmla="*/ 2147483647 w 768"/>
                <a:gd name="T51" fmla="*/ 2147483647 h 603"/>
                <a:gd name="T52" fmla="*/ 2147483647 w 768"/>
                <a:gd name="T53" fmla="*/ 2147483647 h 603"/>
                <a:gd name="T54" fmla="*/ 2147483647 w 768"/>
                <a:gd name="T55" fmla="*/ 2147483647 h 603"/>
                <a:gd name="T56" fmla="*/ 2147483647 w 768"/>
                <a:gd name="T57" fmla="*/ 2147483647 h 603"/>
                <a:gd name="T58" fmla="*/ 2147483647 w 768"/>
                <a:gd name="T59" fmla="*/ 2147483647 h 603"/>
                <a:gd name="T60" fmla="*/ 2147483647 w 768"/>
                <a:gd name="T61" fmla="*/ 2147483647 h 603"/>
                <a:gd name="T62" fmla="*/ 2147483647 w 768"/>
                <a:gd name="T63" fmla="*/ 2147483647 h 603"/>
                <a:gd name="T64" fmla="*/ 2147483647 w 768"/>
                <a:gd name="T65" fmla="*/ 2147483647 h 603"/>
                <a:gd name="T66" fmla="*/ 2147483647 w 768"/>
                <a:gd name="T67" fmla="*/ 2147483647 h 603"/>
                <a:gd name="T68" fmla="*/ 2147483647 w 768"/>
                <a:gd name="T69" fmla="*/ 2147483647 h 603"/>
                <a:gd name="T70" fmla="*/ 2147483647 w 768"/>
                <a:gd name="T71" fmla="*/ 2147483647 h 603"/>
                <a:gd name="T72" fmla="*/ 2147483647 w 768"/>
                <a:gd name="T73" fmla="*/ 2147483647 h 603"/>
                <a:gd name="T74" fmla="*/ 2147483647 w 768"/>
                <a:gd name="T75" fmla="*/ 2147483647 h 6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68"/>
                <a:gd name="T115" fmla="*/ 0 h 603"/>
                <a:gd name="T116" fmla="*/ 768 w 768"/>
                <a:gd name="T117" fmla="*/ 603 h 60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68" h="603">
                  <a:moveTo>
                    <a:pt x="480" y="601"/>
                  </a:moveTo>
                  <a:lnTo>
                    <a:pt x="464" y="603"/>
                  </a:lnTo>
                  <a:lnTo>
                    <a:pt x="446" y="603"/>
                  </a:lnTo>
                  <a:lnTo>
                    <a:pt x="429" y="601"/>
                  </a:lnTo>
                  <a:lnTo>
                    <a:pt x="411" y="597"/>
                  </a:lnTo>
                  <a:lnTo>
                    <a:pt x="394" y="591"/>
                  </a:lnTo>
                  <a:lnTo>
                    <a:pt x="375" y="584"/>
                  </a:lnTo>
                  <a:lnTo>
                    <a:pt x="357" y="574"/>
                  </a:lnTo>
                  <a:lnTo>
                    <a:pt x="340" y="564"/>
                  </a:lnTo>
                  <a:lnTo>
                    <a:pt x="321" y="552"/>
                  </a:lnTo>
                  <a:lnTo>
                    <a:pt x="303" y="539"/>
                  </a:lnTo>
                  <a:lnTo>
                    <a:pt x="285" y="526"/>
                  </a:lnTo>
                  <a:lnTo>
                    <a:pt x="267" y="510"/>
                  </a:lnTo>
                  <a:lnTo>
                    <a:pt x="250" y="495"/>
                  </a:lnTo>
                  <a:lnTo>
                    <a:pt x="232" y="479"/>
                  </a:lnTo>
                  <a:lnTo>
                    <a:pt x="214" y="461"/>
                  </a:lnTo>
                  <a:lnTo>
                    <a:pt x="198" y="445"/>
                  </a:lnTo>
                  <a:lnTo>
                    <a:pt x="165" y="410"/>
                  </a:lnTo>
                  <a:lnTo>
                    <a:pt x="134" y="375"/>
                  </a:lnTo>
                  <a:lnTo>
                    <a:pt x="104" y="341"/>
                  </a:lnTo>
                  <a:lnTo>
                    <a:pt x="78" y="310"/>
                  </a:lnTo>
                  <a:lnTo>
                    <a:pt x="53" y="281"/>
                  </a:lnTo>
                  <a:lnTo>
                    <a:pt x="32" y="257"/>
                  </a:lnTo>
                  <a:lnTo>
                    <a:pt x="14" y="238"/>
                  </a:lnTo>
                  <a:lnTo>
                    <a:pt x="0" y="224"/>
                  </a:lnTo>
                  <a:lnTo>
                    <a:pt x="3" y="224"/>
                  </a:lnTo>
                  <a:lnTo>
                    <a:pt x="13" y="224"/>
                  </a:lnTo>
                  <a:lnTo>
                    <a:pt x="30" y="225"/>
                  </a:lnTo>
                  <a:lnTo>
                    <a:pt x="52" y="224"/>
                  </a:lnTo>
                  <a:lnTo>
                    <a:pt x="82" y="223"/>
                  </a:lnTo>
                  <a:lnTo>
                    <a:pt x="118" y="220"/>
                  </a:lnTo>
                  <a:lnTo>
                    <a:pt x="159" y="215"/>
                  </a:lnTo>
                  <a:lnTo>
                    <a:pt x="206" y="207"/>
                  </a:lnTo>
                  <a:lnTo>
                    <a:pt x="233" y="202"/>
                  </a:lnTo>
                  <a:lnTo>
                    <a:pt x="259" y="197"/>
                  </a:lnTo>
                  <a:lnTo>
                    <a:pt x="288" y="190"/>
                  </a:lnTo>
                  <a:lnTo>
                    <a:pt x="317" y="183"/>
                  </a:lnTo>
                  <a:lnTo>
                    <a:pt x="349" y="173"/>
                  </a:lnTo>
                  <a:lnTo>
                    <a:pt x="380" y="164"/>
                  </a:lnTo>
                  <a:lnTo>
                    <a:pt x="414" y="154"/>
                  </a:lnTo>
                  <a:lnTo>
                    <a:pt x="449" y="142"/>
                  </a:lnTo>
                  <a:lnTo>
                    <a:pt x="484" y="130"/>
                  </a:lnTo>
                  <a:lnTo>
                    <a:pt x="522" y="115"/>
                  </a:lnTo>
                  <a:lnTo>
                    <a:pt x="559" y="99"/>
                  </a:lnTo>
                  <a:lnTo>
                    <a:pt x="599" y="83"/>
                  </a:lnTo>
                  <a:lnTo>
                    <a:pt x="640" y="65"/>
                  </a:lnTo>
                  <a:lnTo>
                    <a:pt x="682" y="44"/>
                  </a:lnTo>
                  <a:lnTo>
                    <a:pt x="724" y="23"/>
                  </a:lnTo>
                  <a:lnTo>
                    <a:pt x="768" y="0"/>
                  </a:lnTo>
                  <a:lnTo>
                    <a:pt x="765" y="7"/>
                  </a:lnTo>
                  <a:lnTo>
                    <a:pt x="763" y="15"/>
                  </a:lnTo>
                  <a:lnTo>
                    <a:pt x="761" y="26"/>
                  </a:lnTo>
                  <a:lnTo>
                    <a:pt x="759" y="39"/>
                  </a:lnTo>
                  <a:lnTo>
                    <a:pt x="754" y="71"/>
                  </a:lnTo>
                  <a:lnTo>
                    <a:pt x="750" y="108"/>
                  </a:lnTo>
                  <a:lnTo>
                    <a:pt x="744" y="152"/>
                  </a:lnTo>
                  <a:lnTo>
                    <a:pt x="737" y="200"/>
                  </a:lnTo>
                  <a:lnTo>
                    <a:pt x="733" y="224"/>
                  </a:lnTo>
                  <a:lnTo>
                    <a:pt x="728" y="250"/>
                  </a:lnTo>
                  <a:lnTo>
                    <a:pt x="722" y="275"/>
                  </a:lnTo>
                  <a:lnTo>
                    <a:pt x="716" y="301"/>
                  </a:lnTo>
                  <a:lnTo>
                    <a:pt x="710" y="327"/>
                  </a:lnTo>
                  <a:lnTo>
                    <a:pt x="702" y="353"/>
                  </a:lnTo>
                  <a:lnTo>
                    <a:pt x="694" y="378"/>
                  </a:lnTo>
                  <a:lnTo>
                    <a:pt x="685" y="402"/>
                  </a:lnTo>
                  <a:lnTo>
                    <a:pt x="675" y="427"/>
                  </a:lnTo>
                  <a:lnTo>
                    <a:pt x="663" y="450"/>
                  </a:lnTo>
                  <a:lnTo>
                    <a:pt x="651" y="473"/>
                  </a:lnTo>
                  <a:lnTo>
                    <a:pt x="637" y="493"/>
                  </a:lnTo>
                  <a:lnTo>
                    <a:pt x="623" y="513"/>
                  </a:lnTo>
                  <a:lnTo>
                    <a:pt x="606" y="532"/>
                  </a:lnTo>
                  <a:lnTo>
                    <a:pt x="589" y="548"/>
                  </a:lnTo>
                  <a:lnTo>
                    <a:pt x="571" y="563"/>
                  </a:lnTo>
                  <a:lnTo>
                    <a:pt x="550" y="576"/>
                  </a:lnTo>
                  <a:lnTo>
                    <a:pt x="529" y="587"/>
                  </a:lnTo>
                  <a:lnTo>
                    <a:pt x="506" y="596"/>
                  </a:lnTo>
                  <a:lnTo>
                    <a:pt x="480" y="601"/>
                  </a:lnTo>
                  <a:close/>
                </a:path>
              </a:pathLst>
            </a:custGeom>
            <a:solidFill>
              <a:srgbClr val="B0635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5" name="Freeform 214"/>
            <p:cNvSpPr>
              <a:spLocks/>
            </p:cNvSpPr>
            <p:nvPr/>
          </p:nvSpPr>
          <p:spPr bwMode="auto">
            <a:xfrm>
              <a:off x="2660651" y="354013"/>
              <a:ext cx="50800" cy="46038"/>
            </a:xfrm>
            <a:custGeom>
              <a:avLst/>
              <a:gdLst>
                <a:gd name="T0" fmla="*/ 0 w 481"/>
                <a:gd name="T1" fmla="*/ 2147483647 h 425"/>
                <a:gd name="T2" fmla="*/ 2147483647 w 481"/>
                <a:gd name="T3" fmla="*/ 2147483647 h 425"/>
                <a:gd name="T4" fmla="*/ 2147483647 w 481"/>
                <a:gd name="T5" fmla="*/ 2147483647 h 425"/>
                <a:gd name="T6" fmla="*/ 2147483647 w 481"/>
                <a:gd name="T7" fmla="*/ 2147483647 h 425"/>
                <a:gd name="T8" fmla="*/ 2147483647 w 481"/>
                <a:gd name="T9" fmla="*/ 2147483647 h 425"/>
                <a:gd name="T10" fmla="*/ 2147483647 w 481"/>
                <a:gd name="T11" fmla="*/ 2147483647 h 425"/>
                <a:gd name="T12" fmla="*/ 2147483647 w 481"/>
                <a:gd name="T13" fmla="*/ 2147483647 h 425"/>
                <a:gd name="T14" fmla="*/ 2147483647 w 481"/>
                <a:gd name="T15" fmla="*/ 2147483647 h 425"/>
                <a:gd name="T16" fmla="*/ 2147483647 w 481"/>
                <a:gd name="T17" fmla="*/ 2147483647 h 425"/>
                <a:gd name="T18" fmla="*/ 2147483647 w 481"/>
                <a:gd name="T19" fmla="*/ 2147483647 h 425"/>
                <a:gd name="T20" fmla="*/ 2147483647 w 481"/>
                <a:gd name="T21" fmla="*/ 2147483647 h 425"/>
                <a:gd name="T22" fmla="*/ 2147483647 w 481"/>
                <a:gd name="T23" fmla="*/ 2147483647 h 425"/>
                <a:gd name="T24" fmla="*/ 2147483647 w 481"/>
                <a:gd name="T25" fmla="*/ 2147483647 h 425"/>
                <a:gd name="T26" fmla="*/ 2147483647 w 481"/>
                <a:gd name="T27" fmla="*/ 2147483647 h 425"/>
                <a:gd name="T28" fmla="*/ 2147483647 w 481"/>
                <a:gd name="T29" fmla="*/ 2147483647 h 425"/>
                <a:gd name="T30" fmla="*/ 2147483647 w 481"/>
                <a:gd name="T31" fmla="*/ 2147483647 h 425"/>
                <a:gd name="T32" fmla="*/ 2147483647 w 481"/>
                <a:gd name="T33" fmla="*/ 2147483647 h 425"/>
                <a:gd name="T34" fmla="*/ 2147483647 w 481"/>
                <a:gd name="T35" fmla="*/ 2147483647 h 425"/>
                <a:gd name="T36" fmla="*/ 2147483647 w 481"/>
                <a:gd name="T37" fmla="*/ 2147483647 h 425"/>
                <a:gd name="T38" fmla="*/ 2147483647 w 481"/>
                <a:gd name="T39" fmla="*/ 2147483647 h 425"/>
                <a:gd name="T40" fmla="*/ 2147483647 w 481"/>
                <a:gd name="T41" fmla="*/ 2147483647 h 425"/>
                <a:gd name="T42" fmla="*/ 2147483647 w 481"/>
                <a:gd name="T43" fmla="*/ 2147483647 h 425"/>
                <a:gd name="T44" fmla="*/ 2147483647 w 481"/>
                <a:gd name="T45" fmla="*/ 2147483647 h 425"/>
                <a:gd name="T46" fmla="*/ 2147483647 w 481"/>
                <a:gd name="T47" fmla="*/ 2147483647 h 425"/>
                <a:gd name="T48" fmla="*/ 2147483647 w 481"/>
                <a:gd name="T49" fmla="*/ 2147483647 h 425"/>
                <a:gd name="T50" fmla="*/ 2147483647 w 481"/>
                <a:gd name="T51" fmla="*/ 2147483647 h 425"/>
                <a:gd name="T52" fmla="*/ 2147483647 w 481"/>
                <a:gd name="T53" fmla="*/ 2147483647 h 425"/>
                <a:gd name="T54" fmla="*/ 2147483647 w 481"/>
                <a:gd name="T55" fmla="*/ 2147483647 h 425"/>
                <a:gd name="T56" fmla="*/ 2147483647 w 481"/>
                <a:gd name="T57" fmla="*/ 2147483647 h 425"/>
                <a:gd name="T58" fmla="*/ 2147483647 w 481"/>
                <a:gd name="T59" fmla="*/ 2147483647 h 425"/>
                <a:gd name="T60" fmla="*/ 2147483647 w 481"/>
                <a:gd name="T61" fmla="*/ 2147483647 h 425"/>
                <a:gd name="T62" fmla="*/ 2147483647 w 481"/>
                <a:gd name="T63" fmla="*/ 2147483647 h 425"/>
                <a:gd name="T64" fmla="*/ 2147483647 w 481"/>
                <a:gd name="T65" fmla="*/ 2147483647 h 425"/>
                <a:gd name="T66" fmla="*/ 2147483647 w 481"/>
                <a:gd name="T67" fmla="*/ 2147483647 h 425"/>
                <a:gd name="T68" fmla="*/ 2147483647 w 481"/>
                <a:gd name="T69" fmla="*/ 2147483647 h 425"/>
                <a:gd name="T70" fmla="*/ 2147483647 w 481"/>
                <a:gd name="T71" fmla="*/ 2147483647 h 425"/>
                <a:gd name="T72" fmla="*/ 2147483647 w 481"/>
                <a:gd name="T73" fmla="*/ 2147483647 h 425"/>
                <a:gd name="T74" fmla="*/ 2147483647 w 481"/>
                <a:gd name="T75" fmla="*/ 2147483647 h 425"/>
                <a:gd name="T76" fmla="*/ 2147483647 w 481"/>
                <a:gd name="T77" fmla="*/ 0 h 425"/>
                <a:gd name="T78" fmla="*/ 2147483647 w 481"/>
                <a:gd name="T79" fmla="*/ 2147483647 h 425"/>
                <a:gd name="T80" fmla="*/ 2147483647 w 481"/>
                <a:gd name="T81" fmla="*/ 2147483647 h 425"/>
                <a:gd name="T82" fmla="*/ 2147483647 w 481"/>
                <a:gd name="T83" fmla="*/ 2147483647 h 425"/>
                <a:gd name="T84" fmla="*/ 2147483647 w 481"/>
                <a:gd name="T85" fmla="*/ 2147483647 h 425"/>
                <a:gd name="T86" fmla="*/ 2147483647 w 481"/>
                <a:gd name="T87" fmla="*/ 2147483647 h 425"/>
                <a:gd name="T88" fmla="*/ 2147483647 w 481"/>
                <a:gd name="T89" fmla="*/ 2147483647 h 425"/>
                <a:gd name="T90" fmla="*/ 2147483647 w 481"/>
                <a:gd name="T91" fmla="*/ 2147483647 h 425"/>
                <a:gd name="T92" fmla="*/ 2147483647 w 481"/>
                <a:gd name="T93" fmla="*/ 2147483647 h 425"/>
                <a:gd name="T94" fmla="*/ 2147483647 w 481"/>
                <a:gd name="T95" fmla="*/ 2147483647 h 425"/>
                <a:gd name="T96" fmla="*/ 2147483647 w 481"/>
                <a:gd name="T97" fmla="*/ 2147483647 h 425"/>
                <a:gd name="T98" fmla="*/ 2147483647 w 481"/>
                <a:gd name="T99" fmla="*/ 2147483647 h 425"/>
                <a:gd name="T100" fmla="*/ 2147483647 w 481"/>
                <a:gd name="T101" fmla="*/ 2147483647 h 425"/>
                <a:gd name="T102" fmla="*/ 2147483647 w 481"/>
                <a:gd name="T103" fmla="*/ 2147483647 h 425"/>
                <a:gd name="T104" fmla="*/ 2147483647 w 481"/>
                <a:gd name="T105" fmla="*/ 2147483647 h 425"/>
                <a:gd name="T106" fmla="*/ 2147483647 w 481"/>
                <a:gd name="T107" fmla="*/ 2147483647 h 425"/>
                <a:gd name="T108" fmla="*/ 0 w 481"/>
                <a:gd name="T109" fmla="*/ 2147483647 h 4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1"/>
                <a:gd name="T166" fmla="*/ 0 h 425"/>
                <a:gd name="T167" fmla="*/ 481 w 481"/>
                <a:gd name="T168" fmla="*/ 425 h 4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1" h="425">
                  <a:moveTo>
                    <a:pt x="0" y="324"/>
                  </a:moveTo>
                  <a:lnTo>
                    <a:pt x="28" y="348"/>
                  </a:lnTo>
                  <a:lnTo>
                    <a:pt x="56" y="368"/>
                  </a:lnTo>
                  <a:lnTo>
                    <a:pt x="69" y="378"/>
                  </a:lnTo>
                  <a:lnTo>
                    <a:pt x="84" y="387"/>
                  </a:lnTo>
                  <a:lnTo>
                    <a:pt x="98" y="395"/>
                  </a:lnTo>
                  <a:lnTo>
                    <a:pt x="112" y="403"/>
                  </a:lnTo>
                  <a:lnTo>
                    <a:pt x="126" y="409"/>
                  </a:lnTo>
                  <a:lnTo>
                    <a:pt x="140" y="414"/>
                  </a:lnTo>
                  <a:lnTo>
                    <a:pt x="154" y="418"/>
                  </a:lnTo>
                  <a:lnTo>
                    <a:pt x="168" y="422"/>
                  </a:lnTo>
                  <a:lnTo>
                    <a:pt x="181" y="424"/>
                  </a:lnTo>
                  <a:lnTo>
                    <a:pt x="195" y="425"/>
                  </a:lnTo>
                  <a:lnTo>
                    <a:pt x="208" y="424"/>
                  </a:lnTo>
                  <a:lnTo>
                    <a:pt x="221" y="422"/>
                  </a:lnTo>
                  <a:lnTo>
                    <a:pt x="237" y="419"/>
                  </a:lnTo>
                  <a:lnTo>
                    <a:pt x="254" y="414"/>
                  </a:lnTo>
                  <a:lnTo>
                    <a:pt x="269" y="409"/>
                  </a:lnTo>
                  <a:lnTo>
                    <a:pt x="283" y="402"/>
                  </a:lnTo>
                  <a:lnTo>
                    <a:pt x="296" y="394"/>
                  </a:lnTo>
                  <a:lnTo>
                    <a:pt x="310" y="385"/>
                  </a:lnTo>
                  <a:lnTo>
                    <a:pt x="322" y="376"/>
                  </a:lnTo>
                  <a:lnTo>
                    <a:pt x="334" y="366"/>
                  </a:lnTo>
                  <a:lnTo>
                    <a:pt x="345" y="355"/>
                  </a:lnTo>
                  <a:lnTo>
                    <a:pt x="356" y="344"/>
                  </a:lnTo>
                  <a:lnTo>
                    <a:pt x="367" y="331"/>
                  </a:lnTo>
                  <a:lnTo>
                    <a:pt x="376" y="318"/>
                  </a:lnTo>
                  <a:lnTo>
                    <a:pt x="385" y="305"/>
                  </a:lnTo>
                  <a:lnTo>
                    <a:pt x="393" y="291"/>
                  </a:lnTo>
                  <a:lnTo>
                    <a:pt x="401" y="276"/>
                  </a:lnTo>
                  <a:lnTo>
                    <a:pt x="409" y="261"/>
                  </a:lnTo>
                  <a:lnTo>
                    <a:pt x="423" y="230"/>
                  </a:lnTo>
                  <a:lnTo>
                    <a:pt x="435" y="198"/>
                  </a:lnTo>
                  <a:lnTo>
                    <a:pt x="446" y="164"/>
                  </a:lnTo>
                  <a:lnTo>
                    <a:pt x="455" y="131"/>
                  </a:lnTo>
                  <a:lnTo>
                    <a:pt x="463" y="97"/>
                  </a:lnTo>
                  <a:lnTo>
                    <a:pt x="471" y="65"/>
                  </a:lnTo>
                  <a:lnTo>
                    <a:pt x="476" y="31"/>
                  </a:lnTo>
                  <a:lnTo>
                    <a:pt x="481" y="0"/>
                  </a:lnTo>
                  <a:lnTo>
                    <a:pt x="447" y="12"/>
                  </a:lnTo>
                  <a:lnTo>
                    <a:pt x="412" y="25"/>
                  </a:lnTo>
                  <a:lnTo>
                    <a:pt x="379" y="38"/>
                  </a:lnTo>
                  <a:lnTo>
                    <a:pt x="346" y="53"/>
                  </a:lnTo>
                  <a:lnTo>
                    <a:pt x="314" y="70"/>
                  </a:lnTo>
                  <a:lnTo>
                    <a:pt x="282" y="87"/>
                  </a:lnTo>
                  <a:lnTo>
                    <a:pt x="251" y="105"/>
                  </a:lnTo>
                  <a:lnTo>
                    <a:pt x="220" y="125"/>
                  </a:lnTo>
                  <a:lnTo>
                    <a:pt x="191" y="145"/>
                  </a:lnTo>
                  <a:lnTo>
                    <a:pt x="161" y="166"/>
                  </a:lnTo>
                  <a:lnTo>
                    <a:pt x="132" y="190"/>
                  </a:lnTo>
                  <a:lnTo>
                    <a:pt x="104" y="214"/>
                  </a:lnTo>
                  <a:lnTo>
                    <a:pt x="78" y="240"/>
                  </a:lnTo>
                  <a:lnTo>
                    <a:pt x="51" y="266"/>
                  </a:lnTo>
                  <a:lnTo>
                    <a:pt x="25" y="295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BE85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531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35"/>
          <p:cNvSpPr>
            <a:spLocks noChangeArrowheads="1"/>
          </p:cNvSpPr>
          <p:nvPr/>
        </p:nvSpPr>
        <p:spPr bwMode="auto">
          <a:xfrm>
            <a:off x="317989" y="908720"/>
            <a:ext cx="8441553" cy="5472608"/>
          </a:xfrm>
          <a:prstGeom prst="roundRect">
            <a:avLst>
              <a:gd name="adj" fmla="val 3329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kern="0" dirty="0">
              <a:solidFill>
                <a:sysClr val="windowText" lastClr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>
          <a:xfrm>
            <a:off x="3499338" y="6602420"/>
            <a:ext cx="2133600" cy="173037"/>
          </a:xfrm>
        </p:spPr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41</a:t>
            </a:fld>
            <a:endParaRPr lang="ko-KR" altLang="en-US" dirty="0"/>
          </a:p>
        </p:txBody>
      </p:sp>
      <p:sp>
        <p:nvSpPr>
          <p:cNvPr id="20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1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11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추진요령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23528" y="1268760"/>
            <a:ext cx="8424936" cy="4832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200" b="1" dirty="0" smtClean="0">
                <a:latin typeface="+mn-ea"/>
              </a:rPr>
              <a:t>○</a:t>
            </a:r>
            <a:r>
              <a:rPr lang="en-US" altLang="ko-KR" sz="2200" dirty="0" smtClean="0">
                <a:latin typeface="+mn-ea"/>
              </a:rPr>
              <a:t> </a:t>
            </a:r>
            <a:r>
              <a:rPr lang="ko-KR" altLang="en-US" sz="2200" b="1" dirty="0" err="1" smtClean="0">
                <a:latin typeface="+mn-ea"/>
              </a:rPr>
              <a:t>대상우</a:t>
            </a:r>
            <a:r>
              <a:rPr lang="ko-KR" altLang="en-US" sz="2200" dirty="0" smtClean="0">
                <a:latin typeface="+mn-ea"/>
              </a:rPr>
              <a:t> </a:t>
            </a:r>
            <a:r>
              <a:rPr lang="en-US" altLang="ko-KR" sz="2200" dirty="0" smtClean="0">
                <a:latin typeface="+mn-ea"/>
              </a:rPr>
              <a:t>: </a:t>
            </a:r>
            <a:r>
              <a:rPr lang="ko-KR" altLang="en-US" sz="2200" b="1" dirty="0" smtClean="0">
                <a:solidFill>
                  <a:srgbClr val="C00000"/>
                </a:solidFill>
                <a:latin typeface="+mn-ea"/>
              </a:rPr>
              <a:t>혈통등록이상</a:t>
            </a:r>
            <a:r>
              <a:rPr lang="ko-KR" altLang="en-US" sz="2200" dirty="0" smtClean="0">
                <a:latin typeface="+mn-ea"/>
              </a:rPr>
              <a:t> 개체와 어미</a:t>
            </a:r>
            <a:r>
              <a:rPr lang="en-US" altLang="ko-KR" sz="2200" dirty="0" smtClean="0">
                <a:latin typeface="+mn-ea"/>
              </a:rPr>
              <a:t>(</a:t>
            </a:r>
            <a:r>
              <a:rPr lang="ko-KR" altLang="en-US" sz="2200" dirty="0" smtClean="0">
                <a:latin typeface="+mn-ea"/>
              </a:rPr>
              <a:t>기초등록이상</a:t>
            </a:r>
            <a:r>
              <a:rPr lang="en-US" altLang="ko-KR" sz="2200" dirty="0" smtClean="0">
                <a:latin typeface="+mn-ea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2200" b="1" dirty="0" smtClean="0">
                <a:latin typeface="+mn-ea"/>
              </a:rPr>
              <a:t>○</a:t>
            </a:r>
            <a:r>
              <a:rPr lang="en-US" altLang="ko-KR" sz="2200" dirty="0" smtClean="0">
                <a:latin typeface="+mn-ea"/>
              </a:rPr>
              <a:t> </a:t>
            </a:r>
            <a:r>
              <a:rPr lang="ko-KR" altLang="en-US" sz="2200" b="1" dirty="0" err="1" smtClean="0">
                <a:latin typeface="+mn-ea"/>
              </a:rPr>
              <a:t>모근채취자</a:t>
            </a:r>
            <a:r>
              <a:rPr lang="ko-KR" altLang="en-US" sz="2200" dirty="0" smtClean="0">
                <a:latin typeface="+mn-ea"/>
              </a:rPr>
              <a:t> </a:t>
            </a:r>
            <a:r>
              <a:rPr lang="en-US" altLang="ko-KR" sz="2200" dirty="0" smtClean="0">
                <a:latin typeface="+mn-ea"/>
              </a:rPr>
              <a:t>: </a:t>
            </a:r>
            <a:r>
              <a:rPr lang="ko-KR" altLang="en-US" sz="2200" dirty="0" smtClean="0">
                <a:latin typeface="+mn-ea"/>
              </a:rPr>
              <a:t>한우 등록위원</a:t>
            </a:r>
            <a:endParaRPr lang="en-US" altLang="ko-KR" sz="2200" dirty="0" smtClean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sz="2200" b="1" dirty="0" smtClean="0">
                <a:latin typeface="+mn-ea"/>
              </a:rPr>
              <a:t>○</a:t>
            </a:r>
            <a:r>
              <a:rPr lang="en-US" altLang="ko-KR" sz="2200" dirty="0" smtClean="0">
                <a:latin typeface="+mn-ea"/>
              </a:rPr>
              <a:t> </a:t>
            </a:r>
            <a:r>
              <a:rPr lang="ko-KR" altLang="en-US" sz="2200" b="1" dirty="0" err="1" smtClean="0">
                <a:latin typeface="+mn-ea"/>
              </a:rPr>
              <a:t>모근채취요령</a:t>
            </a:r>
            <a:endParaRPr lang="en-US" altLang="ko-KR" sz="2200" b="1" dirty="0" smtClean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sz="2200" dirty="0" smtClean="0">
                <a:latin typeface="+mn-ea"/>
              </a:rPr>
              <a:t>   - </a:t>
            </a:r>
            <a:r>
              <a:rPr lang="ko-KR" altLang="en-US" sz="2200" dirty="0" smtClean="0">
                <a:solidFill>
                  <a:schemeClr val="tx1"/>
                </a:solidFill>
                <a:latin typeface="+mn-ea"/>
              </a:rPr>
              <a:t>대상농가 선정</a:t>
            </a:r>
            <a:r>
              <a:rPr lang="en-US" altLang="ko-KR" sz="2200" dirty="0" smtClean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200" dirty="0" smtClean="0">
                <a:latin typeface="+mn-ea"/>
              </a:rPr>
              <a:t>및 농가동의</a:t>
            </a:r>
            <a:endParaRPr lang="en-US" altLang="ko-KR" sz="2200" dirty="0" smtClean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sz="2200" dirty="0" smtClean="0">
                <a:latin typeface="+mn-ea"/>
              </a:rPr>
              <a:t>   - </a:t>
            </a:r>
            <a:r>
              <a:rPr lang="ko-KR" altLang="en-US" sz="2200" dirty="0" err="1" smtClean="0">
                <a:latin typeface="+mn-ea"/>
              </a:rPr>
              <a:t>대상우</a:t>
            </a:r>
            <a:r>
              <a:rPr lang="ko-KR" altLang="en-US" sz="2200" dirty="0" smtClean="0">
                <a:latin typeface="+mn-ea"/>
              </a:rPr>
              <a:t> 선정</a:t>
            </a:r>
            <a:r>
              <a:rPr lang="en-US" altLang="ko-KR" sz="2200" dirty="0" smtClean="0">
                <a:latin typeface="+mn-ea"/>
              </a:rPr>
              <a:t>(</a:t>
            </a:r>
            <a:r>
              <a:rPr lang="ko-KR" altLang="en-US" sz="2200" dirty="0" smtClean="0">
                <a:latin typeface="+mn-ea"/>
              </a:rPr>
              <a:t>혈통등록 확인</a:t>
            </a:r>
            <a:r>
              <a:rPr lang="en-US" altLang="ko-KR" sz="2200" dirty="0" smtClean="0">
                <a:latin typeface="+mn-ea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2200" dirty="0" smtClean="0">
                <a:latin typeface="+mn-ea"/>
              </a:rPr>
              <a:t>   - </a:t>
            </a:r>
            <a:r>
              <a:rPr lang="ko-KR" altLang="en-US" sz="2200" dirty="0" err="1" smtClean="0">
                <a:latin typeface="+mn-ea"/>
              </a:rPr>
              <a:t>모근채취</a:t>
            </a:r>
            <a:r>
              <a:rPr lang="en-US" altLang="ko-KR" sz="2200" dirty="0" smtClean="0">
                <a:latin typeface="+mn-ea"/>
              </a:rPr>
              <a:t>(</a:t>
            </a:r>
            <a:r>
              <a:rPr lang="ko-KR" altLang="en-US" sz="2200" dirty="0" smtClean="0">
                <a:latin typeface="+mn-ea"/>
              </a:rPr>
              <a:t>꼬리털 </a:t>
            </a:r>
            <a:r>
              <a:rPr lang="en-US" altLang="ko-KR" sz="2200" dirty="0" smtClean="0">
                <a:latin typeface="+mn-ea"/>
              </a:rPr>
              <a:t>10</a:t>
            </a:r>
            <a:r>
              <a:rPr lang="ko-KR" altLang="en-US" sz="2200" dirty="0" smtClean="0">
                <a:latin typeface="+mn-ea"/>
              </a:rPr>
              <a:t>가닥 내외</a:t>
            </a:r>
            <a:r>
              <a:rPr lang="en-US" altLang="ko-KR" sz="2200" dirty="0" smtClean="0">
                <a:latin typeface="+mn-ea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2200" dirty="0" smtClean="0">
                <a:latin typeface="+mn-ea"/>
              </a:rPr>
              <a:t>   - </a:t>
            </a:r>
            <a:r>
              <a:rPr lang="ko-KR" altLang="en-US" sz="2200" u="sng" dirty="0" smtClean="0">
                <a:latin typeface="+mn-ea"/>
              </a:rPr>
              <a:t>제공된 채취봉투</a:t>
            </a:r>
            <a:r>
              <a:rPr lang="ko-KR" altLang="en-US" sz="2200" dirty="0" smtClean="0">
                <a:latin typeface="+mn-ea"/>
              </a:rPr>
              <a:t>에 </a:t>
            </a:r>
            <a:r>
              <a:rPr lang="ko-KR" altLang="en-US" sz="2200" dirty="0" err="1" smtClean="0">
                <a:latin typeface="+mn-ea"/>
              </a:rPr>
              <a:t>모근을</a:t>
            </a:r>
            <a:r>
              <a:rPr lang="ko-KR" altLang="en-US" sz="2200" dirty="0" smtClean="0">
                <a:latin typeface="+mn-ea"/>
              </a:rPr>
              <a:t> 각각 밀봉하여 분석기관에 송부</a:t>
            </a:r>
            <a:endParaRPr lang="ko-KR" altLang="en-US" sz="2200" dirty="0">
              <a:latin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>
          <a:xfrm>
            <a:off x="3499338" y="6602420"/>
            <a:ext cx="2133600" cy="173037"/>
          </a:xfrm>
        </p:spPr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42</a:t>
            </a:fld>
            <a:endParaRPr lang="ko-KR" altLang="en-US" dirty="0"/>
          </a:p>
        </p:txBody>
      </p:sp>
      <p:sp>
        <p:nvSpPr>
          <p:cNvPr id="20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1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11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추진요령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7" name="그림 6" descr="untitled.png"/>
          <p:cNvPicPr>
            <a:picLocks noChangeAspect="1"/>
          </p:cNvPicPr>
          <p:nvPr/>
        </p:nvPicPr>
        <p:blipFill>
          <a:blip r:embed="rId2" cstate="print"/>
          <a:srcRect l="3515" t="4189" r="12126" b="3658"/>
          <a:stretch>
            <a:fillRect/>
          </a:stretch>
        </p:blipFill>
        <p:spPr>
          <a:xfrm>
            <a:off x="2710870" y="836712"/>
            <a:ext cx="3855198" cy="57426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35"/>
          <p:cNvSpPr>
            <a:spLocks noChangeArrowheads="1"/>
          </p:cNvSpPr>
          <p:nvPr/>
        </p:nvSpPr>
        <p:spPr bwMode="auto">
          <a:xfrm>
            <a:off x="317989" y="908720"/>
            <a:ext cx="8441553" cy="5472608"/>
          </a:xfrm>
          <a:prstGeom prst="roundRect">
            <a:avLst>
              <a:gd name="adj" fmla="val 3329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kern="0" dirty="0">
              <a:solidFill>
                <a:sysClr val="windowText" lastClr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>
          <a:xfrm>
            <a:off x="3499338" y="6602420"/>
            <a:ext cx="2133600" cy="173037"/>
          </a:xfrm>
        </p:spPr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43</a:t>
            </a:fld>
            <a:endParaRPr lang="ko-KR" altLang="en-US" dirty="0"/>
          </a:p>
        </p:txBody>
      </p:sp>
      <p:sp>
        <p:nvSpPr>
          <p:cNvPr id="20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smtClean="0">
                <a:solidFill>
                  <a:schemeClr val="bg1"/>
                </a:solidFill>
                <a:latin typeface="+mn-ea"/>
                <a:ea typeface="+mn-ea"/>
              </a:rPr>
              <a:t>2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11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분석기관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517396" y="1196752"/>
          <a:ext cx="7976270" cy="496855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816639"/>
                <a:gridCol w="2244986"/>
                <a:gridCol w="1828773"/>
                <a:gridCol w="2085872"/>
              </a:tblGrid>
              <a:tr h="8322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검사기관</a:t>
                      </a:r>
                      <a:endParaRPr lang="ko-KR" altLang="en-US" sz="1600" b="1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전화번호</a:t>
                      </a:r>
                      <a:endParaRPr lang="ko-KR" altLang="en-US" sz="1600" b="1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담당자</a:t>
                      </a:r>
                      <a:endParaRPr lang="ko-KR" altLang="en-US" sz="1600" b="1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지역</a:t>
                      </a:r>
                      <a:endParaRPr lang="ko-KR" altLang="en-US" sz="1600" b="1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</a:tr>
              <a:tr h="1030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한경대학교</a:t>
                      </a:r>
                      <a:endParaRPr lang="ko-KR" altLang="en-US" sz="1200" b="1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n-ea"/>
                          <a:ea typeface="+mn-ea"/>
                        </a:rPr>
                        <a:t>031-670-5338</a:t>
                      </a:r>
                      <a:endParaRPr lang="en-US" sz="1200" b="1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>
                          <a:latin typeface="+mn-ea"/>
                          <a:ea typeface="+mn-ea"/>
                        </a:rPr>
                        <a:t>공홍식 교수</a:t>
                      </a:r>
                      <a:endParaRPr lang="ko-KR" altLang="en-US" sz="1200" b="1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경기</a:t>
                      </a:r>
                      <a:r>
                        <a:rPr lang="en-US" altLang="ko-KR" sz="1800" b="1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800" b="1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강원지역</a:t>
                      </a:r>
                      <a:endParaRPr lang="ko-KR" altLang="en-US" sz="1200" b="1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</a:tr>
              <a:tr h="1064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GTNR</a:t>
                      </a:r>
                      <a:r>
                        <a:rPr lang="ko-KR" altLang="en-US" sz="1800" b="1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유전</a:t>
                      </a:r>
                      <a:endParaRPr lang="ko-KR" altLang="en-US" sz="1200" b="1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자원연구소</a:t>
                      </a:r>
                      <a:endParaRPr lang="ko-KR" altLang="en-US" sz="1200" b="1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n-ea"/>
                          <a:ea typeface="+mn-ea"/>
                        </a:rPr>
                        <a:t>041-970-0237</a:t>
                      </a:r>
                      <a:endParaRPr lang="en-US" sz="1200" b="1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>
                          <a:latin typeface="+mn-ea"/>
                          <a:ea typeface="+mn-ea"/>
                        </a:rPr>
                        <a:t>박인주 대표</a:t>
                      </a:r>
                      <a:endParaRPr lang="ko-KR" altLang="en-US" sz="1200" b="1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충청지역</a:t>
                      </a:r>
                      <a:endParaRPr lang="ko-KR" altLang="en-US" sz="1200" b="1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</a:tr>
              <a:tr h="1064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순천대학교</a:t>
                      </a:r>
                      <a:endParaRPr lang="ko-KR" altLang="en-US" sz="1200" b="1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n-ea"/>
                          <a:ea typeface="+mn-ea"/>
                        </a:rPr>
                        <a:t>061-750-3232</a:t>
                      </a:r>
                      <a:endParaRPr lang="en-US" sz="1200" b="1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>
                          <a:latin typeface="+mn-ea"/>
                          <a:ea typeface="+mn-ea"/>
                        </a:rPr>
                        <a:t>서강석 교수</a:t>
                      </a:r>
                      <a:endParaRPr lang="ko-KR" altLang="en-US" sz="1200" b="1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호남</a:t>
                      </a:r>
                      <a:r>
                        <a:rPr lang="en-US" altLang="ko-KR" sz="1800" b="1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800" b="1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제주지역</a:t>
                      </a:r>
                      <a:endParaRPr lang="ko-KR" altLang="en-US" sz="1200" b="1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</a:tr>
              <a:tr h="9759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경상대학교</a:t>
                      </a:r>
                      <a:endParaRPr lang="ko-KR" altLang="en-US" sz="1200" b="1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latin typeface="+mn-ea"/>
                          <a:ea typeface="+mn-ea"/>
                        </a:rPr>
                        <a:t>GAST</a:t>
                      </a:r>
                      <a:endParaRPr lang="en-US" sz="1200" b="1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n-ea"/>
                          <a:ea typeface="+mn-ea"/>
                        </a:rPr>
                        <a:t>055-854-8765</a:t>
                      </a:r>
                      <a:endParaRPr lang="en-US" sz="1200" b="1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>
                          <a:latin typeface="+mn-ea"/>
                          <a:ea typeface="+mn-ea"/>
                        </a:rPr>
                        <a:t>임현태 교수</a:t>
                      </a:r>
                      <a:endParaRPr lang="ko-KR" altLang="en-US" sz="1200" b="1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영남지역</a:t>
                      </a:r>
                      <a:endParaRPr lang="ko-KR" altLang="en-US" sz="1200" b="1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59788" marR="59788" marT="17907" marB="17907"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44</a:t>
            </a:fld>
            <a:endParaRPr lang="ko-KR" altLang="en-US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458679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등록증 친자확인 표시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8" name="그림 7" descr="친자확인 등록증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4573" y="990040"/>
            <a:ext cx="3722260" cy="5391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직사각형 8"/>
          <p:cNvSpPr/>
          <p:nvPr/>
        </p:nvSpPr>
        <p:spPr>
          <a:xfrm>
            <a:off x="3004567" y="2608449"/>
            <a:ext cx="3256977" cy="129614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 descr="친자확인 등록증.jpg"/>
          <p:cNvPicPr>
            <a:picLocks noChangeAspect="1"/>
          </p:cNvPicPr>
          <p:nvPr/>
        </p:nvPicPr>
        <p:blipFill>
          <a:blip r:embed="rId3" cstate="print"/>
          <a:srcRect l="7751" t="27536" r="6993" b="46377"/>
          <a:stretch>
            <a:fillRect/>
          </a:stretch>
        </p:blipFill>
        <p:spPr>
          <a:xfrm>
            <a:off x="551099" y="1628800"/>
            <a:ext cx="5036867" cy="2232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타원 10"/>
          <p:cNvSpPr/>
          <p:nvPr/>
        </p:nvSpPr>
        <p:spPr>
          <a:xfrm>
            <a:off x="617568" y="2564904"/>
            <a:ext cx="1063503" cy="64807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2013416" y="2924944"/>
            <a:ext cx="1329378" cy="64807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 descr="친자확인 등록증.jpg"/>
          <p:cNvPicPr>
            <a:picLocks noChangeAspect="1"/>
          </p:cNvPicPr>
          <p:nvPr/>
        </p:nvPicPr>
        <p:blipFill>
          <a:blip r:embed="rId4" cstate="print"/>
          <a:srcRect l="7751" t="37971" r="72718" b="52638"/>
          <a:stretch>
            <a:fillRect/>
          </a:stretch>
        </p:blipFill>
        <p:spPr>
          <a:xfrm>
            <a:off x="6599771" y="1196752"/>
            <a:ext cx="2226240" cy="1512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그림 13" descr="친자확인 등록증.jpg"/>
          <p:cNvPicPr>
            <a:picLocks noChangeAspect="1"/>
          </p:cNvPicPr>
          <p:nvPr/>
        </p:nvPicPr>
        <p:blipFill>
          <a:blip r:embed="rId4" cstate="print"/>
          <a:srcRect l="28677" t="42145" r="43421" b="49507"/>
          <a:stretch>
            <a:fillRect/>
          </a:stretch>
        </p:blipFill>
        <p:spPr>
          <a:xfrm>
            <a:off x="6599771" y="2852936"/>
            <a:ext cx="2359178" cy="15274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45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1245095" y="2276872"/>
            <a:ext cx="6713361" cy="1368152"/>
          </a:xfrm>
          <a:prstGeom prst="rect">
            <a:avLst/>
          </a:prstGeom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한우선형심사 현장컨설팅</a:t>
            </a:r>
            <a:endParaRPr lang="ko-KR" alt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그룹 35"/>
          <p:cNvGrpSpPr/>
          <p:nvPr/>
        </p:nvGrpSpPr>
        <p:grpSpPr>
          <a:xfrm>
            <a:off x="982678" y="116632"/>
            <a:ext cx="2326412" cy="1916832"/>
            <a:chOff x="6300192" y="1988840"/>
            <a:chExt cx="1759211" cy="1403761"/>
          </a:xfrm>
        </p:grpSpPr>
        <p:pic>
          <p:nvPicPr>
            <p:cNvPr id="6" name="Picture 15" descr="C:\Users\이기환\AppData\Local\Microsoft\Windows\Temporary Internet Files\Content.IE5\ZA0LVTZM\MC900434845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00192" y="1988840"/>
              <a:ext cx="1282452" cy="1282452"/>
            </a:xfrm>
            <a:prstGeom prst="rect">
              <a:avLst/>
            </a:prstGeom>
            <a:noFill/>
          </p:spPr>
        </p:pic>
        <p:pic>
          <p:nvPicPr>
            <p:cNvPr id="7" name="Picture 12" descr="C:\Users\이기환\AppData\Local\Microsoft\Windows\Temporary Internet Files\Content.IE5\FM8JFMA4\MC900353980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4248" y="2348880"/>
              <a:ext cx="1255155" cy="1043721"/>
            </a:xfrm>
            <a:prstGeom prst="rect">
              <a:avLst/>
            </a:prstGeom>
            <a:noFill/>
          </p:spPr>
        </p:pic>
      </p:grpSp>
      <p:pic>
        <p:nvPicPr>
          <p:cNvPr id="8" name="Picture 26" descr="C:\Users\kihhwani\AppData\Local\Microsoft\Windows\Temporary Internet Files\Content.IE5\9TKTV2RT\MC90035613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778" y="4725144"/>
            <a:ext cx="202857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그룹 29"/>
          <p:cNvGrpSpPr>
            <a:grpSpLocks/>
          </p:cNvGrpSpPr>
          <p:nvPr/>
        </p:nvGrpSpPr>
        <p:grpSpPr bwMode="auto">
          <a:xfrm>
            <a:off x="7385896" y="4288040"/>
            <a:ext cx="775426" cy="1733249"/>
            <a:chOff x="2468563" y="0"/>
            <a:chExt cx="584200" cy="1141413"/>
          </a:xfrm>
        </p:grpSpPr>
        <p:sp>
          <p:nvSpPr>
            <p:cNvPr id="10" name="Freeform 123"/>
            <p:cNvSpPr>
              <a:spLocks/>
            </p:cNvSpPr>
            <p:nvPr/>
          </p:nvSpPr>
          <p:spPr bwMode="auto">
            <a:xfrm>
              <a:off x="2592388" y="995363"/>
              <a:ext cx="460375" cy="146050"/>
            </a:xfrm>
            <a:custGeom>
              <a:avLst/>
              <a:gdLst>
                <a:gd name="T0" fmla="*/ 2147483647 w 4346"/>
                <a:gd name="T1" fmla="*/ 2147483647 h 1389"/>
                <a:gd name="T2" fmla="*/ 2147483647 w 4346"/>
                <a:gd name="T3" fmla="*/ 2147483647 h 1389"/>
                <a:gd name="T4" fmla="*/ 2147483647 w 4346"/>
                <a:gd name="T5" fmla="*/ 2147483647 h 1389"/>
                <a:gd name="T6" fmla="*/ 2147483647 w 4346"/>
                <a:gd name="T7" fmla="*/ 2147483647 h 1389"/>
                <a:gd name="T8" fmla="*/ 2147483647 w 4346"/>
                <a:gd name="T9" fmla="*/ 2147483647 h 1389"/>
                <a:gd name="T10" fmla="*/ 2147483647 w 4346"/>
                <a:gd name="T11" fmla="*/ 2147483647 h 1389"/>
                <a:gd name="T12" fmla="*/ 2147483647 w 4346"/>
                <a:gd name="T13" fmla="*/ 2147483647 h 1389"/>
                <a:gd name="T14" fmla="*/ 2147483647 w 4346"/>
                <a:gd name="T15" fmla="*/ 2147483647 h 1389"/>
                <a:gd name="T16" fmla="*/ 2147483647 w 4346"/>
                <a:gd name="T17" fmla="*/ 2147483647 h 1389"/>
                <a:gd name="T18" fmla="*/ 2147483647 w 4346"/>
                <a:gd name="T19" fmla="*/ 2147483647 h 1389"/>
                <a:gd name="T20" fmla="*/ 2147483647 w 4346"/>
                <a:gd name="T21" fmla="*/ 2147483647 h 1389"/>
                <a:gd name="T22" fmla="*/ 2147483647 w 4346"/>
                <a:gd name="T23" fmla="*/ 2147483647 h 1389"/>
                <a:gd name="T24" fmla="*/ 2147483647 w 4346"/>
                <a:gd name="T25" fmla="*/ 2147483647 h 1389"/>
                <a:gd name="T26" fmla="*/ 2147483647 w 4346"/>
                <a:gd name="T27" fmla="*/ 2147483647 h 1389"/>
                <a:gd name="T28" fmla="*/ 2147483647 w 4346"/>
                <a:gd name="T29" fmla="*/ 2147483647 h 1389"/>
                <a:gd name="T30" fmla="*/ 2147483647 w 4346"/>
                <a:gd name="T31" fmla="*/ 2147483647 h 1389"/>
                <a:gd name="T32" fmla="*/ 2147483647 w 4346"/>
                <a:gd name="T33" fmla="*/ 2147483647 h 1389"/>
                <a:gd name="T34" fmla="*/ 2147483647 w 4346"/>
                <a:gd name="T35" fmla="*/ 2147483647 h 1389"/>
                <a:gd name="T36" fmla="*/ 2147483647 w 4346"/>
                <a:gd name="T37" fmla="*/ 2147483647 h 1389"/>
                <a:gd name="T38" fmla="*/ 2147483647 w 4346"/>
                <a:gd name="T39" fmla="*/ 2147483647 h 1389"/>
                <a:gd name="T40" fmla="*/ 2147483647 w 4346"/>
                <a:gd name="T41" fmla="*/ 2147483647 h 1389"/>
                <a:gd name="T42" fmla="*/ 2147483647 w 4346"/>
                <a:gd name="T43" fmla="*/ 2147483647 h 1389"/>
                <a:gd name="T44" fmla="*/ 2147483647 w 4346"/>
                <a:gd name="T45" fmla="*/ 2147483647 h 1389"/>
                <a:gd name="T46" fmla="*/ 2147483647 w 4346"/>
                <a:gd name="T47" fmla="*/ 2147483647 h 1389"/>
                <a:gd name="T48" fmla="*/ 2147483647 w 4346"/>
                <a:gd name="T49" fmla="*/ 2147483647 h 1389"/>
                <a:gd name="T50" fmla="*/ 2147483647 w 4346"/>
                <a:gd name="T51" fmla="*/ 2147483647 h 1389"/>
                <a:gd name="T52" fmla="*/ 2147483647 w 4346"/>
                <a:gd name="T53" fmla="*/ 2147483647 h 1389"/>
                <a:gd name="T54" fmla="*/ 2147483647 w 4346"/>
                <a:gd name="T55" fmla="*/ 2147483647 h 1389"/>
                <a:gd name="T56" fmla="*/ 2147483647 w 4346"/>
                <a:gd name="T57" fmla="*/ 2147483647 h 1389"/>
                <a:gd name="T58" fmla="*/ 2147483647 w 4346"/>
                <a:gd name="T59" fmla="*/ 2147483647 h 1389"/>
                <a:gd name="T60" fmla="*/ 2147483647 w 4346"/>
                <a:gd name="T61" fmla="*/ 2147483647 h 1389"/>
                <a:gd name="T62" fmla="*/ 2147483647 w 4346"/>
                <a:gd name="T63" fmla="*/ 2147483647 h 1389"/>
                <a:gd name="T64" fmla="*/ 2147483647 w 4346"/>
                <a:gd name="T65" fmla="*/ 2147483647 h 1389"/>
                <a:gd name="T66" fmla="*/ 2147483647 w 4346"/>
                <a:gd name="T67" fmla="*/ 2147483647 h 1389"/>
                <a:gd name="T68" fmla="*/ 2147483647 w 4346"/>
                <a:gd name="T69" fmla="*/ 2147483647 h 1389"/>
                <a:gd name="T70" fmla="*/ 2147483647 w 4346"/>
                <a:gd name="T71" fmla="*/ 2147483647 h 1389"/>
                <a:gd name="T72" fmla="*/ 2147483647 w 4346"/>
                <a:gd name="T73" fmla="*/ 2147483647 h 1389"/>
                <a:gd name="T74" fmla="*/ 2147483647 w 4346"/>
                <a:gd name="T75" fmla="*/ 2147483647 h 1389"/>
                <a:gd name="T76" fmla="*/ 2147483647 w 4346"/>
                <a:gd name="T77" fmla="*/ 2147483647 h 1389"/>
                <a:gd name="T78" fmla="*/ 2147483647 w 4346"/>
                <a:gd name="T79" fmla="*/ 2147483647 h 1389"/>
                <a:gd name="T80" fmla="*/ 2147483647 w 4346"/>
                <a:gd name="T81" fmla="*/ 2147483647 h 1389"/>
                <a:gd name="T82" fmla="*/ 2147483647 w 4346"/>
                <a:gd name="T83" fmla="*/ 2147483647 h 1389"/>
                <a:gd name="T84" fmla="*/ 2147483647 w 4346"/>
                <a:gd name="T85" fmla="*/ 2147483647 h 1389"/>
                <a:gd name="T86" fmla="*/ 2147483647 w 4346"/>
                <a:gd name="T87" fmla="*/ 2147483647 h 1389"/>
                <a:gd name="T88" fmla="*/ 2147483647 w 4346"/>
                <a:gd name="T89" fmla="*/ 2147483647 h 1389"/>
                <a:gd name="T90" fmla="*/ 2147483647 w 4346"/>
                <a:gd name="T91" fmla="*/ 2147483647 h 1389"/>
                <a:gd name="T92" fmla="*/ 2147483647 w 4346"/>
                <a:gd name="T93" fmla="*/ 2147483647 h 1389"/>
                <a:gd name="T94" fmla="*/ 2147483647 w 4346"/>
                <a:gd name="T95" fmla="*/ 2147483647 h 1389"/>
                <a:gd name="T96" fmla="*/ 2147483647 w 4346"/>
                <a:gd name="T97" fmla="*/ 2147483647 h 1389"/>
                <a:gd name="T98" fmla="*/ 2147483647 w 4346"/>
                <a:gd name="T99" fmla="*/ 2147483647 h 1389"/>
                <a:gd name="T100" fmla="*/ 2147483647 w 4346"/>
                <a:gd name="T101" fmla="*/ 2147483647 h 1389"/>
                <a:gd name="T102" fmla="*/ 2147483647 w 4346"/>
                <a:gd name="T103" fmla="*/ 2147483647 h 1389"/>
                <a:gd name="T104" fmla="*/ 2147483647 w 4346"/>
                <a:gd name="T105" fmla="*/ 2147483647 h 1389"/>
                <a:gd name="T106" fmla="*/ 2147483647 w 4346"/>
                <a:gd name="T107" fmla="*/ 2147483647 h 1389"/>
                <a:gd name="T108" fmla="*/ 2147483647 w 4346"/>
                <a:gd name="T109" fmla="*/ 2147483647 h 1389"/>
                <a:gd name="T110" fmla="*/ 2147483647 w 4346"/>
                <a:gd name="T111" fmla="*/ 2147483647 h 1389"/>
                <a:gd name="T112" fmla="*/ 2147483647 w 4346"/>
                <a:gd name="T113" fmla="*/ 2147483647 h 1389"/>
                <a:gd name="T114" fmla="*/ 2147483647 w 4346"/>
                <a:gd name="T115" fmla="*/ 2147483647 h 1389"/>
                <a:gd name="T116" fmla="*/ 2147483647 w 4346"/>
                <a:gd name="T117" fmla="*/ 2147483647 h 13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346"/>
                <a:gd name="T178" fmla="*/ 0 h 1389"/>
                <a:gd name="T179" fmla="*/ 4346 w 4346"/>
                <a:gd name="T180" fmla="*/ 1389 h 13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346" h="1389">
                  <a:moveTo>
                    <a:pt x="3881" y="1289"/>
                  </a:moveTo>
                  <a:lnTo>
                    <a:pt x="3850" y="1297"/>
                  </a:lnTo>
                  <a:lnTo>
                    <a:pt x="3821" y="1305"/>
                  </a:lnTo>
                  <a:lnTo>
                    <a:pt x="3790" y="1313"/>
                  </a:lnTo>
                  <a:lnTo>
                    <a:pt x="3760" y="1320"/>
                  </a:lnTo>
                  <a:lnTo>
                    <a:pt x="3730" y="1327"/>
                  </a:lnTo>
                  <a:lnTo>
                    <a:pt x="3700" y="1332"/>
                  </a:lnTo>
                  <a:lnTo>
                    <a:pt x="3669" y="1337"/>
                  </a:lnTo>
                  <a:lnTo>
                    <a:pt x="3638" y="1342"/>
                  </a:lnTo>
                  <a:lnTo>
                    <a:pt x="3578" y="1349"/>
                  </a:lnTo>
                  <a:lnTo>
                    <a:pt x="3518" y="1355"/>
                  </a:lnTo>
                  <a:lnTo>
                    <a:pt x="3457" y="1359"/>
                  </a:lnTo>
                  <a:lnTo>
                    <a:pt x="3397" y="1363"/>
                  </a:lnTo>
                  <a:lnTo>
                    <a:pt x="3336" y="1365"/>
                  </a:lnTo>
                  <a:lnTo>
                    <a:pt x="3275" y="1367"/>
                  </a:lnTo>
                  <a:lnTo>
                    <a:pt x="3215" y="1368"/>
                  </a:lnTo>
                  <a:lnTo>
                    <a:pt x="3154" y="1369"/>
                  </a:lnTo>
                  <a:lnTo>
                    <a:pt x="3093" y="1370"/>
                  </a:lnTo>
                  <a:lnTo>
                    <a:pt x="3032" y="1372"/>
                  </a:lnTo>
                  <a:lnTo>
                    <a:pt x="2970" y="1375"/>
                  </a:lnTo>
                  <a:lnTo>
                    <a:pt x="2908" y="1378"/>
                  </a:lnTo>
                  <a:lnTo>
                    <a:pt x="2841" y="1383"/>
                  </a:lnTo>
                  <a:lnTo>
                    <a:pt x="2774" y="1386"/>
                  </a:lnTo>
                  <a:lnTo>
                    <a:pt x="2707" y="1388"/>
                  </a:lnTo>
                  <a:lnTo>
                    <a:pt x="2640" y="1389"/>
                  </a:lnTo>
                  <a:lnTo>
                    <a:pt x="2573" y="1389"/>
                  </a:lnTo>
                  <a:lnTo>
                    <a:pt x="2506" y="1388"/>
                  </a:lnTo>
                  <a:lnTo>
                    <a:pt x="2439" y="1386"/>
                  </a:lnTo>
                  <a:lnTo>
                    <a:pt x="2372" y="1384"/>
                  </a:lnTo>
                  <a:lnTo>
                    <a:pt x="2305" y="1380"/>
                  </a:lnTo>
                  <a:lnTo>
                    <a:pt x="2238" y="1376"/>
                  </a:lnTo>
                  <a:lnTo>
                    <a:pt x="2170" y="1371"/>
                  </a:lnTo>
                  <a:lnTo>
                    <a:pt x="2104" y="1366"/>
                  </a:lnTo>
                  <a:lnTo>
                    <a:pt x="2037" y="1360"/>
                  </a:lnTo>
                  <a:lnTo>
                    <a:pt x="1970" y="1353"/>
                  </a:lnTo>
                  <a:lnTo>
                    <a:pt x="1904" y="1346"/>
                  </a:lnTo>
                  <a:lnTo>
                    <a:pt x="1836" y="1338"/>
                  </a:lnTo>
                  <a:lnTo>
                    <a:pt x="1758" y="1329"/>
                  </a:lnTo>
                  <a:lnTo>
                    <a:pt x="1679" y="1320"/>
                  </a:lnTo>
                  <a:lnTo>
                    <a:pt x="1600" y="1312"/>
                  </a:lnTo>
                  <a:lnTo>
                    <a:pt x="1522" y="1305"/>
                  </a:lnTo>
                  <a:lnTo>
                    <a:pt x="1442" y="1298"/>
                  </a:lnTo>
                  <a:lnTo>
                    <a:pt x="1364" y="1291"/>
                  </a:lnTo>
                  <a:lnTo>
                    <a:pt x="1286" y="1284"/>
                  </a:lnTo>
                  <a:lnTo>
                    <a:pt x="1207" y="1277"/>
                  </a:lnTo>
                  <a:lnTo>
                    <a:pt x="1129" y="1269"/>
                  </a:lnTo>
                  <a:lnTo>
                    <a:pt x="1049" y="1259"/>
                  </a:lnTo>
                  <a:lnTo>
                    <a:pt x="971" y="1250"/>
                  </a:lnTo>
                  <a:lnTo>
                    <a:pt x="893" y="1239"/>
                  </a:lnTo>
                  <a:lnTo>
                    <a:pt x="813" y="1228"/>
                  </a:lnTo>
                  <a:lnTo>
                    <a:pt x="735" y="1214"/>
                  </a:lnTo>
                  <a:lnTo>
                    <a:pt x="655" y="1199"/>
                  </a:lnTo>
                  <a:lnTo>
                    <a:pt x="576" y="1182"/>
                  </a:lnTo>
                  <a:lnTo>
                    <a:pt x="547" y="1177"/>
                  </a:lnTo>
                  <a:lnTo>
                    <a:pt x="518" y="1171"/>
                  </a:lnTo>
                  <a:lnTo>
                    <a:pt x="489" y="1165"/>
                  </a:lnTo>
                  <a:lnTo>
                    <a:pt x="460" y="1158"/>
                  </a:lnTo>
                  <a:lnTo>
                    <a:pt x="431" y="1150"/>
                  </a:lnTo>
                  <a:lnTo>
                    <a:pt x="403" y="1141"/>
                  </a:lnTo>
                  <a:lnTo>
                    <a:pt x="375" y="1133"/>
                  </a:lnTo>
                  <a:lnTo>
                    <a:pt x="347" y="1124"/>
                  </a:lnTo>
                  <a:lnTo>
                    <a:pt x="319" y="1114"/>
                  </a:lnTo>
                  <a:lnTo>
                    <a:pt x="292" y="1103"/>
                  </a:lnTo>
                  <a:lnTo>
                    <a:pt x="264" y="1091"/>
                  </a:lnTo>
                  <a:lnTo>
                    <a:pt x="238" y="1080"/>
                  </a:lnTo>
                  <a:lnTo>
                    <a:pt x="211" y="1067"/>
                  </a:lnTo>
                  <a:lnTo>
                    <a:pt x="184" y="1054"/>
                  </a:lnTo>
                  <a:lnTo>
                    <a:pt x="158" y="1041"/>
                  </a:lnTo>
                  <a:lnTo>
                    <a:pt x="132" y="1026"/>
                  </a:lnTo>
                  <a:lnTo>
                    <a:pt x="122" y="1018"/>
                  </a:lnTo>
                  <a:lnTo>
                    <a:pt x="113" y="1009"/>
                  </a:lnTo>
                  <a:lnTo>
                    <a:pt x="104" y="1000"/>
                  </a:lnTo>
                  <a:lnTo>
                    <a:pt x="95" y="990"/>
                  </a:lnTo>
                  <a:lnTo>
                    <a:pt x="87" y="979"/>
                  </a:lnTo>
                  <a:lnTo>
                    <a:pt x="80" y="969"/>
                  </a:lnTo>
                  <a:lnTo>
                    <a:pt x="74" y="959"/>
                  </a:lnTo>
                  <a:lnTo>
                    <a:pt x="68" y="948"/>
                  </a:lnTo>
                  <a:lnTo>
                    <a:pt x="57" y="926"/>
                  </a:lnTo>
                  <a:lnTo>
                    <a:pt x="48" y="902"/>
                  </a:lnTo>
                  <a:lnTo>
                    <a:pt x="39" y="878"/>
                  </a:lnTo>
                  <a:lnTo>
                    <a:pt x="33" y="852"/>
                  </a:lnTo>
                  <a:lnTo>
                    <a:pt x="28" y="828"/>
                  </a:lnTo>
                  <a:lnTo>
                    <a:pt x="23" y="801"/>
                  </a:lnTo>
                  <a:lnTo>
                    <a:pt x="20" y="776"/>
                  </a:lnTo>
                  <a:lnTo>
                    <a:pt x="17" y="750"/>
                  </a:lnTo>
                  <a:lnTo>
                    <a:pt x="12" y="700"/>
                  </a:lnTo>
                  <a:lnTo>
                    <a:pt x="7" y="650"/>
                  </a:lnTo>
                  <a:lnTo>
                    <a:pt x="3" y="624"/>
                  </a:lnTo>
                  <a:lnTo>
                    <a:pt x="1" y="600"/>
                  </a:lnTo>
                  <a:lnTo>
                    <a:pt x="0" y="576"/>
                  </a:lnTo>
                  <a:lnTo>
                    <a:pt x="1" y="555"/>
                  </a:lnTo>
                  <a:lnTo>
                    <a:pt x="2" y="544"/>
                  </a:lnTo>
                  <a:lnTo>
                    <a:pt x="4" y="533"/>
                  </a:lnTo>
                  <a:lnTo>
                    <a:pt x="6" y="521"/>
                  </a:lnTo>
                  <a:lnTo>
                    <a:pt x="9" y="511"/>
                  </a:lnTo>
                  <a:lnTo>
                    <a:pt x="13" y="500"/>
                  </a:lnTo>
                  <a:lnTo>
                    <a:pt x="18" y="489"/>
                  </a:lnTo>
                  <a:lnTo>
                    <a:pt x="24" y="477"/>
                  </a:lnTo>
                  <a:lnTo>
                    <a:pt x="31" y="465"/>
                  </a:lnTo>
                  <a:lnTo>
                    <a:pt x="39" y="453"/>
                  </a:lnTo>
                  <a:lnTo>
                    <a:pt x="49" y="442"/>
                  </a:lnTo>
                  <a:lnTo>
                    <a:pt x="58" y="431"/>
                  </a:lnTo>
                  <a:lnTo>
                    <a:pt x="68" y="421"/>
                  </a:lnTo>
                  <a:lnTo>
                    <a:pt x="79" y="412"/>
                  </a:lnTo>
                  <a:lnTo>
                    <a:pt x="90" y="401"/>
                  </a:lnTo>
                  <a:lnTo>
                    <a:pt x="102" y="393"/>
                  </a:lnTo>
                  <a:lnTo>
                    <a:pt x="114" y="384"/>
                  </a:lnTo>
                  <a:lnTo>
                    <a:pt x="127" y="376"/>
                  </a:lnTo>
                  <a:lnTo>
                    <a:pt x="140" y="369"/>
                  </a:lnTo>
                  <a:lnTo>
                    <a:pt x="153" y="362"/>
                  </a:lnTo>
                  <a:lnTo>
                    <a:pt x="167" y="355"/>
                  </a:lnTo>
                  <a:lnTo>
                    <a:pt x="195" y="342"/>
                  </a:lnTo>
                  <a:lnTo>
                    <a:pt x="225" y="331"/>
                  </a:lnTo>
                  <a:lnTo>
                    <a:pt x="255" y="321"/>
                  </a:lnTo>
                  <a:lnTo>
                    <a:pt x="285" y="313"/>
                  </a:lnTo>
                  <a:lnTo>
                    <a:pt x="315" y="305"/>
                  </a:lnTo>
                  <a:lnTo>
                    <a:pt x="346" y="298"/>
                  </a:lnTo>
                  <a:lnTo>
                    <a:pt x="404" y="286"/>
                  </a:lnTo>
                  <a:lnTo>
                    <a:pt x="458" y="277"/>
                  </a:lnTo>
                  <a:lnTo>
                    <a:pt x="514" y="268"/>
                  </a:lnTo>
                  <a:lnTo>
                    <a:pt x="570" y="261"/>
                  </a:lnTo>
                  <a:lnTo>
                    <a:pt x="625" y="254"/>
                  </a:lnTo>
                  <a:lnTo>
                    <a:pt x="680" y="249"/>
                  </a:lnTo>
                  <a:lnTo>
                    <a:pt x="735" y="244"/>
                  </a:lnTo>
                  <a:lnTo>
                    <a:pt x="789" y="240"/>
                  </a:lnTo>
                  <a:lnTo>
                    <a:pt x="843" y="234"/>
                  </a:lnTo>
                  <a:lnTo>
                    <a:pt x="897" y="229"/>
                  </a:lnTo>
                  <a:lnTo>
                    <a:pt x="951" y="224"/>
                  </a:lnTo>
                  <a:lnTo>
                    <a:pt x="1005" y="218"/>
                  </a:lnTo>
                  <a:lnTo>
                    <a:pt x="1059" y="210"/>
                  </a:lnTo>
                  <a:lnTo>
                    <a:pt x="1113" y="201"/>
                  </a:lnTo>
                  <a:lnTo>
                    <a:pt x="1139" y="196"/>
                  </a:lnTo>
                  <a:lnTo>
                    <a:pt x="1165" y="191"/>
                  </a:lnTo>
                  <a:lnTo>
                    <a:pt x="1193" y="185"/>
                  </a:lnTo>
                  <a:lnTo>
                    <a:pt x="1219" y="177"/>
                  </a:lnTo>
                  <a:lnTo>
                    <a:pt x="1247" y="170"/>
                  </a:lnTo>
                  <a:lnTo>
                    <a:pt x="1273" y="162"/>
                  </a:lnTo>
                  <a:lnTo>
                    <a:pt x="1301" y="153"/>
                  </a:lnTo>
                  <a:lnTo>
                    <a:pt x="1328" y="144"/>
                  </a:lnTo>
                  <a:lnTo>
                    <a:pt x="1360" y="133"/>
                  </a:lnTo>
                  <a:lnTo>
                    <a:pt x="1391" y="122"/>
                  </a:lnTo>
                  <a:lnTo>
                    <a:pt x="1423" y="113"/>
                  </a:lnTo>
                  <a:lnTo>
                    <a:pt x="1456" y="104"/>
                  </a:lnTo>
                  <a:lnTo>
                    <a:pt x="1488" y="96"/>
                  </a:lnTo>
                  <a:lnTo>
                    <a:pt x="1522" y="88"/>
                  </a:lnTo>
                  <a:lnTo>
                    <a:pt x="1554" y="81"/>
                  </a:lnTo>
                  <a:lnTo>
                    <a:pt x="1588" y="74"/>
                  </a:lnTo>
                  <a:lnTo>
                    <a:pt x="1655" y="61"/>
                  </a:lnTo>
                  <a:lnTo>
                    <a:pt x="1723" y="51"/>
                  </a:lnTo>
                  <a:lnTo>
                    <a:pt x="1793" y="42"/>
                  </a:lnTo>
                  <a:lnTo>
                    <a:pt x="1861" y="35"/>
                  </a:lnTo>
                  <a:lnTo>
                    <a:pt x="1930" y="29"/>
                  </a:lnTo>
                  <a:lnTo>
                    <a:pt x="1999" y="23"/>
                  </a:lnTo>
                  <a:lnTo>
                    <a:pt x="2069" y="19"/>
                  </a:lnTo>
                  <a:lnTo>
                    <a:pt x="2138" y="16"/>
                  </a:lnTo>
                  <a:lnTo>
                    <a:pt x="2206" y="12"/>
                  </a:lnTo>
                  <a:lnTo>
                    <a:pt x="2273" y="10"/>
                  </a:lnTo>
                  <a:lnTo>
                    <a:pt x="2340" y="6"/>
                  </a:lnTo>
                  <a:lnTo>
                    <a:pt x="2408" y="3"/>
                  </a:lnTo>
                  <a:lnTo>
                    <a:pt x="2471" y="1"/>
                  </a:lnTo>
                  <a:lnTo>
                    <a:pt x="2534" y="0"/>
                  </a:lnTo>
                  <a:lnTo>
                    <a:pt x="2596" y="1"/>
                  </a:lnTo>
                  <a:lnTo>
                    <a:pt x="2659" y="2"/>
                  </a:lnTo>
                  <a:lnTo>
                    <a:pt x="2722" y="5"/>
                  </a:lnTo>
                  <a:lnTo>
                    <a:pt x="2784" y="8"/>
                  </a:lnTo>
                  <a:lnTo>
                    <a:pt x="2846" y="14"/>
                  </a:lnTo>
                  <a:lnTo>
                    <a:pt x="2910" y="19"/>
                  </a:lnTo>
                  <a:lnTo>
                    <a:pt x="2972" y="26"/>
                  </a:lnTo>
                  <a:lnTo>
                    <a:pt x="3034" y="33"/>
                  </a:lnTo>
                  <a:lnTo>
                    <a:pt x="3096" y="41"/>
                  </a:lnTo>
                  <a:lnTo>
                    <a:pt x="3158" y="49"/>
                  </a:lnTo>
                  <a:lnTo>
                    <a:pt x="3220" y="58"/>
                  </a:lnTo>
                  <a:lnTo>
                    <a:pt x="3282" y="69"/>
                  </a:lnTo>
                  <a:lnTo>
                    <a:pt x="3344" y="80"/>
                  </a:lnTo>
                  <a:lnTo>
                    <a:pt x="3406" y="90"/>
                  </a:lnTo>
                  <a:lnTo>
                    <a:pt x="3477" y="102"/>
                  </a:lnTo>
                  <a:lnTo>
                    <a:pt x="3547" y="114"/>
                  </a:lnTo>
                  <a:lnTo>
                    <a:pt x="3582" y="121"/>
                  </a:lnTo>
                  <a:lnTo>
                    <a:pt x="3618" y="129"/>
                  </a:lnTo>
                  <a:lnTo>
                    <a:pt x="3654" y="136"/>
                  </a:lnTo>
                  <a:lnTo>
                    <a:pt x="3688" y="144"/>
                  </a:lnTo>
                  <a:lnTo>
                    <a:pt x="3724" y="153"/>
                  </a:lnTo>
                  <a:lnTo>
                    <a:pt x="3759" y="163"/>
                  </a:lnTo>
                  <a:lnTo>
                    <a:pt x="3792" y="175"/>
                  </a:lnTo>
                  <a:lnTo>
                    <a:pt x="3826" y="188"/>
                  </a:lnTo>
                  <a:lnTo>
                    <a:pt x="3858" y="202"/>
                  </a:lnTo>
                  <a:lnTo>
                    <a:pt x="3891" y="217"/>
                  </a:lnTo>
                  <a:lnTo>
                    <a:pt x="3923" y="234"/>
                  </a:lnTo>
                  <a:lnTo>
                    <a:pt x="3953" y="254"/>
                  </a:lnTo>
                  <a:lnTo>
                    <a:pt x="3983" y="276"/>
                  </a:lnTo>
                  <a:lnTo>
                    <a:pt x="4013" y="300"/>
                  </a:lnTo>
                  <a:lnTo>
                    <a:pt x="4043" y="327"/>
                  </a:lnTo>
                  <a:lnTo>
                    <a:pt x="4073" y="356"/>
                  </a:lnTo>
                  <a:lnTo>
                    <a:pt x="4102" y="386"/>
                  </a:lnTo>
                  <a:lnTo>
                    <a:pt x="4131" y="419"/>
                  </a:lnTo>
                  <a:lnTo>
                    <a:pt x="4159" y="452"/>
                  </a:lnTo>
                  <a:lnTo>
                    <a:pt x="4185" y="488"/>
                  </a:lnTo>
                  <a:lnTo>
                    <a:pt x="4211" y="523"/>
                  </a:lnTo>
                  <a:lnTo>
                    <a:pt x="4234" y="560"/>
                  </a:lnTo>
                  <a:lnTo>
                    <a:pt x="4256" y="597"/>
                  </a:lnTo>
                  <a:lnTo>
                    <a:pt x="4277" y="634"/>
                  </a:lnTo>
                  <a:lnTo>
                    <a:pt x="4295" y="672"/>
                  </a:lnTo>
                  <a:lnTo>
                    <a:pt x="4310" y="709"/>
                  </a:lnTo>
                  <a:lnTo>
                    <a:pt x="4318" y="727"/>
                  </a:lnTo>
                  <a:lnTo>
                    <a:pt x="4324" y="745"/>
                  </a:lnTo>
                  <a:lnTo>
                    <a:pt x="4330" y="764"/>
                  </a:lnTo>
                  <a:lnTo>
                    <a:pt x="4335" y="781"/>
                  </a:lnTo>
                  <a:lnTo>
                    <a:pt x="4340" y="807"/>
                  </a:lnTo>
                  <a:lnTo>
                    <a:pt x="4344" y="834"/>
                  </a:lnTo>
                  <a:lnTo>
                    <a:pt x="4346" y="858"/>
                  </a:lnTo>
                  <a:lnTo>
                    <a:pt x="4345" y="883"/>
                  </a:lnTo>
                  <a:lnTo>
                    <a:pt x="4343" y="906"/>
                  </a:lnTo>
                  <a:lnTo>
                    <a:pt x="4339" y="929"/>
                  </a:lnTo>
                  <a:lnTo>
                    <a:pt x="4333" y="951"/>
                  </a:lnTo>
                  <a:lnTo>
                    <a:pt x="4326" y="972"/>
                  </a:lnTo>
                  <a:lnTo>
                    <a:pt x="4317" y="993"/>
                  </a:lnTo>
                  <a:lnTo>
                    <a:pt x="4306" y="1012"/>
                  </a:lnTo>
                  <a:lnTo>
                    <a:pt x="4294" y="1031"/>
                  </a:lnTo>
                  <a:lnTo>
                    <a:pt x="4282" y="1050"/>
                  </a:lnTo>
                  <a:lnTo>
                    <a:pt x="4267" y="1068"/>
                  </a:lnTo>
                  <a:lnTo>
                    <a:pt x="4251" y="1084"/>
                  </a:lnTo>
                  <a:lnTo>
                    <a:pt x="4235" y="1101"/>
                  </a:lnTo>
                  <a:lnTo>
                    <a:pt x="4218" y="1117"/>
                  </a:lnTo>
                  <a:lnTo>
                    <a:pt x="4199" y="1132"/>
                  </a:lnTo>
                  <a:lnTo>
                    <a:pt x="4181" y="1146"/>
                  </a:lnTo>
                  <a:lnTo>
                    <a:pt x="4161" y="1161"/>
                  </a:lnTo>
                  <a:lnTo>
                    <a:pt x="4140" y="1174"/>
                  </a:lnTo>
                  <a:lnTo>
                    <a:pt x="4120" y="1186"/>
                  </a:lnTo>
                  <a:lnTo>
                    <a:pt x="4099" y="1198"/>
                  </a:lnTo>
                  <a:lnTo>
                    <a:pt x="4077" y="1211"/>
                  </a:lnTo>
                  <a:lnTo>
                    <a:pt x="4055" y="1221"/>
                  </a:lnTo>
                  <a:lnTo>
                    <a:pt x="4033" y="1231"/>
                  </a:lnTo>
                  <a:lnTo>
                    <a:pt x="4011" y="1241"/>
                  </a:lnTo>
                  <a:lnTo>
                    <a:pt x="3989" y="1250"/>
                  </a:lnTo>
                  <a:lnTo>
                    <a:pt x="3966" y="1259"/>
                  </a:lnTo>
                  <a:lnTo>
                    <a:pt x="3924" y="1275"/>
                  </a:lnTo>
                  <a:lnTo>
                    <a:pt x="3881" y="1289"/>
                  </a:lnTo>
                  <a:close/>
                </a:path>
              </a:pathLst>
            </a:custGeom>
            <a:solidFill>
              <a:srgbClr val="9D85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" name="Freeform 160"/>
            <p:cNvSpPr>
              <a:spLocks/>
            </p:cNvSpPr>
            <p:nvPr/>
          </p:nvSpPr>
          <p:spPr bwMode="auto">
            <a:xfrm>
              <a:off x="2532063" y="381000"/>
              <a:ext cx="227013" cy="239713"/>
            </a:xfrm>
            <a:custGeom>
              <a:avLst/>
              <a:gdLst>
                <a:gd name="T0" fmla="*/ 2147483647 w 2146"/>
                <a:gd name="T1" fmla="*/ 2147483647 h 2262"/>
                <a:gd name="T2" fmla="*/ 2147483647 w 2146"/>
                <a:gd name="T3" fmla="*/ 2147483647 h 2262"/>
                <a:gd name="T4" fmla="*/ 2147483647 w 2146"/>
                <a:gd name="T5" fmla="*/ 2147483647 h 2262"/>
                <a:gd name="T6" fmla="*/ 2147483647 w 2146"/>
                <a:gd name="T7" fmla="*/ 2147483647 h 2262"/>
                <a:gd name="T8" fmla="*/ 2147483647 w 2146"/>
                <a:gd name="T9" fmla="*/ 2147483647 h 2262"/>
                <a:gd name="T10" fmla="*/ 2147483647 w 2146"/>
                <a:gd name="T11" fmla="*/ 2147483647 h 2262"/>
                <a:gd name="T12" fmla="*/ 2147483647 w 2146"/>
                <a:gd name="T13" fmla="*/ 2147483647 h 2262"/>
                <a:gd name="T14" fmla="*/ 2147483647 w 2146"/>
                <a:gd name="T15" fmla="*/ 2147483647 h 2262"/>
                <a:gd name="T16" fmla="*/ 2147483647 w 2146"/>
                <a:gd name="T17" fmla="*/ 2147483647 h 2262"/>
                <a:gd name="T18" fmla="*/ 2147483647 w 2146"/>
                <a:gd name="T19" fmla="*/ 2147483647 h 2262"/>
                <a:gd name="T20" fmla="*/ 2147483647 w 2146"/>
                <a:gd name="T21" fmla="*/ 2147483647 h 2262"/>
                <a:gd name="T22" fmla="*/ 2147483647 w 2146"/>
                <a:gd name="T23" fmla="*/ 2147483647 h 2262"/>
                <a:gd name="T24" fmla="*/ 2147483647 w 2146"/>
                <a:gd name="T25" fmla="*/ 2147483647 h 2262"/>
                <a:gd name="T26" fmla="*/ 2147483647 w 2146"/>
                <a:gd name="T27" fmla="*/ 2147483647 h 2262"/>
                <a:gd name="T28" fmla="*/ 2147483647 w 2146"/>
                <a:gd name="T29" fmla="*/ 2147483647 h 2262"/>
                <a:gd name="T30" fmla="*/ 2147483647 w 2146"/>
                <a:gd name="T31" fmla="*/ 2147483647 h 2262"/>
                <a:gd name="T32" fmla="*/ 2147483647 w 2146"/>
                <a:gd name="T33" fmla="*/ 2147483647 h 2262"/>
                <a:gd name="T34" fmla="*/ 2147483647 w 2146"/>
                <a:gd name="T35" fmla="*/ 2147483647 h 2262"/>
                <a:gd name="T36" fmla="*/ 2147483647 w 2146"/>
                <a:gd name="T37" fmla="*/ 2147483647 h 2262"/>
                <a:gd name="T38" fmla="*/ 2147483647 w 2146"/>
                <a:gd name="T39" fmla="*/ 2147483647 h 2262"/>
                <a:gd name="T40" fmla="*/ 2147483647 w 2146"/>
                <a:gd name="T41" fmla="*/ 2147483647 h 2262"/>
                <a:gd name="T42" fmla="*/ 2147483647 w 2146"/>
                <a:gd name="T43" fmla="*/ 2147483647 h 2262"/>
                <a:gd name="T44" fmla="*/ 2147483647 w 2146"/>
                <a:gd name="T45" fmla="*/ 2147483647 h 2262"/>
                <a:gd name="T46" fmla="*/ 2147483647 w 2146"/>
                <a:gd name="T47" fmla="*/ 2147483647 h 2262"/>
                <a:gd name="T48" fmla="*/ 2147483647 w 2146"/>
                <a:gd name="T49" fmla="*/ 2147483647 h 2262"/>
                <a:gd name="T50" fmla="*/ 2147483647 w 2146"/>
                <a:gd name="T51" fmla="*/ 2147483647 h 2262"/>
                <a:gd name="T52" fmla="*/ 2147483647 w 2146"/>
                <a:gd name="T53" fmla="*/ 2147483647 h 2262"/>
                <a:gd name="T54" fmla="*/ 2147483647 w 2146"/>
                <a:gd name="T55" fmla="*/ 2147483647 h 2262"/>
                <a:gd name="T56" fmla="*/ 2147483647 w 2146"/>
                <a:gd name="T57" fmla="*/ 2147483647 h 2262"/>
                <a:gd name="T58" fmla="*/ 2147483647 w 2146"/>
                <a:gd name="T59" fmla="*/ 2147483647 h 2262"/>
                <a:gd name="T60" fmla="*/ 2147483647 w 2146"/>
                <a:gd name="T61" fmla="*/ 2147483647 h 2262"/>
                <a:gd name="T62" fmla="*/ 2147483647 w 2146"/>
                <a:gd name="T63" fmla="*/ 2147483647 h 2262"/>
                <a:gd name="T64" fmla="*/ 2147483647 w 2146"/>
                <a:gd name="T65" fmla="*/ 2147483647 h 2262"/>
                <a:gd name="T66" fmla="*/ 2147483647 w 2146"/>
                <a:gd name="T67" fmla="*/ 2147483647 h 2262"/>
                <a:gd name="T68" fmla="*/ 2147483647 w 2146"/>
                <a:gd name="T69" fmla="*/ 2147483647 h 2262"/>
                <a:gd name="T70" fmla="*/ 2147483647 w 2146"/>
                <a:gd name="T71" fmla="*/ 2147483647 h 2262"/>
                <a:gd name="T72" fmla="*/ 2147483647 w 2146"/>
                <a:gd name="T73" fmla="*/ 2147483647 h 2262"/>
                <a:gd name="T74" fmla="*/ 2147483647 w 2146"/>
                <a:gd name="T75" fmla="*/ 2147483647 h 2262"/>
                <a:gd name="T76" fmla="*/ 2147483647 w 2146"/>
                <a:gd name="T77" fmla="*/ 2147483647 h 2262"/>
                <a:gd name="T78" fmla="*/ 2147483647 w 2146"/>
                <a:gd name="T79" fmla="*/ 2147483647 h 2262"/>
                <a:gd name="T80" fmla="*/ 2147483647 w 2146"/>
                <a:gd name="T81" fmla="*/ 2147483647 h 2262"/>
                <a:gd name="T82" fmla="*/ 2147483647 w 2146"/>
                <a:gd name="T83" fmla="*/ 2147483647 h 2262"/>
                <a:gd name="T84" fmla="*/ 2147483647 w 2146"/>
                <a:gd name="T85" fmla="*/ 0 h 2262"/>
                <a:gd name="T86" fmla="*/ 2147483647 w 2146"/>
                <a:gd name="T87" fmla="*/ 2147483647 h 22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46"/>
                <a:gd name="T133" fmla="*/ 0 h 2262"/>
                <a:gd name="T134" fmla="*/ 2146 w 2146"/>
                <a:gd name="T135" fmla="*/ 2262 h 22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46" h="2262">
                  <a:moveTo>
                    <a:pt x="1690" y="82"/>
                  </a:moveTo>
                  <a:lnTo>
                    <a:pt x="1686" y="92"/>
                  </a:lnTo>
                  <a:lnTo>
                    <a:pt x="1677" y="116"/>
                  </a:lnTo>
                  <a:lnTo>
                    <a:pt x="1662" y="157"/>
                  </a:lnTo>
                  <a:lnTo>
                    <a:pt x="1643" y="210"/>
                  </a:lnTo>
                  <a:lnTo>
                    <a:pt x="1617" y="274"/>
                  </a:lnTo>
                  <a:lnTo>
                    <a:pt x="1588" y="348"/>
                  </a:lnTo>
                  <a:lnTo>
                    <a:pt x="1553" y="429"/>
                  </a:lnTo>
                  <a:lnTo>
                    <a:pt x="1515" y="518"/>
                  </a:lnTo>
                  <a:lnTo>
                    <a:pt x="1473" y="611"/>
                  </a:lnTo>
                  <a:lnTo>
                    <a:pt x="1428" y="705"/>
                  </a:lnTo>
                  <a:lnTo>
                    <a:pt x="1403" y="753"/>
                  </a:lnTo>
                  <a:lnTo>
                    <a:pt x="1379" y="801"/>
                  </a:lnTo>
                  <a:lnTo>
                    <a:pt x="1354" y="849"/>
                  </a:lnTo>
                  <a:lnTo>
                    <a:pt x="1327" y="897"/>
                  </a:lnTo>
                  <a:lnTo>
                    <a:pt x="1301" y="943"/>
                  </a:lnTo>
                  <a:lnTo>
                    <a:pt x="1273" y="989"/>
                  </a:lnTo>
                  <a:lnTo>
                    <a:pt x="1246" y="1034"/>
                  </a:lnTo>
                  <a:lnTo>
                    <a:pt x="1217" y="1078"/>
                  </a:lnTo>
                  <a:lnTo>
                    <a:pt x="1189" y="1120"/>
                  </a:lnTo>
                  <a:lnTo>
                    <a:pt x="1159" y="1160"/>
                  </a:lnTo>
                  <a:lnTo>
                    <a:pt x="1130" y="1198"/>
                  </a:lnTo>
                  <a:lnTo>
                    <a:pt x="1100" y="1235"/>
                  </a:lnTo>
                  <a:lnTo>
                    <a:pt x="1068" y="1267"/>
                  </a:lnTo>
                  <a:lnTo>
                    <a:pt x="1036" y="1297"/>
                  </a:lnTo>
                  <a:lnTo>
                    <a:pt x="1001" y="1321"/>
                  </a:lnTo>
                  <a:lnTo>
                    <a:pt x="966" y="1341"/>
                  </a:lnTo>
                  <a:lnTo>
                    <a:pt x="929" y="1358"/>
                  </a:lnTo>
                  <a:lnTo>
                    <a:pt x="891" y="1372"/>
                  </a:lnTo>
                  <a:lnTo>
                    <a:pt x="853" y="1382"/>
                  </a:lnTo>
                  <a:lnTo>
                    <a:pt x="813" y="1388"/>
                  </a:lnTo>
                  <a:lnTo>
                    <a:pt x="773" y="1393"/>
                  </a:lnTo>
                  <a:lnTo>
                    <a:pt x="734" y="1394"/>
                  </a:lnTo>
                  <a:lnTo>
                    <a:pt x="693" y="1394"/>
                  </a:lnTo>
                  <a:lnTo>
                    <a:pt x="653" y="1391"/>
                  </a:lnTo>
                  <a:lnTo>
                    <a:pt x="612" y="1386"/>
                  </a:lnTo>
                  <a:lnTo>
                    <a:pt x="574" y="1380"/>
                  </a:lnTo>
                  <a:lnTo>
                    <a:pt x="534" y="1371"/>
                  </a:lnTo>
                  <a:lnTo>
                    <a:pt x="496" y="1362"/>
                  </a:lnTo>
                  <a:lnTo>
                    <a:pt x="459" y="1352"/>
                  </a:lnTo>
                  <a:lnTo>
                    <a:pt x="423" y="1340"/>
                  </a:lnTo>
                  <a:lnTo>
                    <a:pt x="388" y="1328"/>
                  </a:lnTo>
                  <a:lnTo>
                    <a:pt x="355" y="1315"/>
                  </a:lnTo>
                  <a:lnTo>
                    <a:pt x="323" y="1303"/>
                  </a:lnTo>
                  <a:lnTo>
                    <a:pt x="294" y="1290"/>
                  </a:lnTo>
                  <a:lnTo>
                    <a:pt x="265" y="1277"/>
                  </a:lnTo>
                  <a:lnTo>
                    <a:pt x="240" y="1265"/>
                  </a:lnTo>
                  <a:lnTo>
                    <a:pt x="196" y="1243"/>
                  </a:lnTo>
                  <a:lnTo>
                    <a:pt x="162" y="1224"/>
                  </a:lnTo>
                  <a:lnTo>
                    <a:pt x="142" y="1212"/>
                  </a:lnTo>
                  <a:lnTo>
                    <a:pt x="134" y="1208"/>
                  </a:lnTo>
                  <a:lnTo>
                    <a:pt x="0" y="1932"/>
                  </a:lnTo>
                  <a:lnTo>
                    <a:pt x="11" y="1938"/>
                  </a:lnTo>
                  <a:lnTo>
                    <a:pt x="39" y="1954"/>
                  </a:lnTo>
                  <a:lnTo>
                    <a:pt x="85" y="1979"/>
                  </a:lnTo>
                  <a:lnTo>
                    <a:pt x="147" y="2010"/>
                  </a:lnTo>
                  <a:lnTo>
                    <a:pt x="183" y="2028"/>
                  </a:lnTo>
                  <a:lnTo>
                    <a:pt x="221" y="2047"/>
                  </a:lnTo>
                  <a:lnTo>
                    <a:pt x="264" y="2066"/>
                  </a:lnTo>
                  <a:lnTo>
                    <a:pt x="309" y="2085"/>
                  </a:lnTo>
                  <a:lnTo>
                    <a:pt x="356" y="2105"/>
                  </a:lnTo>
                  <a:lnTo>
                    <a:pt x="405" y="2125"/>
                  </a:lnTo>
                  <a:lnTo>
                    <a:pt x="457" y="2144"/>
                  </a:lnTo>
                  <a:lnTo>
                    <a:pt x="510" y="2163"/>
                  </a:lnTo>
                  <a:lnTo>
                    <a:pt x="565" y="2180"/>
                  </a:lnTo>
                  <a:lnTo>
                    <a:pt x="621" y="2197"/>
                  </a:lnTo>
                  <a:lnTo>
                    <a:pt x="678" y="2213"/>
                  </a:lnTo>
                  <a:lnTo>
                    <a:pt x="737" y="2226"/>
                  </a:lnTo>
                  <a:lnTo>
                    <a:pt x="795" y="2238"/>
                  </a:lnTo>
                  <a:lnTo>
                    <a:pt x="854" y="2247"/>
                  </a:lnTo>
                  <a:lnTo>
                    <a:pt x="914" y="2254"/>
                  </a:lnTo>
                  <a:lnTo>
                    <a:pt x="973" y="2259"/>
                  </a:lnTo>
                  <a:lnTo>
                    <a:pt x="1032" y="2262"/>
                  </a:lnTo>
                  <a:lnTo>
                    <a:pt x="1091" y="2259"/>
                  </a:lnTo>
                  <a:lnTo>
                    <a:pt x="1149" y="2255"/>
                  </a:lnTo>
                  <a:lnTo>
                    <a:pt x="1206" y="2247"/>
                  </a:lnTo>
                  <a:lnTo>
                    <a:pt x="1262" y="2235"/>
                  </a:lnTo>
                  <a:lnTo>
                    <a:pt x="1317" y="2219"/>
                  </a:lnTo>
                  <a:lnTo>
                    <a:pt x="1370" y="2197"/>
                  </a:lnTo>
                  <a:lnTo>
                    <a:pt x="1422" y="2173"/>
                  </a:lnTo>
                  <a:lnTo>
                    <a:pt x="1471" y="2142"/>
                  </a:lnTo>
                  <a:lnTo>
                    <a:pt x="1517" y="2106"/>
                  </a:lnTo>
                  <a:lnTo>
                    <a:pt x="1563" y="2065"/>
                  </a:lnTo>
                  <a:lnTo>
                    <a:pt x="1606" y="2020"/>
                  </a:lnTo>
                  <a:lnTo>
                    <a:pt x="1648" y="1970"/>
                  </a:lnTo>
                  <a:lnTo>
                    <a:pt x="1688" y="1917"/>
                  </a:lnTo>
                  <a:lnTo>
                    <a:pt x="1725" y="1860"/>
                  </a:lnTo>
                  <a:lnTo>
                    <a:pt x="1761" y="1801"/>
                  </a:lnTo>
                  <a:lnTo>
                    <a:pt x="1794" y="1739"/>
                  </a:lnTo>
                  <a:lnTo>
                    <a:pt x="1827" y="1675"/>
                  </a:lnTo>
                  <a:lnTo>
                    <a:pt x="1858" y="1610"/>
                  </a:lnTo>
                  <a:lnTo>
                    <a:pt x="1886" y="1543"/>
                  </a:lnTo>
                  <a:lnTo>
                    <a:pt x="1913" y="1475"/>
                  </a:lnTo>
                  <a:lnTo>
                    <a:pt x="1938" y="1408"/>
                  </a:lnTo>
                  <a:lnTo>
                    <a:pt x="1962" y="1339"/>
                  </a:lnTo>
                  <a:lnTo>
                    <a:pt x="1984" y="1271"/>
                  </a:lnTo>
                  <a:lnTo>
                    <a:pt x="2005" y="1205"/>
                  </a:lnTo>
                  <a:lnTo>
                    <a:pt x="2023" y="1140"/>
                  </a:lnTo>
                  <a:lnTo>
                    <a:pt x="2042" y="1076"/>
                  </a:lnTo>
                  <a:lnTo>
                    <a:pt x="2057" y="1014"/>
                  </a:lnTo>
                  <a:lnTo>
                    <a:pt x="2072" y="955"/>
                  </a:lnTo>
                  <a:lnTo>
                    <a:pt x="2086" y="899"/>
                  </a:lnTo>
                  <a:lnTo>
                    <a:pt x="2097" y="846"/>
                  </a:lnTo>
                  <a:lnTo>
                    <a:pt x="2107" y="797"/>
                  </a:lnTo>
                  <a:lnTo>
                    <a:pt x="2124" y="712"/>
                  </a:lnTo>
                  <a:lnTo>
                    <a:pt x="2137" y="647"/>
                  </a:lnTo>
                  <a:lnTo>
                    <a:pt x="2143" y="606"/>
                  </a:lnTo>
                  <a:lnTo>
                    <a:pt x="2146" y="591"/>
                  </a:lnTo>
                  <a:lnTo>
                    <a:pt x="2143" y="582"/>
                  </a:lnTo>
                  <a:lnTo>
                    <a:pt x="2135" y="556"/>
                  </a:lnTo>
                  <a:lnTo>
                    <a:pt x="2123" y="515"/>
                  </a:lnTo>
                  <a:lnTo>
                    <a:pt x="2108" y="463"/>
                  </a:lnTo>
                  <a:lnTo>
                    <a:pt x="2088" y="403"/>
                  </a:lnTo>
                  <a:lnTo>
                    <a:pt x="2064" y="339"/>
                  </a:lnTo>
                  <a:lnTo>
                    <a:pt x="2051" y="305"/>
                  </a:lnTo>
                  <a:lnTo>
                    <a:pt x="2038" y="272"/>
                  </a:lnTo>
                  <a:lnTo>
                    <a:pt x="2023" y="239"/>
                  </a:lnTo>
                  <a:lnTo>
                    <a:pt x="2007" y="207"/>
                  </a:lnTo>
                  <a:lnTo>
                    <a:pt x="1992" y="175"/>
                  </a:lnTo>
                  <a:lnTo>
                    <a:pt x="1975" y="144"/>
                  </a:lnTo>
                  <a:lnTo>
                    <a:pt x="1957" y="116"/>
                  </a:lnTo>
                  <a:lnTo>
                    <a:pt x="1940" y="91"/>
                  </a:lnTo>
                  <a:lnTo>
                    <a:pt x="1921" y="67"/>
                  </a:lnTo>
                  <a:lnTo>
                    <a:pt x="1902" y="46"/>
                  </a:lnTo>
                  <a:lnTo>
                    <a:pt x="1882" y="28"/>
                  </a:lnTo>
                  <a:lnTo>
                    <a:pt x="1863" y="15"/>
                  </a:lnTo>
                  <a:lnTo>
                    <a:pt x="1842" y="5"/>
                  </a:lnTo>
                  <a:lnTo>
                    <a:pt x="1821" y="0"/>
                  </a:lnTo>
                  <a:lnTo>
                    <a:pt x="1800" y="0"/>
                  </a:lnTo>
                  <a:lnTo>
                    <a:pt x="1778" y="4"/>
                  </a:lnTo>
                  <a:lnTo>
                    <a:pt x="1757" y="14"/>
                  </a:lnTo>
                  <a:lnTo>
                    <a:pt x="1734" y="31"/>
                  </a:lnTo>
                  <a:lnTo>
                    <a:pt x="1712" y="53"/>
                  </a:lnTo>
                  <a:lnTo>
                    <a:pt x="1690" y="82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2" name="Freeform 161"/>
            <p:cNvSpPr>
              <a:spLocks/>
            </p:cNvSpPr>
            <p:nvPr/>
          </p:nvSpPr>
          <p:spPr bwMode="auto">
            <a:xfrm>
              <a:off x="2843213" y="661988"/>
              <a:ext cx="139700" cy="373063"/>
            </a:xfrm>
            <a:custGeom>
              <a:avLst/>
              <a:gdLst>
                <a:gd name="T0" fmla="*/ 2147483647 w 1316"/>
                <a:gd name="T1" fmla="*/ 2147483647 h 3528"/>
                <a:gd name="T2" fmla="*/ 2147483647 w 1316"/>
                <a:gd name="T3" fmla="*/ 2147483647 h 3528"/>
                <a:gd name="T4" fmla="*/ 2147483647 w 1316"/>
                <a:gd name="T5" fmla="*/ 2147483647 h 3528"/>
                <a:gd name="T6" fmla="*/ 2147483647 w 1316"/>
                <a:gd name="T7" fmla="*/ 2147483647 h 3528"/>
                <a:gd name="T8" fmla="*/ 2147483647 w 1316"/>
                <a:gd name="T9" fmla="*/ 2147483647 h 3528"/>
                <a:gd name="T10" fmla="*/ 0 w 1316"/>
                <a:gd name="T11" fmla="*/ 2147483647 h 3528"/>
                <a:gd name="T12" fmla="*/ 2147483647 w 1316"/>
                <a:gd name="T13" fmla="*/ 2147483647 h 3528"/>
                <a:gd name="T14" fmla="*/ 2147483647 w 1316"/>
                <a:gd name="T15" fmla="*/ 2147483647 h 3528"/>
                <a:gd name="T16" fmla="*/ 2147483647 w 1316"/>
                <a:gd name="T17" fmla="*/ 2147483647 h 3528"/>
                <a:gd name="T18" fmla="*/ 2147483647 w 1316"/>
                <a:gd name="T19" fmla="*/ 2147483647 h 3528"/>
                <a:gd name="T20" fmla="*/ 2147483647 w 1316"/>
                <a:gd name="T21" fmla="*/ 2147483647 h 3528"/>
                <a:gd name="T22" fmla="*/ 2147483647 w 1316"/>
                <a:gd name="T23" fmla="*/ 2147483647 h 3528"/>
                <a:gd name="T24" fmla="*/ 2147483647 w 1316"/>
                <a:gd name="T25" fmla="*/ 2147483647 h 3528"/>
                <a:gd name="T26" fmla="*/ 2147483647 w 1316"/>
                <a:gd name="T27" fmla="*/ 2147483647 h 3528"/>
                <a:gd name="T28" fmla="*/ 2147483647 w 1316"/>
                <a:gd name="T29" fmla="*/ 2147483647 h 3528"/>
                <a:gd name="T30" fmla="*/ 2147483647 w 1316"/>
                <a:gd name="T31" fmla="*/ 2147483647 h 3528"/>
                <a:gd name="T32" fmla="*/ 2147483647 w 1316"/>
                <a:gd name="T33" fmla="*/ 2147483647 h 3528"/>
                <a:gd name="T34" fmla="*/ 2147483647 w 1316"/>
                <a:gd name="T35" fmla="*/ 2147483647 h 3528"/>
                <a:gd name="T36" fmla="*/ 2147483647 w 1316"/>
                <a:gd name="T37" fmla="*/ 2147483647 h 3528"/>
                <a:gd name="T38" fmla="*/ 2147483647 w 1316"/>
                <a:gd name="T39" fmla="*/ 2147483647 h 3528"/>
                <a:gd name="T40" fmla="*/ 2147483647 w 1316"/>
                <a:gd name="T41" fmla="*/ 2147483647 h 3528"/>
                <a:gd name="T42" fmla="*/ 2147483647 w 1316"/>
                <a:gd name="T43" fmla="*/ 2147483647 h 3528"/>
                <a:gd name="T44" fmla="*/ 2147483647 w 1316"/>
                <a:gd name="T45" fmla="*/ 2147483647 h 3528"/>
                <a:gd name="T46" fmla="*/ 2147483647 w 1316"/>
                <a:gd name="T47" fmla="*/ 2147483647 h 3528"/>
                <a:gd name="T48" fmla="*/ 2147483647 w 1316"/>
                <a:gd name="T49" fmla="*/ 2147483647 h 3528"/>
                <a:gd name="T50" fmla="*/ 2147483647 w 1316"/>
                <a:gd name="T51" fmla="*/ 2147483647 h 3528"/>
                <a:gd name="T52" fmla="*/ 2147483647 w 1316"/>
                <a:gd name="T53" fmla="*/ 2147483647 h 3528"/>
                <a:gd name="T54" fmla="*/ 2147483647 w 1316"/>
                <a:gd name="T55" fmla="*/ 2147483647 h 3528"/>
                <a:gd name="T56" fmla="*/ 2147483647 w 1316"/>
                <a:gd name="T57" fmla="*/ 2147483647 h 3528"/>
                <a:gd name="T58" fmla="*/ 2147483647 w 1316"/>
                <a:gd name="T59" fmla="*/ 2147483647 h 3528"/>
                <a:gd name="T60" fmla="*/ 2147483647 w 1316"/>
                <a:gd name="T61" fmla="*/ 2147483647 h 3528"/>
                <a:gd name="T62" fmla="*/ 2147483647 w 1316"/>
                <a:gd name="T63" fmla="*/ 2147483647 h 3528"/>
                <a:gd name="T64" fmla="*/ 2147483647 w 1316"/>
                <a:gd name="T65" fmla="*/ 2147483647 h 3528"/>
                <a:gd name="T66" fmla="*/ 2147483647 w 1316"/>
                <a:gd name="T67" fmla="*/ 2147483647 h 3528"/>
                <a:gd name="T68" fmla="*/ 2147483647 w 1316"/>
                <a:gd name="T69" fmla="*/ 2147483647 h 3528"/>
                <a:gd name="T70" fmla="*/ 2147483647 w 1316"/>
                <a:gd name="T71" fmla="*/ 2147483647 h 3528"/>
                <a:gd name="T72" fmla="*/ 2147483647 w 1316"/>
                <a:gd name="T73" fmla="*/ 2147483647 h 3528"/>
                <a:gd name="T74" fmla="*/ 2147483647 w 1316"/>
                <a:gd name="T75" fmla="*/ 2147483647 h 3528"/>
                <a:gd name="T76" fmla="*/ 2147483647 w 1316"/>
                <a:gd name="T77" fmla="*/ 2147483647 h 3528"/>
                <a:gd name="T78" fmla="*/ 2147483647 w 1316"/>
                <a:gd name="T79" fmla="*/ 2147483647 h 3528"/>
                <a:gd name="T80" fmla="*/ 2147483647 w 1316"/>
                <a:gd name="T81" fmla="*/ 2147483647 h 3528"/>
                <a:gd name="T82" fmla="*/ 2147483647 w 1316"/>
                <a:gd name="T83" fmla="*/ 0 h 3528"/>
                <a:gd name="T84" fmla="*/ 2147483647 w 1316"/>
                <a:gd name="T85" fmla="*/ 2147483647 h 3528"/>
                <a:gd name="T86" fmla="*/ 2147483647 w 1316"/>
                <a:gd name="T87" fmla="*/ 2147483647 h 3528"/>
                <a:gd name="T88" fmla="*/ 2147483647 w 1316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6"/>
                <a:gd name="T136" fmla="*/ 0 h 3528"/>
                <a:gd name="T137" fmla="*/ 1316 w 1316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6" h="3528">
                  <a:moveTo>
                    <a:pt x="85" y="40"/>
                  </a:moveTo>
                  <a:lnTo>
                    <a:pt x="84" y="54"/>
                  </a:lnTo>
                  <a:lnTo>
                    <a:pt x="81" y="93"/>
                  </a:lnTo>
                  <a:lnTo>
                    <a:pt x="78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3" y="457"/>
                  </a:lnTo>
                  <a:lnTo>
                    <a:pt x="57" y="589"/>
                  </a:lnTo>
                  <a:lnTo>
                    <a:pt x="50" y="731"/>
                  </a:lnTo>
                  <a:lnTo>
                    <a:pt x="44" y="882"/>
                  </a:lnTo>
                  <a:lnTo>
                    <a:pt x="37" y="1039"/>
                  </a:lnTo>
                  <a:lnTo>
                    <a:pt x="30" y="1200"/>
                  </a:lnTo>
                  <a:lnTo>
                    <a:pt x="22" y="1363"/>
                  </a:lnTo>
                  <a:lnTo>
                    <a:pt x="16" y="1525"/>
                  </a:lnTo>
                  <a:lnTo>
                    <a:pt x="10" y="1684"/>
                  </a:lnTo>
                  <a:lnTo>
                    <a:pt x="5" y="1836"/>
                  </a:lnTo>
                  <a:lnTo>
                    <a:pt x="0" y="1981"/>
                  </a:lnTo>
                  <a:lnTo>
                    <a:pt x="0" y="2051"/>
                  </a:lnTo>
                  <a:lnTo>
                    <a:pt x="1" y="2120"/>
                  </a:lnTo>
                  <a:lnTo>
                    <a:pt x="5" y="2190"/>
                  </a:lnTo>
                  <a:lnTo>
                    <a:pt x="11" y="2258"/>
                  </a:lnTo>
                  <a:lnTo>
                    <a:pt x="18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5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6" y="2941"/>
                  </a:lnTo>
                  <a:lnTo>
                    <a:pt x="184" y="2993"/>
                  </a:lnTo>
                  <a:lnTo>
                    <a:pt x="204" y="3042"/>
                  </a:lnTo>
                  <a:lnTo>
                    <a:pt x="222" y="3090"/>
                  </a:lnTo>
                  <a:lnTo>
                    <a:pt x="239" y="3135"/>
                  </a:lnTo>
                  <a:lnTo>
                    <a:pt x="258" y="3178"/>
                  </a:lnTo>
                  <a:lnTo>
                    <a:pt x="291" y="3255"/>
                  </a:lnTo>
                  <a:lnTo>
                    <a:pt x="322" y="3320"/>
                  </a:lnTo>
                  <a:lnTo>
                    <a:pt x="347" y="3373"/>
                  </a:lnTo>
                  <a:lnTo>
                    <a:pt x="368" y="3412"/>
                  </a:lnTo>
                  <a:lnTo>
                    <a:pt x="381" y="3435"/>
                  </a:lnTo>
                  <a:lnTo>
                    <a:pt x="385" y="3443"/>
                  </a:lnTo>
                  <a:lnTo>
                    <a:pt x="393" y="3446"/>
                  </a:lnTo>
                  <a:lnTo>
                    <a:pt x="415" y="3455"/>
                  </a:lnTo>
                  <a:lnTo>
                    <a:pt x="450" y="3467"/>
                  </a:lnTo>
                  <a:lnTo>
                    <a:pt x="496" y="3481"/>
                  </a:lnTo>
                  <a:lnTo>
                    <a:pt x="521" y="3488"/>
                  </a:lnTo>
                  <a:lnTo>
                    <a:pt x="550" y="3495"/>
                  </a:lnTo>
                  <a:lnTo>
                    <a:pt x="579" y="3502"/>
                  </a:lnTo>
                  <a:lnTo>
                    <a:pt x="610" y="3509"/>
                  </a:lnTo>
                  <a:lnTo>
                    <a:pt x="642" y="3515"/>
                  </a:lnTo>
                  <a:lnTo>
                    <a:pt x="675" y="3520"/>
                  </a:lnTo>
                  <a:lnTo>
                    <a:pt x="709" y="3524"/>
                  </a:lnTo>
                  <a:lnTo>
                    <a:pt x="743" y="3527"/>
                  </a:lnTo>
                  <a:lnTo>
                    <a:pt x="778" y="3528"/>
                  </a:lnTo>
                  <a:lnTo>
                    <a:pt x="811" y="3528"/>
                  </a:lnTo>
                  <a:lnTo>
                    <a:pt x="845" y="3526"/>
                  </a:lnTo>
                  <a:lnTo>
                    <a:pt x="879" y="3522"/>
                  </a:lnTo>
                  <a:lnTo>
                    <a:pt x="911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8" y="3466"/>
                  </a:lnTo>
                  <a:lnTo>
                    <a:pt x="1053" y="3446"/>
                  </a:lnTo>
                  <a:lnTo>
                    <a:pt x="1075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7" y="3294"/>
                  </a:lnTo>
                  <a:lnTo>
                    <a:pt x="1145" y="3251"/>
                  </a:lnTo>
                  <a:lnTo>
                    <a:pt x="1142" y="3243"/>
                  </a:lnTo>
                  <a:lnTo>
                    <a:pt x="1136" y="3220"/>
                  </a:lnTo>
                  <a:lnTo>
                    <a:pt x="1125" y="3181"/>
                  </a:lnTo>
                  <a:lnTo>
                    <a:pt x="1112" y="3131"/>
                  </a:lnTo>
                  <a:lnTo>
                    <a:pt x="1095" y="3069"/>
                  </a:lnTo>
                  <a:lnTo>
                    <a:pt x="1076" y="2997"/>
                  </a:lnTo>
                  <a:lnTo>
                    <a:pt x="1057" y="2916"/>
                  </a:lnTo>
                  <a:lnTo>
                    <a:pt x="1035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4" y="2534"/>
                  </a:lnTo>
                  <a:lnTo>
                    <a:pt x="956" y="2430"/>
                  </a:lnTo>
                  <a:lnTo>
                    <a:pt x="948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7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2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30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8" y="1420"/>
                  </a:lnTo>
                  <a:lnTo>
                    <a:pt x="995" y="1339"/>
                  </a:lnTo>
                  <a:lnTo>
                    <a:pt x="1011" y="1256"/>
                  </a:lnTo>
                  <a:lnTo>
                    <a:pt x="1029" y="1173"/>
                  </a:lnTo>
                  <a:lnTo>
                    <a:pt x="1048" y="1089"/>
                  </a:lnTo>
                  <a:lnTo>
                    <a:pt x="1066" y="1006"/>
                  </a:lnTo>
                  <a:lnTo>
                    <a:pt x="1085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2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8" y="179"/>
                  </a:lnTo>
                  <a:lnTo>
                    <a:pt x="1298" y="105"/>
                  </a:lnTo>
                  <a:lnTo>
                    <a:pt x="1312" y="57"/>
                  </a:lnTo>
                  <a:lnTo>
                    <a:pt x="1316" y="40"/>
                  </a:lnTo>
                  <a:lnTo>
                    <a:pt x="1306" y="39"/>
                  </a:lnTo>
                  <a:lnTo>
                    <a:pt x="1276" y="37"/>
                  </a:lnTo>
                  <a:lnTo>
                    <a:pt x="1229" y="33"/>
                  </a:lnTo>
                  <a:lnTo>
                    <a:pt x="1166" y="28"/>
                  </a:lnTo>
                  <a:lnTo>
                    <a:pt x="1090" y="23"/>
                  </a:lnTo>
                  <a:lnTo>
                    <a:pt x="1005" y="17"/>
                  </a:lnTo>
                  <a:lnTo>
                    <a:pt x="911" y="11"/>
                  </a:lnTo>
                  <a:lnTo>
                    <a:pt x="811" y="6"/>
                  </a:lnTo>
                  <a:lnTo>
                    <a:pt x="709" y="3"/>
                  </a:lnTo>
                  <a:lnTo>
                    <a:pt x="605" y="1"/>
                  </a:lnTo>
                  <a:lnTo>
                    <a:pt x="553" y="0"/>
                  </a:lnTo>
                  <a:lnTo>
                    <a:pt x="501" y="0"/>
                  </a:lnTo>
                  <a:lnTo>
                    <a:pt x="451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2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5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Freeform 162"/>
            <p:cNvSpPr>
              <a:spLocks/>
            </p:cNvSpPr>
            <p:nvPr/>
          </p:nvSpPr>
          <p:spPr bwMode="auto">
            <a:xfrm>
              <a:off x="2851151" y="655638"/>
              <a:ext cx="133350" cy="242888"/>
            </a:xfrm>
            <a:custGeom>
              <a:avLst/>
              <a:gdLst>
                <a:gd name="T0" fmla="*/ 2147483647 w 1268"/>
                <a:gd name="T1" fmla="*/ 0 h 2298"/>
                <a:gd name="T2" fmla="*/ 2147483647 w 1268"/>
                <a:gd name="T3" fmla="*/ 2147483647 h 2298"/>
                <a:gd name="T4" fmla="*/ 2147483647 w 1268"/>
                <a:gd name="T5" fmla="*/ 2147483647 h 2298"/>
                <a:gd name="T6" fmla="*/ 2147483647 w 1268"/>
                <a:gd name="T7" fmla="*/ 2147483647 h 2298"/>
                <a:gd name="T8" fmla="*/ 2147483647 w 1268"/>
                <a:gd name="T9" fmla="*/ 2147483647 h 2298"/>
                <a:gd name="T10" fmla="*/ 2147483647 w 1268"/>
                <a:gd name="T11" fmla="*/ 2147483647 h 2298"/>
                <a:gd name="T12" fmla="*/ 2147483647 w 1268"/>
                <a:gd name="T13" fmla="*/ 2147483647 h 2298"/>
                <a:gd name="T14" fmla="*/ 2147483647 w 1268"/>
                <a:gd name="T15" fmla="*/ 2147483647 h 2298"/>
                <a:gd name="T16" fmla="*/ 2147483647 w 1268"/>
                <a:gd name="T17" fmla="*/ 2147483647 h 2298"/>
                <a:gd name="T18" fmla="*/ 2147483647 w 1268"/>
                <a:gd name="T19" fmla="*/ 2147483647 h 2298"/>
                <a:gd name="T20" fmla="*/ 2147483647 w 1268"/>
                <a:gd name="T21" fmla="*/ 2147483647 h 2298"/>
                <a:gd name="T22" fmla="*/ 2147483647 w 1268"/>
                <a:gd name="T23" fmla="*/ 2147483647 h 2298"/>
                <a:gd name="T24" fmla="*/ 2147483647 w 1268"/>
                <a:gd name="T25" fmla="*/ 2147483647 h 2298"/>
                <a:gd name="T26" fmla="*/ 2147483647 w 1268"/>
                <a:gd name="T27" fmla="*/ 2147483647 h 2298"/>
                <a:gd name="T28" fmla="*/ 2147483647 w 1268"/>
                <a:gd name="T29" fmla="*/ 2147483647 h 2298"/>
                <a:gd name="T30" fmla="*/ 2147483647 w 1268"/>
                <a:gd name="T31" fmla="*/ 2147483647 h 2298"/>
                <a:gd name="T32" fmla="*/ 2147483647 w 1268"/>
                <a:gd name="T33" fmla="*/ 2147483647 h 2298"/>
                <a:gd name="T34" fmla="*/ 2147483647 w 1268"/>
                <a:gd name="T35" fmla="*/ 2147483647 h 2298"/>
                <a:gd name="T36" fmla="*/ 2147483647 w 1268"/>
                <a:gd name="T37" fmla="*/ 2147483647 h 2298"/>
                <a:gd name="T38" fmla="*/ 2147483647 w 1268"/>
                <a:gd name="T39" fmla="*/ 2147483647 h 2298"/>
                <a:gd name="T40" fmla="*/ 2147483647 w 1268"/>
                <a:gd name="T41" fmla="*/ 2147483647 h 2298"/>
                <a:gd name="T42" fmla="*/ 2147483647 w 1268"/>
                <a:gd name="T43" fmla="*/ 2147483647 h 2298"/>
                <a:gd name="T44" fmla="*/ 2147483647 w 1268"/>
                <a:gd name="T45" fmla="*/ 2147483647 h 2298"/>
                <a:gd name="T46" fmla="*/ 2147483647 w 1268"/>
                <a:gd name="T47" fmla="*/ 2147483647 h 2298"/>
                <a:gd name="T48" fmla="*/ 2147483647 w 1268"/>
                <a:gd name="T49" fmla="*/ 2147483647 h 2298"/>
                <a:gd name="T50" fmla="*/ 2147483647 w 1268"/>
                <a:gd name="T51" fmla="*/ 2147483647 h 2298"/>
                <a:gd name="T52" fmla="*/ 2147483647 w 1268"/>
                <a:gd name="T53" fmla="*/ 2147483647 h 2298"/>
                <a:gd name="T54" fmla="*/ 2147483647 w 1268"/>
                <a:gd name="T55" fmla="*/ 2147483647 h 2298"/>
                <a:gd name="T56" fmla="*/ 2147483647 w 1268"/>
                <a:gd name="T57" fmla="*/ 2147483647 h 2298"/>
                <a:gd name="T58" fmla="*/ 2147483647 w 1268"/>
                <a:gd name="T59" fmla="*/ 2147483647 h 2298"/>
                <a:gd name="T60" fmla="*/ 2147483647 w 1268"/>
                <a:gd name="T61" fmla="*/ 2147483647 h 2298"/>
                <a:gd name="T62" fmla="*/ 2147483647 w 1268"/>
                <a:gd name="T63" fmla="*/ 2147483647 h 2298"/>
                <a:gd name="T64" fmla="*/ 2147483647 w 1268"/>
                <a:gd name="T65" fmla="*/ 2147483647 h 2298"/>
                <a:gd name="T66" fmla="*/ 2147483647 w 1268"/>
                <a:gd name="T67" fmla="*/ 2147483647 h 2298"/>
                <a:gd name="T68" fmla="*/ 2147483647 w 1268"/>
                <a:gd name="T69" fmla="*/ 2147483647 h 2298"/>
                <a:gd name="T70" fmla="*/ 2147483647 w 1268"/>
                <a:gd name="T71" fmla="*/ 2147483647 h 2298"/>
                <a:gd name="T72" fmla="*/ 2147483647 w 1268"/>
                <a:gd name="T73" fmla="*/ 2147483647 h 2298"/>
                <a:gd name="T74" fmla="*/ 2147483647 w 1268"/>
                <a:gd name="T75" fmla="*/ 2147483647 h 2298"/>
                <a:gd name="T76" fmla="*/ 2147483647 w 1268"/>
                <a:gd name="T77" fmla="*/ 2147483647 h 2298"/>
                <a:gd name="T78" fmla="*/ 2147483647 w 1268"/>
                <a:gd name="T79" fmla="*/ 2147483647 h 2298"/>
                <a:gd name="T80" fmla="*/ 2147483647 w 1268"/>
                <a:gd name="T81" fmla="*/ 2147483647 h 2298"/>
                <a:gd name="T82" fmla="*/ 2147483647 w 1268"/>
                <a:gd name="T83" fmla="*/ 2147483647 h 2298"/>
                <a:gd name="T84" fmla="*/ 2147483647 w 1268"/>
                <a:gd name="T85" fmla="*/ 2147483647 h 2298"/>
                <a:gd name="T86" fmla="*/ 2147483647 w 1268"/>
                <a:gd name="T87" fmla="*/ 2147483647 h 2298"/>
                <a:gd name="T88" fmla="*/ 2147483647 w 1268"/>
                <a:gd name="T89" fmla="*/ 2147483647 h 2298"/>
                <a:gd name="T90" fmla="*/ 2147483647 w 1268"/>
                <a:gd name="T91" fmla="*/ 2147483647 h 2298"/>
                <a:gd name="T92" fmla="*/ 2147483647 w 1268"/>
                <a:gd name="T93" fmla="*/ 2147483647 h 2298"/>
                <a:gd name="T94" fmla="*/ 2147483647 w 1268"/>
                <a:gd name="T95" fmla="*/ 2147483647 h 2298"/>
                <a:gd name="T96" fmla="*/ 2147483647 w 1268"/>
                <a:gd name="T97" fmla="*/ 2147483647 h 2298"/>
                <a:gd name="T98" fmla="*/ 2147483647 w 1268"/>
                <a:gd name="T99" fmla="*/ 2147483647 h 2298"/>
                <a:gd name="T100" fmla="*/ 2147483647 w 1268"/>
                <a:gd name="T101" fmla="*/ 2147483647 h 2298"/>
                <a:gd name="T102" fmla="*/ 2147483647 w 1268"/>
                <a:gd name="T103" fmla="*/ 2147483647 h 2298"/>
                <a:gd name="T104" fmla="*/ 2147483647 w 1268"/>
                <a:gd name="T105" fmla="*/ 2147483647 h 2298"/>
                <a:gd name="T106" fmla="*/ 2147483647 w 1268"/>
                <a:gd name="T107" fmla="*/ 2147483647 h 2298"/>
                <a:gd name="T108" fmla="*/ 2147483647 w 1268"/>
                <a:gd name="T109" fmla="*/ 2147483647 h 2298"/>
                <a:gd name="T110" fmla="*/ 2147483647 w 1268"/>
                <a:gd name="T111" fmla="*/ 2147483647 h 2298"/>
                <a:gd name="T112" fmla="*/ 2147483647 w 1268"/>
                <a:gd name="T113" fmla="*/ 2147483647 h 2298"/>
                <a:gd name="T114" fmla="*/ 2147483647 w 1268"/>
                <a:gd name="T115" fmla="*/ 2147483647 h 2298"/>
                <a:gd name="T116" fmla="*/ 2147483647 w 1268"/>
                <a:gd name="T117" fmla="*/ 2147483647 h 2298"/>
                <a:gd name="T118" fmla="*/ 2147483647 w 1268"/>
                <a:gd name="T119" fmla="*/ 2147483647 h 2298"/>
                <a:gd name="T120" fmla="*/ 2147483647 w 1268"/>
                <a:gd name="T121" fmla="*/ 2147483647 h 22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68"/>
                <a:gd name="T184" fmla="*/ 0 h 2298"/>
                <a:gd name="T185" fmla="*/ 1268 w 1268"/>
                <a:gd name="T186" fmla="*/ 2298 h 22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68" h="2298">
                  <a:moveTo>
                    <a:pt x="1268" y="0"/>
                  </a:moveTo>
                  <a:lnTo>
                    <a:pt x="1257" y="0"/>
                  </a:lnTo>
                  <a:lnTo>
                    <a:pt x="1226" y="0"/>
                  </a:lnTo>
                  <a:lnTo>
                    <a:pt x="1178" y="1"/>
                  </a:lnTo>
                  <a:lnTo>
                    <a:pt x="1115" y="2"/>
                  </a:lnTo>
                  <a:lnTo>
                    <a:pt x="1038" y="3"/>
                  </a:lnTo>
                  <a:lnTo>
                    <a:pt x="951" y="5"/>
                  </a:lnTo>
                  <a:lnTo>
                    <a:pt x="856" y="8"/>
                  </a:lnTo>
                  <a:lnTo>
                    <a:pt x="756" y="13"/>
                  </a:lnTo>
                  <a:lnTo>
                    <a:pt x="651" y="18"/>
                  </a:lnTo>
                  <a:lnTo>
                    <a:pt x="545" y="23"/>
                  </a:lnTo>
                  <a:lnTo>
                    <a:pt x="441" y="31"/>
                  </a:lnTo>
                  <a:lnTo>
                    <a:pt x="340" y="39"/>
                  </a:lnTo>
                  <a:lnTo>
                    <a:pt x="291" y="44"/>
                  </a:lnTo>
                  <a:lnTo>
                    <a:pt x="246" y="49"/>
                  </a:lnTo>
                  <a:lnTo>
                    <a:pt x="201" y="55"/>
                  </a:lnTo>
                  <a:lnTo>
                    <a:pt x="159" y="61"/>
                  </a:lnTo>
                  <a:lnTo>
                    <a:pt x="119" y="69"/>
                  </a:lnTo>
                  <a:lnTo>
                    <a:pt x="83" y="76"/>
                  </a:lnTo>
                  <a:lnTo>
                    <a:pt x="50" y="83"/>
                  </a:lnTo>
                  <a:lnTo>
                    <a:pt x="21" y="91"/>
                  </a:lnTo>
                  <a:lnTo>
                    <a:pt x="20" y="99"/>
                  </a:lnTo>
                  <a:lnTo>
                    <a:pt x="19" y="120"/>
                  </a:lnTo>
                  <a:lnTo>
                    <a:pt x="16" y="155"/>
                  </a:lnTo>
                  <a:lnTo>
                    <a:pt x="14" y="202"/>
                  </a:lnTo>
                  <a:lnTo>
                    <a:pt x="11" y="260"/>
                  </a:lnTo>
                  <a:lnTo>
                    <a:pt x="8" y="328"/>
                  </a:lnTo>
                  <a:lnTo>
                    <a:pt x="4" y="405"/>
                  </a:lnTo>
                  <a:lnTo>
                    <a:pt x="0" y="491"/>
                  </a:lnTo>
                  <a:lnTo>
                    <a:pt x="19" y="486"/>
                  </a:lnTo>
                  <a:lnTo>
                    <a:pt x="38" y="482"/>
                  </a:lnTo>
                  <a:lnTo>
                    <a:pt x="57" y="479"/>
                  </a:lnTo>
                  <a:lnTo>
                    <a:pt x="77" y="479"/>
                  </a:lnTo>
                  <a:lnTo>
                    <a:pt x="96" y="480"/>
                  </a:lnTo>
                  <a:lnTo>
                    <a:pt x="116" y="482"/>
                  </a:lnTo>
                  <a:lnTo>
                    <a:pt x="138" y="486"/>
                  </a:lnTo>
                  <a:lnTo>
                    <a:pt x="158" y="490"/>
                  </a:lnTo>
                  <a:lnTo>
                    <a:pt x="202" y="502"/>
                  </a:lnTo>
                  <a:lnTo>
                    <a:pt x="247" y="517"/>
                  </a:lnTo>
                  <a:lnTo>
                    <a:pt x="294" y="534"/>
                  </a:lnTo>
                  <a:lnTo>
                    <a:pt x="344" y="550"/>
                  </a:lnTo>
                  <a:lnTo>
                    <a:pt x="370" y="558"/>
                  </a:lnTo>
                  <a:lnTo>
                    <a:pt x="396" y="566"/>
                  </a:lnTo>
                  <a:lnTo>
                    <a:pt x="423" y="573"/>
                  </a:lnTo>
                  <a:lnTo>
                    <a:pt x="450" y="580"/>
                  </a:lnTo>
                  <a:lnTo>
                    <a:pt x="479" y="587"/>
                  </a:lnTo>
                  <a:lnTo>
                    <a:pt x="508" y="591"/>
                  </a:lnTo>
                  <a:lnTo>
                    <a:pt x="538" y="595"/>
                  </a:lnTo>
                  <a:lnTo>
                    <a:pt x="568" y="598"/>
                  </a:lnTo>
                  <a:lnTo>
                    <a:pt x="599" y="599"/>
                  </a:lnTo>
                  <a:lnTo>
                    <a:pt x="631" y="599"/>
                  </a:lnTo>
                  <a:lnTo>
                    <a:pt x="664" y="597"/>
                  </a:lnTo>
                  <a:lnTo>
                    <a:pt x="698" y="594"/>
                  </a:lnTo>
                  <a:lnTo>
                    <a:pt x="732" y="589"/>
                  </a:lnTo>
                  <a:lnTo>
                    <a:pt x="767" y="580"/>
                  </a:lnTo>
                  <a:lnTo>
                    <a:pt x="803" y="571"/>
                  </a:lnTo>
                  <a:lnTo>
                    <a:pt x="840" y="559"/>
                  </a:lnTo>
                  <a:lnTo>
                    <a:pt x="814" y="615"/>
                  </a:lnTo>
                  <a:lnTo>
                    <a:pt x="791" y="675"/>
                  </a:lnTo>
                  <a:lnTo>
                    <a:pt x="771" y="738"/>
                  </a:lnTo>
                  <a:lnTo>
                    <a:pt x="753" y="804"/>
                  </a:lnTo>
                  <a:lnTo>
                    <a:pt x="737" y="874"/>
                  </a:lnTo>
                  <a:lnTo>
                    <a:pt x="724" y="945"/>
                  </a:lnTo>
                  <a:lnTo>
                    <a:pt x="713" y="1018"/>
                  </a:lnTo>
                  <a:lnTo>
                    <a:pt x="705" y="1092"/>
                  </a:lnTo>
                  <a:lnTo>
                    <a:pt x="698" y="1168"/>
                  </a:lnTo>
                  <a:lnTo>
                    <a:pt x="691" y="1244"/>
                  </a:lnTo>
                  <a:lnTo>
                    <a:pt x="687" y="1320"/>
                  </a:lnTo>
                  <a:lnTo>
                    <a:pt x="685" y="1397"/>
                  </a:lnTo>
                  <a:lnTo>
                    <a:pt x="684" y="1472"/>
                  </a:lnTo>
                  <a:lnTo>
                    <a:pt x="683" y="1546"/>
                  </a:lnTo>
                  <a:lnTo>
                    <a:pt x="684" y="1621"/>
                  </a:lnTo>
                  <a:lnTo>
                    <a:pt x="685" y="1692"/>
                  </a:lnTo>
                  <a:lnTo>
                    <a:pt x="689" y="1828"/>
                  </a:lnTo>
                  <a:lnTo>
                    <a:pt x="696" y="1955"/>
                  </a:lnTo>
                  <a:lnTo>
                    <a:pt x="701" y="2064"/>
                  </a:lnTo>
                  <a:lnTo>
                    <a:pt x="706" y="2157"/>
                  </a:lnTo>
                  <a:lnTo>
                    <a:pt x="707" y="2196"/>
                  </a:lnTo>
                  <a:lnTo>
                    <a:pt x="707" y="2229"/>
                  </a:lnTo>
                  <a:lnTo>
                    <a:pt x="707" y="2257"/>
                  </a:lnTo>
                  <a:lnTo>
                    <a:pt x="705" y="2277"/>
                  </a:lnTo>
                  <a:lnTo>
                    <a:pt x="703" y="2291"/>
                  </a:lnTo>
                  <a:lnTo>
                    <a:pt x="699" y="2298"/>
                  </a:lnTo>
                  <a:lnTo>
                    <a:pt x="693" y="2296"/>
                  </a:lnTo>
                  <a:lnTo>
                    <a:pt x="685" y="2287"/>
                  </a:lnTo>
                  <a:lnTo>
                    <a:pt x="685" y="2284"/>
                  </a:lnTo>
                  <a:lnTo>
                    <a:pt x="686" y="2280"/>
                  </a:lnTo>
                  <a:lnTo>
                    <a:pt x="688" y="2275"/>
                  </a:lnTo>
                  <a:lnTo>
                    <a:pt x="691" y="2270"/>
                  </a:lnTo>
                  <a:lnTo>
                    <a:pt x="699" y="2258"/>
                  </a:lnTo>
                  <a:lnTo>
                    <a:pt x="709" y="2244"/>
                  </a:lnTo>
                  <a:lnTo>
                    <a:pt x="735" y="2213"/>
                  </a:lnTo>
                  <a:lnTo>
                    <a:pt x="765" y="2180"/>
                  </a:lnTo>
                  <a:lnTo>
                    <a:pt x="795" y="2148"/>
                  </a:lnTo>
                  <a:lnTo>
                    <a:pt x="821" y="2117"/>
                  </a:lnTo>
                  <a:lnTo>
                    <a:pt x="831" y="2104"/>
                  </a:lnTo>
                  <a:lnTo>
                    <a:pt x="839" y="2092"/>
                  </a:lnTo>
                  <a:lnTo>
                    <a:pt x="842" y="2087"/>
                  </a:lnTo>
                  <a:lnTo>
                    <a:pt x="844" y="2083"/>
                  </a:lnTo>
                  <a:lnTo>
                    <a:pt x="845" y="2078"/>
                  </a:lnTo>
                  <a:lnTo>
                    <a:pt x="846" y="2075"/>
                  </a:lnTo>
                  <a:lnTo>
                    <a:pt x="845" y="2024"/>
                  </a:lnTo>
                  <a:lnTo>
                    <a:pt x="847" y="1968"/>
                  </a:lnTo>
                  <a:lnTo>
                    <a:pt x="851" y="1906"/>
                  </a:lnTo>
                  <a:lnTo>
                    <a:pt x="857" y="1839"/>
                  </a:lnTo>
                  <a:lnTo>
                    <a:pt x="867" y="1769"/>
                  </a:lnTo>
                  <a:lnTo>
                    <a:pt x="877" y="1695"/>
                  </a:lnTo>
                  <a:lnTo>
                    <a:pt x="889" y="1617"/>
                  </a:lnTo>
                  <a:lnTo>
                    <a:pt x="902" y="1536"/>
                  </a:lnTo>
                  <a:lnTo>
                    <a:pt x="918" y="1454"/>
                  </a:lnTo>
                  <a:lnTo>
                    <a:pt x="934" y="1368"/>
                  </a:lnTo>
                  <a:lnTo>
                    <a:pt x="951" y="1283"/>
                  </a:lnTo>
                  <a:lnTo>
                    <a:pt x="969" y="1195"/>
                  </a:lnTo>
                  <a:lnTo>
                    <a:pt x="1008" y="1020"/>
                  </a:lnTo>
                  <a:lnTo>
                    <a:pt x="1049" y="847"/>
                  </a:lnTo>
                  <a:lnTo>
                    <a:pt x="1089" y="680"/>
                  </a:lnTo>
                  <a:lnTo>
                    <a:pt x="1128" y="523"/>
                  </a:lnTo>
                  <a:lnTo>
                    <a:pt x="1165" y="379"/>
                  </a:lnTo>
                  <a:lnTo>
                    <a:pt x="1199" y="254"/>
                  </a:lnTo>
                  <a:lnTo>
                    <a:pt x="1227" y="149"/>
                  </a:lnTo>
                  <a:lnTo>
                    <a:pt x="1248" y="69"/>
                  </a:lnTo>
                  <a:lnTo>
                    <a:pt x="1263" y="19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Freeform 163"/>
            <p:cNvSpPr>
              <a:spLocks/>
            </p:cNvSpPr>
            <p:nvPr/>
          </p:nvSpPr>
          <p:spPr bwMode="auto">
            <a:xfrm>
              <a:off x="2733676" y="661988"/>
              <a:ext cx="139700" cy="373063"/>
            </a:xfrm>
            <a:custGeom>
              <a:avLst/>
              <a:gdLst>
                <a:gd name="T0" fmla="*/ 2147483647 w 1317"/>
                <a:gd name="T1" fmla="*/ 2147483647 h 3528"/>
                <a:gd name="T2" fmla="*/ 2147483647 w 1317"/>
                <a:gd name="T3" fmla="*/ 2147483647 h 3528"/>
                <a:gd name="T4" fmla="*/ 2147483647 w 1317"/>
                <a:gd name="T5" fmla="*/ 2147483647 h 3528"/>
                <a:gd name="T6" fmla="*/ 2147483647 w 1317"/>
                <a:gd name="T7" fmla="*/ 2147483647 h 3528"/>
                <a:gd name="T8" fmla="*/ 2147483647 w 1317"/>
                <a:gd name="T9" fmla="*/ 2147483647 h 3528"/>
                <a:gd name="T10" fmla="*/ 0 w 1317"/>
                <a:gd name="T11" fmla="*/ 2147483647 h 3528"/>
                <a:gd name="T12" fmla="*/ 2147483647 w 1317"/>
                <a:gd name="T13" fmla="*/ 2147483647 h 3528"/>
                <a:gd name="T14" fmla="*/ 2147483647 w 1317"/>
                <a:gd name="T15" fmla="*/ 2147483647 h 3528"/>
                <a:gd name="T16" fmla="*/ 2147483647 w 1317"/>
                <a:gd name="T17" fmla="*/ 2147483647 h 3528"/>
                <a:gd name="T18" fmla="*/ 2147483647 w 1317"/>
                <a:gd name="T19" fmla="*/ 2147483647 h 3528"/>
                <a:gd name="T20" fmla="*/ 2147483647 w 1317"/>
                <a:gd name="T21" fmla="*/ 2147483647 h 3528"/>
                <a:gd name="T22" fmla="*/ 2147483647 w 1317"/>
                <a:gd name="T23" fmla="*/ 2147483647 h 3528"/>
                <a:gd name="T24" fmla="*/ 2147483647 w 1317"/>
                <a:gd name="T25" fmla="*/ 2147483647 h 3528"/>
                <a:gd name="T26" fmla="*/ 2147483647 w 1317"/>
                <a:gd name="T27" fmla="*/ 2147483647 h 3528"/>
                <a:gd name="T28" fmla="*/ 2147483647 w 1317"/>
                <a:gd name="T29" fmla="*/ 2147483647 h 3528"/>
                <a:gd name="T30" fmla="*/ 2147483647 w 1317"/>
                <a:gd name="T31" fmla="*/ 2147483647 h 3528"/>
                <a:gd name="T32" fmla="*/ 2147483647 w 1317"/>
                <a:gd name="T33" fmla="*/ 2147483647 h 3528"/>
                <a:gd name="T34" fmla="*/ 2147483647 w 1317"/>
                <a:gd name="T35" fmla="*/ 2147483647 h 3528"/>
                <a:gd name="T36" fmla="*/ 2147483647 w 1317"/>
                <a:gd name="T37" fmla="*/ 2147483647 h 3528"/>
                <a:gd name="T38" fmla="*/ 2147483647 w 1317"/>
                <a:gd name="T39" fmla="*/ 2147483647 h 3528"/>
                <a:gd name="T40" fmla="*/ 2147483647 w 1317"/>
                <a:gd name="T41" fmla="*/ 2147483647 h 3528"/>
                <a:gd name="T42" fmla="*/ 2147483647 w 1317"/>
                <a:gd name="T43" fmla="*/ 2147483647 h 3528"/>
                <a:gd name="T44" fmla="*/ 2147483647 w 1317"/>
                <a:gd name="T45" fmla="*/ 2147483647 h 3528"/>
                <a:gd name="T46" fmla="*/ 2147483647 w 1317"/>
                <a:gd name="T47" fmla="*/ 2147483647 h 3528"/>
                <a:gd name="T48" fmla="*/ 2147483647 w 1317"/>
                <a:gd name="T49" fmla="*/ 2147483647 h 3528"/>
                <a:gd name="T50" fmla="*/ 2147483647 w 1317"/>
                <a:gd name="T51" fmla="*/ 2147483647 h 3528"/>
                <a:gd name="T52" fmla="*/ 2147483647 w 1317"/>
                <a:gd name="T53" fmla="*/ 2147483647 h 3528"/>
                <a:gd name="T54" fmla="*/ 2147483647 w 1317"/>
                <a:gd name="T55" fmla="*/ 2147483647 h 3528"/>
                <a:gd name="T56" fmla="*/ 2147483647 w 1317"/>
                <a:gd name="T57" fmla="*/ 2147483647 h 3528"/>
                <a:gd name="T58" fmla="*/ 2147483647 w 1317"/>
                <a:gd name="T59" fmla="*/ 2147483647 h 3528"/>
                <a:gd name="T60" fmla="*/ 2147483647 w 1317"/>
                <a:gd name="T61" fmla="*/ 2147483647 h 3528"/>
                <a:gd name="T62" fmla="*/ 2147483647 w 1317"/>
                <a:gd name="T63" fmla="*/ 2147483647 h 3528"/>
                <a:gd name="T64" fmla="*/ 2147483647 w 1317"/>
                <a:gd name="T65" fmla="*/ 2147483647 h 3528"/>
                <a:gd name="T66" fmla="*/ 2147483647 w 1317"/>
                <a:gd name="T67" fmla="*/ 2147483647 h 3528"/>
                <a:gd name="T68" fmla="*/ 2147483647 w 1317"/>
                <a:gd name="T69" fmla="*/ 2147483647 h 3528"/>
                <a:gd name="T70" fmla="*/ 2147483647 w 1317"/>
                <a:gd name="T71" fmla="*/ 2147483647 h 3528"/>
                <a:gd name="T72" fmla="*/ 2147483647 w 1317"/>
                <a:gd name="T73" fmla="*/ 2147483647 h 3528"/>
                <a:gd name="T74" fmla="*/ 2147483647 w 1317"/>
                <a:gd name="T75" fmla="*/ 2147483647 h 3528"/>
                <a:gd name="T76" fmla="*/ 2147483647 w 1317"/>
                <a:gd name="T77" fmla="*/ 2147483647 h 3528"/>
                <a:gd name="T78" fmla="*/ 2147483647 w 1317"/>
                <a:gd name="T79" fmla="*/ 2147483647 h 3528"/>
                <a:gd name="T80" fmla="*/ 2147483647 w 1317"/>
                <a:gd name="T81" fmla="*/ 2147483647 h 3528"/>
                <a:gd name="T82" fmla="*/ 2147483647 w 1317"/>
                <a:gd name="T83" fmla="*/ 0 h 3528"/>
                <a:gd name="T84" fmla="*/ 2147483647 w 1317"/>
                <a:gd name="T85" fmla="*/ 2147483647 h 3528"/>
                <a:gd name="T86" fmla="*/ 2147483647 w 1317"/>
                <a:gd name="T87" fmla="*/ 2147483647 h 3528"/>
                <a:gd name="T88" fmla="*/ 2147483647 w 1317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7"/>
                <a:gd name="T136" fmla="*/ 0 h 3528"/>
                <a:gd name="T137" fmla="*/ 1317 w 1317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7" h="3528">
                  <a:moveTo>
                    <a:pt x="84" y="40"/>
                  </a:moveTo>
                  <a:lnTo>
                    <a:pt x="84" y="54"/>
                  </a:lnTo>
                  <a:lnTo>
                    <a:pt x="82" y="93"/>
                  </a:lnTo>
                  <a:lnTo>
                    <a:pt x="79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4" y="457"/>
                  </a:lnTo>
                  <a:lnTo>
                    <a:pt x="58" y="589"/>
                  </a:lnTo>
                  <a:lnTo>
                    <a:pt x="50" y="731"/>
                  </a:lnTo>
                  <a:lnTo>
                    <a:pt x="43" y="882"/>
                  </a:lnTo>
                  <a:lnTo>
                    <a:pt x="36" y="1039"/>
                  </a:lnTo>
                  <a:lnTo>
                    <a:pt x="30" y="1200"/>
                  </a:lnTo>
                  <a:lnTo>
                    <a:pt x="23" y="1363"/>
                  </a:lnTo>
                  <a:lnTo>
                    <a:pt x="17" y="1525"/>
                  </a:lnTo>
                  <a:lnTo>
                    <a:pt x="11" y="1684"/>
                  </a:lnTo>
                  <a:lnTo>
                    <a:pt x="6" y="1836"/>
                  </a:lnTo>
                  <a:lnTo>
                    <a:pt x="1" y="1981"/>
                  </a:lnTo>
                  <a:lnTo>
                    <a:pt x="0" y="2051"/>
                  </a:lnTo>
                  <a:lnTo>
                    <a:pt x="2" y="2120"/>
                  </a:lnTo>
                  <a:lnTo>
                    <a:pt x="6" y="2190"/>
                  </a:lnTo>
                  <a:lnTo>
                    <a:pt x="11" y="2258"/>
                  </a:lnTo>
                  <a:lnTo>
                    <a:pt x="19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6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7" y="2941"/>
                  </a:lnTo>
                  <a:lnTo>
                    <a:pt x="185" y="2993"/>
                  </a:lnTo>
                  <a:lnTo>
                    <a:pt x="203" y="3042"/>
                  </a:lnTo>
                  <a:lnTo>
                    <a:pt x="222" y="3090"/>
                  </a:lnTo>
                  <a:lnTo>
                    <a:pt x="240" y="3135"/>
                  </a:lnTo>
                  <a:lnTo>
                    <a:pt x="258" y="3178"/>
                  </a:lnTo>
                  <a:lnTo>
                    <a:pt x="292" y="3255"/>
                  </a:lnTo>
                  <a:lnTo>
                    <a:pt x="322" y="3320"/>
                  </a:lnTo>
                  <a:lnTo>
                    <a:pt x="348" y="3373"/>
                  </a:lnTo>
                  <a:lnTo>
                    <a:pt x="368" y="3412"/>
                  </a:lnTo>
                  <a:lnTo>
                    <a:pt x="380" y="3435"/>
                  </a:lnTo>
                  <a:lnTo>
                    <a:pt x="385" y="3443"/>
                  </a:lnTo>
                  <a:lnTo>
                    <a:pt x="394" y="3446"/>
                  </a:lnTo>
                  <a:lnTo>
                    <a:pt x="416" y="3455"/>
                  </a:lnTo>
                  <a:lnTo>
                    <a:pt x="451" y="3467"/>
                  </a:lnTo>
                  <a:lnTo>
                    <a:pt x="495" y="3481"/>
                  </a:lnTo>
                  <a:lnTo>
                    <a:pt x="522" y="3488"/>
                  </a:lnTo>
                  <a:lnTo>
                    <a:pt x="549" y="3495"/>
                  </a:lnTo>
                  <a:lnTo>
                    <a:pt x="580" y="3502"/>
                  </a:lnTo>
                  <a:lnTo>
                    <a:pt x="610" y="3509"/>
                  </a:lnTo>
                  <a:lnTo>
                    <a:pt x="643" y="3515"/>
                  </a:lnTo>
                  <a:lnTo>
                    <a:pt x="676" y="3520"/>
                  </a:lnTo>
                  <a:lnTo>
                    <a:pt x="709" y="3524"/>
                  </a:lnTo>
                  <a:lnTo>
                    <a:pt x="744" y="3527"/>
                  </a:lnTo>
                  <a:lnTo>
                    <a:pt x="777" y="3528"/>
                  </a:lnTo>
                  <a:lnTo>
                    <a:pt x="812" y="3528"/>
                  </a:lnTo>
                  <a:lnTo>
                    <a:pt x="846" y="3526"/>
                  </a:lnTo>
                  <a:lnTo>
                    <a:pt x="879" y="3522"/>
                  </a:lnTo>
                  <a:lnTo>
                    <a:pt x="912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9" y="3466"/>
                  </a:lnTo>
                  <a:lnTo>
                    <a:pt x="1053" y="3446"/>
                  </a:lnTo>
                  <a:lnTo>
                    <a:pt x="1076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8" y="3294"/>
                  </a:lnTo>
                  <a:lnTo>
                    <a:pt x="1145" y="3251"/>
                  </a:lnTo>
                  <a:lnTo>
                    <a:pt x="1143" y="3243"/>
                  </a:lnTo>
                  <a:lnTo>
                    <a:pt x="1136" y="3220"/>
                  </a:lnTo>
                  <a:lnTo>
                    <a:pt x="1126" y="3181"/>
                  </a:lnTo>
                  <a:lnTo>
                    <a:pt x="1111" y="3131"/>
                  </a:lnTo>
                  <a:lnTo>
                    <a:pt x="1095" y="3069"/>
                  </a:lnTo>
                  <a:lnTo>
                    <a:pt x="1077" y="2997"/>
                  </a:lnTo>
                  <a:lnTo>
                    <a:pt x="1056" y="2916"/>
                  </a:lnTo>
                  <a:lnTo>
                    <a:pt x="1036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5" y="2534"/>
                  </a:lnTo>
                  <a:lnTo>
                    <a:pt x="957" y="2430"/>
                  </a:lnTo>
                  <a:lnTo>
                    <a:pt x="947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6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3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29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9" y="1420"/>
                  </a:lnTo>
                  <a:lnTo>
                    <a:pt x="994" y="1339"/>
                  </a:lnTo>
                  <a:lnTo>
                    <a:pt x="1012" y="1256"/>
                  </a:lnTo>
                  <a:lnTo>
                    <a:pt x="1029" y="1173"/>
                  </a:lnTo>
                  <a:lnTo>
                    <a:pt x="1047" y="1089"/>
                  </a:lnTo>
                  <a:lnTo>
                    <a:pt x="1067" y="1006"/>
                  </a:lnTo>
                  <a:lnTo>
                    <a:pt x="1086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3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7" y="179"/>
                  </a:lnTo>
                  <a:lnTo>
                    <a:pt x="1299" y="105"/>
                  </a:lnTo>
                  <a:lnTo>
                    <a:pt x="1312" y="57"/>
                  </a:lnTo>
                  <a:lnTo>
                    <a:pt x="1317" y="40"/>
                  </a:lnTo>
                  <a:lnTo>
                    <a:pt x="1307" y="39"/>
                  </a:lnTo>
                  <a:lnTo>
                    <a:pt x="1276" y="37"/>
                  </a:lnTo>
                  <a:lnTo>
                    <a:pt x="1228" y="33"/>
                  </a:lnTo>
                  <a:lnTo>
                    <a:pt x="1166" y="28"/>
                  </a:lnTo>
                  <a:lnTo>
                    <a:pt x="1091" y="23"/>
                  </a:lnTo>
                  <a:lnTo>
                    <a:pt x="1005" y="17"/>
                  </a:lnTo>
                  <a:lnTo>
                    <a:pt x="912" y="11"/>
                  </a:lnTo>
                  <a:lnTo>
                    <a:pt x="812" y="6"/>
                  </a:lnTo>
                  <a:lnTo>
                    <a:pt x="709" y="3"/>
                  </a:lnTo>
                  <a:lnTo>
                    <a:pt x="604" y="1"/>
                  </a:lnTo>
                  <a:lnTo>
                    <a:pt x="552" y="0"/>
                  </a:lnTo>
                  <a:lnTo>
                    <a:pt x="502" y="0"/>
                  </a:lnTo>
                  <a:lnTo>
                    <a:pt x="452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3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4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" name="Freeform 164"/>
            <p:cNvSpPr>
              <a:spLocks/>
            </p:cNvSpPr>
            <p:nvPr/>
          </p:nvSpPr>
          <p:spPr bwMode="auto">
            <a:xfrm>
              <a:off x="2741613" y="661988"/>
              <a:ext cx="131763" cy="236538"/>
            </a:xfrm>
            <a:custGeom>
              <a:avLst/>
              <a:gdLst>
                <a:gd name="T0" fmla="*/ 2147483647 w 1252"/>
                <a:gd name="T1" fmla="*/ 2147483647 h 2247"/>
                <a:gd name="T2" fmla="*/ 2147483647 w 1252"/>
                <a:gd name="T3" fmla="*/ 2147483647 h 2247"/>
                <a:gd name="T4" fmla="*/ 2147483647 w 1252"/>
                <a:gd name="T5" fmla="*/ 2147483647 h 2247"/>
                <a:gd name="T6" fmla="*/ 2147483647 w 1252"/>
                <a:gd name="T7" fmla="*/ 2147483647 h 2247"/>
                <a:gd name="T8" fmla="*/ 2147483647 w 1252"/>
                <a:gd name="T9" fmla="*/ 2147483647 h 2247"/>
                <a:gd name="T10" fmla="*/ 2147483647 w 1252"/>
                <a:gd name="T11" fmla="*/ 0 h 2247"/>
                <a:gd name="T12" fmla="*/ 2147483647 w 1252"/>
                <a:gd name="T13" fmla="*/ 2147483647 h 2247"/>
                <a:gd name="T14" fmla="*/ 2147483647 w 1252"/>
                <a:gd name="T15" fmla="*/ 2147483647 h 2247"/>
                <a:gd name="T16" fmla="*/ 2147483647 w 1252"/>
                <a:gd name="T17" fmla="*/ 2147483647 h 2247"/>
                <a:gd name="T18" fmla="*/ 2147483647 w 1252"/>
                <a:gd name="T19" fmla="*/ 2147483647 h 2247"/>
                <a:gd name="T20" fmla="*/ 2147483647 w 1252"/>
                <a:gd name="T21" fmla="*/ 2147483647 h 2247"/>
                <a:gd name="T22" fmla="*/ 2147483647 w 1252"/>
                <a:gd name="T23" fmla="*/ 2147483647 h 2247"/>
                <a:gd name="T24" fmla="*/ 2147483647 w 1252"/>
                <a:gd name="T25" fmla="*/ 2147483647 h 2247"/>
                <a:gd name="T26" fmla="*/ 2147483647 w 1252"/>
                <a:gd name="T27" fmla="*/ 2147483647 h 2247"/>
                <a:gd name="T28" fmla="*/ 2147483647 w 1252"/>
                <a:gd name="T29" fmla="*/ 2147483647 h 2247"/>
                <a:gd name="T30" fmla="*/ 2147483647 w 1252"/>
                <a:gd name="T31" fmla="*/ 2147483647 h 2247"/>
                <a:gd name="T32" fmla="*/ 2147483647 w 1252"/>
                <a:gd name="T33" fmla="*/ 2147483647 h 2247"/>
                <a:gd name="T34" fmla="*/ 2147483647 w 1252"/>
                <a:gd name="T35" fmla="*/ 2147483647 h 2247"/>
                <a:gd name="T36" fmla="*/ 2147483647 w 1252"/>
                <a:gd name="T37" fmla="*/ 2147483647 h 2247"/>
                <a:gd name="T38" fmla="*/ 2147483647 w 1252"/>
                <a:gd name="T39" fmla="*/ 2147483647 h 2247"/>
                <a:gd name="T40" fmla="*/ 2147483647 w 1252"/>
                <a:gd name="T41" fmla="*/ 2147483647 h 2247"/>
                <a:gd name="T42" fmla="*/ 2147483647 w 1252"/>
                <a:gd name="T43" fmla="*/ 2147483647 h 2247"/>
                <a:gd name="T44" fmla="*/ 2147483647 w 1252"/>
                <a:gd name="T45" fmla="*/ 2147483647 h 2247"/>
                <a:gd name="T46" fmla="*/ 2147483647 w 1252"/>
                <a:gd name="T47" fmla="*/ 2147483647 h 2247"/>
                <a:gd name="T48" fmla="*/ 2147483647 w 1252"/>
                <a:gd name="T49" fmla="*/ 2147483647 h 2247"/>
                <a:gd name="T50" fmla="*/ 2147483647 w 1252"/>
                <a:gd name="T51" fmla="*/ 2147483647 h 2247"/>
                <a:gd name="T52" fmla="*/ 2147483647 w 1252"/>
                <a:gd name="T53" fmla="*/ 2147483647 h 2247"/>
                <a:gd name="T54" fmla="*/ 2147483647 w 1252"/>
                <a:gd name="T55" fmla="*/ 2147483647 h 2247"/>
                <a:gd name="T56" fmla="*/ 2147483647 w 1252"/>
                <a:gd name="T57" fmla="*/ 2147483647 h 2247"/>
                <a:gd name="T58" fmla="*/ 2147483647 w 1252"/>
                <a:gd name="T59" fmla="*/ 2147483647 h 2247"/>
                <a:gd name="T60" fmla="*/ 2147483647 w 1252"/>
                <a:gd name="T61" fmla="*/ 2147483647 h 2247"/>
                <a:gd name="T62" fmla="*/ 2147483647 w 1252"/>
                <a:gd name="T63" fmla="*/ 2147483647 h 2247"/>
                <a:gd name="T64" fmla="*/ 2147483647 w 1252"/>
                <a:gd name="T65" fmla="*/ 2147483647 h 2247"/>
                <a:gd name="T66" fmla="*/ 2147483647 w 1252"/>
                <a:gd name="T67" fmla="*/ 2147483647 h 2247"/>
                <a:gd name="T68" fmla="*/ 2147483647 w 1252"/>
                <a:gd name="T69" fmla="*/ 2147483647 h 2247"/>
                <a:gd name="T70" fmla="*/ 2147483647 w 1252"/>
                <a:gd name="T71" fmla="*/ 2147483647 h 2247"/>
                <a:gd name="T72" fmla="*/ 2147483647 w 1252"/>
                <a:gd name="T73" fmla="*/ 2147483647 h 2247"/>
                <a:gd name="T74" fmla="*/ 2147483647 w 1252"/>
                <a:gd name="T75" fmla="*/ 2147483647 h 2247"/>
                <a:gd name="T76" fmla="*/ 2147483647 w 1252"/>
                <a:gd name="T77" fmla="*/ 2147483647 h 2247"/>
                <a:gd name="T78" fmla="*/ 2147483647 w 1252"/>
                <a:gd name="T79" fmla="*/ 2147483647 h 2247"/>
                <a:gd name="T80" fmla="*/ 2147483647 w 1252"/>
                <a:gd name="T81" fmla="*/ 2147483647 h 2247"/>
                <a:gd name="T82" fmla="*/ 2147483647 w 1252"/>
                <a:gd name="T83" fmla="*/ 2147483647 h 2247"/>
                <a:gd name="T84" fmla="*/ 2147483647 w 1252"/>
                <a:gd name="T85" fmla="*/ 2147483647 h 2247"/>
                <a:gd name="T86" fmla="*/ 2147483647 w 1252"/>
                <a:gd name="T87" fmla="*/ 2147483647 h 2247"/>
                <a:gd name="T88" fmla="*/ 2147483647 w 1252"/>
                <a:gd name="T89" fmla="*/ 2147483647 h 2247"/>
                <a:gd name="T90" fmla="*/ 2147483647 w 1252"/>
                <a:gd name="T91" fmla="*/ 2147483647 h 2247"/>
                <a:gd name="T92" fmla="*/ 2147483647 w 1252"/>
                <a:gd name="T93" fmla="*/ 2147483647 h 2247"/>
                <a:gd name="T94" fmla="*/ 2147483647 w 1252"/>
                <a:gd name="T95" fmla="*/ 2147483647 h 2247"/>
                <a:gd name="T96" fmla="*/ 2147483647 w 1252"/>
                <a:gd name="T97" fmla="*/ 2147483647 h 2247"/>
                <a:gd name="T98" fmla="*/ 2147483647 w 1252"/>
                <a:gd name="T99" fmla="*/ 2147483647 h 2247"/>
                <a:gd name="T100" fmla="*/ 2147483647 w 1252"/>
                <a:gd name="T101" fmla="*/ 2147483647 h 2247"/>
                <a:gd name="T102" fmla="*/ 2147483647 w 1252"/>
                <a:gd name="T103" fmla="*/ 2147483647 h 2247"/>
                <a:gd name="T104" fmla="*/ 2147483647 w 1252"/>
                <a:gd name="T105" fmla="*/ 2147483647 h 2247"/>
                <a:gd name="T106" fmla="*/ 2147483647 w 1252"/>
                <a:gd name="T107" fmla="*/ 2147483647 h 2247"/>
                <a:gd name="T108" fmla="*/ 2147483647 w 1252"/>
                <a:gd name="T109" fmla="*/ 2147483647 h 2247"/>
                <a:gd name="T110" fmla="*/ 2147483647 w 1252"/>
                <a:gd name="T111" fmla="*/ 2147483647 h 2247"/>
                <a:gd name="T112" fmla="*/ 2147483647 w 1252"/>
                <a:gd name="T113" fmla="*/ 2147483647 h 2247"/>
                <a:gd name="T114" fmla="*/ 2147483647 w 1252"/>
                <a:gd name="T115" fmla="*/ 2147483647 h 2247"/>
                <a:gd name="T116" fmla="*/ 2147483647 w 1252"/>
                <a:gd name="T117" fmla="*/ 2147483647 h 2247"/>
                <a:gd name="T118" fmla="*/ 2147483647 w 1252"/>
                <a:gd name="T119" fmla="*/ 2147483647 h 2247"/>
                <a:gd name="T120" fmla="*/ 2147483647 w 1252"/>
                <a:gd name="T121" fmla="*/ 2147483647 h 2247"/>
                <a:gd name="T122" fmla="*/ 2147483647 w 1252"/>
                <a:gd name="T123" fmla="*/ 2147483647 h 2247"/>
                <a:gd name="T124" fmla="*/ 2147483647 w 1252"/>
                <a:gd name="T125" fmla="*/ 2147483647 h 22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52"/>
                <a:gd name="T190" fmla="*/ 0 h 2247"/>
                <a:gd name="T191" fmla="*/ 1252 w 1252"/>
                <a:gd name="T192" fmla="*/ 2247 h 224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52" h="2247">
                  <a:moveTo>
                    <a:pt x="1252" y="40"/>
                  </a:moveTo>
                  <a:lnTo>
                    <a:pt x="1242" y="39"/>
                  </a:lnTo>
                  <a:lnTo>
                    <a:pt x="1211" y="37"/>
                  </a:lnTo>
                  <a:lnTo>
                    <a:pt x="1163" y="33"/>
                  </a:lnTo>
                  <a:lnTo>
                    <a:pt x="1101" y="28"/>
                  </a:lnTo>
                  <a:lnTo>
                    <a:pt x="1026" y="23"/>
                  </a:lnTo>
                  <a:lnTo>
                    <a:pt x="940" y="17"/>
                  </a:lnTo>
                  <a:lnTo>
                    <a:pt x="847" y="11"/>
                  </a:lnTo>
                  <a:lnTo>
                    <a:pt x="747" y="6"/>
                  </a:lnTo>
                  <a:lnTo>
                    <a:pt x="644" y="3"/>
                  </a:lnTo>
                  <a:lnTo>
                    <a:pt x="539" y="1"/>
                  </a:lnTo>
                  <a:lnTo>
                    <a:pt x="487" y="0"/>
                  </a:lnTo>
                  <a:lnTo>
                    <a:pt x="437" y="0"/>
                  </a:lnTo>
                  <a:lnTo>
                    <a:pt x="387" y="1"/>
                  </a:lnTo>
                  <a:lnTo>
                    <a:pt x="337" y="2"/>
                  </a:lnTo>
                  <a:lnTo>
                    <a:pt x="289" y="4"/>
                  </a:lnTo>
                  <a:lnTo>
                    <a:pt x="243" y="7"/>
                  </a:lnTo>
                  <a:lnTo>
                    <a:pt x="199" y="10"/>
                  </a:lnTo>
                  <a:lnTo>
                    <a:pt x="158" y="14"/>
                  </a:lnTo>
                  <a:lnTo>
                    <a:pt x="118" y="20"/>
                  </a:lnTo>
                  <a:lnTo>
                    <a:pt x="82" y="26"/>
                  </a:lnTo>
                  <a:lnTo>
                    <a:pt x="49" y="33"/>
                  </a:lnTo>
                  <a:lnTo>
                    <a:pt x="19" y="40"/>
                  </a:lnTo>
                  <a:lnTo>
                    <a:pt x="19" y="48"/>
                  </a:lnTo>
                  <a:lnTo>
                    <a:pt x="18" y="69"/>
                  </a:lnTo>
                  <a:lnTo>
                    <a:pt x="16" y="104"/>
                  </a:lnTo>
                  <a:lnTo>
                    <a:pt x="14" y="151"/>
                  </a:lnTo>
                  <a:lnTo>
                    <a:pt x="11" y="209"/>
                  </a:lnTo>
                  <a:lnTo>
                    <a:pt x="8" y="277"/>
                  </a:lnTo>
                  <a:lnTo>
                    <a:pt x="4" y="354"/>
                  </a:lnTo>
                  <a:lnTo>
                    <a:pt x="0" y="440"/>
                  </a:lnTo>
                  <a:lnTo>
                    <a:pt x="18" y="435"/>
                  </a:lnTo>
                  <a:lnTo>
                    <a:pt x="37" y="431"/>
                  </a:lnTo>
                  <a:lnTo>
                    <a:pt x="56" y="428"/>
                  </a:lnTo>
                  <a:lnTo>
                    <a:pt x="76" y="428"/>
                  </a:lnTo>
                  <a:lnTo>
                    <a:pt x="95" y="429"/>
                  </a:lnTo>
                  <a:lnTo>
                    <a:pt x="116" y="431"/>
                  </a:lnTo>
                  <a:lnTo>
                    <a:pt x="136" y="435"/>
                  </a:lnTo>
                  <a:lnTo>
                    <a:pt x="158" y="439"/>
                  </a:lnTo>
                  <a:lnTo>
                    <a:pt x="201" y="451"/>
                  </a:lnTo>
                  <a:lnTo>
                    <a:pt x="246" y="466"/>
                  </a:lnTo>
                  <a:lnTo>
                    <a:pt x="294" y="483"/>
                  </a:lnTo>
                  <a:lnTo>
                    <a:pt x="343" y="499"/>
                  </a:lnTo>
                  <a:lnTo>
                    <a:pt x="369" y="507"/>
                  </a:lnTo>
                  <a:lnTo>
                    <a:pt x="395" y="515"/>
                  </a:lnTo>
                  <a:lnTo>
                    <a:pt x="422" y="522"/>
                  </a:lnTo>
                  <a:lnTo>
                    <a:pt x="450" y="529"/>
                  </a:lnTo>
                  <a:lnTo>
                    <a:pt x="478" y="536"/>
                  </a:lnTo>
                  <a:lnTo>
                    <a:pt x="507" y="540"/>
                  </a:lnTo>
                  <a:lnTo>
                    <a:pt x="536" y="544"/>
                  </a:lnTo>
                  <a:lnTo>
                    <a:pt x="567" y="547"/>
                  </a:lnTo>
                  <a:lnTo>
                    <a:pt x="598" y="548"/>
                  </a:lnTo>
                  <a:lnTo>
                    <a:pt x="630" y="548"/>
                  </a:lnTo>
                  <a:lnTo>
                    <a:pt x="664" y="546"/>
                  </a:lnTo>
                  <a:lnTo>
                    <a:pt x="697" y="543"/>
                  </a:lnTo>
                  <a:lnTo>
                    <a:pt x="731" y="538"/>
                  </a:lnTo>
                  <a:lnTo>
                    <a:pt x="766" y="529"/>
                  </a:lnTo>
                  <a:lnTo>
                    <a:pt x="802" y="520"/>
                  </a:lnTo>
                  <a:lnTo>
                    <a:pt x="840" y="508"/>
                  </a:lnTo>
                  <a:lnTo>
                    <a:pt x="813" y="564"/>
                  </a:lnTo>
                  <a:lnTo>
                    <a:pt x="791" y="624"/>
                  </a:lnTo>
                  <a:lnTo>
                    <a:pt x="769" y="687"/>
                  </a:lnTo>
                  <a:lnTo>
                    <a:pt x="752" y="753"/>
                  </a:lnTo>
                  <a:lnTo>
                    <a:pt x="737" y="823"/>
                  </a:lnTo>
                  <a:lnTo>
                    <a:pt x="724" y="894"/>
                  </a:lnTo>
                  <a:lnTo>
                    <a:pt x="712" y="967"/>
                  </a:lnTo>
                  <a:lnTo>
                    <a:pt x="703" y="1041"/>
                  </a:lnTo>
                  <a:lnTo>
                    <a:pt x="696" y="1117"/>
                  </a:lnTo>
                  <a:lnTo>
                    <a:pt x="691" y="1193"/>
                  </a:lnTo>
                  <a:lnTo>
                    <a:pt x="687" y="1269"/>
                  </a:lnTo>
                  <a:lnTo>
                    <a:pt x="685" y="1346"/>
                  </a:lnTo>
                  <a:lnTo>
                    <a:pt x="683" y="1421"/>
                  </a:lnTo>
                  <a:lnTo>
                    <a:pt x="683" y="1495"/>
                  </a:lnTo>
                  <a:lnTo>
                    <a:pt x="684" y="1570"/>
                  </a:lnTo>
                  <a:lnTo>
                    <a:pt x="685" y="1641"/>
                  </a:lnTo>
                  <a:lnTo>
                    <a:pt x="689" y="1777"/>
                  </a:lnTo>
                  <a:lnTo>
                    <a:pt x="695" y="1904"/>
                  </a:lnTo>
                  <a:lnTo>
                    <a:pt x="700" y="2013"/>
                  </a:lnTo>
                  <a:lnTo>
                    <a:pt x="704" y="2106"/>
                  </a:lnTo>
                  <a:lnTo>
                    <a:pt x="705" y="2145"/>
                  </a:lnTo>
                  <a:lnTo>
                    <a:pt x="706" y="2178"/>
                  </a:lnTo>
                  <a:lnTo>
                    <a:pt x="705" y="2206"/>
                  </a:lnTo>
                  <a:lnTo>
                    <a:pt x="704" y="2226"/>
                  </a:lnTo>
                  <a:lnTo>
                    <a:pt x="701" y="2240"/>
                  </a:lnTo>
                  <a:lnTo>
                    <a:pt x="697" y="2247"/>
                  </a:lnTo>
                  <a:lnTo>
                    <a:pt x="692" y="2245"/>
                  </a:lnTo>
                  <a:lnTo>
                    <a:pt x="684" y="2236"/>
                  </a:lnTo>
                  <a:lnTo>
                    <a:pt x="685" y="2233"/>
                  </a:lnTo>
                  <a:lnTo>
                    <a:pt x="686" y="2229"/>
                  </a:lnTo>
                  <a:lnTo>
                    <a:pt x="688" y="2224"/>
                  </a:lnTo>
                  <a:lnTo>
                    <a:pt x="690" y="2219"/>
                  </a:lnTo>
                  <a:lnTo>
                    <a:pt x="698" y="2207"/>
                  </a:lnTo>
                  <a:lnTo>
                    <a:pt x="708" y="2193"/>
                  </a:lnTo>
                  <a:lnTo>
                    <a:pt x="734" y="2162"/>
                  </a:lnTo>
                  <a:lnTo>
                    <a:pt x="764" y="2129"/>
                  </a:lnTo>
                  <a:lnTo>
                    <a:pt x="794" y="2097"/>
                  </a:lnTo>
                  <a:lnTo>
                    <a:pt x="820" y="2066"/>
                  </a:lnTo>
                  <a:lnTo>
                    <a:pt x="831" y="2053"/>
                  </a:lnTo>
                  <a:lnTo>
                    <a:pt x="839" y="2041"/>
                  </a:lnTo>
                  <a:lnTo>
                    <a:pt x="842" y="2036"/>
                  </a:lnTo>
                  <a:lnTo>
                    <a:pt x="844" y="2032"/>
                  </a:lnTo>
                  <a:lnTo>
                    <a:pt x="845" y="2027"/>
                  </a:lnTo>
                  <a:lnTo>
                    <a:pt x="845" y="2024"/>
                  </a:lnTo>
                  <a:lnTo>
                    <a:pt x="844" y="1973"/>
                  </a:lnTo>
                  <a:lnTo>
                    <a:pt x="846" y="1918"/>
                  </a:lnTo>
                  <a:lnTo>
                    <a:pt x="850" y="1858"/>
                  </a:lnTo>
                  <a:lnTo>
                    <a:pt x="856" y="1793"/>
                  </a:lnTo>
                  <a:lnTo>
                    <a:pt x="864" y="1724"/>
                  </a:lnTo>
                  <a:lnTo>
                    <a:pt x="874" y="1652"/>
                  </a:lnTo>
                  <a:lnTo>
                    <a:pt x="886" y="1577"/>
                  </a:lnTo>
                  <a:lnTo>
                    <a:pt x="899" y="1499"/>
                  </a:lnTo>
                  <a:lnTo>
                    <a:pt x="914" y="1420"/>
                  </a:lnTo>
                  <a:lnTo>
                    <a:pt x="929" y="1339"/>
                  </a:lnTo>
                  <a:lnTo>
                    <a:pt x="947" y="1256"/>
                  </a:lnTo>
                  <a:lnTo>
                    <a:pt x="964" y="1173"/>
                  </a:lnTo>
                  <a:lnTo>
                    <a:pt x="982" y="1089"/>
                  </a:lnTo>
                  <a:lnTo>
                    <a:pt x="1002" y="1006"/>
                  </a:lnTo>
                  <a:lnTo>
                    <a:pt x="1021" y="923"/>
                  </a:lnTo>
                  <a:lnTo>
                    <a:pt x="1040" y="842"/>
                  </a:lnTo>
                  <a:lnTo>
                    <a:pt x="1079" y="683"/>
                  </a:lnTo>
                  <a:lnTo>
                    <a:pt x="1118" y="534"/>
                  </a:lnTo>
                  <a:lnTo>
                    <a:pt x="1153" y="398"/>
                  </a:lnTo>
                  <a:lnTo>
                    <a:pt x="1185" y="279"/>
                  </a:lnTo>
                  <a:lnTo>
                    <a:pt x="1212" y="179"/>
                  </a:lnTo>
                  <a:lnTo>
                    <a:pt x="1234" y="105"/>
                  </a:lnTo>
                  <a:lnTo>
                    <a:pt x="1247" y="57"/>
                  </a:lnTo>
                  <a:lnTo>
                    <a:pt x="1252" y="4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Freeform 165"/>
            <p:cNvSpPr>
              <a:spLocks/>
            </p:cNvSpPr>
            <p:nvPr/>
          </p:nvSpPr>
          <p:spPr bwMode="auto">
            <a:xfrm>
              <a:off x="2700338" y="874713"/>
              <a:ext cx="165100" cy="209550"/>
            </a:xfrm>
            <a:custGeom>
              <a:avLst/>
              <a:gdLst>
                <a:gd name="T0" fmla="*/ 2147483647 w 1561"/>
                <a:gd name="T1" fmla="*/ 2147483647 h 1979"/>
                <a:gd name="T2" fmla="*/ 2147483647 w 1561"/>
                <a:gd name="T3" fmla="*/ 2147483647 h 1979"/>
                <a:gd name="T4" fmla="*/ 2147483647 w 1561"/>
                <a:gd name="T5" fmla="*/ 2147483647 h 1979"/>
                <a:gd name="T6" fmla="*/ 2147483647 w 1561"/>
                <a:gd name="T7" fmla="*/ 2147483647 h 1979"/>
                <a:gd name="T8" fmla="*/ 2147483647 w 1561"/>
                <a:gd name="T9" fmla="*/ 2147483647 h 1979"/>
                <a:gd name="T10" fmla="*/ 2147483647 w 1561"/>
                <a:gd name="T11" fmla="*/ 2147483647 h 1979"/>
                <a:gd name="T12" fmla="*/ 2147483647 w 1561"/>
                <a:gd name="T13" fmla="*/ 2147483647 h 1979"/>
                <a:gd name="T14" fmla="*/ 2147483647 w 1561"/>
                <a:gd name="T15" fmla="*/ 2147483647 h 1979"/>
                <a:gd name="T16" fmla="*/ 2147483647 w 1561"/>
                <a:gd name="T17" fmla="*/ 2147483647 h 1979"/>
                <a:gd name="T18" fmla="*/ 2147483647 w 1561"/>
                <a:gd name="T19" fmla="*/ 2147483647 h 1979"/>
                <a:gd name="T20" fmla="*/ 2147483647 w 1561"/>
                <a:gd name="T21" fmla="*/ 2147483647 h 1979"/>
                <a:gd name="T22" fmla="*/ 2147483647 w 1561"/>
                <a:gd name="T23" fmla="*/ 2147483647 h 1979"/>
                <a:gd name="T24" fmla="*/ 2147483647 w 1561"/>
                <a:gd name="T25" fmla="*/ 2147483647 h 1979"/>
                <a:gd name="T26" fmla="*/ 2147483647 w 1561"/>
                <a:gd name="T27" fmla="*/ 2147483647 h 1979"/>
                <a:gd name="T28" fmla="*/ 2147483647 w 1561"/>
                <a:gd name="T29" fmla="*/ 2147483647 h 1979"/>
                <a:gd name="T30" fmla="*/ 2147483647 w 1561"/>
                <a:gd name="T31" fmla="*/ 2147483647 h 1979"/>
                <a:gd name="T32" fmla="*/ 2147483647 w 1561"/>
                <a:gd name="T33" fmla="*/ 2147483647 h 1979"/>
                <a:gd name="T34" fmla="*/ 2147483647 w 1561"/>
                <a:gd name="T35" fmla="*/ 2147483647 h 1979"/>
                <a:gd name="T36" fmla="*/ 2147483647 w 1561"/>
                <a:gd name="T37" fmla="*/ 2147483647 h 1979"/>
                <a:gd name="T38" fmla="*/ 2147483647 w 1561"/>
                <a:gd name="T39" fmla="*/ 2147483647 h 1979"/>
                <a:gd name="T40" fmla="*/ 2147483647 w 1561"/>
                <a:gd name="T41" fmla="*/ 2147483647 h 1979"/>
                <a:gd name="T42" fmla="*/ 2147483647 w 1561"/>
                <a:gd name="T43" fmla="*/ 2147483647 h 1979"/>
                <a:gd name="T44" fmla="*/ 2147483647 w 1561"/>
                <a:gd name="T45" fmla="*/ 2147483647 h 1979"/>
                <a:gd name="T46" fmla="*/ 2147483647 w 1561"/>
                <a:gd name="T47" fmla="*/ 2147483647 h 1979"/>
                <a:gd name="T48" fmla="*/ 2147483647 w 1561"/>
                <a:gd name="T49" fmla="*/ 2147483647 h 1979"/>
                <a:gd name="T50" fmla="*/ 2147483647 w 1561"/>
                <a:gd name="T51" fmla="*/ 2147483647 h 1979"/>
                <a:gd name="T52" fmla="*/ 2147483647 w 1561"/>
                <a:gd name="T53" fmla="*/ 2147483647 h 1979"/>
                <a:gd name="T54" fmla="*/ 2147483647 w 1561"/>
                <a:gd name="T55" fmla="*/ 2147483647 h 1979"/>
                <a:gd name="T56" fmla="*/ 2147483647 w 1561"/>
                <a:gd name="T57" fmla="*/ 2147483647 h 1979"/>
                <a:gd name="T58" fmla="*/ 2147483647 w 1561"/>
                <a:gd name="T59" fmla="*/ 2147483647 h 1979"/>
                <a:gd name="T60" fmla="*/ 2147483647 w 1561"/>
                <a:gd name="T61" fmla="*/ 2147483647 h 1979"/>
                <a:gd name="T62" fmla="*/ 2147483647 w 1561"/>
                <a:gd name="T63" fmla="*/ 2147483647 h 1979"/>
                <a:gd name="T64" fmla="*/ 2147483647 w 1561"/>
                <a:gd name="T65" fmla="*/ 2147483647 h 1979"/>
                <a:gd name="T66" fmla="*/ 2147483647 w 1561"/>
                <a:gd name="T67" fmla="*/ 2147483647 h 1979"/>
                <a:gd name="T68" fmla="*/ 2147483647 w 1561"/>
                <a:gd name="T69" fmla="*/ 2147483647 h 1979"/>
                <a:gd name="T70" fmla="*/ 2147483647 w 1561"/>
                <a:gd name="T71" fmla="*/ 2147483647 h 1979"/>
                <a:gd name="T72" fmla="*/ 2147483647 w 1561"/>
                <a:gd name="T73" fmla="*/ 2147483647 h 1979"/>
                <a:gd name="T74" fmla="*/ 2147483647 w 1561"/>
                <a:gd name="T75" fmla="*/ 2147483647 h 1979"/>
                <a:gd name="T76" fmla="*/ 2147483647 w 1561"/>
                <a:gd name="T77" fmla="*/ 2147483647 h 1979"/>
                <a:gd name="T78" fmla="*/ 2147483647 w 1561"/>
                <a:gd name="T79" fmla="*/ 2147483647 h 1979"/>
                <a:gd name="T80" fmla="*/ 2147483647 w 1561"/>
                <a:gd name="T81" fmla="*/ 2147483647 h 1979"/>
                <a:gd name="T82" fmla="*/ 2147483647 w 1561"/>
                <a:gd name="T83" fmla="*/ 2147483647 h 1979"/>
                <a:gd name="T84" fmla="*/ 2147483647 w 1561"/>
                <a:gd name="T85" fmla="*/ 2147483647 h 1979"/>
                <a:gd name="T86" fmla="*/ 2147483647 w 1561"/>
                <a:gd name="T87" fmla="*/ 2147483647 h 1979"/>
                <a:gd name="T88" fmla="*/ 2147483647 w 1561"/>
                <a:gd name="T89" fmla="*/ 2147483647 h 1979"/>
                <a:gd name="T90" fmla="*/ 2147483647 w 1561"/>
                <a:gd name="T91" fmla="*/ 2147483647 h 1979"/>
                <a:gd name="T92" fmla="*/ 2147483647 w 1561"/>
                <a:gd name="T93" fmla="*/ 2147483647 h 1979"/>
                <a:gd name="T94" fmla="*/ 2147483647 w 1561"/>
                <a:gd name="T95" fmla="*/ 2147483647 h 1979"/>
                <a:gd name="T96" fmla="*/ 2147483647 w 1561"/>
                <a:gd name="T97" fmla="*/ 2147483647 h 1979"/>
                <a:gd name="T98" fmla="*/ 2147483647 w 1561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1"/>
                <a:gd name="T151" fmla="*/ 0 h 1979"/>
                <a:gd name="T152" fmla="*/ 1561 w 1561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1" h="1979">
                  <a:moveTo>
                    <a:pt x="301" y="28"/>
                  </a:moveTo>
                  <a:lnTo>
                    <a:pt x="1293" y="0"/>
                  </a:lnTo>
                  <a:lnTo>
                    <a:pt x="1297" y="14"/>
                  </a:lnTo>
                  <a:lnTo>
                    <a:pt x="1307" y="55"/>
                  </a:lnTo>
                  <a:lnTo>
                    <a:pt x="1323" y="121"/>
                  </a:lnTo>
                  <a:lnTo>
                    <a:pt x="1344" y="206"/>
                  </a:lnTo>
                  <a:lnTo>
                    <a:pt x="1367" y="308"/>
                  </a:lnTo>
                  <a:lnTo>
                    <a:pt x="1394" y="422"/>
                  </a:lnTo>
                  <a:lnTo>
                    <a:pt x="1420" y="546"/>
                  </a:lnTo>
                  <a:lnTo>
                    <a:pt x="1449" y="675"/>
                  </a:lnTo>
                  <a:lnTo>
                    <a:pt x="1475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2" y="1127"/>
                  </a:lnTo>
                  <a:lnTo>
                    <a:pt x="1540" y="1185"/>
                  </a:lnTo>
                  <a:lnTo>
                    <a:pt x="1547" y="1241"/>
                  </a:lnTo>
                  <a:lnTo>
                    <a:pt x="1553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1" y="1424"/>
                  </a:lnTo>
                  <a:lnTo>
                    <a:pt x="1560" y="1459"/>
                  </a:lnTo>
                  <a:lnTo>
                    <a:pt x="1557" y="1489"/>
                  </a:lnTo>
                  <a:lnTo>
                    <a:pt x="1551" y="1511"/>
                  </a:lnTo>
                  <a:lnTo>
                    <a:pt x="1543" y="1536"/>
                  </a:lnTo>
                  <a:lnTo>
                    <a:pt x="1534" y="1560"/>
                  </a:lnTo>
                  <a:lnTo>
                    <a:pt x="1526" y="1583"/>
                  </a:lnTo>
                  <a:lnTo>
                    <a:pt x="1516" y="1606"/>
                  </a:lnTo>
                  <a:lnTo>
                    <a:pt x="1496" y="1649"/>
                  </a:lnTo>
                  <a:lnTo>
                    <a:pt x="1474" y="1696"/>
                  </a:lnTo>
                  <a:lnTo>
                    <a:pt x="1449" y="1746"/>
                  </a:lnTo>
                  <a:lnTo>
                    <a:pt x="1420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49" y="1840"/>
                  </a:lnTo>
                  <a:lnTo>
                    <a:pt x="1021" y="1859"/>
                  </a:lnTo>
                  <a:lnTo>
                    <a:pt x="1001" y="1871"/>
                  </a:lnTo>
                  <a:lnTo>
                    <a:pt x="976" y="1885"/>
                  </a:lnTo>
                  <a:lnTo>
                    <a:pt x="947" y="1900"/>
                  </a:lnTo>
                  <a:lnTo>
                    <a:pt x="915" y="1913"/>
                  </a:lnTo>
                  <a:lnTo>
                    <a:pt x="897" y="1920"/>
                  </a:lnTo>
                  <a:lnTo>
                    <a:pt x="878" y="1926"/>
                  </a:lnTo>
                  <a:lnTo>
                    <a:pt x="859" y="1932"/>
                  </a:lnTo>
                  <a:lnTo>
                    <a:pt x="839" y="1937"/>
                  </a:lnTo>
                  <a:lnTo>
                    <a:pt x="817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0" y="1955"/>
                  </a:lnTo>
                  <a:lnTo>
                    <a:pt x="726" y="1957"/>
                  </a:lnTo>
                  <a:lnTo>
                    <a:pt x="701" y="1959"/>
                  </a:lnTo>
                  <a:lnTo>
                    <a:pt x="675" y="1959"/>
                  </a:lnTo>
                  <a:lnTo>
                    <a:pt x="649" y="1959"/>
                  </a:lnTo>
                  <a:lnTo>
                    <a:pt x="622" y="1957"/>
                  </a:lnTo>
                  <a:lnTo>
                    <a:pt x="594" y="1954"/>
                  </a:lnTo>
                  <a:lnTo>
                    <a:pt x="567" y="1950"/>
                  </a:lnTo>
                  <a:lnTo>
                    <a:pt x="537" y="1945"/>
                  </a:lnTo>
                  <a:lnTo>
                    <a:pt x="522" y="1945"/>
                  </a:lnTo>
                  <a:lnTo>
                    <a:pt x="480" y="1947"/>
                  </a:lnTo>
                  <a:lnTo>
                    <a:pt x="451" y="1947"/>
                  </a:lnTo>
                  <a:lnTo>
                    <a:pt x="418" y="1947"/>
                  </a:lnTo>
                  <a:lnTo>
                    <a:pt x="382" y="1946"/>
                  </a:lnTo>
                  <a:lnTo>
                    <a:pt x="344" y="1945"/>
                  </a:lnTo>
                  <a:lnTo>
                    <a:pt x="303" y="1942"/>
                  </a:lnTo>
                  <a:lnTo>
                    <a:pt x="262" y="1938"/>
                  </a:lnTo>
                  <a:lnTo>
                    <a:pt x="222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5" y="1920"/>
                  </a:lnTo>
                  <a:lnTo>
                    <a:pt x="127" y="1915"/>
                  </a:lnTo>
                  <a:lnTo>
                    <a:pt x="111" y="1910"/>
                  </a:lnTo>
                  <a:lnTo>
                    <a:pt x="94" y="1905"/>
                  </a:lnTo>
                  <a:lnTo>
                    <a:pt x="79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1" y="1869"/>
                  </a:lnTo>
                  <a:lnTo>
                    <a:pt x="23" y="1862"/>
                  </a:lnTo>
                  <a:lnTo>
                    <a:pt x="16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3" y="1831"/>
                  </a:lnTo>
                  <a:lnTo>
                    <a:pt x="1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2" y="1753"/>
                  </a:lnTo>
                  <a:lnTo>
                    <a:pt x="31" y="1742"/>
                  </a:lnTo>
                  <a:lnTo>
                    <a:pt x="41" y="1732"/>
                  </a:lnTo>
                  <a:lnTo>
                    <a:pt x="50" y="1724"/>
                  </a:lnTo>
                  <a:lnTo>
                    <a:pt x="65" y="1711"/>
                  </a:lnTo>
                  <a:lnTo>
                    <a:pt x="71" y="1707"/>
                  </a:lnTo>
                  <a:lnTo>
                    <a:pt x="85" y="1709"/>
                  </a:lnTo>
                  <a:lnTo>
                    <a:pt x="125" y="1714"/>
                  </a:lnTo>
                  <a:lnTo>
                    <a:pt x="154" y="1717"/>
                  </a:lnTo>
                  <a:lnTo>
                    <a:pt x="188" y="1717"/>
                  </a:lnTo>
                  <a:lnTo>
                    <a:pt x="206" y="1716"/>
                  </a:lnTo>
                  <a:lnTo>
                    <a:pt x="227" y="1714"/>
                  </a:lnTo>
                  <a:lnTo>
                    <a:pt x="248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19" y="1703"/>
                  </a:lnTo>
                  <a:lnTo>
                    <a:pt x="346" y="1698"/>
                  </a:lnTo>
                  <a:lnTo>
                    <a:pt x="372" y="1692"/>
                  </a:lnTo>
                  <a:lnTo>
                    <a:pt x="400" y="1685"/>
                  </a:lnTo>
                  <a:lnTo>
                    <a:pt x="428" y="1677"/>
                  </a:lnTo>
                  <a:lnTo>
                    <a:pt x="458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4" y="1615"/>
                  </a:lnTo>
                  <a:lnTo>
                    <a:pt x="617" y="1598"/>
                  </a:lnTo>
                  <a:lnTo>
                    <a:pt x="650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5" y="1513"/>
                  </a:lnTo>
                  <a:lnTo>
                    <a:pt x="711" y="1457"/>
                  </a:lnTo>
                  <a:lnTo>
                    <a:pt x="672" y="1399"/>
                  </a:lnTo>
                  <a:lnTo>
                    <a:pt x="634" y="1341"/>
                  </a:lnTo>
                  <a:lnTo>
                    <a:pt x="599" y="1280"/>
                  </a:lnTo>
                  <a:lnTo>
                    <a:pt x="567" y="1220"/>
                  </a:lnTo>
                  <a:lnTo>
                    <a:pt x="536" y="1158"/>
                  </a:lnTo>
                  <a:lnTo>
                    <a:pt x="509" y="1096"/>
                  </a:lnTo>
                  <a:lnTo>
                    <a:pt x="483" y="1033"/>
                  </a:lnTo>
                  <a:lnTo>
                    <a:pt x="460" y="970"/>
                  </a:lnTo>
                  <a:lnTo>
                    <a:pt x="440" y="908"/>
                  </a:lnTo>
                  <a:lnTo>
                    <a:pt x="420" y="846"/>
                  </a:lnTo>
                  <a:lnTo>
                    <a:pt x="403" y="784"/>
                  </a:lnTo>
                  <a:lnTo>
                    <a:pt x="387" y="724"/>
                  </a:lnTo>
                  <a:lnTo>
                    <a:pt x="373" y="665"/>
                  </a:lnTo>
                  <a:lnTo>
                    <a:pt x="360" y="607"/>
                  </a:lnTo>
                  <a:lnTo>
                    <a:pt x="350" y="550"/>
                  </a:lnTo>
                  <a:lnTo>
                    <a:pt x="340" y="495"/>
                  </a:lnTo>
                  <a:lnTo>
                    <a:pt x="332" y="442"/>
                  </a:lnTo>
                  <a:lnTo>
                    <a:pt x="326" y="391"/>
                  </a:lnTo>
                  <a:lnTo>
                    <a:pt x="319" y="343"/>
                  </a:lnTo>
                  <a:lnTo>
                    <a:pt x="314" y="297"/>
                  </a:lnTo>
                  <a:lnTo>
                    <a:pt x="310" y="254"/>
                  </a:lnTo>
                  <a:lnTo>
                    <a:pt x="307" y="214"/>
                  </a:lnTo>
                  <a:lnTo>
                    <a:pt x="305" y="178"/>
                  </a:lnTo>
                  <a:lnTo>
                    <a:pt x="302" y="115"/>
                  </a:lnTo>
                  <a:lnTo>
                    <a:pt x="301" y="68"/>
                  </a:lnTo>
                  <a:lnTo>
                    <a:pt x="300" y="38"/>
                  </a:lnTo>
                  <a:lnTo>
                    <a:pt x="301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Freeform 166"/>
            <p:cNvSpPr>
              <a:spLocks/>
            </p:cNvSpPr>
            <p:nvPr/>
          </p:nvSpPr>
          <p:spPr bwMode="auto">
            <a:xfrm>
              <a:off x="2816226" y="874713"/>
              <a:ext cx="49213" cy="207963"/>
            </a:xfrm>
            <a:custGeom>
              <a:avLst/>
              <a:gdLst>
                <a:gd name="T0" fmla="*/ 2147483647 w 459"/>
                <a:gd name="T1" fmla="*/ 2147483647 h 1964"/>
                <a:gd name="T2" fmla="*/ 2147483647 w 459"/>
                <a:gd name="T3" fmla="*/ 2147483647 h 1964"/>
                <a:gd name="T4" fmla="*/ 2147483647 w 459"/>
                <a:gd name="T5" fmla="*/ 2147483647 h 1964"/>
                <a:gd name="T6" fmla="*/ 2147483647 w 459"/>
                <a:gd name="T7" fmla="*/ 2147483647 h 1964"/>
                <a:gd name="T8" fmla="*/ 2147483647 w 459"/>
                <a:gd name="T9" fmla="*/ 2147483647 h 1964"/>
                <a:gd name="T10" fmla="*/ 2147483647 w 459"/>
                <a:gd name="T11" fmla="*/ 2147483647 h 1964"/>
                <a:gd name="T12" fmla="*/ 2147483647 w 459"/>
                <a:gd name="T13" fmla="*/ 2147483647 h 1964"/>
                <a:gd name="T14" fmla="*/ 2147483647 w 459"/>
                <a:gd name="T15" fmla="*/ 2147483647 h 1964"/>
                <a:gd name="T16" fmla="*/ 2147483647 w 459"/>
                <a:gd name="T17" fmla="*/ 2147483647 h 1964"/>
                <a:gd name="T18" fmla="*/ 2147483647 w 459"/>
                <a:gd name="T19" fmla="*/ 2147483647 h 1964"/>
                <a:gd name="T20" fmla="*/ 2147483647 w 459"/>
                <a:gd name="T21" fmla="*/ 2147483647 h 1964"/>
                <a:gd name="T22" fmla="*/ 0 w 459"/>
                <a:gd name="T23" fmla="*/ 2147483647 h 1964"/>
                <a:gd name="T24" fmla="*/ 2147483647 w 459"/>
                <a:gd name="T25" fmla="*/ 2147483647 h 1964"/>
                <a:gd name="T26" fmla="*/ 2147483647 w 459"/>
                <a:gd name="T27" fmla="*/ 2147483647 h 1964"/>
                <a:gd name="T28" fmla="*/ 2147483647 w 459"/>
                <a:gd name="T29" fmla="*/ 2147483647 h 1964"/>
                <a:gd name="T30" fmla="*/ 2147483647 w 459"/>
                <a:gd name="T31" fmla="*/ 2147483647 h 1964"/>
                <a:gd name="T32" fmla="*/ 2147483647 w 459"/>
                <a:gd name="T33" fmla="*/ 2147483647 h 1964"/>
                <a:gd name="T34" fmla="*/ 2147483647 w 459"/>
                <a:gd name="T35" fmla="*/ 2147483647 h 1964"/>
                <a:gd name="T36" fmla="*/ 2147483647 w 459"/>
                <a:gd name="T37" fmla="*/ 2147483647 h 1964"/>
                <a:gd name="T38" fmla="*/ 2147483647 w 459"/>
                <a:gd name="T39" fmla="*/ 2147483647 h 1964"/>
                <a:gd name="T40" fmla="*/ 2147483647 w 459"/>
                <a:gd name="T41" fmla="*/ 2147483647 h 1964"/>
                <a:gd name="T42" fmla="*/ 2147483647 w 459"/>
                <a:gd name="T43" fmla="*/ 2147483647 h 1964"/>
                <a:gd name="T44" fmla="*/ 2147483647 w 459"/>
                <a:gd name="T45" fmla="*/ 2147483647 h 1964"/>
                <a:gd name="T46" fmla="*/ 2147483647 w 459"/>
                <a:gd name="T47" fmla="*/ 2147483647 h 1964"/>
                <a:gd name="T48" fmla="*/ 2147483647 w 459"/>
                <a:gd name="T49" fmla="*/ 2147483647 h 1964"/>
                <a:gd name="T50" fmla="*/ 2147483647 w 459"/>
                <a:gd name="T51" fmla="*/ 2147483647 h 1964"/>
                <a:gd name="T52" fmla="*/ 2147483647 w 459"/>
                <a:gd name="T53" fmla="*/ 2147483647 h 1964"/>
                <a:gd name="T54" fmla="*/ 2147483647 w 459"/>
                <a:gd name="T55" fmla="*/ 2147483647 h 1964"/>
                <a:gd name="T56" fmla="*/ 2147483647 w 459"/>
                <a:gd name="T57" fmla="*/ 2147483647 h 1964"/>
                <a:gd name="T58" fmla="*/ 2147483647 w 459"/>
                <a:gd name="T59" fmla="*/ 2147483647 h 1964"/>
                <a:gd name="T60" fmla="*/ 2147483647 w 459"/>
                <a:gd name="T61" fmla="*/ 2147483647 h 1964"/>
                <a:gd name="T62" fmla="*/ 2147483647 w 459"/>
                <a:gd name="T63" fmla="*/ 2147483647 h 1964"/>
                <a:gd name="T64" fmla="*/ 2147483647 w 459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9"/>
                <a:gd name="T100" fmla="*/ 0 h 1964"/>
                <a:gd name="T101" fmla="*/ 459 w 459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9" h="1964">
                  <a:moveTo>
                    <a:pt x="449" y="1511"/>
                  </a:moveTo>
                  <a:lnTo>
                    <a:pt x="455" y="1489"/>
                  </a:lnTo>
                  <a:lnTo>
                    <a:pt x="458" y="1459"/>
                  </a:lnTo>
                  <a:lnTo>
                    <a:pt x="459" y="1424"/>
                  </a:lnTo>
                  <a:lnTo>
                    <a:pt x="459" y="1386"/>
                  </a:lnTo>
                  <a:lnTo>
                    <a:pt x="456" y="1341"/>
                  </a:lnTo>
                  <a:lnTo>
                    <a:pt x="451" y="1293"/>
                  </a:lnTo>
                  <a:lnTo>
                    <a:pt x="445" y="1241"/>
                  </a:lnTo>
                  <a:lnTo>
                    <a:pt x="438" y="1185"/>
                  </a:lnTo>
                  <a:lnTo>
                    <a:pt x="430" y="1127"/>
                  </a:lnTo>
                  <a:lnTo>
                    <a:pt x="420" y="1066"/>
                  </a:lnTo>
                  <a:lnTo>
                    <a:pt x="410" y="1004"/>
                  </a:lnTo>
                  <a:lnTo>
                    <a:pt x="399" y="940"/>
                  </a:lnTo>
                  <a:lnTo>
                    <a:pt x="373" y="809"/>
                  </a:lnTo>
                  <a:lnTo>
                    <a:pt x="347" y="675"/>
                  </a:lnTo>
                  <a:lnTo>
                    <a:pt x="318" y="546"/>
                  </a:lnTo>
                  <a:lnTo>
                    <a:pt x="292" y="422"/>
                  </a:lnTo>
                  <a:lnTo>
                    <a:pt x="265" y="308"/>
                  </a:lnTo>
                  <a:lnTo>
                    <a:pt x="242" y="206"/>
                  </a:lnTo>
                  <a:lnTo>
                    <a:pt x="221" y="121"/>
                  </a:lnTo>
                  <a:lnTo>
                    <a:pt x="205" y="55"/>
                  </a:lnTo>
                  <a:lnTo>
                    <a:pt x="195" y="14"/>
                  </a:lnTo>
                  <a:lnTo>
                    <a:pt x="191" y="0"/>
                  </a:lnTo>
                  <a:lnTo>
                    <a:pt x="0" y="5"/>
                  </a:lnTo>
                  <a:lnTo>
                    <a:pt x="21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7" y="230"/>
                  </a:lnTo>
                  <a:lnTo>
                    <a:pt x="93" y="287"/>
                  </a:lnTo>
                  <a:lnTo>
                    <a:pt x="109" y="345"/>
                  </a:lnTo>
                  <a:lnTo>
                    <a:pt x="125" y="403"/>
                  </a:lnTo>
                  <a:lnTo>
                    <a:pt x="138" y="462"/>
                  </a:lnTo>
                  <a:lnTo>
                    <a:pt x="151" y="521"/>
                  </a:lnTo>
                  <a:lnTo>
                    <a:pt x="162" y="581"/>
                  </a:lnTo>
                  <a:lnTo>
                    <a:pt x="174" y="641"/>
                  </a:lnTo>
                  <a:lnTo>
                    <a:pt x="183" y="701"/>
                  </a:lnTo>
                  <a:lnTo>
                    <a:pt x="191" y="762"/>
                  </a:lnTo>
                  <a:lnTo>
                    <a:pt x="198" y="823"/>
                  </a:lnTo>
                  <a:lnTo>
                    <a:pt x="204" y="885"/>
                  </a:lnTo>
                  <a:lnTo>
                    <a:pt x="209" y="946"/>
                  </a:lnTo>
                  <a:lnTo>
                    <a:pt x="212" y="1008"/>
                  </a:lnTo>
                  <a:lnTo>
                    <a:pt x="214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1" y="1260"/>
                  </a:lnTo>
                  <a:lnTo>
                    <a:pt x="207" y="1323"/>
                  </a:lnTo>
                  <a:lnTo>
                    <a:pt x="202" y="1387"/>
                  </a:lnTo>
                  <a:lnTo>
                    <a:pt x="195" y="1450"/>
                  </a:lnTo>
                  <a:lnTo>
                    <a:pt x="187" y="1514"/>
                  </a:lnTo>
                  <a:lnTo>
                    <a:pt x="177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6" y="1770"/>
                  </a:lnTo>
                  <a:lnTo>
                    <a:pt x="120" y="1835"/>
                  </a:lnTo>
                  <a:lnTo>
                    <a:pt x="100" y="1899"/>
                  </a:lnTo>
                  <a:lnTo>
                    <a:pt x="80" y="1964"/>
                  </a:lnTo>
                  <a:lnTo>
                    <a:pt x="248" y="1950"/>
                  </a:lnTo>
                  <a:lnTo>
                    <a:pt x="286" y="1870"/>
                  </a:lnTo>
                  <a:lnTo>
                    <a:pt x="318" y="1804"/>
                  </a:lnTo>
                  <a:lnTo>
                    <a:pt x="347" y="1746"/>
                  </a:lnTo>
                  <a:lnTo>
                    <a:pt x="372" y="1696"/>
                  </a:lnTo>
                  <a:lnTo>
                    <a:pt x="394" y="1649"/>
                  </a:lnTo>
                  <a:lnTo>
                    <a:pt x="414" y="1606"/>
                  </a:lnTo>
                  <a:lnTo>
                    <a:pt x="424" y="1583"/>
                  </a:lnTo>
                  <a:lnTo>
                    <a:pt x="432" y="1560"/>
                  </a:lnTo>
                  <a:lnTo>
                    <a:pt x="441" y="1536"/>
                  </a:lnTo>
                  <a:lnTo>
                    <a:pt x="449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Freeform 167"/>
            <p:cNvSpPr>
              <a:spLocks/>
            </p:cNvSpPr>
            <p:nvPr/>
          </p:nvSpPr>
          <p:spPr bwMode="auto">
            <a:xfrm>
              <a:off x="2679701" y="327025"/>
              <a:ext cx="307975" cy="377825"/>
            </a:xfrm>
            <a:custGeom>
              <a:avLst/>
              <a:gdLst>
                <a:gd name="T0" fmla="*/ 2147483647 w 2922"/>
                <a:gd name="T1" fmla="*/ 2147483647 h 3564"/>
                <a:gd name="T2" fmla="*/ 2147483647 w 2922"/>
                <a:gd name="T3" fmla="*/ 2147483647 h 3564"/>
                <a:gd name="T4" fmla="*/ 2147483647 w 2922"/>
                <a:gd name="T5" fmla="*/ 2147483647 h 3564"/>
                <a:gd name="T6" fmla="*/ 2147483647 w 2922"/>
                <a:gd name="T7" fmla="*/ 2147483647 h 3564"/>
                <a:gd name="T8" fmla="*/ 2147483647 w 2922"/>
                <a:gd name="T9" fmla="*/ 2147483647 h 3564"/>
                <a:gd name="T10" fmla="*/ 2147483647 w 2922"/>
                <a:gd name="T11" fmla="*/ 2147483647 h 3564"/>
                <a:gd name="T12" fmla="*/ 2147483647 w 2922"/>
                <a:gd name="T13" fmla="*/ 2147483647 h 3564"/>
                <a:gd name="T14" fmla="*/ 2147483647 w 2922"/>
                <a:gd name="T15" fmla="*/ 2147483647 h 3564"/>
                <a:gd name="T16" fmla="*/ 2147483647 w 2922"/>
                <a:gd name="T17" fmla="*/ 2147483647 h 3564"/>
                <a:gd name="T18" fmla="*/ 2147483647 w 2922"/>
                <a:gd name="T19" fmla="*/ 2147483647 h 3564"/>
                <a:gd name="T20" fmla="*/ 2147483647 w 2922"/>
                <a:gd name="T21" fmla="*/ 2147483647 h 3564"/>
                <a:gd name="T22" fmla="*/ 2147483647 w 2922"/>
                <a:gd name="T23" fmla="*/ 2147483647 h 3564"/>
                <a:gd name="T24" fmla="*/ 2147483647 w 2922"/>
                <a:gd name="T25" fmla="*/ 2147483647 h 3564"/>
                <a:gd name="T26" fmla="*/ 2147483647 w 2922"/>
                <a:gd name="T27" fmla="*/ 2147483647 h 3564"/>
                <a:gd name="T28" fmla="*/ 2147483647 w 2922"/>
                <a:gd name="T29" fmla="*/ 2147483647 h 3564"/>
                <a:gd name="T30" fmla="*/ 2147483647 w 2922"/>
                <a:gd name="T31" fmla="*/ 2147483647 h 3564"/>
                <a:gd name="T32" fmla="*/ 2147483647 w 2922"/>
                <a:gd name="T33" fmla="*/ 2147483647 h 3564"/>
                <a:gd name="T34" fmla="*/ 2147483647 w 2922"/>
                <a:gd name="T35" fmla="*/ 2147483647 h 3564"/>
                <a:gd name="T36" fmla="*/ 2147483647 w 2922"/>
                <a:gd name="T37" fmla="*/ 2147483647 h 3564"/>
                <a:gd name="T38" fmla="*/ 2147483647 w 2922"/>
                <a:gd name="T39" fmla="*/ 2147483647 h 3564"/>
                <a:gd name="T40" fmla="*/ 2147483647 w 2922"/>
                <a:gd name="T41" fmla="*/ 2147483647 h 3564"/>
                <a:gd name="T42" fmla="*/ 2147483647 w 2922"/>
                <a:gd name="T43" fmla="*/ 2147483647 h 3564"/>
                <a:gd name="T44" fmla="*/ 2147483647 w 2922"/>
                <a:gd name="T45" fmla="*/ 2147483647 h 3564"/>
                <a:gd name="T46" fmla="*/ 2147483647 w 2922"/>
                <a:gd name="T47" fmla="*/ 2147483647 h 3564"/>
                <a:gd name="T48" fmla="*/ 2147483647 w 2922"/>
                <a:gd name="T49" fmla="*/ 2147483647 h 3564"/>
                <a:gd name="T50" fmla="*/ 2147483647 w 2922"/>
                <a:gd name="T51" fmla="*/ 2147483647 h 3564"/>
                <a:gd name="T52" fmla="*/ 2147483647 w 2922"/>
                <a:gd name="T53" fmla="*/ 2147483647 h 3564"/>
                <a:gd name="T54" fmla="*/ 2147483647 w 2922"/>
                <a:gd name="T55" fmla="*/ 2147483647 h 3564"/>
                <a:gd name="T56" fmla="*/ 2147483647 w 2922"/>
                <a:gd name="T57" fmla="*/ 2147483647 h 3564"/>
                <a:gd name="T58" fmla="*/ 2147483647 w 2922"/>
                <a:gd name="T59" fmla="*/ 2147483647 h 3564"/>
                <a:gd name="T60" fmla="*/ 2147483647 w 2922"/>
                <a:gd name="T61" fmla="*/ 2147483647 h 3564"/>
                <a:gd name="T62" fmla="*/ 2147483647 w 2922"/>
                <a:gd name="T63" fmla="*/ 2147483647 h 3564"/>
                <a:gd name="T64" fmla="*/ 2147483647 w 2922"/>
                <a:gd name="T65" fmla="*/ 2147483647 h 3564"/>
                <a:gd name="T66" fmla="*/ 2147483647 w 2922"/>
                <a:gd name="T67" fmla="*/ 2147483647 h 3564"/>
                <a:gd name="T68" fmla="*/ 2147483647 w 2922"/>
                <a:gd name="T69" fmla="*/ 2147483647 h 3564"/>
                <a:gd name="T70" fmla="*/ 2147483647 w 2922"/>
                <a:gd name="T71" fmla="*/ 2147483647 h 3564"/>
                <a:gd name="T72" fmla="*/ 2147483647 w 2922"/>
                <a:gd name="T73" fmla="*/ 2147483647 h 3564"/>
                <a:gd name="T74" fmla="*/ 2147483647 w 2922"/>
                <a:gd name="T75" fmla="*/ 2147483647 h 3564"/>
                <a:gd name="T76" fmla="*/ 2147483647 w 2922"/>
                <a:gd name="T77" fmla="*/ 0 h 3564"/>
                <a:gd name="T78" fmla="*/ 2147483647 w 2922"/>
                <a:gd name="T79" fmla="*/ 2147483647 h 3564"/>
                <a:gd name="T80" fmla="*/ 2147483647 w 2922"/>
                <a:gd name="T81" fmla="*/ 2147483647 h 3564"/>
                <a:gd name="T82" fmla="*/ 2147483647 w 2922"/>
                <a:gd name="T83" fmla="*/ 2147483647 h 3564"/>
                <a:gd name="T84" fmla="*/ 2147483647 w 2922"/>
                <a:gd name="T85" fmla="*/ 2147483647 h 3564"/>
                <a:gd name="T86" fmla="*/ 2147483647 w 2922"/>
                <a:gd name="T87" fmla="*/ 2147483647 h 3564"/>
                <a:gd name="T88" fmla="*/ 2147483647 w 2922"/>
                <a:gd name="T89" fmla="*/ 2147483647 h 3564"/>
                <a:gd name="T90" fmla="*/ 2147483647 w 2922"/>
                <a:gd name="T91" fmla="*/ 2147483647 h 3564"/>
                <a:gd name="T92" fmla="*/ 2147483647 w 2922"/>
                <a:gd name="T93" fmla="*/ 2147483647 h 3564"/>
                <a:gd name="T94" fmla="*/ 2147483647 w 2922"/>
                <a:gd name="T95" fmla="*/ 2147483647 h 35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22"/>
                <a:gd name="T145" fmla="*/ 0 h 3564"/>
                <a:gd name="T146" fmla="*/ 2922 w 2922"/>
                <a:gd name="T147" fmla="*/ 3564 h 35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22" h="3564">
                  <a:moveTo>
                    <a:pt x="22" y="617"/>
                  </a:moveTo>
                  <a:lnTo>
                    <a:pt x="27" y="627"/>
                  </a:lnTo>
                  <a:lnTo>
                    <a:pt x="43" y="661"/>
                  </a:lnTo>
                  <a:lnTo>
                    <a:pt x="55" y="685"/>
                  </a:lnTo>
                  <a:lnTo>
                    <a:pt x="69" y="716"/>
                  </a:lnTo>
                  <a:lnTo>
                    <a:pt x="84" y="751"/>
                  </a:lnTo>
                  <a:lnTo>
                    <a:pt x="101" y="792"/>
                  </a:lnTo>
                  <a:lnTo>
                    <a:pt x="119" y="839"/>
                  </a:lnTo>
                  <a:lnTo>
                    <a:pt x="139" y="891"/>
                  </a:lnTo>
                  <a:lnTo>
                    <a:pt x="159" y="948"/>
                  </a:lnTo>
                  <a:lnTo>
                    <a:pt x="179" y="1011"/>
                  </a:lnTo>
                  <a:lnTo>
                    <a:pt x="201" y="1079"/>
                  </a:lnTo>
                  <a:lnTo>
                    <a:pt x="222" y="1152"/>
                  </a:lnTo>
                  <a:lnTo>
                    <a:pt x="245" y="1231"/>
                  </a:lnTo>
                  <a:lnTo>
                    <a:pt x="266" y="1315"/>
                  </a:lnTo>
                  <a:lnTo>
                    <a:pt x="286" y="1404"/>
                  </a:lnTo>
                  <a:lnTo>
                    <a:pt x="307" y="1498"/>
                  </a:lnTo>
                  <a:lnTo>
                    <a:pt x="326" y="1598"/>
                  </a:lnTo>
                  <a:lnTo>
                    <a:pt x="345" y="1703"/>
                  </a:lnTo>
                  <a:lnTo>
                    <a:pt x="362" y="1813"/>
                  </a:lnTo>
                  <a:lnTo>
                    <a:pt x="378" y="1929"/>
                  </a:lnTo>
                  <a:lnTo>
                    <a:pt x="391" y="2049"/>
                  </a:lnTo>
                  <a:lnTo>
                    <a:pt x="403" y="2175"/>
                  </a:lnTo>
                  <a:lnTo>
                    <a:pt x="414" y="2305"/>
                  </a:lnTo>
                  <a:lnTo>
                    <a:pt x="421" y="2442"/>
                  </a:lnTo>
                  <a:lnTo>
                    <a:pt x="426" y="2582"/>
                  </a:lnTo>
                  <a:lnTo>
                    <a:pt x="428" y="2729"/>
                  </a:lnTo>
                  <a:lnTo>
                    <a:pt x="427" y="2880"/>
                  </a:lnTo>
                  <a:lnTo>
                    <a:pt x="423" y="3036"/>
                  </a:lnTo>
                  <a:lnTo>
                    <a:pt x="415" y="3198"/>
                  </a:lnTo>
                  <a:lnTo>
                    <a:pt x="403" y="3364"/>
                  </a:lnTo>
                  <a:lnTo>
                    <a:pt x="424" y="3371"/>
                  </a:lnTo>
                  <a:lnTo>
                    <a:pt x="484" y="3388"/>
                  </a:lnTo>
                  <a:lnTo>
                    <a:pt x="527" y="3401"/>
                  </a:lnTo>
                  <a:lnTo>
                    <a:pt x="578" y="3415"/>
                  </a:lnTo>
                  <a:lnTo>
                    <a:pt x="636" y="3429"/>
                  </a:lnTo>
                  <a:lnTo>
                    <a:pt x="702" y="3445"/>
                  </a:lnTo>
                  <a:lnTo>
                    <a:pt x="773" y="3462"/>
                  </a:lnTo>
                  <a:lnTo>
                    <a:pt x="850" y="3478"/>
                  </a:lnTo>
                  <a:lnTo>
                    <a:pt x="934" y="3493"/>
                  </a:lnTo>
                  <a:lnTo>
                    <a:pt x="1021" y="3508"/>
                  </a:lnTo>
                  <a:lnTo>
                    <a:pt x="1113" y="3523"/>
                  </a:lnTo>
                  <a:lnTo>
                    <a:pt x="1209" y="3536"/>
                  </a:lnTo>
                  <a:lnTo>
                    <a:pt x="1308" y="3546"/>
                  </a:lnTo>
                  <a:lnTo>
                    <a:pt x="1408" y="3555"/>
                  </a:lnTo>
                  <a:lnTo>
                    <a:pt x="1512" y="3561"/>
                  </a:lnTo>
                  <a:lnTo>
                    <a:pt x="1616" y="3564"/>
                  </a:lnTo>
                  <a:lnTo>
                    <a:pt x="1722" y="3564"/>
                  </a:lnTo>
                  <a:lnTo>
                    <a:pt x="1828" y="3560"/>
                  </a:lnTo>
                  <a:lnTo>
                    <a:pt x="1933" y="3552"/>
                  </a:lnTo>
                  <a:lnTo>
                    <a:pt x="2038" y="3539"/>
                  </a:lnTo>
                  <a:lnTo>
                    <a:pt x="2141" y="3522"/>
                  </a:lnTo>
                  <a:lnTo>
                    <a:pt x="2243" y="3498"/>
                  </a:lnTo>
                  <a:lnTo>
                    <a:pt x="2342" y="3470"/>
                  </a:lnTo>
                  <a:lnTo>
                    <a:pt x="2439" y="3435"/>
                  </a:lnTo>
                  <a:lnTo>
                    <a:pt x="2531" y="3393"/>
                  </a:lnTo>
                  <a:lnTo>
                    <a:pt x="2620" y="3346"/>
                  </a:lnTo>
                  <a:lnTo>
                    <a:pt x="2703" y="3291"/>
                  </a:lnTo>
                  <a:lnTo>
                    <a:pt x="2783" y="3228"/>
                  </a:lnTo>
                  <a:lnTo>
                    <a:pt x="2856" y="3156"/>
                  </a:lnTo>
                  <a:lnTo>
                    <a:pt x="2922" y="3077"/>
                  </a:ln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Freeform 168"/>
            <p:cNvSpPr>
              <a:spLocks/>
            </p:cNvSpPr>
            <p:nvPr/>
          </p:nvSpPr>
          <p:spPr bwMode="auto">
            <a:xfrm>
              <a:off x="2679701" y="363538"/>
              <a:ext cx="53975" cy="323850"/>
            </a:xfrm>
            <a:custGeom>
              <a:avLst/>
              <a:gdLst>
                <a:gd name="T0" fmla="*/ 2147483647 w 522"/>
                <a:gd name="T1" fmla="*/ 2147483647 h 3051"/>
                <a:gd name="T2" fmla="*/ 2147483647 w 522"/>
                <a:gd name="T3" fmla="*/ 2147483647 h 3051"/>
                <a:gd name="T4" fmla="*/ 2147483647 w 522"/>
                <a:gd name="T5" fmla="*/ 2147483647 h 3051"/>
                <a:gd name="T6" fmla="*/ 2147483647 w 522"/>
                <a:gd name="T7" fmla="*/ 2147483647 h 3051"/>
                <a:gd name="T8" fmla="*/ 2147483647 w 522"/>
                <a:gd name="T9" fmla="*/ 2147483647 h 3051"/>
                <a:gd name="T10" fmla="*/ 2147483647 w 522"/>
                <a:gd name="T11" fmla="*/ 2147483647 h 3051"/>
                <a:gd name="T12" fmla="*/ 2147483647 w 522"/>
                <a:gd name="T13" fmla="*/ 2147483647 h 3051"/>
                <a:gd name="T14" fmla="*/ 0 w 522"/>
                <a:gd name="T15" fmla="*/ 2147483647 h 3051"/>
                <a:gd name="T16" fmla="*/ 0 w 522"/>
                <a:gd name="T17" fmla="*/ 2147483647 h 3051"/>
                <a:gd name="T18" fmla="*/ 2147483647 w 522"/>
                <a:gd name="T19" fmla="*/ 2147483647 h 3051"/>
                <a:gd name="T20" fmla="*/ 2147483647 w 522"/>
                <a:gd name="T21" fmla="*/ 2147483647 h 3051"/>
                <a:gd name="T22" fmla="*/ 2147483647 w 522"/>
                <a:gd name="T23" fmla="*/ 2147483647 h 3051"/>
                <a:gd name="T24" fmla="*/ 2147483647 w 522"/>
                <a:gd name="T25" fmla="*/ 2147483647 h 3051"/>
                <a:gd name="T26" fmla="*/ 2147483647 w 522"/>
                <a:gd name="T27" fmla="*/ 2147483647 h 3051"/>
                <a:gd name="T28" fmla="*/ 2147483647 w 522"/>
                <a:gd name="T29" fmla="*/ 2147483647 h 3051"/>
                <a:gd name="T30" fmla="*/ 2147483647 w 522"/>
                <a:gd name="T31" fmla="*/ 2147483647 h 3051"/>
                <a:gd name="T32" fmla="*/ 2147483647 w 522"/>
                <a:gd name="T33" fmla="*/ 2147483647 h 3051"/>
                <a:gd name="T34" fmla="*/ 2147483647 w 522"/>
                <a:gd name="T35" fmla="*/ 2147483647 h 3051"/>
                <a:gd name="T36" fmla="*/ 2147483647 w 522"/>
                <a:gd name="T37" fmla="*/ 2147483647 h 3051"/>
                <a:gd name="T38" fmla="*/ 2147483647 w 522"/>
                <a:gd name="T39" fmla="*/ 2147483647 h 3051"/>
                <a:gd name="T40" fmla="*/ 2147483647 w 522"/>
                <a:gd name="T41" fmla="*/ 2147483647 h 3051"/>
                <a:gd name="T42" fmla="*/ 2147483647 w 522"/>
                <a:gd name="T43" fmla="*/ 2147483647 h 3051"/>
                <a:gd name="T44" fmla="*/ 2147483647 w 522"/>
                <a:gd name="T45" fmla="*/ 2147483647 h 3051"/>
                <a:gd name="T46" fmla="*/ 2147483647 w 522"/>
                <a:gd name="T47" fmla="*/ 2147483647 h 3051"/>
                <a:gd name="T48" fmla="*/ 2147483647 w 522"/>
                <a:gd name="T49" fmla="*/ 2147483647 h 3051"/>
                <a:gd name="T50" fmla="*/ 2147483647 w 522"/>
                <a:gd name="T51" fmla="*/ 2147483647 h 3051"/>
                <a:gd name="T52" fmla="*/ 2147483647 w 522"/>
                <a:gd name="T53" fmla="*/ 2147483647 h 3051"/>
                <a:gd name="T54" fmla="*/ 2147483647 w 522"/>
                <a:gd name="T55" fmla="*/ 2147483647 h 3051"/>
                <a:gd name="T56" fmla="*/ 2147483647 w 522"/>
                <a:gd name="T57" fmla="*/ 2147483647 h 3051"/>
                <a:gd name="T58" fmla="*/ 2147483647 w 522"/>
                <a:gd name="T59" fmla="*/ 2147483647 h 3051"/>
                <a:gd name="T60" fmla="*/ 2147483647 w 522"/>
                <a:gd name="T61" fmla="*/ 2147483647 h 3051"/>
                <a:gd name="T62" fmla="*/ 2147483647 w 522"/>
                <a:gd name="T63" fmla="*/ 2147483647 h 3051"/>
                <a:gd name="T64" fmla="*/ 2147483647 w 522"/>
                <a:gd name="T65" fmla="*/ 2147483647 h 3051"/>
                <a:gd name="T66" fmla="*/ 2147483647 w 522"/>
                <a:gd name="T67" fmla="*/ 2147483647 h 3051"/>
                <a:gd name="T68" fmla="*/ 2147483647 w 522"/>
                <a:gd name="T69" fmla="*/ 2147483647 h 3051"/>
                <a:gd name="T70" fmla="*/ 2147483647 w 522"/>
                <a:gd name="T71" fmla="*/ 2147483647 h 3051"/>
                <a:gd name="T72" fmla="*/ 2147483647 w 522"/>
                <a:gd name="T73" fmla="*/ 2147483647 h 3051"/>
                <a:gd name="T74" fmla="*/ 2147483647 w 522"/>
                <a:gd name="T75" fmla="*/ 2147483647 h 3051"/>
                <a:gd name="T76" fmla="*/ 2147483647 w 522"/>
                <a:gd name="T77" fmla="*/ 2147483647 h 3051"/>
                <a:gd name="T78" fmla="*/ 2147483647 w 522"/>
                <a:gd name="T79" fmla="*/ 2147483647 h 3051"/>
                <a:gd name="T80" fmla="*/ 2147483647 w 522"/>
                <a:gd name="T81" fmla="*/ 2147483647 h 3051"/>
                <a:gd name="T82" fmla="*/ 2147483647 w 522"/>
                <a:gd name="T83" fmla="*/ 2147483647 h 3051"/>
                <a:gd name="T84" fmla="*/ 2147483647 w 522"/>
                <a:gd name="T85" fmla="*/ 2147483647 h 3051"/>
                <a:gd name="T86" fmla="*/ 2147483647 w 522"/>
                <a:gd name="T87" fmla="*/ 2147483647 h 3051"/>
                <a:gd name="T88" fmla="*/ 2147483647 w 522"/>
                <a:gd name="T89" fmla="*/ 2147483647 h 30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22"/>
                <a:gd name="T136" fmla="*/ 0 h 3051"/>
                <a:gd name="T137" fmla="*/ 522 w 522"/>
                <a:gd name="T138" fmla="*/ 3051 h 305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22" h="3051">
                  <a:moveTo>
                    <a:pt x="156" y="0"/>
                  </a:moveTo>
                  <a:lnTo>
                    <a:pt x="133" y="15"/>
                  </a:lnTo>
                  <a:lnTo>
                    <a:pt x="111" y="30"/>
                  </a:lnTo>
                  <a:lnTo>
                    <a:pt x="91" y="46"/>
                  </a:lnTo>
                  <a:lnTo>
                    <a:pt x="73" y="61"/>
                  </a:lnTo>
                  <a:lnTo>
                    <a:pt x="56" y="77"/>
                  </a:lnTo>
                  <a:lnTo>
                    <a:pt x="42" y="94"/>
                  </a:lnTo>
                  <a:lnTo>
                    <a:pt x="29" y="110"/>
                  </a:lnTo>
                  <a:lnTo>
                    <a:pt x="19" y="127"/>
                  </a:lnTo>
                  <a:lnTo>
                    <a:pt x="15" y="135"/>
                  </a:lnTo>
                  <a:lnTo>
                    <a:pt x="10" y="145"/>
                  </a:lnTo>
                  <a:lnTo>
                    <a:pt x="7" y="154"/>
                  </a:lnTo>
                  <a:lnTo>
                    <a:pt x="4" y="162"/>
                  </a:lnTo>
                  <a:lnTo>
                    <a:pt x="2" y="171"/>
                  </a:lnTo>
                  <a:lnTo>
                    <a:pt x="1" y="180"/>
                  </a:lnTo>
                  <a:lnTo>
                    <a:pt x="0" y="189"/>
                  </a:lnTo>
                  <a:lnTo>
                    <a:pt x="0" y="199"/>
                  </a:lnTo>
                  <a:lnTo>
                    <a:pt x="0" y="208"/>
                  </a:lnTo>
                  <a:lnTo>
                    <a:pt x="1" y="217"/>
                  </a:lnTo>
                  <a:lnTo>
                    <a:pt x="2" y="227"/>
                  </a:lnTo>
                  <a:lnTo>
                    <a:pt x="5" y="236"/>
                  </a:lnTo>
                  <a:lnTo>
                    <a:pt x="8" y="246"/>
                  </a:lnTo>
                  <a:lnTo>
                    <a:pt x="11" y="256"/>
                  </a:lnTo>
                  <a:lnTo>
                    <a:pt x="17" y="266"/>
                  </a:lnTo>
                  <a:lnTo>
                    <a:pt x="22" y="276"/>
                  </a:lnTo>
                  <a:lnTo>
                    <a:pt x="27" y="286"/>
                  </a:lnTo>
                  <a:lnTo>
                    <a:pt x="43" y="320"/>
                  </a:lnTo>
                  <a:lnTo>
                    <a:pt x="55" y="344"/>
                  </a:lnTo>
                  <a:lnTo>
                    <a:pt x="69" y="375"/>
                  </a:lnTo>
                  <a:lnTo>
                    <a:pt x="84" y="410"/>
                  </a:lnTo>
                  <a:lnTo>
                    <a:pt x="101" y="451"/>
                  </a:lnTo>
                  <a:lnTo>
                    <a:pt x="119" y="498"/>
                  </a:lnTo>
                  <a:lnTo>
                    <a:pt x="139" y="550"/>
                  </a:lnTo>
                  <a:lnTo>
                    <a:pt x="159" y="607"/>
                  </a:lnTo>
                  <a:lnTo>
                    <a:pt x="179" y="670"/>
                  </a:lnTo>
                  <a:lnTo>
                    <a:pt x="201" y="738"/>
                  </a:lnTo>
                  <a:lnTo>
                    <a:pt x="222" y="811"/>
                  </a:lnTo>
                  <a:lnTo>
                    <a:pt x="245" y="890"/>
                  </a:lnTo>
                  <a:lnTo>
                    <a:pt x="266" y="974"/>
                  </a:lnTo>
                  <a:lnTo>
                    <a:pt x="286" y="1063"/>
                  </a:lnTo>
                  <a:lnTo>
                    <a:pt x="307" y="1157"/>
                  </a:lnTo>
                  <a:lnTo>
                    <a:pt x="326" y="1257"/>
                  </a:lnTo>
                  <a:lnTo>
                    <a:pt x="345" y="1362"/>
                  </a:lnTo>
                  <a:lnTo>
                    <a:pt x="362" y="1472"/>
                  </a:lnTo>
                  <a:lnTo>
                    <a:pt x="378" y="1588"/>
                  </a:lnTo>
                  <a:lnTo>
                    <a:pt x="391" y="1708"/>
                  </a:lnTo>
                  <a:lnTo>
                    <a:pt x="403" y="1834"/>
                  </a:lnTo>
                  <a:lnTo>
                    <a:pt x="414" y="1964"/>
                  </a:lnTo>
                  <a:lnTo>
                    <a:pt x="421" y="2101"/>
                  </a:lnTo>
                  <a:lnTo>
                    <a:pt x="426" y="2241"/>
                  </a:lnTo>
                  <a:lnTo>
                    <a:pt x="428" y="2388"/>
                  </a:lnTo>
                  <a:lnTo>
                    <a:pt x="427" y="2539"/>
                  </a:lnTo>
                  <a:lnTo>
                    <a:pt x="423" y="2695"/>
                  </a:lnTo>
                  <a:lnTo>
                    <a:pt x="415" y="2857"/>
                  </a:lnTo>
                  <a:lnTo>
                    <a:pt x="403" y="3023"/>
                  </a:lnTo>
                  <a:lnTo>
                    <a:pt x="410" y="3025"/>
                  </a:lnTo>
                  <a:lnTo>
                    <a:pt x="428" y="3031"/>
                  </a:lnTo>
                  <a:lnTo>
                    <a:pt x="457" y="3040"/>
                  </a:lnTo>
                  <a:lnTo>
                    <a:pt x="498" y="3051"/>
                  </a:lnTo>
                  <a:lnTo>
                    <a:pt x="504" y="2956"/>
                  </a:lnTo>
                  <a:lnTo>
                    <a:pt x="510" y="2859"/>
                  </a:lnTo>
                  <a:lnTo>
                    <a:pt x="514" y="2762"/>
                  </a:lnTo>
                  <a:lnTo>
                    <a:pt x="519" y="2667"/>
                  </a:lnTo>
                  <a:lnTo>
                    <a:pt x="521" y="2570"/>
                  </a:lnTo>
                  <a:lnTo>
                    <a:pt x="522" y="2473"/>
                  </a:lnTo>
                  <a:lnTo>
                    <a:pt x="522" y="2377"/>
                  </a:lnTo>
                  <a:lnTo>
                    <a:pt x="521" y="2281"/>
                  </a:lnTo>
                  <a:lnTo>
                    <a:pt x="519" y="2184"/>
                  </a:lnTo>
                  <a:lnTo>
                    <a:pt x="514" y="2088"/>
                  </a:lnTo>
                  <a:lnTo>
                    <a:pt x="510" y="1992"/>
                  </a:lnTo>
                  <a:lnTo>
                    <a:pt x="504" y="1895"/>
                  </a:lnTo>
                  <a:lnTo>
                    <a:pt x="497" y="1799"/>
                  </a:lnTo>
                  <a:lnTo>
                    <a:pt x="490" y="1703"/>
                  </a:lnTo>
                  <a:lnTo>
                    <a:pt x="481" y="1607"/>
                  </a:lnTo>
                  <a:lnTo>
                    <a:pt x="471" y="1510"/>
                  </a:lnTo>
                  <a:lnTo>
                    <a:pt x="459" y="1415"/>
                  </a:lnTo>
                  <a:lnTo>
                    <a:pt x="447" y="1319"/>
                  </a:lnTo>
                  <a:lnTo>
                    <a:pt x="433" y="1223"/>
                  </a:lnTo>
                  <a:lnTo>
                    <a:pt x="419" y="1129"/>
                  </a:lnTo>
                  <a:lnTo>
                    <a:pt x="403" y="1033"/>
                  </a:lnTo>
                  <a:lnTo>
                    <a:pt x="386" y="938"/>
                  </a:lnTo>
                  <a:lnTo>
                    <a:pt x="368" y="844"/>
                  </a:lnTo>
                  <a:lnTo>
                    <a:pt x="348" y="748"/>
                  </a:lnTo>
                  <a:lnTo>
                    <a:pt x="329" y="655"/>
                  </a:lnTo>
                  <a:lnTo>
                    <a:pt x="308" y="560"/>
                  </a:lnTo>
                  <a:lnTo>
                    <a:pt x="285" y="466"/>
                  </a:lnTo>
                  <a:lnTo>
                    <a:pt x="261" y="373"/>
                  </a:lnTo>
                  <a:lnTo>
                    <a:pt x="236" y="279"/>
                  </a:lnTo>
                  <a:lnTo>
                    <a:pt x="211" y="185"/>
                  </a:lnTo>
                  <a:lnTo>
                    <a:pt x="184" y="93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Freeform 169"/>
            <p:cNvSpPr>
              <a:spLocks/>
            </p:cNvSpPr>
            <p:nvPr/>
          </p:nvSpPr>
          <p:spPr bwMode="auto">
            <a:xfrm>
              <a:off x="2679701" y="327025"/>
              <a:ext cx="307975" cy="363538"/>
            </a:xfrm>
            <a:custGeom>
              <a:avLst/>
              <a:gdLst>
                <a:gd name="T0" fmla="*/ 2147483647 w 2922"/>
                <a:gd name="T1" fmla="*/ 2147483647 h 3422"/>
                <a:gd name="T2" fmla="*/ 2147483647 w 2922"/>
                <a:gd name="T3" fmla="*/ 2147483647 h 3422"/>
                <a:gd name="T4" fmla="*/ 2147483647 w 2922"/>
                <a:gd name="T5" fmla="*/ 2147483647 h 3422"/>
                <a:gd name="T6" fmla="*/ 2147483647 w 2922"/>
                <a:gd name="T7" fmla="*/ 2147483647 h 3422"/>
                <a:gd name="T8" fmla="*/ 2147483647 w 2922"/>
                <a:gd name="T9" fmla="*/ 2147483647 h 3422"/>
                <a:gd name="T10" fmla="*/ 2147483647 w 2922"/>
                <a:gd name="T11" fmla="*/ 2147483647 h 3422"/>
                <a:gd name="T12" fmla="*/ 2147483647 w 2922"/>
                <a:gd name="T13" fmla="*/ 2147483647 h 3422"/>
                <a:gd name="T14" fmla="*/ 2147483647 w 2922"/>
                <a:gd name="T15" fmla="*/ 2147483647 h 3422"/>
                <a:gd name="T16" fmla="*/ 2147483647 w 2922"/>
                <a:gd name="T17" fmla="*/ 2147483647 h 3422"/>
                <a:gd name="T18" fmla="*/ 2147483647 w 2922"/>
                <a:gd name="T19" fmla="*/ 2147483647 h 3422"/>
                <a:gd name="T20" fmla="*/ 2147483647 w 2922"/>
                <a:gd name="T21" fmla="*/ 2147483647 h 3422"/>
                <a:gd name="T22" fmla="*/ 2147483647 w 2922"/>
                <a:gd name="T23" fmla="*/ 2147483647 h 3422"/>
                <a:gd name="T24" fmla="*/ 2147483647 w 2922"/>
                <a:gd name="T25" fmla="*/ 2147483647 h 3422"/>
                <a:gd name="T26" fmla="*/ 2147483647 w 2922"/>
                <a:gd name="T27" fmla="*/ 2147483647 h 3422"/>
                <a:gd name="T28" fmla="*/ 2147483647 w 2922"/>
                <a:gd name="T29" fmla="*/ 2147483647 h 3422"/>
                <a:gd name="T30" fmla="*/ 2147483647 w 2922"/>
                <a:gd name="T31" fmla="*/ 2147483647 h 3422"/>
                <a:gd name="T32" fmla="*/ 2147483647 w 2922"/>
                <a:gd name="T33" fmla="*/ 2147483647 h 3422"/>
                <a:gd name="T34" fmla="*/ 2147483647 w 2922"/>
                <a:gd name="T35" fmla="*/ 2147483647 h 3422"/>
                <a:gd name="T36" fmla="*/ 2147483647 w 2922"/>
                <a:gd name="T37" fmla="*/ 0 h 3422"/>
                <a:gd name="T38" fmla="*/ 2147483647 w 2922"/>
                <a:gd name="T39" fmla="*/ 2147483647 h 3422"/>
                <a:gd name="T40" fmla="*/ 2147483647 w 2922"/>
                <a:gd name="T41" fmla="*/ 2147483647 h 3422"/>
                <a:gd name="T42" fmla="*/ 2147483647 w 2922"/>
                <a:gd name="T43" fmla="*/ 2147483647 h 3422"/>
                <a:gd name="T44" fmla="*/ 2147483647 w 2922"/>
                <a:gd name="T45" fmla="*/ 2147483647 h 3422"/>
                <a:gd name="T46" fmla="*/ 2147483647 w 2922"/>
                <a:gd name="T47" fmla="*/ 2147483647 h 3422"/>
                <a:gd name="T48" fmla="*/ 2147483647 w 2922"/>
                <a:gd name="T49" fmla="*/ 2147483647 h 3422"/>
                <a:gd name="T50" fmla="*/ 2147483647 w 2922"/>
                <a:gd name="T51" fmla="*/ 2147483647 h 3422"/>
                <a:gd name="T52" fmla="*/ 2147483647 w 2922"/>
                <a:gd name="T53" fmla="*/ 2147483647 h 3422"/>
                <a:gd name="T54" fmla="*/ 2147483647 w 2922"/>
                <a:gd name="T55" fmla="*/ 2147483647 h 3422"/>
                <a:gd name="T56" fmla="*/ 2147483647 w 2922"/>
                <a:gd name="T57" fmla="*/ 2147483647 h 3422"/>
                <a:gd name="T58" fmla="*/ 2147483647 w 2922"/>
                <a:gd name="T59" fmla="*/ 2147483647 h 3422"/>
                <a:gd name="T60" fmla="*/ 2147483647 w 2922"/>
                <a:gd name="T61" fmla="*/ 2147483647 h 3422"/>
                <a:gd name="T62" fmla="*/ 2147483647 w 2922"/>
                <a:gd name="T63" fmla="*/ 2147483647 h 3422"/>
                <a:gd name="T64" fmla="*/ 2147483647 w 2922"/>
                <a:gd name="T65" fmla="*/ 2147483647 h 3422"/>
                <a:gd name="T66" fmla="*/ 2147483647 w 2922"/>
                <a:gd name="T67" fmla="*/ 2147483647 h 3422"/>
                <a:gd name="T68" fmla="*/ 2147483647 w 2922"/>
                <a:gd name="T69" fmla="*/ 2147483647 h 3422"/>
                <a:gd name="T70" fmla="*/ 2147483647 w 2922"/>
                <a:gd name="T71" fmla="*/ 2147483647 h 3422"/>
                <a:gd name="T72" fmla="*/ 2147483647 w 2922"/>
                <a:gd name="T73" fmla="*/ 2147483647 h 3422"/>
                <a:gd name="T74" fmla="*/ 2147483647 w 2922"/>
                <a:gd name="T75" fmla="*/ 2147483647 h 3422"/>
                <a:gd name="T76" fmla="*/ 2147483647 w 2922"/>
                <a:gd name="T77" fmla="*/ 2147483647 h 3422"/>
                <a:gd name="T78" fmla="*/ 2147483647 w 2922"/>
                <a:gd name="T79" fmla="*/ 2147483647 h 3422"/>
                <a:gd name="T80" fmla="*/ 2147483647 w 2922"/>
                <a:gd name="T81" fmla="*/ 2147483647 h 3422"/>
                <a:gd name="T82" fmla="*/ 2147483647 w 2922"/>
                <a:gd name="T83" fmla="*/ 2147483647 h 3422"/>
                <a:gd name="T84" fmla="*/ 2147483647 w 2922"/>
                <a:gd name="T85" fmla="*/ 2147483647 h 3422"/>
                <a:gd name="T86" fmla="*/ 2147483647 w 2922"/>
                <a:gd name="T87" fmla="*/ 2147483647 h 3422"/>
                <a:gd name="T88" fmla="*/ 2147483647 w 2922"/>
                <a:gd name="T89" fmla="*/ 2147483647 h 3422"/>
                <a:gd name="T90" fmla="*/ 2147483647 w 2922"/>
                <a:gd name="T91" fmla="*/ 2147483647 h 3422"/>
                <a:gd name="T92" fmla="*/ 2147483647 w 2922"/>
                <a:gd name="T93" fmla="*/ 2147483647 h 3422"/>
                <a:gd name="T94" fmla="*/ 2147483647 w 2922"/>
                <a:gd name="T95" fmla="*/ 2147483647 h 3422"/>
                <a:gd name="T96" fmla="*/ 2147483647 w 2922"/>
                <a:gd name="T97" fmla="*/ 2147483647 h 3422"/>
                <a:gd name="T98" fmla="*/ 2147483647 w 2922"/>
                <a:gd name="T99" fmla="*/ 2147483647 h 3422"/>
                <a:gd name="T100" fmla="*/ 2147483647 w 2922"/>
                <a:gd name="T101" fmla="*/ 2147483647 h 3422"/>
                <a:gd name="T102" fmla="*/ 2147483647 w 2922"/>
                <a:gd name="T103" fmla="*/ 2147483647 h 3422"/>
                <a:gd name="T104" fmla="*/ 2147483647 w 2922"/>
                <a:gd name="T105" fmla="*/ 2147483647 h 3422"/>
                <a:gd name="T106" fmla="*/ 2147483647 w 2922"/>
                <a:gd name="T107" fmla="*/ 2147483647 h 3422"/>
                <a:gd name="T108" fmla="*/ 2147483647 w 2922"/>
                <a:gd name="T109" fmla="*/ 2147483647 h 3422"/>
                <a:gd name="T110" fmla="*/ 2147483647 w 2922"/>
                <a:gd name="T111" fmla="*/ 2147483647 h 342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22"/>
                <a:gd name="T169" fmla="*/ 0 h 3422"/>
                <a:gd name="T170" fmla="*/ 2922 w 2922"/>
                <a:gd name="T171" fmla="*/ 3422 h 342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22" h="3422">
                  <a:moveTo>
                    <a:pt x="2922" y="3077"/>
                  </a:move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lnTo>
                    <a:pt x="23" y="620"/>
                  </a:lnTo>
                  <a:lnTo>
                    <a:pt x="29" y="631"/>
                  </a:lnTo>
                  <a:lnTo>
                    <a:pt x="38" y="649"/>
                  </a:lnTo>
                  <a:lnTo>
                    <a:pt x="50" y="676"/>
                  </a:lnTo>
                  <a:lnTo>
                    <a:pt x="65" y="708"/>
                  </a:lnTo>
                  <a:lnTo>
                    <a:pt x="83" y="749"/>
                  </a:lnTo>
                  <a:lnTo>
                    <a:pt x="103" y="797"/>
                  </a:lnTo>
                  <a:lnTo>
                    <a:pt x="124" y="852"/>
                  </a:lnTo>
                  <a:lnTo>
                    <a:pt x="174" y="861"/>
                  </a:lnTo>
                  <a:lnTo>
                    <a:pt x="225" y="867"/>
                  </a:lnTo>
                  <a:lnTo>
                    <a:pt x="277" y="873"/>
                  </a:lnTo>
                  <a:lnTo>
                    <a:pt x="329" y="877"/>
                  </a:lnTo>
                  <a:lnTo>
                    <a:pt x="382" y="881"/>
                  </a:lnTo>
                  <a:lnTo>
                    <a:pt x="435" y="883"/>
                  </a:lnTo>
                  <a:lnTo>
                    <a:pt x="488" y="883"/>
                  </a:lnTo>
                  <a:lnTo>
                    <a:pt x="542" y="883"/>
                  </a:lnTo>
                  <a:lnTo>
                    <a:pt x="595" y="883"/>
                  </a:lnTo>
                  <a:lnTo>
                    <a:pt x="649" y="881"/>
                  </a:lnTo>
                  <a:lnTo>
                    <a:pt x="702" y="879"/>
                  </a:lnTo>
                  <a:lnTo>
                    <a:pt x="756" y="876"/>
                  </a:lnTo>
                  <a:lnTo>
                    <a:pt x="862" y="871"/>
                  </a:lnTo>
                  <a:lnTo>
                    <a:pt x="966" y="866"/>
                  </a:lnTo>
                  <a:lnTo>
                    <a:pt x="1068" y="861"/>
                  </a:lnTo>
                  <a:lnTo>
                    <a:pt x="1168" y="859"/>
                  </a:lnTo>
                  <a:lnTo>
                    <a:pt x="1216" y="858"/>
                  </a:lnTo>
                  <a:lnTo>
                    <a:pt x="1263" y="858"/>
                  </a:lnTo>
                  <a:lnTo>
                    <a:pt x="1310" y="860"/>
                  </a:lnTo>
                  <a:lnTo>
                    <a:pt x="1354" y="862"/>
                  </a:lnTo>
                  <a:lnTo>
                    <a:pt x="1398" y="865"/>
                  </a:lnTo>
                  <a:lnTo>
                    <a:pt x="1441" y="870"/>
                  </a:lnTo>
                  <a:lnTo>
                    <a:pt x="1482" y="876"/>
                  </a:lnTo>
                  <a:lnTo>
                    <a:pt x="1521" y="884"/>
                  </a:lnTo>
                  <a:lnTo>
                    <a:pt x="1559" y="894"/>
                  </a:lnTo>
                  <a:lnTo>
                    <a:pt x="1596" y="904"/>
                  </a:lnTo>
                  <a:lnTo>
                    <a:pt x="1630" y="917"/>
                  </a:lnTo>
                  <a:lnTo>
                    <a:pt x="1663" y="931"/>
                  </a:lnTo>
                  <a:lnTo>
                    <a:pt x="1736" y="973"/>
                  </a:lnTo>
                  <a:lnTo>
                    <a:pt x="1806" y="1018"/>
                  </a:lnTo>
                  <a:lnTo>
                    <a:pt x="1874" y="1068"/>
                  </a:lnTo>
                  <a:lnTo>
                    <a:pt x="1938" y="1120"/>
                  </a:lnTo>
                  <a:lnTo>
                    <a:pt x="1999" y="1176"/>
                  </a:lnTo>
                  <a:lnTo>
                    <a:pt x="2057" y="1235"/>
                  </a:lnTo>
                  <a:lnTo>
                    <a:pt x="2112" y="1297"/>
                  </a:lnTo>
                  <a:lnTo>
                    <a:pt x="2164" y="1362"/>
                  </a:lnTo>
                  <a:lnTo>
                    <a:pt x="2213" y="1430"/>
                  </a:lnTo>
                  <a:lnTo>
                    <a:pt x="2257" y="1500"/>
                  </a:lnTo>
                  <a:lnTo>
                    <a:pt x="2300" y="1574"/>
                  </a:lnTo>
                  <a:lnTo>
                    <a:pt x="2340" y="1649"/>
                  </a:lnTo>
                  <a:lnTo>
                    <a:pt x="2377" y="1726"/>
                  </a:lnTo>
                  <a:lnTo>
                    <a:pt x="2409" y="1806"/>
                  </a:lnTo>
                  <a:lnTo>
                    <a:pt x="2440" y="1888"/>
                  </a:lnTo>
                  <a:lnTo>
                    <a:pt x="2467" y="1971"/>
                  </a:lnTo>
                  <a:lnTo>
                    <a:pt x="2491" y="2056"/>
                  </a:lnTo>
                  <a:lnTo>
                    <a:pt x="2511" y="2143"/>
                  </a:lnTo>
                  <a:lnTo>
                    <a:pt x="2528" y="2230"/>
                  </a:lnTo>
                  <a:lnTo>
                    <a:pt x="2544" y="2319"/>
                  </a:lnTo>
                  <a:lnTo>
                    <a:pt x="2555" y="2409"/>
                  </a:lnTo>
                  <a:lnTo>
                    <a:pt x="2563" y="2500"/>
                  </a:lnTo>
                  <a:lnTo>
                    <a:pt x="2567" y="2591"/>
                  </a:lnTo>
                  <a:lnTo>
                    <a:pt x="2569" y="2683"/>
                  </a:lnTo>
                  <a:lnTo>
                    <a:pt x="2568" y="2776"/>
                  </a:lnTo>
                  <a:lnTo>
                    <a:pt x="2563" y="2868"/>
                  </a:lnTo>
                  <a:lnTo>
                    <a:pt x="2555" y="2961"/>
                  </a:lnTo>
                  <a:lnTo>
                    <a:pt x="2544" y="3053"/>
                  </a:lnTo>
                  <a:lnTo>
                    <a:pt x="2529" y="3147"/>
                  </a:lnTo>
                  <a:lnTo>
                    <a:pt x="2512" y="3239"/>
                  </a:lnTo>
                  <a:lnTo>
                    <a:pt x="2492" y="3330"/>
                  </a:lnTo>
                  <a:lnTo>
                    <a:pt x="2467" y="3422"/>
                  </a:lnTo>
                  <a:lnTo>
                    <a:pt x="2501" y="3408"/>
                  </a:lnTo>
                  <a:lnTo>
                    <a:pt x="2533" y="3391"/>
                  </a:lnTo>
                  <a:lnTo>
                    <a:pt x="2565" y="3375"/>
                  </a:lnTo>
                  <a:lnTo>
                    <a:pt x="2597" y="3359"/>
                  </a:lnTo>
                  <a:lnTo>
                    <a:pt x="2627" y="3340"/>
                  </a:lnTo>
                  <a:lnTo>
                    <a:pt x="2658" y="3321"/>
                  </a:lnTo>
                  <a:lnTo>
                    <a:pt x="2687" y="3302"/>
                  </a:lnTo>
                  <a:lnTo>
                    <a:pt x="2717" y="3280"/>
                  </a:lnTo>
                  <a:lnTo>
                    <a:pt x="2745" y="3259"/>
                  </a:lnTo>
                  <a:lnTo>
                    <a:pt x="2773" y="3236"/>
                  </a:lnTo>
                  <a:lnTo>
                    <a:pt x="2799" y="3212"/>
                  </a:lnTo>
                  <a:lnTo>
                    <a:pt x="2826" y="3187"/>
                  </a:lnTo>
                  <a:lnTo>
                    <a:pt x="2851" y="3161"/>
                  </a:lnTo>
                  <a:lnTo>
                    <a:pt x="2875" y="3134"/>
                  </a:lnTo>
                  <a:lnTo>
                    <a:pt x="2900" y="3106"/>
                  </a:lnTo>
                  <a:lnTo>
                    <a:pt x="2922" y="3077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" name="Freeform 170"/>
            <p:cNvSpPr>
              <a:spLocks/>
            </p:cNvSpPr>
            <p:nvPr/>
          </p:nvSpPr>
          <p:spPr bwMode="auto">
            <a:xfrm>
              <a:off x="2822576" y="244475"/>
              <a:ext cx="71438" cy="93663"/>
            </a:xfrm>
            <a:custGeom>
              <a:avLst/>
              <a:gdLst>
                <a:gd name="T0" fmla="*/ 2147483647 w 671"/>
                <a:gd name="T1" fmla="*/ 2147483647 h 886"/>
                <a:gd name="T2" fmla="*/ 2147483647 w 671"/>
                <a:gd name="T3" fmla="*/ 2147483647 h 886"/>
                <a:gd name="T4" fmla="*/ 2147483647 w 671"/>
                <a:gd name="T5" fmla="*/ 2147483647 h 886"/>
                <a:gd name="T6" fmla="*/ 2147483647 w 671"/>
                <a:gd name="T7" fmla="*/ 2147483647 h 886"/>
                <a:gd name="T8" fmla="*/ 2147483647 w 671"/>
                <a:gd name="T9" fmla="*/ 2147483647 h 886"/>
                <a:gd name="T10" fmla="*/ 2147483647 w 671"/>
                <a:gd name="T11" fmla="*/ 2147483647 h 886"/>
                <a:gd name="T12" fmla="*/ 2147483647 w 671"/>
                <a:gd name="T13" fmla="*/ 2147483647 h 886"/>
                <a:gd name="T14" fmla="*/ 2147483647 w 671"/>
                <a:gd name="T15" fmla="*/ 2147483647 h 886"/>
                <a:gd name="T16" fmla="*/ 2147483647 w 671"/>
                <a:gd name="T17" fmla="*/ 2147483647 h 886"/>
                <a:gd name="T18" fmla="*/ 2147483647 w 671"/>
                <a:gd name="T19" fmla="*/ 2147483647 h 886"/>
                <a:gd name="T20" fmla="*/ 2147483647 w 671"/>
                <a:gd name="T21" fmla="*/ 0 h 886"/>
                <a:gd name="T22" fmla="*/ 2147483647 w 671"/>
                <a:gd name="T23" fmla="*/ 2147483647 h 886"/>
                <a:gd name="T24" fmla="*/ 2147483647 w 671"/>
                <a:gd name="T25" fmla="*/ 2147483647 h 886"/>
                <a:gd name="T26" fmla="*/ 2147483647 w 671"/>
                <a:gd name="T27" fmla="*/ 2147483647 h 886"/>
                <a:gd name="T28" fmla="*/ 2147483647 w 671"/>
                <a:gd name="T29" fmla="*/ 2147483647 h 886"/>
                <a:gd name="T30" fmla="*/ 2147483647 w 671"/>
                <a:gd name="T31" fmla="*/ 2147483647 h 886"/>
                <a:gd name="T32" fmla="*/ 2147483647 w 671"/>
                <a:gd name="T33" fmla="*/ 2147483647 h 886"/>
                <a:gd name="T34" fmla="*/ 2147483647 w 671"/>
                <a:gd name="T35" fmla="*/ 2147483647 h 886"/>
                <a:gd name="T36" fmla="*/ 2147483647 w 671"/>
                <a:gd name="T37" fmla="*/ 2147483647 h 886"/>
                <a:gd name="T38" fmla="*/ 2147483647 w 671"/>
                <a:gd name="T39" fmla="*/ 2147483647 h 886"/>
                <a:gd name="T40" fmla="*/ 2147483647 w 671"/>
                <a:gd name="T41" fmla="*/ 2147483647 h 886"/>
                <a:gd name="T42" fmla="*/ 2147483647 w 671"/>
                <a:gd name="T43" fmla="*/ 2147483647 h 886"/>
                <a:gd name="T44" fmla="*/ 2147483647 w 671"/>
                <a:gd name="T45" fmla="*/ 2147483647 h 886"/>
                <a:gd name="T46" fmla="*/ 2147483647 w 671"/>
                <a:gd name="T47" fmla="*/ 2147483647 h 886"/>
                <a:gd name="T48" fmla="*/ 2147483647 w 671"/>
                <a:gd name="T49" fmla="*/ 2147483647 h 886"/>
                <a:gd name="T50" fmla="*/ 2147483647 w 671"/>
                <a:gd name="T51" fmla="*/ 2147483647 h 886"/>
                <a:gd name="T52" fmla="*/ 2147483647 w 671"/>
                <a:gd name="T53" fmla="*/ 2147483647 h 886"/>
                <a:gd name="T54" fmla="*/ 2147483647 w 671"/>
                <a:gd name="T55" fmla="*/ 2147483647 h 886"/>
                <a:gd name="T56" fmla="*/ 2147483647 w 671"/>
                <a:gd name="T57" fmla="*/ 2147483647 h 886"/>
                <a:gd name="T58" fmla="*/ 2147483647 w 671"/>
                <a:gd name="T59" fmla="*/ 2147483647 h 886"/>
                <a:gd name="T60" fmla="*/ 2147483647 w 671"/>
                <a:gd name="T61" fmla="*/ 2147483647 h 886"/>
                <a:gd name="T62" fmla="*/ 2147483647 w 671"/>
                <a:gd name="T63" fmla="*/ 2147483647 h 886"/>
                <a:gd name="T64" fmla="*/ 2147483647 w 671"/>
                <a:gd name="T65" fmla="*/ 2147483647 h 886"/>
                <a:gd name="T66" fmla="*/ 2147483647 w 671"/>
                <a:gd name="T67" fmla="*/ 2147483647 h 886"/>
                <a:gd name="T68" fmla="*/ 2147483647 w 671"/>
                <a:gd name="T69" fmla="*/ 2147483647 h 886"/>
                <a:gd name="T70" fmla="*/ 2147483647 w 671"/>
                <a:gd name="T71" fmla="*/ 2147483647 h 886"/>
                <a:gd name="T72" fmla="*/ 2147483647 w 671"/>
                <a:gd name="T73" fmla="*/ 2147483647 h 886"/>
                <a:gd name="T74" fmla="*/ 2147483647 w 671"/>
                <a:gd name="T75" fmla="*/ 2147483647 h 886"/>
                <a:gd name="T76" fmla="*/ 2147483647 w 671"/>
                <a:gd name="T77" fmla="*/ 2147483647 h 886"/>
                <a:gd name="T78" fmla="*/ 2147483647 w 671"/>
                <a:gd name="T79" fmla="*/ 2147483647 h 886"/>
                <a:gd name="T80" fmla="*/ 2147483647 w 671"/>
                <a:gd name="T81" fmla="*/ 2147483647 h 886"/>
                <a:gd name="T82" fmla="*/ 2147483647 w 671"/>
                <a:gd name="T83" fmla="*/ 2147483647 h 886"/>
                <a:gd name="T84" fmla="*/ 2147483647 w 671"/>
                <a:gd name="T85" fmla="*/ 2147483647 h 886"/>
                <a:gd name="T86" fmla="*/ 2147483647 w 671"/>
                <a:gd name="T87" fmla="*/ 2147483647 h 886"/>
                <a:gd name="T88" fmla="*/ 2147483647 w 671"/>
                <a:gd name="T89" fmla="*/ 2147483647 h 886"/>
                <a:gd name="T90" fmla="*/ 2147483647 w 671"/>
                <a:gd name="T91" fmla="*/ 2147483647 h 8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71"/>
                <a:gd name="T139" fmla="*/ 0 h 886"/>
                <a:gd name="T140" fmla="*/ 671 w 671"/>
                <a:gd name="T141" fmla="*/ 886 h 8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71" h="886">
                  <a:moveTo>
                    <a:pt x="5" y="275"/>
                  </a:moveTo>
                  <a:lnTo>
                    <a:pt x="20" y="244"/>
                  </a:lnTo>
                  <a:lnTo>
                    <a:pt x="35" y="213"/>
                  </a:lnTo>
                  <a:lnTo>
                    <a:pt x="50" y="184"/>
                  </a:lnTo>
                  <a:lnTo>
                    <a:pt x="67" y="155"/>
                  </a:lnTo>
                  <a:lnTo>
                    <a:pt x="83" y="128"/>
                  </a:lnTo>
                  <a:lnTo>
                    <a:pt x="100" y="103"/>
                  </a:lnTo>
                  <a:lnTo>
                    <a:pt x="108" y="91"/>
                  </a:lnTo>
                  <a:lnTo>
                    <a:pt x="118" y="80"/>
                  </a:lnTo>
                  <a:lnTo>
                    <a:pt x="127" y="70"/>
                  </a:lnTo>
                  <a:lnTo>
                    <a:pt x="137" y="59"/>
                  </a:lnTo>
                  <a:lnTo>
                    <a:pt x="147" y="50"/>
                  </a:lnTo>
                  <a:lnTo>
                    <a:pt x="157" y="42"/>
                  </a:lnTo>
                  <a:lnTo>
                    <a:pt x="168" y="34"/>
                  </a:lnTo>
                  <a:lnTo>
                    <a:pt x="179" y="27"/>
                  </a:lnTo>
                  <a:lnTo>
                    <a:pt x="191" y="21"/>
                  </a:lnTo>
                  <a:lnTo>
                    <a:pt x="202" y="15"/>
                  </a:lnTo>
                  <a:lnTo>
                    <a:pt x="215" y="11"/>
                  </a:lnTo>
                  <a:lnTo>
                    <a:pt x="229" y="7"/>
                  </a:lnTo>
                  <a:lnTo>
                    <a:pt x="242" y="4"/>
                  </a:lnTo>
                  <a:lnTo>
                    <a:pt x="256" y="1"/>
                  </a:lnTo>
                  <a:lnTo>
                    <a:pt x="270" y="0"/>
                  </a:lnTo>
                  <a:lnTo>
                    <a:pt x="287" y="0"/>
                  </a:lnTo>
                  <a:lnTo>
                    <a:pt x="302" y="1"/>
                  </a:lnTo>
                  <a:lnTo>
                    <a:pt x="319" y="4"/>
                  </a:lnTo>
                  <a:lnTo>
                    <a:pt x="337" y="7"/>
                  </a:lnTo>
                  <a:lnTo>
                    <a:pt x="355" y="12"/>
                  </a:lnTo>
                  <a:lnTo>
                    <a:pt x="372" y="16"/>
                  </a:lnTo>
                  <a:lnTo>
                    <a:pt x="389" y="22"/>
                  </a:lnTo>
                  <a:lnTo>
                    <a:pt x="406" y="29"/>
                  </a:lnTo>
                  <a:lnTo>
                    <a:pt x="423" y="36"/>
                  </a:lnTo>
                  <a:lnTo>
                    <a:pt x="438" y="44"/>
                  </a:lnTo>
                  <a:lnTo>
                    <a:pt x="455" y="52"/>
                  </a:lnTo>
                  <a:lnTo>
                    <a:pt x="471" y="62"/>
                  </a:lnTo>
                  <a:lnTo>
                    <a:pt x="486" y="72"/>
                  </a:lnTo>
                  <a:lnTo>
                    <a:pt x="500" y="83"/>
                  </a:lnTo>
                  <a:lnTo>
                    <a:pt x="515" y="94"/>
                  </a:lnTo>
                  <a:lnTo>
                    <a:pt x="529" y="106"/>
                  </a:lnTo>
                  <a:lnTo>
                    <a:pt x="542" y="119"/>
                  </a:lnTo>
                  <a:lnTo>
                    <a:pt x="555" y="132"/>
                  </a:lnTo>
                  <a:lnTo>
                    <a:pt x="568" y="146"/>
                  </a:lnTo>
                  <a:lnTo>
                    <a:pt x="580" y="160"/>
                  </a:lnTo>
                  <a:lnTo>
                    <a:pt x="591" y="174"/>
                  </a:lnTo>
                  <a:lnTo>
                    <a:pt x="601" y="190"/>
                  </a:lnTo>
                  <a:lnTo>
                    <a:pt x="611" y="206"/>
                  </a:lnTo>
                  <a:lnTo>
                    <a:pt x="621" y="222"/>
                  </a:lnTo>
                  <a:lnTo>
                    <a:pt x="629" y="239"/>
                  </a:lnTo>
                  <a:lnTo>
                    <a:pt x="637" y="256"/>
                  </a:lnTo>
                  <a:lnTo>
                    <a:pt x="644" y="273"/>
                  </a:lnTo>
                  <a:lnTo>
                    <a:pt x="651" y="292"/>
                  </a:lnTo>
                  <a:lnTo>
                    <a:pt x="656" y="310"/>
                  </a:lnTo>
                  <a:lnTo>
                    <a:pt x="661" y="328"/>
                  </a:lnTo>
                  <a:lnTo>
                    <a:pt x="665" y="348"/>
                  </a:lnTo>
                  <a:lnTo>
                    <a:pt x="668" y="367"/>
                  </a:lnTo>
                  <a:lnTo>
                    <a:pt x="670" y="386"/>
                  </a:lnTo>
                  <a:lnTo>
                    <a:pt x="671" y="407"/>
                  </a:lnTo>
                  <a:lnTo>
                    <a:pt x="671" y="427"/>
                  </a:lnTo>
                  <a:lnTo>
                    <a:pt x="671" y="447"/>
                  </a:lnTo>
                  <a:lnTo>
                    <a:pt x="669" y="468"/>
                  </a:lnTo>
                  <a:lnTo>
                    <a:pt x="665" y="493"/>
                  </a:lnTo>
                  <a:lnTo>
                    <a:pt x="660" y="519"/>
                  </a:lnTo>
                  <a:lnTo>
                    <a:pt x="652" y="544"/>
                  </a:lnTo>
                  <a:lnTo>
                    <a:pt x="643" y="568"/>
                  </a:lnTo>
                  <a:lnTo>
                    <a:pt x="632" y="593"/>
                  </a:lnTo>
                  <a:lnTo>
                    <a:pt x="619" y="616"/>
                  </a:lnTo>
                  <a:lnTo>
                    <a:pt x="604" y="640"/>
                  </a:lnTo>
                  <a:lnTo>
                    <a:pt x="588" y="662"/>
                  </a:lnTo>
                  <a:lnTo>
                    <a:pt x="571" y="684"/>
                  </a:lnTo>
                  <a:lnTo>
                    <a:pt x="552" y="706"/>
                  </a:lnTo>
                  <a:lnTo>
                    <a:pt x="532" y="726"/>
                  </a:lnTo>
                  <a:lnTo>
                    <a:pt x="512" y="745"/>
                  </a:lnTo>
                  <a:lnTo>
                    <a:pt x="489" y="764"/>
                  </a:lnTo>
                  <a:lnTo>
                    <a:pt x="467" y="781"/>
                  </a:lnTo>
                  <a:lnTo>
                    <a:pt x="442" y="797"/>
                  </a:lnTo>
                  <a:lnTo>
                    <a:pt x="418" y="813"/>
                  </a:lnTo>
                  <a:lnTo>
                    <a:pt x="394" y="827"/>
                  </a:lnTo>
                  <a:lnTo>
                    <a:pt x="367" y="839"/>
                  </a:lnTo>
                  <a:lnTo>
                    <a:pt x="342" y="850"/>
                  </a:lnTo>
                  <a:lnTo>
                    <a:pt x="315" y="860"/>
                  </a:lnTo>
                  <a:lnTo>
                    <a:pt x="288" y="869"/>
                  </a:lnTo>
                  <a:lnTo>
                    <a:pt x="261" y="876"/>
                  </a:lnTo>
                  <a:lnTo>
                    <a:pt x="234" y="881"/>
                  </a:lnTo>
                  <a:lnTo>
                    <a:pt x="206" y="885"/>
                  </a:lnTo>
                  <a:lnTo>
                    <a:pt x="180" y="886"/>
                  </a:lnTo>
                  <a:lnTo>
                    <a:pt x="152" y="886"/>
                  </a:lnTo>
                  <a:lnTo>
                    <a:pt x="126" y="884"/>
                  </a:lnTo>
                  <a:lnTo>
                    <a:pt x="99" y="880"/>
                  </a:lnTo>
                  <a:lnTo>
                    <a:pt x="74" y="875"/>
                  </a:lnTo>
                  <a:lnTo>
                    <a:pt x="48" y="867"/>
                  </a:lnTo>
                  <a:lnTo>
                    <a:pt x="24" y="856"/>
                  </a:lnTo>
                  <a:lnTo>
                    <a:pt x="0" y="843"/>
                  </a:lnTo>
                  <a:lnTo>
                    <a:pt x="5" y="27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Freeform 171"/>
            <p:cNvSpPr>
              <a:spLocks/>
            </p:cNvSpPr>
            <p:nvPr/>
          </p:nvSpPr>
          <p:spPr bwMode="auto">
            <a:xfrm>
              <a:off x="2825751" y="282575"/>
              <a:ext cx="47625" cy="36513"/>
            </a:xfrm>
            <a:custGeom>
              <a:avLst/>
              <a:gdLst>
                <a:gd name="T0" fmla="*/ 0 w 453"/>
                <a:gd name="T1" fmla="*/ 2147483647 h 341"/>
                <a:gd name="T2" fmla="*/ 2147483647 w 453"/>
                <a:gd name="T3" fmla="*/ 2147483647 h 341"/>
                <a:gd name="T4" fmla="*/ 2147483647 w 453"/>
                <a:gd name="T5" fmla="*/ 2147483647 h 341"/>
                <a:gd name="T6" fmla="*/ 2147483647 w 453"/>
                <a:gd name="T7" fmla="*/ 2147483647 h 341"/>
                <a:gd name="T8" fmla="*/ 2147483647 w 453"/>
                <a:gd name="T9" fmla="*/ 2147483647 h 341"/>
                <a:gd name="T10" fmla="*/ 2147483647 w 453"/>
                <a:gd name="T11" fmla="*/ 2147483647 h 341"/>
                <a:gd name="T12" fmla="*/ 2147483647 w 453"/>
                <a:gd name="T13" fmla="*/ 2147483647 h 341"/>
                <a:gd name="T14" fmla="*/ 2147483647 w 453"/>
                <a:gd name="T15" fmla="*/ 2147483647 h 341"/>
                <a:gd name="T16" fmla="*/ 2147483647 w 453"/>
                <a:gd name="T17" fmla="*/ 2147483647 h 341"/>
                <a:gd name="T18" fmla="*/ 2147483647 w 453"/>
                <a:gd name="T19" fmla="*/ 2147483647 h 341"/>
                <a:gd name="T20" fmla="*/ 2147483647 w 453"/>
                <a:gd name="T21" fmla="*/ 2147483647 h 341"/>
                <a:gd name="T22" fmla="*/ 2147483647 w 453"/>
                <a:gd name="T23" fmla="*/ 2147483647 h 341"/>
                <a:gd name="T24" fmla="*/ 2147483647 w 453"/>
                <a:gd name="T25" fmla="*/ 2147483647 h 341"/>
                <a:gd name="T26" fmla="*/ 2147483647 w 453"/>
                <a:gd name="T27" fmla="*/ 2147483647 h 341"/>
                <a:gd name="T28" fmla="*/ 2147483647 w 453"/>
                <a:gd name="T29" fmla="*/ 0 h 341"/>
                <a:gd name="T30" fmla="*/ 2147483647 w 453"/>
                <a:gd name="T31" fmla="*/ 0 h 341"/>
                <a:gd name="T32" fmla="*/ 2147483647 w 453"/>
                <a:gd name="T33" fmla="*/ 2147483647 h 341"/>
                <a:gd name="T34" fmla="*/ 2147483647 w 453"/>
                <a:gd name="T35" fmla="*/ 2147483647 h 341"/>
                <a:gd name="T36" fmla="*/ 2147483647 w 453"/>
                <a:gd name="T37" fmla="*/ 2147483647 h 341"/>
                <a:gd name="T38" fmla="*/ 2147483647 w 453"/>
                <a:gd name="T39" fmla="*/ 2147483647 h 341"/>
                <a:gd name="T40" fmla="*/ 2147483647 w 453"/>
                <a:gd name="T41" fmla="*/ 2147483647 h 341"/>
                <a:gd name="T42" fmla="*/ 2147483647 w 453"/>
                <a:gd name="T43" fmla="*/ 2147483647 h 341"/>
                <a:gd name="T44" fmla="*/ 2147483647 w 453"/>
                <a:gd name="T45" fmla="*/ 2147483647 h 341"/>
                <a:gd name="T46" fmla="*/ 2147483647 w 453"/>
                <a:gd name="T47" fmla="*/ 2147483647 h 341"/>
                <a:gd name="T48" fmla="*/ 2147483647 w 453"/>
                <a:gd name="T49" fmla="*/ 2147483647 h 341"/>
                <a:gd name="T50" fmla="*/ 2147483647 w 453"/>
                <a:gd name="T51" fmla="*/ 2147483647 h 341"/>
                <a:gd name="T52" fmla="*/ 2147483647 w 453"/>
                <a:gd name="T53" fmla="*/ 2147483647 h 341"/>
                <a:gd name="T54" fmla="*/ 2147483647 w 453"/>
                <a:gd name="T55" fmla="*/ 2147483647 h 341"/>
                <a:gd name="T56" fmla="*/ 2147483647 w 453"/>
                <a:gd name="T57" fmla="*/ 2147483647 h 341"/>
                <a:gd name="T58" fmla="*/ 2147483647 w 453"/>
                <a:gd name="T59" fmla="*/ 2147483647 h 341"/>
                <a:gd name="T60" fmla="*/ 2147483647 w 453"/>
                <a:gd name="T61" fmla="*/ 2147483647 h 341"/>
                <a:gd name="T62" fmla="*/ 2147483647 w 453"/>
                <a:gd name="T63" fmla="*/ 2147483647 h 341"/>
                <a:gd name="T64" fmla="*/ 2147483647 w 453"/>
                <a:gd name="T65" fmla="*/ 2147483647 h 341"/>
                <a:gd name="T66" fmla="*/ 2147483647 w 453"/>
                <a:gd name="T67" fmla="*/ 2147483647 h 341"/>
                <a:gd name="T68" fmla="*/ 2147483647 w 453"/>
                <a:gd name="T69" fmla="*/ 2147483647 h 341"/>
                <a:gd name="T70" fmla="*/ 2147483647 w 453"/>
                <a:gd name="T71" fmla="*/ 2147483647 h 341"/>
                <a:gd name="T72" fmla="*/ 2147483647 w 453"/>
                <a:gd name="T73" fmla="*/ 2147483647 h 341"/>
                <a:gd name="T74" fmla="*/ 2147483647 w 453"/>
                <a:gd name="T75" fmla="*/ 2147483647 h 341"/>
                <a:gd name="T76" fmla="*/ 2147483647 w 453"/>
                <a:gd name="T77" fmla="*/ 2147483647 h 341"/>
                <a:gd name="T78" fmla="*/ 2147483647 w 453"/>
                <a:gd name="T79" fmla="*/ 2147483647 h 341"/>
                <a:gd name="T80" fmla="*/ 2147483647 w 453"/>
                <a:gd name="T81" fmla="*/ 2147483647 h 341"/>
                <a:gd name="T82" fmla="*/ 2147483647 w 453"/>
                <a:gd name="T83" fmla="*/ 2147483647 h 341"/>
                <a:gd name="T84" fmla="*/ 2147483647 w 453"/>
                <a:gd name="T85" fmla="*/ 2147483647 h 341"/>
                <a:gd name="T86" fmla="*/ 2147483647 w 453"/>
                <a:gd name="T87" fmla="*/ 2147483647 h 341"/>
                <a:gd name="T88" fmla="*/ 2147483647 w 453"/>
                <a:gd name="T89" fmla="*/ 2147483647 h 341"/>
                <a:gd name="T90" fmla="*/ 2147483647 w 453"/>
                <a:gd name="T91" fmla="*/ 2147483647 h 341"/>
                <a:gd name="T92" fmla="*/ 2147483647 w 453"/>
                <a:gd name="T93" fmla="*/ 2147483647 h 341"/>
                <a:gd name="T94" fmla="*/ 2147483647 w 453"/>
                <a:gd name="T95" fmla="*/ 2147483647 h 341"/>
                <a:gd name="T96" fmla="*/ 2147483647 w 453"/>
                <a:gd name="T97" fmla="*/ 2147483647 h 341"/>
                <a:gd name="T98" fmla="*/ 0 w 453"/>
                <a:gd name="T99" fmla="*/ 2147483647 h 3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53"/>
                <a:gd name="T151" fmla="*/ 0 h 341"/>
                <a:gd name="T152" fmla="*/ 453 w 453"/>
                <a:gd name="T153" fmla="*/ 341 h 3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53" h="341">
                  <a:moveTo>
                    <a:pt x="0" y="171"/>
                  </a:moveTo>
                  <a:lnTo>
                    <a:pt x="12" y="156"/>
                  </a:lnTo>
                  <a:lnTo>
                    <a:pt x="45" y="121"/>
                  </a:lnTo>
                  <a:lnTo>
                    <a:pt x="68" y="99"/>
                  </a:lnTo>
                  <a:lnTo>
                    <a:pt x="95" y="76"/>
                  </a:lnTo>
                  <a:lnTo>
                    <a:pt x="109" y="65"/>
                  </a:lnTo>
                  <a:lnTo>
                    <a:pt x="124" y="55"/>
                  </a:lnTo>
                  <a:lnTo>
                    <a:pt x="140" y="43"/>
                  </a:lnTo>
                  <a:lnTo>
                    <a:pt x="157" y="34"/>
                  </a:lnTo>
                  <a:lnTo>
                    <a:pt x="174" y="25"/>
                  </a:lnTo>
                  <a:lnTo>
                    <a:pt x="191" y="17"/>
                  </a:lnTo>
                  <a:lnTo>
                    <a:pt x="210" y="11"/>
                  </a:lnTo>
                  <a:lnTo>
                    <a:pt x="228" y="6"/>
                  </a:lnTo>
                  <a:lnTo>
                    <a:pt x="246" y="2"/>
                  </a:lnTo>
                  <a:lnTo>
                    <a:pt x="266" y="0"/>
                  </a:lnTo>
                  <a:lnTo>
                    <a:pt x="285" y="0"/>
                  </a:lnTo>
                  <a:lnTo>
                    <a:pt x="304" y="3"/>
                  </a:lnTo>
                  <a:lnTo>
                    <a:pt x="323" y="7"/>
                  </a:lnTo>
                  <a:lnTo>
                    <a:pt x="342" y="14"/>
                  </a:lnTo>
                  <a:lnTo>
                    <a:pt x="361" y="23"/>
                  </a:lnTo>
                  <a:lnTo>
                    <a:pt x="380" y="36"/>
                  </a:lnTo>
                  <a:lnTo>
                    <a:pt x="399" y="52"/>
                  </a:lnTo>
                  <a:lnTo>
                    <a:pt x="417" y="70"/>
                  </a:lnTo>
                  <a:lnTo>
                    <a:pt x="435" y="92"/>
                  </a:lnTo>
                  <a:lnTo>
                    <a:pt x="453" y="118"/>
                  </a:lnTo>
                  <a:lnTo>
                    <a:pt x="442" y="115"/>
                  </a:lnTo>
                  <a:lnTo>
                    <a:pt x="411" y="107"/>
                  </a:lnTo>
                  <a:lnTo>
                    <a:pt x="390" y="105"/>
                  </a:lnTo>
                  <a:lnTo>
                    <a:pt x="364" y="102"/>
                  </a:lnTo>
                  <a:lnTo>
                    <a:pt x="351" y="102"/>
                  </a:lnTo>
                  <a:lnTo>
                    <a:pt x="337" y="104"/>
                  </a:lnTo>
                  <a:lnTo>
                    <a:pt x="322" y="105"/>
                  </a:lnTo>
                  <a:lnTo>
                    <a:pt x="306" y="107"/>
                  </a:lnTo>
                  <a:lnTo>
                    <a:pt x="290" y="111"/>
                  </a:lnTo>
                  <a:lnTo>
                    <a:pt x="274" y="115"/>
                  </a:lnTo>
                  <a:lnTo>
                    <a:pt x="256" y="120"/>
                  </a:lnTo>
                  <a:lnTo>
                    <a:pt x="240" y="127"/>
                  </a:lnTo>
                  <a:lnTo>
                    <a:pt x="222" y="135"/>
                  </a:lnTo>
                  <a:lnTo>
                    <a:pt x="205" y="144"/>
                  </a:lnTo>
                  <a:lnTo>
                    <a:pt x="187" y="155"/>
                  </a:lnTo>
                  <a:lnTo>
                    <a:pt x="169" y="169"/>
                  </a:lnTo>
                  <a:lnTo>
                    <a:pt x="152" y="183"/>
                  </a:lnTo>
                  <a:lnTo>
                    <a:pt x="133" y="199"/>
                  </a:lnTo>
                  <a:lnTo>
                    <a:pt x="116" y="218"/>
                  </a:lnTo>
                  <a:lnTo>
                    <a:pt x="99" y="238"/>
                  </a:lnTo>
                  <a:lnTo>
                    <a:pt x="81" y="260"/>
                  </a:lnTo>
                  <a:lnTo>
                    <a:pt x="64" y="285"/>
                  </a:lnTo>
                  <a:lnTo>
                    <a:pt x="48" y="312"/>
                  </a:lnTo>
                  <a:lnTo>
                    <a:pt x="31" y="341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Freeform 172"/>
            <p:cNvSpPr>
              <a:spLocks/>
            </p:cNvSpPr>
            <p:nvPr/>
          </p:nvSpPr>
          <p:spPr bwMode="auto">
            <a:xfrm>
              <a:off x="2535238" y="28575"/>
              <a:ext cx="287338" cy="192088"/>
            </a:xfrm>
            <a:custGeom>
              <a:avLst/>
              <a:gdLst>
                <a:gd name="T0" fmla="*/ 2147483647 w 2725"/>
                <a:gd name="T1" fmla="*/ 2147483647 h 1822"/>
                <a:gd name="T2" fmla="*/ 2147483647 w 2725"/>
                <a:gd name="T3" fmla="*/ 2147483647 h 1822"/>
                <a:gd name="T4" fmla="*/ 2147483647 w 2725"/>
                <a:gd name="T5" fmla="*/ 2147483647 h 1822"/>
                <a:gd name="T6" fmla="*/ 2147483647 w 2725"/>
                <a:gd name="T7" fmla="*/ 2147483647 h 1822"/>
                <a:gd name="T8" fmla="*/ 2147483647 w 2725"/>
                <a:gd name="T9" fmla="*/ 2147483647 h 1822"/>
                <a:gd name="T10" fmla="*/ 2147483647 w 2725"/>
                <a:gd name="T11" fmla="*/ 2147483647 h 1822"/>
                <a:gd name="T12" fmla="*/ 2147483647 w 2725"/>
                <a:gd name="T13" fmla="*/ 2147483647 h 1822"/>
                <a:gd name="T14" fmla="*/ 2147483647 w 2725"/>
                <a:gd name="T15" fmla="*/ 2147483647 h 1822"/>
                <a:gd name="T16" fmla="*/ 2147483647 w 2725"/>
                <a:gd name="T17" fmla="*/ 2147483647 h 1822"/>
                <a:gd name="T18" fmla="*/ 2147483647 w 2725"/>
                <a:gd name="T19" fmla="*/ 2147483647 h 1822"/>
                <a:gd name="T20" fmla="*/ 2147483647 w 2725"/>
                <a:gd name="T21" fmla="*/ 2147483647 h 1822"/>
                <a:gd name="T22" fmla="*/ 2147483647 w 2725"/>
                <a:gd name="T23" fmla="*/ 2147483647 h 1822"/>
                <a:gd name="T24" fmla="*/ 2147483647 w 2725"/>
                <a:gd name="T25" fmla="*/ 2147483647 h 1822"/>
                <a:gd name="T26" fmla="*/ 2147483647 w 2725"/>
                <a:gd name="T27" fmla="*/ 2147483647 h 1822"/>
                <a:gd name="T28" fmla="*/ 2147483647 w 2725"/>
                <a:gd name="T29" fmla="*/ 2147483647 h 1822"/>
                <a:gd name="T30" fmla="*/ 2147483647 w 2725"/>
                <a:gd name="T31" fmla="*/ 2147483647 h 1822"/>
                <a:gd name="T32" fmla="*/ 2147483647 w 2725"/>
                <a:gd name="T33" fmla="*/ 2147483647 h 1822"/>
                <a:gd name="T34" fmla="*/ 2147483647 w 2725"/>
                <a:gd name="T35" fmla="*/ 2147483647 h 1822"/>
                <a:gd name="T36" fmla="*/ 2147483647 w 2725"/>
                <a:gd name="T37" fmla="*/ 2147483647 h 1822"/>
                <a:gd name="T38" fmla="*/ 2147483647 w 2725"/>
                <a:gd name="T39" fmla="*/ 2147483647 h 1822"/>
                <a:gd name="T40" fmla="*/ 2147483647 w 2725"/>
                <a:gd name="T41" fmla="*/ 2147483647 h 1822"/>
                <a:gd name="T42" fmla="*/ 0 w 2725"/>
                <a:gd name="T43" fmla="*/ 2147483647 h 1822"/>
                <a:gd name="T44" fmla="*/ 2147483647 w 2725"/>
                <a:gd name="T45" fmla="*/ 2147483647 h 1822"/>
                <a:gd name="T46" fmla="*/ 2147483647 w 2725"/>
                <a:gd name="T47" fmla="*/ 2147483647 h 1822"/>
                <a:gd name="T48" fmla="*/ 2147483647 w 2725"/>
                <a:gd name="T49" fmla="*/ 2147483647 h 1822"/>
                <a:gd name="T50" fmla="*/ 2147483647 w 2725"/>
                <a:gd name="T51" fmla="*/ 2147483647 h 1822"/>
                <a:gd name="T52" fmla="*/ 2147483647 w 2725"/>
                <a:gd name="T53" fmla="*/ 2147483647 h 1822"/>
                <a:gd name="T54" fmla="*/ 2147483647 w 2725"/>
                <a:gd name="T55" fmla="*/ 2147483647 h 1822"/>
                <a:gd name="T56" fmla="*/ 2147483647 w 2725"/>
                <a:gd name="T57" fmla="*/ 2147483647 h 1822"/>
                <a:gd name="T58" fmla="*/ 2147483647 w 2725"/>
                <a:gd name="T59" fmla="*/ 2147483647 h 1822"/>
                <a:gd name="T60" fmla="*/ 2147483647 w 2725"/>
                <a:gd name="T61" fmla="*/ 2147483647 h 1822"/>
                <a:gd name="T62" fmla="*/ 2147483647 w 2725"/>
                <a:gd name="T63" fmla="*/ 2147483647 h 1822"/>
                <a:gd name="T64" fmla="*/ 2147483647 w 2725"/>
                <a:gd name="T65" fmla="*/ 2147483647 h 1822"/>
                <a:gd name="T66" fmla="*/ 2147483647 w 2725"/>
                <a:gd name="T67" fmla="*/ 2147483647 h 1822"/>
                <a:gd name="T68" fmla="*/ 2147483647 w 2725"/>
                <a:gd name="T69" fmla="*/ 2147483647 h 1822"/>
                <a:gd name="T70" fmla="*/ 2147483647 w 2725"/>
                <a:gd name="T71" fmla="*/ 2147483647 h 1822"/>
                <a:gd name="T72" fmla="*/ 2147483647 w 2725"/>
                <a:gd name="T73" fmla="*/ 2147483647 h 1822"/>
                <a:gd name="T74" fmla="*/ 2147483647 w 2725"/>
                <a:gd name="T75" fmla="*/ 2147483647 h 1822"/>
                <a:gd name="T76" fmla="*/ 2147483647 w 2725"/>
                <a:gd name="T77" fmla="*/ 2147483647 h 1822"/>
                <a:gd name="T78" fmla="*/ 2147483647 w 2725"/>
                <a:gd name="T79" fmla="*/ 2147483647 h 1822"/>
                <a:gd name="T80" fmla="*/ 2147483647 w 2725"/>
                <a:gd name="T81" fmla="*/ 2147483647 h 1822"/>
                <a:gd name="T82" fmla="*/ 2147483647 w 2725"/>
                <a:gd name="T83" fmla="*/ 2147483647 h 1822"/>
                <a:gd name="T84" fmla="*/ 2147483647 w 2725"/>
                <a:gd name="T85" fmla="*/ 2147483647 h 1822"/>
                <a:gd name="T86" fmla="*/ 2147483647 w 2725"/>
                <a:gd name="T87" fmla="*/ 2147483647 h 182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25"/>
                <a:gd name="T133" fmla="*/ 0 h 1822"/>
                <a:gd name="T134" fmla="*/ 2725 w 2725"/>
                <a:gd name="T135" fmla="*/ 1822 h 182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25" h="1822">
                  <a:moveTo>
                    <a:pt x="2239" y="571"/>
                  </a:moveTo>
                  <a:lnTo>
                    <a:pt x="2121" y="486"/>
                  </a:lnTo>
                  <a:lnTo>
                    <a:pt x="1997" y="399"/>
                  </a:lnTo>
                  <a:lnTo>
                    <a:pt x="1932" y="355"/>
                  </a:lnTo>
                  <a:lnTo>
                    <a:pt x="1866" y="312"/>
                  </a:lnTo>
                  <a:lnTo>
                    <a:pt x="1800" y="269"/>
                  </a:lnTo>
                  <a:lnTo>
                    <a:pt x="1733" y="229"/>
                  </a:lnTo>
                  <a:lnTo>
                    <a:pt x="1664" y="191"/>
                  </a:lnTo>
                  <a:lnTo>
                    <a:pt x="1594" y="154"/>
                  </a:lnTo>
                  <a:lnTo>
                    <a:pt x="1525" y="121"/>
                  </a:lnTo>
                  <a:lnTo>
                    <a:pt x="1454" y="90"/>
                  </a:lnTo>
                  <a:lnTo>
                    <a:pt x="1383" y="64"/>
                  </a:lnTo>
                  <a:lnTo>
                    <a:pt x="1311" y="41"/>
                  </a:lnTo>
                  <a:lnTo>
                    <a:pt x="1239" y="23"/>
                  </a:lnTo>
                  <a:lnTo>
                    <a:pt x="1167" y="10"/>
                  </a:lnTo>
                  <a:lnTo>
                    <a:pt x="1095" y="2"/>
                  </a:lnTo>
                  <a:lnTo>
                    <a:pt x="1022" y="0"/>
                  </a:lnTo>
                  <a:lnTo>
                    <a:pt x="950" y="5"/>
                  </a:lnTo>
                  <a:lnTo>
                    <a:pt x="879" y="16"/>
                  </a:lnTo>
                  <a:lnTo>
                    <a:pt x="806" y="34"/>
                  </a:lnTo>
                  <a:lnTo>
                    <a:pt x="735" y="60"/>
                  </a:lnTo>
                  <a:lnTo>
                    <a:pt x="665" y="93"/>
                  </a:lnTo>
                  <a:lnTo>
                    <a:pt x="595" y="136"/>
                  </a:lnTo>
                  <a:lnTo>
                    <a:pt x="524" y="187"/>
                  </a:lnTo>
                  <a:lnTo>
                    <a:pt x="456" y="248"/>
                  </a:lnTo>
                  <a:lnTo>
                    <a:pt x="388" y="318"/>
                  </a:lnTo>
                  <a:lnTo>
                    <a:pt x="322" y="399"/>
                  </a:lnTo>
                  <a:lnTo>
                    <a:pt x="256" y="489"/>
                  </a:lnTo>
                  <a:lnTo>
                    <a:pt x="191" y="592"/>
                  </a:lnTo>
                  <a:lnTo>
                    <a:pt x="128" y="706"/>
                  </a:lnTo>
                  <a:lnTo>
                    <a:pt x="66" y="831"/>
                  </a:lnTo>
                  <a:lnTo>
                    <a:pt x="56" y="857"/>
                  </a:lnTo>
                  <a:lnTo>
                    <a:pt x="46" y="881"/>
                  </a:lnTo>
                  <a:lnTo>
                    <a:pt x="38" y="908"/>
                  </a:lnTo>
                  <a:lnTo>
                    <a:pt x="30" y="933"/>
                  </a:lnTo>
                  <a:lnTo>
                    <a:pt x="22" y="959"/>
                  </a:lnTo>
                  <a:lnTo>
                    <a:pt x="17" y="986"/>
                  </a:lnTo>
                  <a:lnTo>
                    <a:pt x="12" y="1013"/>
                  </a:lnTo>
                  <a:lnTo>
                    <a:pt x="8" y="1040"/>
                  </a:lnTo>
                  <a:lnTo>
                    <a:pt x="5" y="1067"/>
                  </a:lnTo>
                  <a:lnTo>
                    <a:pt x="3" y="1095"/>
                  </a:lnTo>
                  <a:lnTo>
                    <a:pt x="1" y="1123"/>
                  </a:lnTo>
                  <a:lnTo>
                    <a:pt x="0" y="1151"/>
                  </a:lnTo>
                  <a:lnTo>
                    <a:pt x="0" y="1179"/>
                  </a:lnTo>
                  <a:lnTo>
                    <a:pt x="0" y="1208"/>
                  </a:lnTo>
                  <a:lnTo>
                    <a:pt x="1" y="1236"/>
                  </a:lnTo>
                  <a:lnTo>
                    <a:pt x="3" y="1265"/>
                  </a:lnTo>
                  <a:lnTo>
                    <a:pt x="7" y="1323"/>
                  </a:lnTo>
                  <a:lnTo>
                    <a:pt x="12" y="1381"/>
                  </a:lnTo>
                  <a:lnTo>
                    <a:pt x="19" y="1440"/>
                  </a:lnTo>
                  <a:lnTo>
                    <a:pt x="26" y="1498"/>
                  </a:lnTo>
                  <a:lnTo>
                    <a:pt x="35" y="1556"/>
                  </a:lnTo>
                  <a:lnTo>
                    <a:pt x="44" y="1614"/>
                  </a:lnTo>
                  <a:lnTo>
                    <a:pt x="51" y="1671"/>
                  </a:lnTo>
                  <a:lnTo>
                    <a:pt x="59" y="1728"/>
                  </a:lnTo>
                  <a:lnTo>
                    <a:pt x="2699" y="1822"/>
                  </a:lnTo>
                  <a:lnTo>
                    <a:pt x="2705" y="1777"/>
                  </a:lnTo>
                  <a:lnTo>
                    <a:pt x="2711" y="1731"/>
                  </a:lnTo>
                  <a:lnTo>
                    <a:pt x="2715" y="1686"/>
                  </a:lnTo>
                  <a:lnTo>
                    <a:pt x="2719" y="1641"/>
                  </a:lnTo>
                  <a:lnTo>
                    <a:pt x="2722" y="1598"/>
                  </a:lnTo>
                  <a:lnTo>
                    <a:pt x="2724" y="1553"/>
                  </a:lnTo>
                  <a:lnTo>
                    <a:pt x="2725" y="1510"/>
                  </a:lnTo>
                  <a:lnTo>
                    <a:pt x="2724" y="1466"/>
                  </a:lnTo>
                  <a:lnTo>
                    <a:pt x="2721" y="1424"/>
                  </a:lnTo>
                  <a:lnTo>
                    <a:pt x="2718" y="1382"/>
                  </a:lnTo>
                  <a:lnTo>
                    <a:pt x="2714" y="1340"/>
                  </a:lnTo>
                  <a:lnTo>
                    <a:pt x="2708" y="1298"/>
                  </a:lnTo>
                  <a:lnTo>
                    <a:pt x="2701" y="1258"/>
                  </a:lnTo>
                  <a:lnTo>
                    <a:pt x="2692" y="1217"/>
                  </a:lnTo>
                  <a:lnTo>
                    <a:pt x="2682" y="1176"/>
                  </a:lnTo>
                  <a:lnTo>
                    <a:pt x="2671" y="1137"/>
                  </a:lnTo>
                  <a:lnTo>
                    <a:pt x="2657" y="1098"/>
                  </a:lnTo>
                  <a:lnTo>
                    <a:pt x="2642" y="1058"/>
                  </a:lnTo>
                  <a:lnTo>
                    <a:pt x="2626" y="1021"/>
                  </a:lnTo>
                  <a:lnTo>
                    <a:pt x="2607" y="983"/>
                  </a:lnTo>
                  <a:lnTo>
                    <a:pt x="2587" y="945"/>
                  </a:lnTo>
                  <a:lnTo>
                    <a:pt x="2565" y="909"/>
                  </a:lnTo>
                  <a:lnTo>
                    <a:pt x="2541" y="872"/>
                  </a:lnTo>
                  <a:lnTo>
                    <a:pt x="2516" y="836"/>
                  </a:lnTo>
                  <a:lnTo>
                    <a:pt x="2488" y="802"/>
                  </a:lnTo>
                  <a:lnTo>
                    <a:pt x="2459" y="766"/>
                  </a:lnTo>
                  <a:lnTo>
                    <a:pt x="2427" y="732"/>
                  </a:lnTo>
                  <a:lnTo>
                    <a:pt x="2394" y="699"/>
                  </a:lnTo>
                  <a:lnTo>
                    <a:pt x="2358" y="666"/>
                  </a:lnTo>
                  <a:lnTo>
                    <a:pt x="2320" y="634"/>
                  </a:lnTo>
                  <a:lnTo>
                    <a:pt x="2281" y="601"/>
                  </a:lnTo>
                  <a:lnTo>
                    <a:pt x="2239" y="571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" name="Freeform 173"/>
            <p:cNvSpPr>
              <a:spLocks/>
            </p:cNvSpPr>
            <p:nvPr/>
          </p:nvSpPr>
          <p:spPr bwMode="auto">
            <a:xfrm>
              <a:off x="2557463" y="42863"/>
              <a:ext cx="311150" cy="314325"/>
            </a:xfrm>
            <a:custGeom>
              <a:avLst/>
              <a:gdLst>
                <a:gd name="T0" fmla="*/ 2147483647 w 2938"/>
                <a:gd name="T1" fmla="*/ 2147483647 h 2974"/>
                <a:gd name="T2" fmla="*/ 2147483647 w 2938"/>
                <a:gd name="T3" fmla="*/ 2147483647 h 2974"/>
                <a:gd name="T4" fmla="*/ 2147483647 w 2938"/>
                <a:gd name="T5" fmla="*/ 2147483647 h 2974"/>
                <a:gd name="T6" fmla="*/ 2147483647 w 2938"/>
                <a:gd name="T7" fmla="*/ 2147483647 h 2974"/>
                <a:gd name="T8" fmla="*/ 2147483647 w 2938"/>
                <a:gd name="T9" fmla="*/ 2147483647 h 2974"/>
                <a:gd name="T10" fmla="*/ 2147483647 w 2938"/>
                <a:gd name="T11" fmla="*/ 2147483647 h 2974"/>
                <a:gd name="T12" fmla="*/ 2147483647 w 2938"/>
                <a:gd name="T13" fmla="*/ 2147483647 h 2974"/>
                <a:gd name="T14" fmla="*/ 2147483647 w 2938"/>
                <a:gd name="T15" fmla="*/ 2147483647 h 2974"/>
                <a:gd name="T16" fmla="*/ 2147483647 w 2938"/>
                <a:gd name="T17" fmla="*/ 2147483647 h 2974"/>
                <a:gd name="T18" fmla="*/ 2147483647 w 2938"/>
                <a:gd name="T19" fmla="*/ 2147483647 h 2974"/>
                <a:gd name="T20" fmla="*/ 2147483647 w 2938"/>
                <a:gd name="T21" fmla="*/ 2147483647 h 2974"/>
                <a:gd name="T22" fmla="*/ 2147483647 w 2938"/>
                <a:gd name="T23" fmla="*/ 2147483647 h 2974"/>
                <a:gd name="T24" fmla="*/ 2147483647 w 2938"/>
                <a:gd name="T25" fmla="*/ 2147483647 h 2974"/>
                <a:gd name="T26" fmla="*/ 2147483647 w 2938"/>
                <a:gd name="T27" fmla="*/ 2147483647 h 2974"/>
                <a:gd name="T28" fmla="*/ 2147483647 w 2938"/>
                <a:gd name="T29" fmla="*/ 2147483647 h 2974"/>
                <a:gd name="T30" fmla="*/ 2147483647 w 2938"/>
                <a:gd name="T31" fmla="*/ 2147483647 h 2974"/>
                <a:gd name="T32" fmla="*/ 2147483647 w 2938"/>
                <a:gd name="T33" fmla="*/ 0 h 2974"/>
                <a:gd name="T34" fmla="*/ 2147483647 w 2938"/>
                <a:gd name="T35" fmla="*/ 2147483647 h 2974"/>
                <a:gd name="T36" fmla="*/ 2147483647 w 2938"/>
                <a:gd name="T37" fmla="*/ 2147483647 h 2974"/>
                <a:gd name="T38" fmla="*/ 2147483647 w 2938"/>
                <a:gd name="T39" fmla="*/ 2147483647 h 2974"/>
                <a:gd name="T40" fmla="*/ 2147483647 w 2938"/>
                <a:gd name="T41" fmla="*/ 2147483647 h 2974"/>
                <a:gd name="T42" fmla="*/ 2147483647 w 2938"/>
                <a:gd name="T43" fmla="*/ 2147483647 h 2974"/>
                <a:gd name="T44" fmla="*/ 2147483647 w 2938"/>
                <a:gd name="T45" fmla="*/ 2147483647 h 2974"/>
                <a:gd name="T46" fmla="*/ 2147483647 w 2938"/>
                <a:gd name="T47" fmla="*/ 2147483647 h 2974"/>
                <a:gd name="T48" fmla="*/ 2147483647 w 2938"/>
                <a:gd name="T49" fmla="*/ 2147483647 h 2974"/>
                <a:gd name="T50" fmla="*/ 2147483647 w 2938"/>
                <a:gd name="T51" fmla="*/ 2147483647 h 2974"/>
                <a:gd name="T52" fmla="*/ 2147483647 w 2938"/>
                <a:gd name="T53" fmla="*/ 2147483647 h 2974"/>
                <a:gd name="T54" fmla="*/ 2147483647 w 2938"/>
                <a:gd name="T55" fmla="*/ 2147483647 h 2974"/>
                <a:gd name="T56" fmla="*/ 2147483647 w 2938"/>
                <a:gd name="T57" fmla="*/ 2147483647 h 2974"/>
                <a:gd name="T58" fmla="*/ 2147483647 w 2938"/>
                <a:gd name="T59" fmla="*/ 2147483647 h 2974"/>
                <a:gd name="T60" fmla="*/ 2147483647 w 2938"/>
                <a:gd name="T61" fmla="*/ 2147483647 h 2974"/>
                <a:gd name="T62" fmla="*/ 2147483647 w 2938"/>
                <a:gd name="T63" fmla="*/ 2147483647 h 2974"/>
                <a:gd name="T64" fmla="*/ 2147483647 w 2938"/>
                <a:gd name="T65" fmla="*/ 2147483647 h 2974"/>
                <a:gd name="T66" fmla="*/ 2147483647 w 2938"/>
                <a:gd name="T67" fmla="*/ 2147483647 h 2974"/>
                <a:gd name="T68" fmla="*/ 2147483647 w 2938"/>
                <a:gd name="T69" fmla="*/ 2147483647 h 2974"/>
                <a:gd name="T70" fmla="*/ 2147483647 w 2938"/>
                <a:gd name="T71" fmla="*/ 2147483647 h 2974"/>
                <a:gd name="T72" fmla="*/ 2147483647 w 2938"/>
                <a:gd name="T73" fmla="*/ 2147483647 h 2974"/>
                <a:gd name="T74" fmla="*/ 2147483647 w 2938"/>
                <a:gd name="T75" fmla="*/ 2147483647 h 2974"/>
                <a:gd name="T76" fmla="*/ 2147483647 w 2938"/>
                <a:gd name="T77" fmla="*/ 2147483647 h 2974"/>
                <a:gd name="T78" fmla="*/ 2147483647 w 2938"/>
                <a:gd name="T79" fmla="*/ 2147483647 h 2974"/>
                <a:gd name="T80" fmla="*/ 2147483647 w 2938"/>
                <a:gd name="T81" fmla="*/ 2147483647 h 2974"/>
                <a:gd name="T82" fmla="*/ 2147483647 w 2938"/>
                <a:gd name="T83" fmla="*/ 2147483647 h 2974"/>
                <a:gd name="T84" fmla="*/ 2147483647 w 2938"/>
                <a:gd name="T85" fmla="*/ 2147483647 h 2974"/>
                <a:gd name="T86" fmla="*/ 2147483647 w 2938"/>
                <a:gd name="T87" fmla="*/ 2147483647 h 2974"/>
                <a:gd name="T88" fmla="*/ 2147483647 w 2938"/>
                <a:gd name="T89" fmla="*/ 2147483647 h 2974"/>
                <a:gd name="T90" fmla="*/ 0 w 2938"/>
                <a:gd name="T91" fmla="*/ 2147483647 h 29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38"/>
                <a:gd name="T139" fmla="*/ 0 h 2974"/>
                <a:gd name="T140" fmla="*/ 2938 w 2938"/>
                <a:gd name="T141" fmla="*/ 2974 h 29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38" h="2974">
                  <a:moveTo>
                    <a:pt x="0" y="1198"/>
                  </a:moveTo>
                  <a:lnTo>
                    <a:pt x="1" y="1186"/>
                  </a:lnTo>
                  <a:lnTo>
                    <a:pt x="6" y="1152"/>
                  </a:lnTo>
                  <a:lnTo>
                    <a:pt x="10" y="1128"/>
                  </a:lnTo>
                  <a:lnTo>
                    <a:pt x="16" y="1098"/>
                  </a:lnTo>
                  <a:lnTo>
                    <a:pt x="23" y="1066"/>
                  </a:lnTo>
                  <a:lnTo>
                    <a:pt x="32" y="1029"/>
                  </a:lnTo>
                  <a:lnTo>
                    <a:pt x="43" y="988"/>
                  </a:lnTo>
                  <a:lnTo>
                    <a:pt x="56" y="946"/>
                  </a:lnTo>
                  <a:lnTo>
                    <a:pt x="71" y="900"/>
                  </a:lnTo>
                  <a:lnTo>
                    <a:pt x="88" y="853"/>
                  </a:lnTo>
                  <a:lnTo>
                    <a:pt x="108" y="803"/>
                  </a:lnTo>
                  <a:lnTo>
                    <a:pt x="130" y="752"/>
                  </a:lnTo>
                  <a:lnTo>
                    <a:pt x="155" y="700"/>
                  </a:lnTo>
                  <a:lnTo>
                    <a:pt x="183" y="647"/>
                  </a:lnTo>
                  <a:lnTo>
                    <a:pt x="214" y="594"/>
                  </a:lnTo>
                  <a:lnTo>
                    <a:pt x="248" y="542"/>
                  </a:lnTo>
                  <a:lnTo>
                    <a:pt x="286" y="489"/>
                  </a:lnTo>
                  <a:lnTo>
                    <a:pt x="327" y="437"/>
                  </a:lnTo>
                  <a:lnTo>
                    <a:pt x="371" y="386"/>
                  </a:lnTo>
                  <a:lnTo>
                    <a:pt x="420" y="337"/>
                  </a:lnTo>
                  <a:lnTo>
                    <a:pt x="473" y="290"/>
                  </a:lnTo>
                  <a:lnTo>
                    <a:pt x="530" y="245"/>
                  </a:lnTo>
                  <a:lnTo>
                    <a:pt x="591" y="203"/>
                  </a:lnTo>
                  <a:lnTo>
                    <a:pt x="658" y="164"/>
                  </a:lnTo>
                  <a:lnTo>
                    <a:pt x="728" y="128"/>
                  </a:lnTo>
                  <a:lnTo>
                    <a:pt x="802" y="96"/>
                  </a:lnTo>
                  <a:lnTo>
                    <a:pt x="883" y="68"/>
                  </a:lnTo>
                  <a:lnTo>
                    <a:pt x="968" y="45"/>
                  </a:lnTo>
                  <a:lnTo>
                    <a:pt x="1058" y="27"/>
                  </a:lnTo>
                  <a:lnTo>
                    <a:pt x="1153" y="14"/>
                  </a:lnTo>
                  <a:lnTo>
                    <a:pt x="1251" y="5"/>
                  </a:lnTo>
                  <a:lnTo>
                    <a:pt x="1346" y="1"/>
                  </a:lnTo>
                  <a:lnTo>
                    <a:pt x="1439" y="0"/>
                  </a:lnTo>
                  <a:lnTo>
                    <a:pt x="1530" y="2"/>
                  </a:lnTo>
                  <a:lnTo>
                    <a:pt x="1619" y="8"/>
                  </a:lnTo>
                  <a:lnTo>
                    <a:pt x="1704" y="18"/>
                  </a:lnTo>
                  <a:lnTo>
                    <a:pt x="1788" y="32"/>
                  </a:lnTo>
                  <a:lnTo>
                    <a:pt x="1869" y="48"/>
                  </a:lnTo>
                  <a:lnTo>
                    <a:pt x="1947" y="68"/>
                  </a:lnTo>
                  <a:lnTo>
                    <a:pt x="2023" y="92"/>
                  </a:lnTo>
                  <a:lnTo>
                    <a:pt x="2096" y="118"/>
                  </a:lnTo>
                  <a:lnTo>
                    <a:pt x="2167" y="149"/>
                  </a:lnTo>
                  <a:lnTo>
                    <a:pt x="2235" y="182"/>
                  </a:lnTo>
                  <a:lnTo>
                    <a:pt x="2300" y="219"/>
                  </a:lnTo>
                  <a:lnTo>
                    <a:pt x="2362" y="259"/>
                  </a:lnTo>
                  <a:lnTo>
                    <a:pt x="2422" y="302"/>
                  </a:lnTo>
                  <a:lnTo>
                    <a:pt x="2478" y="349"/>
                  </a:lnTo>
                  <a:lnTo>
                    <a:pt x="2531" y="398"/>
                  </a:lnTo>
                  <a:lnTo>
                    <a:pt x="2582" y="451"/>
                  </a:lnTo>
                  <a:lnTo>
                    <a:pt x="2629" y="507"/>
                  </a:lnTo>
                  <a:lnTo>
                    <a:pt x="2673" y="565"/>
                  </a:lnTo>
                  <a:lnTo>
                    <a:pt x="2714" y="627"/>
                  </a:lnTo>
                  <a:lnTo>
                    <a:pt x="2752" y="692"/>
                  </a:lnTo>
                  <a:lnTo>
                    <a:pt x="2785" y="759"/>
                  </a:lnTo>
                  <a:lnTo>
                    <a:pt x="2817" y="830"/>
                  </a:lnTo>
                  <a:lnTo>
                    <a:pt x="2844" y="903"/>
                  </a:lnTo>
                  <a:lnTo>
                    <a:pt x="2868" y="979"/>
                  </a:lnTo>
                  <a:lnTo>
                    <a:pt x="2889" y="1059"/>
                  </a:lnTo>
                  <a:lnTo>
                    <a:pt x="2906" y="1140"/>
                  </a:lnTo>
                  <a:lnTo>
                    <a:pt x="2920" y="1224"/>
                  </a:lnTo>
                  <a:lnTo>
                    <a:pt x="2929" y="1312"/>
                  </a:lnTo>
                  <a:lnTo>
                    <a:pt x="2935" y="1402"/>
                  </a:lnTo>
                  <a:lnTo>
                    <a:pt x="2938" y="1491"/>
                  </a:lnTo>
                  <a:lnTo>
                    <a:pt x="2938" y="1580"/>
                  </a:lnTo>
                  <a:lnTo>
                    <a:pt x="2937" y="1665"/>
                  </a:lnTo>
                  <a:lnTo>
                    <a:pt x="2933" y="1748"/>
                  </a:lnTo>
                  <a:lnTo>
                    <a:pt x="2927" y="1829"/>
                  </a:lnTo>
                  <a:lnTo>
                    <a:pt x="2919" y="1907"/>
                  </a:lnTo>
                  <a:lnTo>
                    <a:pt x="2910" y="1984"/>
                  </a:lnTo>
                  <a:lnTo>
                    <a:pt x="2899" y="2057"/>
                  </a:lnTo>
                  <a:lnTo>
                    <a:pt x="2887" y="2128"/>
                  </a:lnTo>
                  <a:lnTo>
                    <a:pt x="2873" y="2196"/>
                  </a:lnTo>
                  <a:lnTo>
                    <a:pt x="2859" y="2263"/>
                  </a:lnTo>
                  <a:lnTo>
                    <a:pt x="2843" y="2326"/>
                  </a:lnTo>
                  <a:lnTo>
                    <a:pt x="2827" y="2387"/>
                  </a:lnTo>
                  <a:lnTo>
                    <a:pt x="2811" y="2445"/>
                  </a:lnTo>
                  <a:lnTo>
                    <a:pt x="2794" y="2500"/>
                  </a:lnTo>
                  <a:lnTo>
                    <a:pt x="2776" y="2552"/>
                  </a:lnTo>
                  <a:lnTo>
                    <a:pt x="2759" y="2602"/>
                  </a:lnTo>
                  <a:lnTo>
                    <a:pt x="2742" y="2648"/>
                  </a:lnTo>
                  <a:lnTo>
                    <a:pt x="2724" y="2692"/>
                  </a:lnTo>
                  <a:lnTo>
                    <a:pt x="2707" y="2733"/>
                  </a:lnTo>
                  <a:lnTo>
                    <a:pt x="2691" y="2771"/>
                  </a:lnTo>
                  <a:lnTo>
                    <a:pt x="2674" y="2805"/>
                  </a:lnTo>
                  <a:lnTo>
                    <a:pt x="2660" y="2837"/>
                  </a:lnTo>
                  <a:lnTo>
                    <a:pt x="2646" y="2865"/>
                  </a:lnTo>
                  <a:lnTo>
                    <a:pt x="2620" y="2912"/>
                  </a:lnTo>
                  <a:lnTo>
                    <a:pt x="2601" y="2947"/>
                  </a:lnTo>
                  <a:lnTo>
                    <a:pt x="2589" y="2967"/>
                  </a:lnTo>
                  <a:lnTo>
                    <a:pt x="2585" y="2974"/>
                  </a:lnTo>
                  <a:lnTo>
                    <a:pt x="0" y="119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Freeform 174"/>
            <p:cNvSpPr>
              <a:spLocks/>
            </p:cNvSpPr>
            <p:nvPr/>
          </p:nvSpPr>
          <p:spPr bwMode="auto">
            <a:xfrm>
              <a:off x="2511426" y="200025"/>
              <a:ext cx="52388" cy="90488"/>
            </a:xfrm>
            <a:custGeom>
              <a:avLst/>
              <a:gdLst>
                <a:gd name="T0" fmla="*/ 2147483647 w 493"/>
                <a:gd name="T1" fmla="*/ 2147483647 h 864"/>
                <a:gd name="T2" fmla="*/ 2147483647 w 493"/>
                <a:gd name="T3" fmla="*/ 2147483647 h 864"/>
                <a:gd name="T4" fmla="*/ 2147483647 w 493"/>
                <a:gd name="T5" fmla="*/ 2147483647 h 864"/>
                <a:gd name="T6" fmla="*/ 2147483647 w 493"/>
                <a:gd name="T7" fmla="*/ 2147483647 h 864"/>
                <a:gd name="T8" fmla="*/ 2147483647 w 493"/>
                <a:gd name="T9" fmla="*/ 2147483647 h 864"/>
                <a:gd name="T10" fmla="*/ 2147483647 w 493"/>
                <a:gd name="T11" fmla="*/ 2147483647 h 864"/>
                <a:gd name="T12" fmla="*/ 2147483647 w 493"/>
                <a:gd name="T13" fmla="*/ 2147483647 h 864"/>
                <a:gd name="T14" fmla="*/ 2147483647 w 493"/>
                <a:gd name="T15" fmla="*/ 2147483647 h 864"/>
                <a:gd name="T16" fmla="*/ 2147483647 w 493"/>
                <a:gd name="T17" fmla="*/ 2147483647 h 864"/>
                <a:gd name="T18" fmla="*/ 2147483647 w 493"/>
                <a:gd name="T19" fmla="*/ 0 h 864"/>
                <a:gd name="T20" fmla="*/ 2147483647 w 493"/>
                <a:gd name="T21" fmla="*/ 2147483647 h 864"/>
                <a:gd name="T22" fmla="*/ 2147483647 w 493"/>
                <a:gd name="T23" fmla="*/ 2147483647 h 864"/>
                <a:gd name="T24" fmla="*/ 2147483647 w 493"/>
                <a:gd name="T25" fmla="*/ 2147483647 h 864"/>
                <a:gd name="T26" fmla="*/ 2147483647 w 493"/>
                <a:gd name="T27" fmla="*/ 2147483647 h 864"/>
                <a:gd name="T28" fmla="*/ 2147483647 w 493"/>
                <a:gd name="T29" fmla="*/ 2147483647 h 864"/>
                <a:gd name="T30" fmla="*/ 2147483647 w 493"/>
                <a:gd name="T31" fmla="*/ 2147483647 h 864"/>
                <a:gd name="T32" fmla="*/ 2147483647 w 493"/>
                <a:gd name="T33" fmla="*/ 2147483647 h 864"/>
                <a:gd name="T34" fmla="*/ 2147483647 w 493"/>
                <a:gd name="T35" fmla="*/ 2147483647 h 864"/>
                <a:gd name="T36" fmla="*/ 2147483647 w 493"/>
                <a:gd name="T37" fmla="*/ 2147483647 h 864"/>
                <a:gd name="T38" fmla="*/ 2147483647 w 493"/>
                <a:gd name="T39" fmla="*/ 2147483647 h 864"/>
                <a:gd name="T40" fmla="*/ 2147483647 w 493"/>
                <a:gd name="T41" fmla="*/ 2147483647 h 864"/>
                <a:gd name="T42" fmla="*/ 2147483647 w 493"/>
                <a:gd name="T43" fmla="*/ 2147483647 h 864"/>
                <a:gd name="T44" fmla="*/ 2147483647 w 493"/>
                <a:gd name="T45" fmla="*/ 2147483647 h 864"/>
                <a:gd name="T46" fmla="*/ 2147483647 w 493"/>
                <a:gd name="T47" fmla="*/ 2147483647 h 864"/>
                <a:gd name="T48" fmla="*/ 2147483647 w 493"/>
                <a:gd name="T49" fmla="*/ 2147483647 h 864"/>
                <a:gd name="T50" fmla="*/ 2147483647 w 493"/>
                <a:gd name="T51" fmla="*/ 2147483647 h 864"/>
                <a:gd name="T52" fmla="*/ 0 w 493"/>
                <a:gd name="T53" fmla="*/ 2147483647 h 864"/>
                <a:gd name="T54" fmla="*/ 2147483647 w 493"/>
                <a:gd name="T55" fmla="*/ 2147483647 h 864"/>
                <a:gd name="T56" fmla="*/ 2147483647 w 493"/>
                <a:gd name="T57" fmla="*/ 2147483647 h 864"/>
                <a:gd name="T58" fmla="*/ 2147483647 w 493"/>
                <a:gd name="T59" fmla="*/ 2147483647 h 864"/>
                <a:gd name="T60" fmla="*/ 2147483647 w 493"/>
                <a:gd name="T61" fmla="*/ 2147483647 h 864"/>
                <a:gd name="T62" fmla="*/ 2147483647 w 493"/>
                <a:gd name="T63" fmla="*/ 2147483647 h 864"/>
                <a:gd name="T64" fmla="*/ 2147483647 w 493"/>
                <a:gd name="T65" fmla="*/ 2147483647 h 864"/>
                <a:gd name="T66" fmla="*/ 2147483647 w 493"/>
                <a:gd name="T67" fmla="*/ 2147483647 h 864"/>
                <a:gd name="T68" fmla="*/ 2147483647 w 493"/>
                <a:gd name="T69" fmla="*/ 2147483647 h 864"/>
                <a:gd name="T70" fmla="*/ 2147483647 w 493"/>
                <a:gd name="T71" fmla="*/ 2147483647 h 864"/>
                <a:gd name="T72" fmla="*/ 2147483647 w 493"/>
                <a:gd name="T73" fmla="*/ 2147483647 h 864"/>
                <a:gd name="T74" fmla="*/ 2147483647 w 493"/>
                <a:gd name="T75" fmla="*/ 2147483647 h 864"/>
                <a:gd name="T76" fmla="*/ 2147483647 w 493"/>
                <a:gd name="T77" fmla="*/ 2147483647 h 864"/>
                <a:gd name="T78" fmla="*/ 2147483647 w 493"/>
                <a:gd name="T79" fmla="*/ 2147483647 h 864"/>
                <a:gd name="T80" fmla="*/ 2147483647 w 493"/>
                <a:gd name="T81" fmla="*/ 2147483647 h 864"/>
                <a:gd name="T82" fmla="*/ 2147483647 w 493"/>
                <a:gd name="T83" fmla="*/ 2147483647 h 864"/>
                <a:gd name="T84" fmla="*/ 2147483647 w 493"/>
                <a:gd name="T85" fmla="*/ 2147483647 h 864"/>
                <a:gd name="T86" fmla="*/ 2147483647 w 493"/>
                <a:gd name="T87" fmla="*/ 2147483647 h 8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93"/>
                <a:gd name="T133" fmla="*/ 0 h 864"/>
                <a:gd name="T134" fmla="*/ 493 w 493"/>
                <a:gd name="T135" fmla="*/ 864 h 8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93" h="864">
                  <a:moveTo>
                    <a:pt x="493" y="289"/>
                  </a:moveTo>
                  <a:lnTo>
                    <a:pt x="474" y="227"/>
                  </a:lnTo>
                  <a:lnTo>
                    <a:pt x="455" y="168"/>
                  </a:lnTo>
                  <a:lnTo>
                    <a:pt x="445" y="141"/>
                  </a:lnTo>
                  <a:lnTo>
                    <a:pt x="435" y="115"/>
                  </a:lnTo>
                  <a:lnTo>
                    <a:pt x="423" y="92"/>
                  </a:lnTo>
                  <a:lnTo>
                    <a:pt x="410" y="70"/>
                  </a:lnTo>
                  <a:lnTo>
                    <a:pt x="403" y="61"/>
                  </a:lnTo>
                  <a:lnTo>
                    <a:pt x="397" y="52"/>
                  </a:lnTo>
                  <a:lnTo>
                    <a:pt x="389" y="43"/>
                  </a:lnTo>
                  <a:lnTo>
                    <a:pt x="382" y="36"/>
                  </a:lnTo>
                  <a:lnTo>
                    <a:pt x="374" y="28"/>
                  </a:lnTo>
                  <a:lnTo>
                    <a:pt x="366" y="21"/>
                  </a:lnTo>
                  <a:lnTo>
                    <a:pt x="356" y="16"/>
                  </a:lnTo>
                  <a:lnTo>
                    <a:pt x="347" y="11"/>
                  </a:lnTo>
                  <a:lnTo>
                    <a:pt x="338" y="7"/>
                  </a:lnTo>
                  <a:lnTo>
                    <a:pt x="328" y="4"/>
                  </a:lnTo>
                  <a:lnTo>
                    <a:pt x="317" y="2"/>
                  </a:lnTo>
                  <a:lnTo>
                    <a:pt x="307" y="0"/>
                  </a:lnTo>
                  <a:lnTo>
                    <a:pt x="294" y="0"/>
                  </a:lnTo>
                  <a:lnTo>
                    <a:pt x="282" y="0"/>
                  </a:lnTo>
                  <a:lnTo>
                    <a:pt x="270" y="2"/>
                  </a:lnTo>
                  <a:lnTo>
                    <a:pt x="256" y="4"/>
                  </a:lnTo>
                  <a:lnTo>
                    <a:pt x="243" y="7"/>
                  </a:lnTo>
                  <a:lnTo>
                    <a:pt x="230" y="11"/>
                  </a:lnTo>
                  <a:lnTo>
                    <a:pt x="218" y="16"/>
                  </a:lnTo>
                  <a:lnTo>
                    <a:pt x="206" y="21"/>
                  </a:lnTo>
                  <a:lnTo>
                    <a:pt x="192" y="28"/>
                  </a:lnTo>
                  <a:lnTo>
                    <a:pt x="181" y="35"/>
                  </a:lnTo>
                  <a:lnTo>
                    <a:pt x="169" y="43"/>
                  </a:lnTo>
                  <a:lnTo>
                    <a:pt x="158" y="51"/>
                  </a:lnTo>
                  <a:lnTo>
                    <a:pt x="146" y="60"/>
                  </a:lnTo>
                  <a:lnTo>
                    <a:pt x="135" y="69"/>
                  </a:lnTo>
                  <a:lnTo>
                    <a:pt x="124" y="80"/>
                  </a:lnTo>
                  <a:lnTo>
                    <a:pt x="114" y="91"/>
                  </a:lnTo>
                  <a:lnTo>
                    <a:pt x="104" y="103"/>
                  </a:lnTo>
                  <a:lnTo>
                    <a:pt x="94" y="115"/>
                  </a:lnTo>
                  <a:lnTo>
                    <a:pt x="85" y="127"/>
                  </a:lnTo>
                  <a:lnTo>
                    <a:pt x="75" y="140"/>
                  </a:lnTo>
                  <a:lnTo>
                    <a:pt x="66" y="154"/>
                  </a:lnTo>
                  <a:lnTo>
                    <a:pt x="58" y="168"/>
                  </a:lnTo>
                  <a:lnTo>
                    <a:pt x="51" y="183"/>
                  </a:lnTo>
                  <a:lnTo>
                    <a:pt x="44" y="198"/>
                  </a:lnTo>
                  <a:lnTo>
                    <a:pt x="37" y="215"/>
                  </a:lnTo>
                  <a:lnTo>
                    <a:pt x="31" y="231"/>
                  </a:lnTo>
                  <a:lnTo>
                    <a:pt x="24" y="247"/>
                  </a:lnTo>
                  <a:lnTo>
                    <a:pt x="19" y="265"/>
                  </a:lnTo>
                  <a:lnTo>
                    <a:pt x="15" y="282"/>
                  </a:lnTo>
                  <a:lnTo>
                    <a:pt x="11" y="300"/>
                  </a:lnTo>
                  <a:lnTo>
                    <a:pt x="7" y="319"/>
                  </a:lnTo>
                  <a:lnTo>
                    <a:pt x="5" y="337"/>
                  </a:lnTo>
                  <a:lnTo>
                    <a:pt x="2" y="356"/>
                  </a:lnTo>
                  <a:lnTo>
                    <a:pt x="1" y="376"/>
                  </a:lnTo>
                  <a:lnTo>
                    <a:pt x="0" y="395"/>
                  </a:lnTo>
                  <a:lnTo>
                    <a:pt x="0" y="415"/>
                  </a:lnTo>
                  <a:lnTo>
                    <a:pt x="1" y="441"/>
                  </a:lnTo>
                  <a:lnTo>
                    <a:pt x="4" y="465"/>
                  </a:lnTo>
                  <a:lnTo>
                    <a:pt x="8" y="490"/>
                  </a:lnTo>
                  <a:lnTo>
                    <a:pt x="13" y="514"/>
                  </a:lnTo>
                  <a:lnTo>
                    <a:pt x="20" y="538"/>
                  </a:lnTo>
                  <a:lnTo>
                    <a:pt x="29" y="563"/>
                  </a:lnTo>
                  <a:lnTo>
                    <a:pt x="37" y="586"/>
                  </a:lnTo>
                  <a:lnTo>
                    <a:pt x="48" y="610"/>
                  </a:lnTo>
                  <a:lnTo>
                    <a:pt x="59" y="632"/>
                  </a:lnTo>
                  <a:lnTo>
                    <a:pt x="71" y="654"/>
                  </a:lnTo>
                  <a:lnTo>
                    <a:pt x="84" y="676"/>
                  </a:lnTo>
                  <a:lnTo>
                    <a:pt x="98" y="696"/>
                  </a:lnTo>
                  <a:lnTo>
                    <a:pt x="113" y="715"/>
                  </a:lnTo>
                  <a:lnTo>
                    <a:pt x="128" y="735"/>
                  </a:lnTo>
                  <a:lnTo>
                    <a:pt x="145" y="752"/>
                  </a:lnTo>
                  <a:lnTo>
                    <a:pt x="161" y="769"/>
                  </a:lnTo>
                  <a:lnTo>
                    <a:pt x="178" y="785"/>
                  </a:lnTo>
                  <a:lnTo>
                    <a:pt x="197" y="799"/>
                  </a:lnTo>
                  <a:lnTo>
                    <a:pt x="215" y="812"/>
                  </a:lnTo>
                  <a:lnTo>
                    <a:pt x="233" y="824"/>
                  </a:lnTo>
                  <a:lnTo>
                    <a:pt x="253" y="835"/>
                  </a:lnTo>
                  <a:lnTo>
                    <a:pt x="272" y="844"/>
                  </a:lnTo>
                  <a:lnTo>
                    <a:pt x="291" y="852"/>
                  </a:lnTo>
                  <a:lnTo>
                    <a:pt x="311" y="857"/>
                  </a:lnTo>
                  <a:lnTo>
                    <a:pt x="330" y="861"/>
                  </a:lnTo>
                  <a:lnTo>
                    <a:pt x="349" y="864"/>
                  </a:lnTo>
                  <a:lnTo>
                    <a:pt x="369" y="864"/>
                  </a:lnTo>
                  <a:lnTo>
                    <a:pt x="388" y="863"/>
                  </a:lnTo>
                  <a:lnTo>
                    <a:pt x="407" y="859"/>
                  </a:lnTo>
                  <a:lnTo>
                    <a:pt x="426" y="854"/>
                  </a:lnTo>
                  <a:lnTo>
                    <a:pt x="445" y="846"/>
                  </a:lnTo>
                  <a:lnTo>
                    <a:pt x="462" y="837"/>
                  </a:lnTo>
                  <a:lnTo>
                    <a:pt x="493" y="289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Freeform 175"/>
            <p:cNvSpPr>
              <a:spLocks/>
            </p:cNvSpPr>
            <p:nvPr/>
          </p:nvSpPr>
          <p:spPr bwMode="auto">
            <a:xfrm>
              <a:off x="2525713" y="234950"/>
              <a:ext cx="34925" cy="38100"/>
            </a:xfrm>
            <a:custGeom>
              <a:avLst/>
              <a:gdLst>
                <a:gd name="T0" fmla="*/ 2147483647 w 323"/>
                <a:gd name="T1" fmla="*/ 2147483647 h 351"/>
                <a:gd name="T2" fmla="*/ 2147483647 w 323"/>
                <a:gd name="T3" fmla="*/ 2147483647 h 351"/>
                <a:gd name="T4" fmla="*/ 2147483647 w 323"/>
                <a:gd name="T5" fmla="*/ 2147483647 h 351"/>
                <a:gd name="T6" fmla="*/ 2147483647 w 323"/>
                <a:gd name="T7" fmla="*/ 2147483647 h 351"/>
                <a:gd name="T8" fmla="*/ 2147483647 w 323"/>
                <a:gd name="T9" fmla="*/ 2147483647 h 351"/>
                <a:gd name="T10" fmla="*/ 2147483647 w 323"/>
                <a:gd name="T11" fmla="*/ 2147483647 h 351"/>
                <a:gd name="T12" fmla="*/ 2147483647 w 323"/>
                <a:gd name="T13" fmla="*/ 2147483647 h 351"/>
                <a:gd name="T14" fmla="*/ 2147483647 w 323"/>
                <a:gd name="T15" fmla="*/ 2147483647 h 351"/>
                <a:gd name="T16" fmla="*/ 2147483647 w 323"/>
                <a:gd name="T17" fmla="*/ 2147483647 h 351"/>
                <a:gd name="T18" fmla="*/ 2147483647 w 323"/>
                <a:gd name="T19" fmla="*/ 2147483647 h 351"/>
                <a:gd name="T20" fmla="*/ 2147483647 w 323"/>
                <a:gd name="T21" fmla="*/ 2147483647 h 351"/>
                <a:gd name="T22" fmla="*/ 2147483647 w 323"/>
                <a:gd name="T23" fmla="*/ 2147483647 h 351"/>
                <a:gd name="T24" fmla="*/ 2147483647 w 323"/>
                <a:gd name="T25" fmla="*/ 2147483647 h 351"/>
                <a:gd name="T26" fmla="*/ 2147483647 w 323"/>
                <a:gd name="T27" fmla="*/ 2147483647 h 351"/>
                <a:gd name="T28" fmla="*/ 2147483647 w 323"/>
                <a:gd name="T29" fmla="*/ 2147483647 h 351"/>
                <a:gd name="T30" fmla="*/ 2147483647 w 323"/>
                <a:gd name="T31" fmla="*/ 0 h 351"/>
                <a:gd name="T32" fmla="*/ 2147483647 w 323"/>
                <a:gd name="T33" fmla="*/ 2147483647 h 351"/>
                <a:gd name="T34" fmla="*/ 2147483647 w 323"/>
                <a:gd name="T35" fmla="*/ 2147483647 h 351"/>
                <a:gd name="T36" fmla="*/ 2147483647 w 323"/>
                <a:gd name="T37" fmla="*/ 2147483647 h 351"/>
                <a:gd name="T38" fmla="*/ 2147483647 w 323"/>
                <a:gd name="T39" fmla="*/ 2147483647 h 351"/>
                <a:gd name="T40" fmla="*/ 2147483647 w 323"/>
                <a:gd name="T41" fmla="*/ 2147483647 h 351"/>
                <a:gd name="T42" fmla="*/ 2147483647 w 323"/>
                <a:gd name="T43" fmla="*/ 2147483647 h 351"/>
                <a:gd name="T44" fmla="*/ 2147483647 w 323"/>
                <a:gd name="T45" fmla="*/ 2147483647 h 351"/>
                <a:gd name="T46" fmla="*/ 2147483647 w 323"/>
                <a:gd name="T47" fmla="*/ 2147483647 h 351"/>
                <a:gd name="T48" fmla="*/ 0 w 323"/>
                <a:gd name="T49" fmla="*/ 2147483647 h 351"/>
                <a:gd name="T50" fmla="*/ 2147483647 w 323"/>
                <a:gd name="T51" fmla="*/ 2147483647 h 351"/>
                <a:gd name="T52" fmla="*/ 2147483647 w 323"/>
                <a:gd name="T53" fmla="*/ 2147483647 h 351"/>
                <a:gd name="T54" fmla="*/ 2147483647 w 323"/>
                <a:gd name="T55" fmla="*/ 2147483647 h 351"/>
                <a:gd name="T56" fmla="*/ 2147483647 w 323"/>
                <a:gd name="T57" fmla="*/ 2147483647 h 351"/>
                <a:gd name="T58" fmla="*/ 2147483647 w 323"/>
                <a:gd name="T59" fmla="*/ 2147483647 h 351"/>
                <a:gd name="T60" fmla="*/ 2147483647 w 323"/>
                <a:gd name="T61" fmla="*/ 2147483647 h 351"/>
                <a:gd name="T62" fmla="*/ 2147483647 w 323"/>
                <a:gd name="T63" fmla="*/ 2147483647 h 351"/>
                <a:gd name="T64" fmla="*/ 2147483647 w 323"/>
                <a:gd name="T65" fmla="*/ 2147483647 h 351"/>
                <a:gd name="T66" fmla="*/ 2147483647 w 323"/>
                <a:gd name="T67" fmla="*/ 2147483647 h 351"/>
                <a:gd name="T68" fmla="*/ 2147483647 w 323"/>
                <a:gd name="T69" fmla="*/ 2147483647 h 351"/>
                <a:gd name="T70" fmla="*/ 2147483647 w 323"/>
                <a:gd name="T71" fmla="*/ 2147483647 h 351"/>
                <a:gd name="T72" fmla="*/ 2147483647 w 323"/>
                <a:gd name="T73" fmla="*/ 2147483647 h 351"/>
                <a:gd name="T74" fmla="*/ 2147483647 w 323"/>
                <a:gd name="T75" fmla="*/ 2147483647 h 351"/>
                <a:gd name="T76" fmla="*/ 2147483647 w 323"/>
                <a:gd name="T77" fmla="*/ 2147483647 h 351"/>
                <a:gd name="T78" fmla="*/ 2147483647 w 323"/>
                <a:gd name="T79" fmla="*/ 2147483647 h 351"/>
                <a:gd name="T80" fmla="*/ 2147483647 w 323"/>
                <a:gd name="T81" fmla="*/ 2147483647 h 351"/>
                <a:gd name="T82" fmla="*/ 2147483647 w 323"/>
                <a:gd name="T83" fmla="*/ 2147483647 h 351"/>
                <a:gd name="T84" fmla="*/ 2147483647 w 323"/>
                <a:gd name="T85" fmla="*/ 2147483647 h 351"/>
                <a:gd name="T86" fmla="*/ 2147483647 w 323"/>
                <a:gd name="T87" fmla="*/ 2147483647 h 351"/>
                <a:gd name="T88" fmla="*/ 2147483647 w 323"/>
                <a:gd name="T89" fmla="*/ 2147483647 h 351"/>
                <a:gd name="T90" fmla="*/ 2147483647 w 323"/>
                <a:gd name="T91" fmla="*/ 2147483647 h 351"/>
                <a:gd name="T92" fmla="*/ 2147483647 w 323"/>
                <a:gd name="T93" fmla="*/ 2147483647 h 351"/>
                <a:gd name="T94" fmla="*/ 2147483647 w 323"/>
                <a:gd name="T95" fmla="*/ 2147483647 h 351"/>
                <a:gd name="T96" fmla="*/ 2147483647 w 323"/>
                <a:gd name="T97" fmla="*/ 2147483647 h 351"/>
                <a:gd name="T98" fmla="*/ 2147483647 w 323"/>
                <a:gd name="T99" fmla="*/ 2147483647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23"/>
                <a:gd name="T151" fmla="*/ 0 h 351"/>
                <a:gd name="T152" fmla="*/ 323 w 32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23" h="351">
                  <a:moveTo>
                    <a:pt x="323" y="189"/>
                  </a:moveTo>
                  <a:lnTo>
                    <a:pt x="316" y="175"/>
                  </a:lnTo>
                  <a:lnTo>
                    <a:pt x="295" y="138"/>
                  </a:lnTo>
                  <a:lnTo>
                    <a:pt x="280" y="115"/>
                  </a:lnTo>
                  <a:lnTo>
                    <a:pt x="261" y="91"/>
                  </a:lnTo>
                  <a:lnTo>
                    <a:pt x="251" y="78"/>
                  </a:lnTo>
                  <a:lnTo>
                    <a:pt x="241" y="67"/>
                  </a:lnTo>
                  <a:lnTo>
                    <a:pt x="230" y="55"/>
                  </a:lnTo>
                  <a:lnTo>
                    <a:pt x="218" y="45"/>
                  </a:lnTo>
                  <a:lnTo>
                    <a:pt x="207" y="35"/>
                  </a:lnTo>
                  <a:lnTo>
                    <a:pt x="195" y="25"/>
                  </a:lnTo>
                  <a:lnTo>
                    <a:pt x="182" y="17"/>
                  </a:lnTo>
                  <a:lnTo>
                    <a:pt x="169" y="10"/>
                  </a:lnTo>
                  <a:lnTo>
                    <a:pt x="155" y="5"/>
                  </a:lnTo>
                  <a:lnTo>
                    <a:pt x="142" y="2"/>
                  </a:lnTo>
                  <a:lnTo>
                    <a:pt x="129" y="0"/>
                  </a:lnTo>
                  <a:lnTo>
                    <a:pt x="115" y="1"/>
                  </a:lnTo>
                  <a:lnTo>
                    <a:pt x="100" y="3"/>
                  </a:lnTo>
                  <a:lnTo>
                    <a:pt x="86" y="8"/>
                  </a:lnTo>
                  <a:lnTo>
                    <a:pt x="72" y="16"/>
                  </a:lnTo>
                  <a:lnTo>
                    <a:pt x="58" y="26"/>
                  </a:lnTo>
                  <a:lnTo>
                    <a:pt x="43" y="40"/>
                  </a:lnTo>
                  <a:lnTo>
                    <a:pt x="28" y="56"/>
                  </a:lnTo>
                  <a:lnTo>
                    <a:pt x="14" y="75"/>
                  </a:lnTo>
                  <a:lnTo>
                    <a:pt x="0" y="99"/>
                  </a:lnTo>
                  <a:lnTo>
                    <a:pt x="8" y="96"/>
                  </a:lnTo>
                  <a:lnTo>
                    <a:pt x="31" y="92"/>
                  </a:lnTo>
                  <a:lnTo>
                    <a:pt x="46" y="91"/>
                  </a:lnTo>
                  <a:lnTo>
                    <a:pt x="65" y="92"/>
                  </a:lnTo>
                  <a:lnTo>
                    <a:pt x="75" y="93"/>
                  </a:lnTo>
                  <a:lnTo>
                    <a:pt x="85" y="95"/>
                  </a:lnTo>
                  <a:lnTo>
                    <a:pt x="95" y="98"/>
                  </a:lnTo>
                  <a:lnTo>
                    <a:pt x="106" y="101"/>
                  </a:lnTo>
                  <a:lnTo>
                    <a:pt x="118" y="106"/>
                  </a:lnTo>
                  <a:lnTo>
                    <a:pt x="130" y="111"/>
                  </a:lnTo>
                  <a:lnTo>
                    <a:pt x="141" y="118"/>
                  </a:lnTo>
                  <a:lnTo>
                    <a:pt x="153" y="126"/>
                  </a:lnTo>
                  <a:lnTo>
                    <a:pt x="166" y="135"/>
                  </a:lnTo>
                  <a:lnTo>
                    <a:pt x="178" y="146"/>
                  </a:lnTo>
                  <a:lnTo>
                    <a:pt x="190" y="159"/>
                  </a:lnTo>
                  <a:lnTo>
                    <a:pt x="202" y="172"/>
                  </a:lnTo>
                  <a:lnTo>
                    <a:pt x="213" y="188"/>
                  </a:lnTo>
                  <a:lnTo>
                    <a:pt x="226" y="206"/>
                  </a:lnTo>
                  <a:lnTo>
                    <a:pt x="238" y="225"/>
                  </a:lnTo>
                  <a:lnTo>
                    <a:pt x="249" y="245"/>
                  </a:lnTo>
                  <a:lnTo>
                    <a:pt x="260" y="269"/>
                  </a:lnTo>
                  <a:lnTo>
                    <a:pt x="271" y="294"/>
                  </a:lnTo>
                  <a:lnTo>
                    <a:pt x="282" y="322"/>
                  </a:lnTo>
                  <a:lnTo>
                    <a:pt x="292" y="351"/>
                  </a:lnTo>
                  <a:lnTo>
                    <a:pt x="323" y="189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7" name="Freeform 176"/>
            <p:cNvSpPr>
              <a:spLocks/>
            </p:cNvSpPr>
            <p:nvPr/>
          </p:nvSpPr>
          <p:spPr bwMode="auto">
            <a:xfrm>
              <a:off x="2538413" y="65088"/>
              <a:ext cx="312738" cy="369888"/>
            </a:xfrm>
            <a:custGeom>
              <a:avLst/>
              <a:gdLst>
                <a:gd name="T0" fmla="*/ 2147483647 w 2957"/>
                <a:gd name="T1" fmla="*/ 2147483647 h 3495"/>
                <a:gd name="T2" fmla="*/ 2147483647 w 2957"/>
                <a:gd name="T3" fmla="*/ 2147483647 h 3495"/>
                <a:gd name="T4" fmla="*/ 2147483647 w 2957"/>
                <a:gd name="T5" fmla="*/ 2147483647 h 3495"/>
                <a:gd name="T6" fmla="*/ 2147483647 w 2957"/>
                <a:gd name="T7" fmla="*/ 2147483647 h 3495"/>
                <a:gd name="T8" fmla="*/ 2147483647 w 2957"/>
                <a:gd name="T9" fmla="*/ 2147483647 h 3495"/>
                <a:gd name="T10" fmla="*/ 0 w 2957"/>
                <a:gd name="T11" fmla="*/ 2147483647 h 3495"/>
                <a:gd name="T12" fmla="*/ 2147483647 w 2957"/>
                <a:gd name="T13" fmla="*/ 2147483647 h 3495"/>
                <a:gd name="T14" fmla="*/ 2147483647 w 2957"/>
                <a:gd name="T15" fmla="*/ 2147483647 h 3495"/>
                <a:gd name="T16" fmla="*/ 2147483647 w 2957"/>
                <a:gd name="T17" fmla="*/ 2147483647 h 3495"/>
                <a:gd name="T18" fmla="*/ 2147483647 w 2957"/>
                <a:gd name="T19" fmla="*/ 2147483647 h 3495"/>
                <a:gd name="T20" fmla="*/ 2147483647 w 2957"/>
                <a:gd name="T21" fmla="*/ 2147483647 h 3495"/>
                <a:gd name="T22" fmla="*/ 2147483647 w 2957"/>
                <a:gd name="T23" fmla="*/ 2147483647 h 3495"/>
                <a:gd name="T24" fmla="*/ 2147483647 w 2957"/>
                <a:gd name="T25" fmla="*/ 2147483647 h 3495"/>
                <a:gd name="T26" fmla="*/ 2147483647 w 2957"/>
                <a:gd name="T27" fmla="*/ 2147483647 h 3495"/>
                <a:gd name="T28" fmla="*/ 2147483647 w 2957"/>
                <a:gd name="T29" fmla="*/ 2147483647 h 3495"/>
                <a:gd name="T30" fmla="*/ 2147483647 w 2957"/>
                <a:gd name="T31" fmla="*/ 2147483647 h 3495"/>
                <a:gd name="T32" fmla="*/ 2147483647 w 2957"/>
                <a:gd name="T33" fmla="*/ 2147483647 h 3495"/>
                <a:gd name="T34" fmla="*/ 2147483647 w 2957"/>
                <a:gd name="T35" fmla="*/ 2147483647 h 3495"/>
                <a:gd name="T36" fmla="*/ 2147483647 w 2957"/>
                <a:gd name="T37" fmla="*/ 2147483647 h 3495"/>
                <a:gd name="T38" fmla="*/ 2147483647 w 2957"/>
                <a:gd name="T39" fmla="*/ 2147483647 h 3495"/>
                <a:gd name="T40" fmla="*/ 2147483647 w 2957"/>
                <a:gd name="T41" fmla="*/ 2147483647 h 3495"/>
                <a:gd name="T42" fmla="*/ 2147483647 w 2957"/>
                <a:gd name="T43" fmla="*/ 2147483647 h 3495"/>
                <a:gd name="T44" fmla="*/ 2147483647 w 2957"/>
                <a:gd name="T45" fmla="*/ 2147483647 h 3495"/>
                <a:gd name="T46" fmla="*/ 2147483647 w 2957"/>
                <a:gd name="T47" fmla="*/ 2147483647 h 3495"/>
                <a:gd name="T48" fmla="*/ 2147483647 w 2957"/>
                <a:gd name="T49" fmla="*/ 2147483647 h 3495"/>
                <a:gd name="T50" fmla="*/ 2147483647 w 2957"/>
                <a:gd name="T51" fmla="*/ 2147483647 h 3495"/>
                <a:gd name="T52" fmla="*/ 2147483647 w 2957"/>
                <a:gd name="T53" fmla="*/ 2147483647 h 3495"/>
                <a:gd name="T54" fmla="*/ 2147483647 w 2957"/>
                <a:gd name="T55" fmla="*/ 2147483647 h 3495"/>
                <a:gd name="T56" fmla="*/ 2147483647 w 2957"/>
                <a:gd name="T57" fmla="*/ 2147483647 h 3495"/>
                <a:gd name="T58" fmla="*/ 2147483647 w 2957"/>
                <a:gd name="T59" fmla="*/ 2147483647 h 3495"/>
                <a:gd name="T60" fmla="*/ 2147483647 w 2957"/>
                <a:gd name="T61" fmla="*/ 2147483647 h 3495"/>
                <a:gd name="T62" fmla="*/ 2147483647 w 2957"/>
                <a:gd name="T63" fmla="*/ 2147483647 h 3495"/>
                <a:gd name="T64" fmla="*/ 2147483647 w 2957"/>
                <a:gd name="T65" fmla="*/ 2147483647 h 3495"/>
                <a:gd name="T66" fmla="*/ 2147483647 w 2957"/>
                <a:gd name="T67" fmla="*/ 2147483647 h 3495"/>
                <a:gd name="T68" fmla="*/ 2147483647 w 2957"/>
                <a:gd name="T69" fmla="*/ 2147483647 h 3495"/>
                <a:gd name="T70" fmla="*/ 2147483647 w 2957"/>
                <a:gd name="T71" fmla="*/ 2147483647 h 3495"/>
                <a:gd name="T72" fmla="*/ 2147483647 w 2957"/>
                <a:gd name="T73" fmla="*/ 2147483647 h 3495"/>
                <a:gd name="T74" fmla="*/ 2147483647 w 2957"/>
                <a:gd name="T75" fmla="*/ 2147483647 h 3495"/>
                <a:gd name="T76" fmla="*/ 2147483647 w 2957"/>
                <a:gd name="T77" fmla="*/ 2147483647 h 3495"/>
                <a:gd name="T78" fmla="*/ 2147483647 w 2957"/>
                <a:gd name="T79" fmla="*/ 2147483647 h 3495"/>
                <a:gd name="T80" fmla="*/ 2147483647 w 2957"/>
                <a:gd name="T81" fmla="*/ 2147483647 h 3495"/>
                <a:gd name="T82" fmla="*/ 2147483647 w 2957"/>
                <a:gd name="T83" fmla="*/ 2147483647 h 3495"/>
                <a:gd name="T84" fmla="*/ 2147483647 w 2957"/>
                <a:gd name="T85" fmla="*/ 2147483647 h 3495"/>
                <a:gd name="T86" fmla="*/ 2147483647 w 2957"/>
                <a:gd name="T87" fmla="*/ 2147483647 h 3495"/>
                <a:gd name="T88" fmla="*/ 2147483647 w 2957"/>
                <a:gd name="T89" fmla="*/ 2147483647 h 3495"/>
                <a:gd name="T90" fmla="*/ 2147483647 w 2957"/>
                <a:gd name="T91" fmla="*/ 2147483647 h 3495"/>
                <a:gd name="T92" fmla="*/ 2147483647 w 2957"/>
                <a:gd name="T93" fmla="*/ 2147483647 h 3495"/>
                <a:gd name="T94" fmla="*/ 2147483647 w 2957"/>
                <a:gd name="T95" fmla="*/ 2147483647 h 3495"/>
                <a:gd name="T96" fmla="*/ 2147483647 w 2957"/>
                <a:gd name="T97" fmla="*/ 2147483647 h 3495"/>
                <a:gd name="T98" fmla="*/ 2147483647 w 2957"/>
                <a:gd name="T99" fmla="*/ 2147483647 h 3495"/>
                <a:gd name="T100" fmla="*/ 2147483647 w 2957"/>
                <a:gd name="T101" fmla="*/ 2147483647 h 3495"/>
                <a:gd name="T102" fmla="*/ 2147483647 w 2957"/>
                <a:gd name="T103" fmla="*/ 2147483647 h 3495"/>
                <a:gd name="T104" fmla="*/ 2147483647 w 2957"/>
                <a:gd name="T105" fmla="*/ 2147483647 h 3495"/>
                <a:gd name="T106" fmla="*/ 2147483647 w 2957"/>
                <a:gd name="T107" fmla="*/ 2147483647 h 3495"/>
                <a:gd name="T108" fmla="*/ 2147483647 w 2957"/>
                <a:gd name="T109" fmla="*/ 2147483647 h 349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957"/>
                <a:gd name="T166" fmla="*/ 0 h 3495"/>
                <a:gd name="T167" fmla="*/ 2957 w 2957"/>
                <a:gd name="T168" fmla="*/ 3495 h 349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957" h="3495">
                  <a:moveTo>
                    <a:pt x="131" y="1049"/>
                  </a:moveTo>
                  <a:lnTo>
                    <a:pt x="130" y="1056"/>
                  </a:lnTo>
                  <a:lnTo>
                    <a:pt x="126" y="1075"/>
                  </a:lnTo>
                  <a:lnTo>
                    <a:pt x="121" y="1105"/>
                  </a:lnTo>
                  <a:lnTo>
                    <a:pt x="114" y="1146"/>
                  </a:lnTo>
                  <a:lnTo>
                    <a:pt x="106" y="1196"/>
                  </a:lnTo>
                  <a:lnTo>
                    <a:pt x="95" y="1255"/>
                  </a:lnTo>
                  <a:lnTo>
                    <a:pt x="85" y="1320"/>
                  </a:lnTo>
                  <a:lnTo>
                    <a:pt x="75" y="1391"/>
                  </a:lnTo>
                  <a:lnTo>
                    <a:pt x="63" y="1468"/>
                  </a:lnTo>
                  <a:lnTo>
                    <a:pt x="53" y="1549"/>
                  </a:lnTo>
                  <a:lnTo>
                    <a:pt x="41" y="1633"/>
                  </a:lnTo>
                  <a:lnTo>
                    <a:pt x="31" y="1719"/>
                  </a:lnTo>
                  <a:lnTo>
                    <a:pt x="21" y="1805"/>
                  </a:lnTo>
                  <a:lnTo>
                    <a:pt x="13" y="1893"/>
                  </a:lnTo>
                  <a:lnTo>
                    <a:pt x="7" y="1978"/>
                  </a:lnTo>
                  <a:lnTo>
                    <a:pt x="2" y="2062"/>
                  </a:lnTo>
                  <a:lnTo>
                    <a:pt x="0" y="2114"/>
                  </a:lnTo>
                  <a:lnTo>
                    <a:pt x="1" y="2167"/>
                  </a:lnTo>
                  <a:lnTo>
                    <a:pt x="4" y="2220"/>
                  </a:lnTo>
                  <a:lnTo>
                    <a:pt x="9" y="2274"/>
                  </a:lnTo>
                  <a:lnTo>
                    <a:pt x="17" y="2329"/>
                  </a:lnTo>
                  <a:lnTo>
                    <a:pt x="27" y="2384"/>
                  </a:lnTo>
                  <a:lnTo>
                    <a:pt x="39" y="2439"/>
                  </a:lnTo>
                  <a:lnTo>
                    <a:pt x="55" y="2494"/>
                  </a:lnTo>
                  <a:lnTo>
                    <a:pt x="72" y="2549"/>
                  </a:lnTo>
                  <a:lnTo>
                    <a:pt x="91" y="2604"/>
                  </a:lnTo>
                  <a:lnTo>
                    <a:pt x="114" y="2658"/>
                  </a:lnTo>
                  <a:lnTo>
                    <a:pt x="138" y="2712"/>
                  </a:lnTo>
                  <a:lnTo>
                    <a:pt x="165" y="2766"/>
                  </a:lnTo>
                  <a:lnTo>
                    <a:pt x="194" y="2818"/>
                  </a:lnTo>
                  <a:lnTo>
                    <a:pt x="226" y="2870"/>
                  </a:lnTo>
                  <a:lnTo>
                    <a:pt x="260" y="2920"/>
                  </a:lnTo>
                  <a:lnTo>
                    <a:pt x="297" y="2970"/>
                  </a:lnTo>
                  <a:lnTo>
                    <a:pt x="337" y="3017"/>
                  </a:lnTo>
                  <a:lnTo>
                    <a:pt x="378" y="3063"/>
                  </a:lnTo>
                  <a:lnTo>
                    <a:pt x="423" y="3108"/>
                  </a:lnTo>
                  <a:lnTo>
                    <a:pt x="469" y="3152"/>
                  </a:lnTo>
                  <a:lnTo>
                    <a:pt x="519" y="3192"/>
                  </a:lnTo>
                  <a:lnTo>
                    <a:pt x="571" y="3231"/>
                  </a:lnTo>
                  <a:lnTo>
                    <a:pt x="626" y="3269"/>
                  </a:lnTo>
                  <a:lnTo>
                    <a:pt x="683" y="3303"/>
                  </a:lnTo>
                  <a:lnTo>
                    <a:pt x="742" y="3335"/>
                  </a:lnTo>
                  <a:lnTo>
                    <a:pt x="804" y="3364"/>
                  </a:lnTo>
                  <a:lnTo>
                    <a:pt x="869" y="3392"/>
                  </a:lnTo>
                  <a:lnTo>
                    <a:pt x="936" y="3415"/>
                  </a:lnTo>
                  <a:lnTo>
                    <a:pt x="1007" y="3437"/>
                  </a:lnTo>
                  <a:lnTo>
                    <a:pt x="1080" y="3455"/>
                  </a:lnTo>
                  <a:lnTo>
                    <a:pt x="1155" y="3469"/>
                  </a:lnTo>
                  <a:lnTo>
                    <a:pt x="1249" y="3483"/>
                  </a:lnTo>
                  <a:lnTo>
                    <a:pt x="1343" y="3491"/>
                  </a:lnTo>
                  <a:lnTo>
                    <a:pt x="1436" y="3495"/>
                  </a:lnTo>
                  <a:lnTo>
                    <a:pt x="1528" y="3493"/>
                  </a:lnTo>
                  <a:lnTo>
                    <a:pt x="1619" y="3487"/>
                  </a:lnTo>
                  <a:lnTo>
                    <a:pt x="1709" y="3475"/>
                  </a:lnTo>
                  <a:lnTo>
                    <a:pt x="1798" y="3459"/>
                  </a:lnTo>
                  <a:lnTo>
                    <a:pt x="1884" y="3439"/>
                  </a:lnTo>
                  <a:lnTo>
                    <a:pt x="1970" y="3413"/>
                  </a:lnTo>
                  <a:lnTo>
                    <a:pt x="2052" y="3384"/>
                  </a:lnTo>
                  <a:lnTo>
                    <a:pt x="2133" y="3350"/>
                  </a:lnTo>
                  <a:lnTo>
                    <a:pt x="2211" y="3312"/>
                  </a:lnTo>
                  <a:lnTo>
                    <a:pt x="2286" y="3269"/>
                  </a:lnTo>
                  <a:lnTo>
                    <a:pt x="2359" y="3222"/>
                  </a:lnTo>
                  <a:lnTo>
                    <a:pt x="2428" y="3172"/>
                  </a:lnTo>
                  <a:lnTo>
                    <a:pt x="2494" y="3117"/>
                  </a:lnTo>
                  <a:lnTo>
                    <a:pt x="2556" y="3058"/>
                  </a:lnTo>
                  <a:lnTo>
                    <a:pt x="2615" y="2996"/>
                  </a:lnTo>
                  <a:lnTo>
                    <a:pt x="2670" y="2930"/>
                  </a:lnTo>
                  <a:lnTo>
                    <a:pt x="2720" y="2860"/>
                  </a:lnTo>
                  <a:lnTo>
                    <a:pt x="2767" y="2786"/>
                  </a:lnTo>
                  <a:lnTo>
                    <a:pt x="2809" y="2710"/>
                  </a:lnTo>
                  <a:lnTo>
                    <a:pt x="2845" y="2630"/>
                  </a:lnTo>
                  <a:lnTo>
                    <a:pt x="2878" y="2545"/>
                  </a:lnTo>
                  <a:lnTo>
                    <a:pt x="2905" y="2459"/>
                  </a:lnTo>
                  <a:lnTo>
                    <a:pt x="2927" y="2368"/>
                  </a:lnTo>
                  <a:lnTo>
                    <a:pt x="2943" y="2275"/>
                  </a:lnTo>
                  <a:lnTo>
                    <a:pt x="2953" y="2179"/>
                  </a:lnTo>
                  <a:lnTo>
                    <a:pt x="2957" y="2079"/>
                  </a:lnTo>
                  <a:lnTo>
                    <a:pt x="2955" y="1977"/>
                  </a:lnTo>
                  <a:lnTo>
                    <a:pt x="2947" y="1872"/>
                  </a:lnTo>
                  <a:lnTo>
                    <a:pt x="2933" y="1764"/>
                  </a:lnTo>
                  <a:lnTo>
                    <a:pt x="2918" y="1677"/>
                  </a:lnTo>
                  <a:lnTo>
                    <a:pt x="2900" y="1590"/>
                  </a:lnTo>
                  <a:lnTo>
                    <a:pt x="2881" y="1503"/>
                  </a:lnTo>
                  <a:lnTo>
                    <a:pt x="2861" y="1416"/>
                  </a:lnTo>
                  <a:lnTo>
                    <a:pt x="2849" y="1374"/>
                  </a:lnTo>
                  <a:lnTo>
                    <a:pt x="2837" y="1331"/>
                  </a:lnTo>
                  <a:lnTo>
                    <a:pt x="2825" y="1288"/>
                  </a:lnTo>
                  <a:lnTo>
                    <a:pt x="2813" y="1245"/>
                  </a:lnTo>
                  <a:lnTo>
                    <a:pt x="2799" y="1203"/>
                  </a:lnTo>
                  <a:lnTo>
                    <a:pt x="2785" y="1160"/>
                  </a:lnTo>
                  <a:lnTo>
                    <a:pt x="2771" y="1118"/>
                  </a:lnTo>
                  <a:lnTo>
                    <a:pt x="2757" y="1076"/>
                  </a:lnTo>
                  <a:lnTo>
                    <a:pt x="2741" y="1035"/>
                  </a:lnTo>
                  <a:lnTo>
                    <a:pt x="2725" y="994"/>
                  </a:lnTo>
                  <a:lnTo>
                    <a:pt x="2709" y="952"/>
                  </a:lnTo>
                  <a:lnTo>
                    <a:pt x="2692" y="912"/>
                  </a:lnTo>
                  <a:lnTo>
                    <a:pt x="2674" y="872"/>
                  </a:lnTo>
                  <a:lnTo>
                    <a:pt x="2656" y="831"/>
                  </a:lnTo>
                  <a:lnTo>
                    <a:pt x="2637" y="791"/>
                  </a:lnTo>
                  <a:lnTo>
                    <a:pt x="2617" y="753"/>
                  </a:lnTo>
                  <a:lnTo>
                    <a:pt x="2597" y="713"/>
                  </a:lnTo>
                  <a:lnTo>
                    <a:pt x="2576" y="674"/>
                  </a:lnTo>
                  <a:lnTo>
                    <a:pt x="2555" y="637"/>
                  </a:lnTo>
                  <a:lnTo>
                    <a:pt x="2533" y="599"/>
                  </a:lnTo>
                  <a:lnTo>
                    <a:pt x="2510" y="561"/>
                  </a:lnTo>
                  <a:lnTo>
                    <a:pt x="2487" y="525"/>
                  </a:lnTo>
                  <a:lnTo>
                    <a:pt x="2463" y="488"/>
                  </a:lnTo>
                  <a:lnTo>
                    <a:pt x="2439" y="453"/>
                  </a:lnTo>
                  <a:lnTo>
                    <a:pt x="2416" y="420"/>
                  </a:lnTo>
                  <a:lnTo>
                    <a:pt x="2392" y="390"/>
                  </a:lnTo>
                  <a:lnTo>
                    <a:pt x="2369" y="362"/>
                  </a:lnTo>
                  <a:lnTo>
                    <a:pt x="2345" y="334"/>
                  </a:lnTo>
                  <a:lnTo>
                    <a:pt x="2322" y="310"/>
                  </a:lnTo>
                  <a:lnTo>
                    <a:pt x="2299" y="287"/>
                  </a:lnTo>
                  <a:lnTo>
                    <a:pt x="2274" y="265"/>
                  </a:lnTo>
                  <a:lnTo>
                    <a:pt x="2251" y="245"/>
                  </a:lnTo>
                  <a:lnTo>
                    <a:pt x="2226" y="227"/>
                  </a:lnTo>
                  <a:lnTo>
                    <a:pt x="2203" y="209"/>
                  </a:lnTo>
                  <a:lnTo>
                    <a:pt x="2178" y="193"/>
                  </a:lnTo>
                  <a:lnTo>
                    <a:pt x="2153" y="179"/>
                  </a:lnTo>
                  <a:lnTo>
                    <a:pt x="2129" y="166"/>
                  </a:lnTo>
                  <a:lnTo>
                    <a:pt x="2103" y="152"/>
                  </a:lnTo>
                  <a:lnTo>
                    <a:pt x="2078" y="141"/>
                  </a:lnTo>
                  <a:lnTo>
                    <a:pt x="2051" y="131"/>
                  </a:lnTo>
                  <a:lnTo>
                    <a:pt x="2025" y="121"/>
                  </a:lnTo>
                  <a:lnTo>
                    <a:pt x="1997" y="112"/>
                  </a:lnTo>
                  <a:lnTo>
                    <a:pt x="1970" y="103"/>
                  </a:lnTo>
                  <a:lnTo>
                    <a:pt x="1942" y="95"/>
                  </a:lnTo>
                  <a:lnTo>
                    <a:pt x="1884" y="82"/>
                  </a:lnTo>
                  <a:lnTo>
                    <a:pt x="1824" y="69"/>
                  </a:lnTo>
                  <a:lnTo>
                    <a:pt x="1761" y="58"/>
                  </a:lnTo>
                  <a:lnTo>
                    <a:pt x="1696" y="45"/>
                  </a:lnTo>
                  <a:lnTo>
                    <a:pt x="1627" y="34"/>
                  </a:lnTo>
                  <a:lnTo>
                    <a:pt x="1554" y="21"/>
                  </a:lnTo>
                  <a:lnTo>
                    <a:pt x="1492" y="11"/>
                  </a:lnTo>
                  <a:lnTo>
                    <a:pt x="1431" y="4"/>
                  </a:lnTo>
                  <a:lnTo>
                    <a:pt x="1369" y="1"/>
                  </a:lnTo>
                  <a:lnTo>
                    <a:pt x="1309" y="0"/>
                  </a:lnTo>
                  <a:lnTo>
                    <a:pt x="1249" y="3"/>
                  </a:lnTo>
                  <a:lnTo>
                    <a:pt x="1190" y="8"/>
                  </a:lnTo>
                  <a:lnTo>
                    <a:pt x="1131" y="16"/>
                  </a:lnTo>
                  <a:lnTo>
                    <a:pt x="1074" y="27"/>
                  </a:lnTo>
                  <a:lnTo>
                    <a:pt x="1017" y="41"/>
                  </a:lnTo>
                  <a:lnTo>
                    <a:pt x="961" y="59"/>
                  </a:lnTo>
                  <a:lnTo>
                    <a:pt x="906" y="78"/>
                  </a:lnTo>
                  <a:lnTo>
                    <a:pt x="853" y="100"/>
                  </a:lnTo>
                  <a:lnTo>
                    <a:pt x="800" y="125"/>
                  </a:lnTo>
                  <a:lnTo>
                    <a:pt x="749" y="152"/>
                  </a:lnTo>
                  <a:lnTo>
                    <a:pt x="699" y="183"/>
                  </a:lnTo>
                  <a:lnTo>
                    <a:pt x="651" y="215"/>
                  </a:lnTo>
                  <a:lnTo>
                    <a:pt x="604" y="251"/>
                  </a:lnTo>
                  <a:lnTo>
                    <a:pt x="560" y="289"/>
                  </a:lnTo>
                  <a:lnTo>
                    <a:pt x="516" y="328"/>
                  </a:lnTo>
                  <a:lnTo>
                    <a:pt x="474" y="371"/>
                  </a:lnTo>
                  <a:lnTo>
                    <a:pt x="433" y="416"/>
                  </a:lnTo>
                  <a:lnTo>
                    <a:pt x="396" y="463"/>
                  </a:lnTo>
                  <a:lnTo>
                    <a:pt x="359" y="513"/>
                  </a:lnTo>
                  <a:lnTo>
                    <a:pt x="325" y="563"/>
                  </a:lnTo>
                  <a:lnTo>
                    <a:pt x="293" y="617"/>
                  </a:lnTo>
                  <a:lnTo>
                    <a:pt x="262" y="673"/>
                  </a:lnTo>
                  <a:lnTo>
                    <a:pt x="235" y="731"/>
                  </a:lnTo>
                  <a:lnTo>
                    <a:pt x="209" y="790"/>
                  </a:lnTo>
                  <a:lnTo>
                    <a:pt x="186" y="853"/>
                  </a:lnTo>
                  <a:lnTo>
                    <a:pt x="165" y="917"/>
                  </a:lnTo>
                  <a:lnTo>
                    <a:pt x="146" y="982"/>
                  </a:lnTo>
                  <a:lnTo>
                    <a:pt x="131" y="1049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Freeform 177"/>
            <p:cNvSpPr>
              <a:spLocks/>
            </p:cNvSpPr>
            <p:nvPr/>
          </p:nvSpPr>
          <p:spPr bwMode="auto">
            <a:xfrm>
              <a:off x="2638426" y="87313"/>
              <a:ext cx="212725" cy="347663"/>
            </a:xfrm>
            <a:custGeom>
              <a:avLst/>
              <a:gdLst>
                <a:gd name="T0" fmla="*/ 2147483647 w 2006"/>
                <a:gd name="T1" fmla="*/ 2147483647 h 3282"/>
                <a:gd name="T2" fmla="*/ 2147483647 w 2006"/>
                <a:gd name="T3" fmla="*/ 2147483647 h 3282"/>
                <a:gd name="T4" fmla="*/ 2147483647 w 2006"/>
                <a:gd name="T5" fmla="*/ 2147483647 h 3282"/>
                <a:gd name="T6" fmla="*/ 2147483647 w 2006"/>
                <a:gd name="T7" fmla="*/ 2147483647 h 3282"/>
                <a:gd name="T8" fmla="*/ 2147483647 w 2006"/>
                <a:gd name="T9" fmla="*/ 2147483647 h 3282"/>
                <a:gd name="T10" fmla="*/ 2147483647 w 2006"/>
                <a:gd name="T11" fmla="*/ 2147483647 h 3282"/>
                <a:gd name="T12" fmla="*/ 2147483647 w 2006"/>
                <a:gd name="T13" fmla="*/ 2147483647 h 3282"/>
                <a:gd name="T14" fmla="*/ 2147483647 w 2006"/>
                <a:gd name="T15" fmla="*/ 2147483647 h 3282"/>
                <a:gd name="T16" fmla="*/ 2147483647 w 2006"/>
                <a:gd name="T17" fmla="*/ 2147483647 h 3282"/>
                <a:gd name="T18" fmla="*/ 2147483647 w 2006"/>
                <a:gd name="T19" fmla="*/ 2147483647 h 3282"/>
                <a:gd name="T20" fmla="*/ 2147483647 w 2006"/>
                <a:gd name="T21" fmla="*/ 0 h 3282"/>
                <a:gd name="T22" fmla="*/ 2147483647 w 2006"/>
                <a:gd name="T23" fmla="*/ 2147483647 h 3282"/>
                <a:gd name="T24" fmla="*/ 2147483647 w 2006"/>
                <a:gd name="T25" fmla="*/ 2147483647 h 3282"/>
                <a:gd name="T26" fmla="*/ 2147483647 w 2006"/>
                <a:gd name="T27" fmla="*/ 2147483647 h 3282"/>
                <a:gd name="T28" fmla="*/ 2147483647 w 2006"/>
                <a:gd name="T29" fmla="*/ 2147483647 h 3282"/>
                <a:gd name="T30" fmla="*/ 2147483647 w 2006"/>
                <a:gd name="T31" fmla="*/ 2147483647 h 3282"/>
                <a:gd name="T32" fmla="*/ 2147483647 w 2006"/>
                <a:gd name="T33" fmla="*/ 2147483647 h 3282"/>
                <a:gd name="T34" fmla="*/ 2147483647 w 2006"/>
                <a:gd name="T35" fmla="*/ 2147483647 h 3282"/>
                <a:gd name="T36" fmla="*/ 2147483647 w 2006"/>
                <a:gd name="T37" fmla="*/ 2147483647 h 3282"/>
                <a:gd name="T38" fmla="*/ 2147483647 w 2006"/>
                <a:gd name="T39" fmla="*/ 2147483647 h 3282"/>
                <a:gd name="T40" fmla="*/ 2147483647 w 2006"/>
                <a:gd name="T41" fmla="*/ 2147483647 h 3282"/>
                <a:gd name="T42" fmla="*/ 2147483647 w 2006"/>
                <a:gd name="T43" fmla="*/ 2147483647 h 3282"/>
                <a:gd name="T44" fmla="*/ 2147483647 w 2006"/>
                <a:gd name="T45" fmla="*/ 2147483647 h 3282"/>
                <a:gd name="T46" fmla="*/ 2147483647 w 2006"/>
                <a:gd name="T47" fmla="*/ 2147483647 h 3282"/>
                <a:gd name="T48" fmla="*/ 2147483647 w 2006"/>
                <a:gd name="T49" fmla="*/ 2147483647 h 3282"/>
                <a:gd name="T50" fmla="*/ 2147483647 w 2006"/>
                <a:gd name="T51" fmla="*/ 2147483647 h 3282"/>
                <a:gd name="T52" fmla="*/ 2147483647 w 2006"/>
                <a:gd name="T53" fmla="*/ 2147483647 h 3282"/>
                <a:gd name="T54" fmla="*/ 2147483647 w 2006"/>
                <a:gd name="T55" fmla="*/ 2147483647 h 3282"/>
                <a:gd name="T56" fmla="*/ 2147483647 w 2006"/>
                <a:gd name="T57" fmla="*/ 2147483647 h 3282"/>
                <a:gd name="T58" fmla="*/ 2147483647 w 2006"/>
                <a:gd name="T59" fmla="*/ 2147483647 h 3282"/>
                <a:gd name="T60" fmla="*/ 2147483647 w 2006"/>
                <a:gd name="T61" fmla="*/ 2147483647 h 3282"/>
                <a:gd name="T62" fmla="*/ 2147483647 w 2006"/>
                <a:gd name="T63" fmla="*/ 2147483647 h 3282"/>
                <a:gd name="T64" fmla="*/ 2147483647 w 2006"/>
                <a:gd name="T65" fmla="*/ 2147483647 h 3282"/>
                <a:gd name="T66" fmla="*/ 2147483647 w 2006"/>
                <a:gd name="T67" fmla="*/ 2147483647 h 3282"/>
                <a:gd name="T68" fmla="*/ 2147483647 w 2006"/>
                <a:gd name="T69" fmla="*/ 2147483647 h 3282"/>
                <a:gd name="T70" fmla="*/ 2147483647 w 2006"/>
                <a:gd name="T71" fmla="*/ 2147483647 h 3282"/>
                <a:gd name="T72" fmla="*/ 2147483647 w 2006"/>
                <a:gd name="T73" fmla="*/ 2147483647 h 3282"/>
                <a:gd name="T74" fmla="*/ 2147483647 w 2006"/>
                <a:gd name="T75" fmla="*/ 2147483647 h 3282"/>
                <a:gd name="T76" fmla="*/ 2147483647 w 2006"/>
                <a:gd name="T77" fmla="*/ 2147483647 h 3282"/>
                <a:gd name="T78" fmla="*/ 2147483647 w 2006"/>
                <a:gd name="T79" fmla="*/ 2147483647 h 3282"/>
                <a:gd name="T80" fmla="*/ 2147483647 w 2006"/>
                <a:gd name="T81" fmla="*/ 2147483647 h 3282"/>
                <a:gd name="T82" fmla="*/ 2147483647 w 2006"/>
                <a:gd name="T83" fmla="*/ 2147483647 h 3282"/>
                <a:gd name="T84" fmla="*/ 2147483647 w 2006"/>
                <a:gd name="T85" fmla="*/ 2147483647 h 3282"/>
                <a:gd name="T86" fmla="*/ 2147483647 w 2006"/>
                <a:gd name="T87" fmla="*/ 2147483647 h 3282"/>
                <a:gd name="T88" fmla="*/ 2147483647 w 2006"/>
                <a:gd name="T89" fmla="*/ 2147483647 h 3282"/>
                <a:gd name="T90" fmla="*/ 2147483647 w 2006"/>
                <a:gd name="T91" fmla="*/ 2147483647 h 3282"/>
                <a:gd name="T92" fmla="*/ 2147483647 w 2006"/>
                <a:gd name="T93" fmla="*/ 2147483647 h 32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06"/>
                <a:gd name="T142" fmla="*/ 0 h 3282"/>
                <a:gd name="T143" fmla="*/ 2006 w 2006"/>
                <a:gd name="T144" fmla="*/ 3282 h 32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06" h="3282">
                  <a:moveTo>
                    <a:pt x="1117" y="2896"/>
                  </a:moveTo>
                  <a:lnTo>
                    <a:pt x="1201" y="2836"/>
                  </a:lnTo>
                  <a:lnTo>
                    <a:pt x="1277" y="2771"/>
                  </a:lnTo>
                  <a:lnTo>
                    <a:pt x="1348" y="2702"/>
                  </a:lnTo>
                  <a:lnTo>
                    <a:pt x="1413" y="2629"/>
                  </a:lnTo>
                  <a:lnTo>
                    <a:pt x="1472" y="2553"/>
                  </a:lnTo>
                  <a:lnTo>
                    <a:pt x="1525" y="2474"/>
                  </a:lnTo>
                  <a:lnTo>
                    <a:pt x="1573" y="2391"/>
                  </a:lnTo>
                  <a:lnTo>
                    <a:pt x="1614" y="2306"/>
                  </a:lnTo>
                  <a:lnTo>
                    <a:pt x="1651" y="2218"/>
                  </a:lnTo>
                  <a:lnTo>
                    <a:pt x="1681" y="2128"/>
                  </a:lnTo>
                  <a:lnTo>
                    <a:pt x="1708" y="2035"/>
                  </a:lnTo>
                  <a:lnTo>
                    <a:pt x="1729" y="1940"/>
                  </a:lnTo>
                  <a:lnTo>
                    <a:pt x="1745" y="1845"/>
                  </a:lnTo>
                  <a:lnTo>
                    <a:pt x="1756" y="1747"/>
                  </a:lnTo>
                  <a:lnTo>
                    <a:pt x="1762" y="1648"/>
                  </a:lnTo>
                  <a:lnTo>
                    <a:pt x="1764" y="1547"/>
                  </a:lnTo>
                  <a:lnTo>
                    <a:pt x="1762" y="1448"/>
                  </a:lnTo>
                  <a:lnTo>
                    <a:pt x="1755" y="1346"/>
                  </a:lnTo>
                  <a:lnTo>
                    <a:pt x="1743" y="1245"/>
                  </a:lnTo>
                  <a:lnTo>
                    <a:pt x="1727" y="1143"/>
                  </a:lnTo>
                  <a:lnTo>
                    <a:pt x="1708" y="1042"/>
                  </a:lnTo>
                  <a:lnTo>
                    <a:pt x="1685" y="941"/>
                  </a:lnTo>
                  <a:lnTo>
                    <a:pt x="1657" y="840"/>
                  </a:lnTo>
                  <a:lnTo>
                    <a:pt x="1625" y="740"/>
                  </a:lnTo>
                  <a:lnTo>
                    <a:pt x="1591" y="642"/>
                  </a:lnTo>
                  <a:lnTo>
                    <a:pt x="1553" y="545"/>
                  </a:lnTo>
                  <a:lnTo>
                    <a:pt x="1511" y="449"/>
                  </a:lnTo>
                  <a:lnTo>
                    <a:pt x="1467" y="355"/>
                  </a:lnTo>
                  <a:lnTo>
                    <a:pt x="1419" y="263"/>
                  </a:lnTo>
                  <a:lnTo>
                    <a:pt x="1368" y="172"/>
                  </a:lnTo>
                  <a:lnTo>
                    <a:pt x="1314" y="85"/>
                  </a:lnTo>
                  <a:lnTo>
                    <a:pt x="1257" y="0"/>
                  </a:lnTo>
                  <a:lnTo>
                    <a:pt x="1286" y="22"/>
                  </a:lnTo>
                  <a:lnTo>
                    <a:pt x="1316" y="46"/>
                  </a:lnTo>
                  <a:lnTo>
                    <a:pt x="1344" y="72"/>
                  </a:lnTo>
                  <a:lnTo>
                    <a:pt x="1373" y="100"/>
                  </a:lnTo>
                  <a:lnTo>
                    <a:pt x="1403" y="131"/>
                  </a:lnTo>
                  <a:lnTo>
                    <a:pt x="1431" y="164"/>
                  </a:lnTo>
                  <a:lnTo>
                    <a:pt x="1460" y="201"/>
                  </a:lnTo>
                  <a:lnTo>
                    <a:pt x="1488" y="240"/>
                  </a:lnTo>
                  <a:lnTo>
                    <a:pt x="1512" y="275"/>
                  </a:lnTo>
                  <a:lnTo>
                    <a:pt x="1536" y="312"/>
                  </a:lnTo>
                  <a:lnTo>
                    <a:pt x="1559" y="348"/>
                  </a:lnTo>
                  <a:lnTo>
                    <a:pt x="1582" y="386"/>
                  </a:lnTo>
                  <a:lnTo>
                    <a:pt x="1604" y="424"/>
                  </a:lnTo>
                  <a:lnTo>
                    <a:pt x="1625" y="461"/>
                  </a:lnTo>
                  <a:lnTo>
                    <a:pt x="1646" y="500"/>
                  </a:lnTo>
                  <a:lnTo>
                    <a:pt x="1666" y="540"/>
                  </a:lnTo>
                  <a:lnTo>
                    <a:pt x="1686" y="578"/>
                  </a:lnTo>
                  <a:lnTo>
                    <a:pt x="1705" y="618"/>
                  </a:lnTo>
                  <a:lnTo>
                    <a:pt x="1723" y="659"/>
                  </a:lnTo>
                  <a:lnTo>
                    <a:pt x="1741" y="699"/>
                  </a:lnTo>
                  <a:lnTo>
                    <a:pt x="1758" y="739"/>
                  </a:lnTo>
                  <a:lnTo>
                    <a:pt x="1774" y="781"/>
                  </a:lnTo>
                  <a:lnTo>
                    <a:pt x="1790" y="822"/>
                  </a:lnTo>
                  <a:lnTo>
                    <a:pt x="1806" y="863"/>
                  </a:lnTo>
                  <a:lnTo>
                    <a:pt x="1820" y="905"/>
                  </a:lnTo>
                  <a:lnTo>
                    <a:pt x="1834" y="947"/>
                  </a:lnTo>
                  <a:lnTo>
                    <a:pt x="1848" y="990"/>
                  </a:lnTo>
                  <a:lnTo>
                    <a:pt x="1862" y="1032"/>
                  </a:lnTo>
                  <a:lnTo>
                    <a:pt x="1874" y="1075"/>
                  </a:lnTo>
                  <a:lnTo>
                    <a:pt x="1886" y="1118"/>
                  </a:lnTo>
                  <a:lnTo>
                    <a:pt x="1898" y="1161"/>
                  </a:lnTo>
                  <a:lnTo>
                    <a:pt x="1910" y="1203"/>
                  </a:lnTo>
                  <a:lnTo>
                    <a:pt x="1930" y="1290"/>
                  </a:lnTo>
                  <a:lnTo>
                    <a:pt x="1949" y="1377"/>
                  </a:lnTo>
                  <a:lnTo>
                    <a:pt x="1967" y="1464"/>
                  </a:lnTo>
                  <a:lnTo>
                    <a:pt x="1982" y="1551"/>
                  </a:lnTo>
                  <a:lnTo>
                    <a:pt x="1996" y="1659"/>
                  </a:lnTo>
                  <a:lnTo>
                    <a:pt x="2004" y="1764"/>
                  </a:lnTo>
                  <a:lnTo>
                    <a:pt x="2006" y="1866"/>
                  </a:lnTo>
                  <a:lnTo>
                    <a:pt x="2002" y="1966"/>
                  </a:lnTo>
                  <a:lnTo>
                    <a:pt x="1992" y="2062"/>
                  </a:lnTo>
                  <a:lnTo>
                    <a:pt x="1976" y="2155"/>
                  </a:lnTo>
                  <a:lnTo>
                    <a:pt x="1954" y="2246"/>
                  </a:lnTo>
                  <a:lnTo>
                    <a:pt x="1927" y="2332"/>
                  </a:lnTo>
                  <a:lnTo>
                    <a:pt x="1894" y="2417"/>
                  </a:lnTo>
                  <a:lnTo>
                    <a:pt x="1858" y="2497"/>
                  </a:lnTo>
                  <a:lnTo>
                    <a:pt x="1816" y="2573"/>
                  </a:lnTo>
                  <a:lnTo>
                    <a:pt x="1769" y="2647"/>
                  </a:lnTo>
                  <a:lnTo>
                    <a:pt x="1719" y="2717"/>
                  </a:lnTo>
                  <a:lnTo>
                    <a:pt x="1664" y="2783"/>
                  </a:lnTo>
                  <a:lnTo>
                    <a:pt x="1605" y="2845"/>
                  </a:lnTo>
                  <a:lnTo>
                    <a:pt x="1543" y="2904"/>
                  </a:lnTo>
                  <a:lnTo>
                    <a:pt x="1477" y="2959"/>
                  </a:lnTo>
                  <a:lnTo>
                    <a:pt x="1408" y="3009"/>
                  </a:lnTo>
                  <a:lnTo>
                    <a:pt x="1335" y="3056"/>
                  </a:lnTo>
                  <a:lnTo>
                    <a:pt x="1260" y="3099"/>
                  </a:lnTo>
                  <a:lnTo>
                    <a:pt x="1182" y="3137"/>
                  </a:lnTo>
                  <a:lnTo>
                    <a:pt x="1101" y="3171"/>
                  </a:lnTo>
                  <a:lnTo>
                    <a:pt x="1019" y="3200"/>
                  </a:lnTo>
                  <a:lnTo>
                    <a:pt x="933" y="3226"/>
                  </a:lnTo>
                  <a:lnTo>
                    <a:pt x="847" y="3246"/>
                  </a:lnTo>
                  <a:lnTo>
                    <a:pt x="758" y="3262"/>
                  </a:lnTo>
                  <a:lnTo>
                    <a:pt x="668" y="3274"/>
                  </a:lnTo>
                  <a:lnTo>
                    <a:pt x="577" y="3280"/>
                  </a:lnTo>
                  <a:lnTo>
                    <a:pt x="485" y="3282"/>
                  </a:lnTo>
                  <a:lnTo>
                    <a:pt x="392" y="3278"/>
                  </a:lnTo>
                  <a:lnTo>
                    <a:pt x="298" y="3270"/>
                  </a:lnTo>
                  <a:lnTo>
                    <a:pt x="204" y="3256"/>
                  </a:lnTo>
                  <a:lnTo>
                    <a:pt x="177" y="3251"/>
                  </a:lnTo>
                  <a:lnTo>
                    <a:pt x="151" y="3246"/>
                  </a:lnTo>
                  <a:lnTo>
                    <a:pt x="125" y="3240"/>
                  </a:lnTo>
                  <a:lnTo>
                    <a:pt x="99" y="3234"/>
                  </a:lnTo>
                  <a:lnTo>
                    <a:pt x="74" y="3227"/>
                  </a:lnTo>
                  <a:lnTo>
                    <a:pt x="48" y="3220"/>
                  </a:lnTo>
                  <a:lnTo>
                    <a:pt x="24" y="3213"/>
                  </a:lnTo>
                  <a:lnTo>
                    <a:pt x="0" y="3204"/>
                  </a:lnTo>
                  <a:lnTo>
                    <a:pt x="35" y="3208"/>
                  </a:lnTo>
                  <a:lnTo>
                    <a:pt x="72" y="3211"/>
                  </a:lnTo>
                  <a:lnTo>
                    <a:pt x="107" y="3214"/>
                  </a:lnTo>
                  <a:lnTo>
                    <a:pt x="144" y="3215"/>
                  </a:lnTo>
                  <a:lnTo>
                    <a:pt x="180" y="3215"/>
                  </a:lnTo>
                  <a:lnTo>
                    <a:pt x="216" y="3215"/>
                  </a:lnTo>
                  <a:lnTo>
                    <a:pt x="252" y="3213"/>
                  </a:lnTo>
                  <a:lnTo>
                    <a:pt x="289" y="3210"/>
                  </a:lnTo>
                  <a:lnTo>
                    <a:pt x="324" y="3208"/>
                  </a:lnTo>
                  <a:lnTo>
                    <a:pt x="361" y="3204"/>
                  </a:lnTo>
                  <a:lnTo>
                    <a:pt x="397" y="3200"/>
                  </a:lnTo>
                  <a:lnTo>
                    <a:pt x="432" y="3194"/>
                  </a:lnTo>
                  <a:lnTo>
                    <a:pt x="468" y="3188"/>
                  </a:lnTo>
                  <a:lnTo>
                    <a:pt x="504" y="3181"/>
                  </a:lnTo>
                  <a:lnTo>
                    <a:pt x="539" y="3173"/>
                  </a:lnTo>
                  <a:lnTo>
                    <a:pt x="575" y="3165"/>
                  </a:lnTo>
                  <a:lnTo>
                    <a:pt x="609" y="3155"/>
                  </a:lnTo>
                  <a:lnTo>
                    <a:pt x="645" y="3144"/>
                  </a:lnTo>
                  <a:lnTo>
                    <a:pt x="680" y="3133"/>
                  </a:lnTo>
                  <a:lnTo>
                    <a:pt x="715" y="3120"/>
                  </a:lnTo>
                  <a:lnTo>
                    <a:pt x="750" y="3107"/>
                  </a:lnTo>
                  <a:lnTo>
                    <a:pt x="785" y="3092"/>
                  </a:lnTo>
                  <a:lnTo>
                    <a:pt x="818" y="3077"/>
                  </a:lnTo>
                  <a:lnTo>
                    <a:pt x="853" y="3061"/>
                  </a:lnTo>
                  <a:lnTo>
                    <a:pt x="886" y="3045"/>
                  </a:lnTo>
                  <a:lnTo>
                    <a:pt x="920" y="3026"/>
                  </a:lnTo>
                  <a:lnTo>
                    <a:pt x="954" y="3007"/>
                  </a:lnTo>
                  <a:lnTo>
                    <a:pt x="987" y="2987"/>
                  </a:lnTo>
                  <a:lnTo>
                    <a:pt x="1020" y="2966"/>
                  </a:lnTo>
                  <a:lnTo>
                    <a:pt x="1052" y="2944"/>
                  </a:lnTo>
                  <a:lnTo>
                    <a:pt x="1085" y="2920"/>
                  </a:lnTo>
                  <a:lnTo>
                    <a:pt x="1117" y="2896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9" name="Freeform 178"/>
            <p:cNvSpPr>
              <a:spLocks/>
            </p:cNvSpPr>
            <p:nvPr/>
          </p:nvSpPr>
          <p:spPr bwMode="auto">
            <a:xfrm>
              <a:off x="2549526" y="254000"/>
              <a:ext cx="23813" cy="23813"/>
            </a:xfrm>
            <a:custGeom>
              <a:avLst/>
              <a:gdLst>
                <a:gd name="T0" fmla="*/ 2147483647 w 216"/>
                <a:gd name="T1" fmla="*/ 2147483647 h 225"/>
                <a:gd name="T2" fmla="*/ 2147483647 w 216"/>
                <a:gd name="T3" fmla="*/ 2147483647 h 225"/>
                <a:gd name="T4" fmla="*/ 2147483647 w 216"/>
                <a:gd name="T5" fmla="*/ 2147483647 h 225"/>
                <a:gd name="T6" fmla="*/ 2147483647 w 216"/>
                <a:gd name="T7" fmla="*/ 2147483647 h 225"/>
                <a:gd name="T8" fmla="*/ 2147483647 w 216"/>
                <a:gd name="T9" fmla="*/ 2147483647 h 225"/>
                <a:gd name="T10" fmla="*/ 2147483647 w 216"/>
                <a:gd name="T11" fmla="*/ 2147483647 h 225"/>
                <a:gd name="T12" fmla="*/ 2147483647 w 216"/>
                <a:gd name="T13" fmla="*/ 2147483647 h 225"/>
                <a:gd name="T14" fmla="*/ 2147483647 w 216"/>
                <a:gd name="T15" fmla="*/ 2147483647 h 225"/>
                <a:gd name="T16" fmla="*/ 2147483647 w 216"/>
                <a:gd name="T17" fmla="*/ 2147483647 h 225"/>
                <a:gd name="T18" fmla="*/ 2147483647 w 216"/>
                <a:gd name="T19" fmla="*/ 2147483647 h 225"/>
                <a:gd name="T20" fmla="*/ 2147483647 w 216"/>
                <a:gd name="T21" fmla="*/ 2147483647 h 225"/>
                <a:gd name="T22" fmla="*/ 2147483647 w 216"/>
                <a:gd name="T23" fmla="*/ 2147483647 h 225"/>
                <a:gd name="T24" fmla="*/ 2147483647 w 216"/>
                <a:gd name="T25" fmla="*/ 2147483647 h 225"/>
                <a:gd name="T26" fmla="*/ 2147483647 w 216"/>
                <a:gd name="T27" fmla="*/ 2147483647 h 225"/>
                <a:gd name="T28" fmla="*/ 2147483647 w 216"/>
                <a:gd name="T29" fmla="*/ 2147483647 h 225"/>
                <a:gd name="T30" fmla="*/ 2147483647 w 216"/>
                <a:gd name="T31" fmla="*/ 2147483647 h 225"/>
                <a:gd name="T32" fmla="*/ 2147483647 w 216"/>
                <a:gd name="T33" fmla="*/ 2147483647 h 225"/>
                <a:gd name="T34" fmla="*/ 2147483647 w 216"/>
                <a:gd name="T35" fmla="*/ 2147483647 h 225"/>
                <a:gd name="T36" fmla="*/ 2147483647 w 216"/>
                <a:gd name="T37" fmla="*/ 2147483647 h 225"/>
                <a:gd name="T38" fmla="*/ 2147483647 w 216"/>
                <a:gd name="T39" fmla="*/ 2147483647 h 225"/>
                <a:gd name="T40" fmla="*/ 2147483647 w 216"/>
                <a:gd name="T41" fmla="*/ 2147483647 h 225"/>
                <a:gd name="T42" fmla="*/ 2147483647 w 216"/>
                <a:gd name="T43" fmla="*/ 2147483647 h 225"/>
                <a:gd name="T44" fmla="*/ 2147483647 w 216"/>
                <a:gd name="T45" fmla="*/ 2147483647 h 225"/>
                <a:gd name="T46" fmla="*/ 2147483647 w 216"/>
                <a:gd name="T47" fmla="*/ 2147483647 h 225"/>
                <a:gd name="T48" fmla="*/ 2147483647 w 216"/>
                <a:gd name="T49" fmla="*/ 2147483647 h 225"/>
                <a:gd name="T50" fmla="*/ 2147483647 w 216"/>
                <a:gd name="T51" fmla="*/ 2147483647 h 225"/>
                <a:gd name="T52" fmla="*/ 2147483647 w 216"/>
                <a:gd name="T53" fmla="*/ 0 h 225"/>
                <a:gd name="T54" fmla="*/ 2147483647 w 216"/>
                <a:gd name="T55" fmla="*/ 2147483647 h 225"/>
                <a:gd name="T56" fmla="*/ 2147483647 w 216"/>
                <a:gd name="T57" fmla="*/ 2147483647 h 225"/>
                <a:gd name="T58" fmla="*/ 2147483647 w 216"/>
                <a:gd name="T59" fmla="*/ 2147483647 h 225"/>
                <a:gd name="T60" fmla="*/ 2147483647 w 216"/>
                <a:gd name="T61" fmla="*/ 2147483647 h 225"/>
                <a:gd name="T62" fmla="*/ 2147483647 w 216"/>
                <a:gd name="T63" fmla="*/ 2147483647 h 2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5"/>
                <a:gd name="T98" fmla="*/ 216 w 216"/>
                <a:gd name="T99" fmla="*/ 225 h 2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5">
                  <a:moveTo>
                    <a:pt x="206" y="66"/>
                  </a:moveTo>
                  <a:lnTo>
                    <a:pt x="210" y="77"/>
                  </a:lnTo>
                  <a:lnTo>
                    <a:pt x="213" y="88"/>
                  </a:lnTo>
                  <a:lnTo>
                    <a:pt x="215" y="99"/>
                  </a:lnTo>
                  <a:lnTo>
                    <a:pt x="216" y="110"/>
                  </a:lnTo>
                  <a:lnTo>
                    <a:pt x="216" y="121"/>
                  </a:lnTo>
                  <a:lnTo>
                    <a:pt x="215" y="131"/>
                  </a:lnTo>
                  <a:lnTo>
                    <a:pt x="212" y="143"/>
                  </a:lnTo>
                  <a:lnTo>
                    <a:pt x="209" y="153"/>
                  </a:lnTo>
                  <a:lnTo>
                    <a:pt x="205" y="162"/>
                  </a:lnTo>
                  <a:lnTo>
                    <a:pt x="200" y="172"/>
                  </a:lnTo>
                  <a:lnTo>
                    <a:pt x="195" y="180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4"/>
                  </a:lnTo>
                  <a:lnTo>
                    <a:pt x="163" y="210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5"/>
                  </a:lnTo>
                  <a:lnTo>
                    <a:pt x="101" y="225"/>
                  </a:lnTo>
                  <a:lnTo>
                    <a:pt x="91" y="224"/>
                  </a:lnTo>
                  <a:lnTo>
                    <a:pt x="81" y="221"/>
                  </a:lnTo>
                  <a:lnTo>
                    <a:pt x="71" y="218"/>
                  </a:lnTo>
                  <a:lnTo>
                    <a:pt x="61" y="214"/>
                  </a:lnTo>
                  <a:lnTo>
                    <a:pt x="51" y="209"/>
                  </a:lnTo>
                  <a:lnTo>
                    <a:pt x="43" y="203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70"/>
                  </a:lnTo>
                  <a:lnTo>
                    <a:pt x="10" y="160"/>
                  </a:lnTo>
                  <a:lnTo>
                    <a:pt x="6" y="149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6"/>
                  </a:lnTo>
                  <a:lnTo>
                    <a:pt x="1" y="105"/>
                  </a:lnTo>
                  <a:lnTo>
                    <a:pt x="2" y="95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3"/>
                  </a:lnTo>
                  <a:lnTo>
                    <a:pt x="16" y="54"/>
                  </a:lnTo>
                  <a:lnTo>
                    <a:pt x="22" y="45"/>
                  </a:lnTo>
                  <a:lnTo>
                    <a:pt x="28" y="37"/>
                  </a:lnTo>
                  <a:lnTo>
                    <a:pt x="35" y="29"/>
                  </a:lnTo>
                  <a:lnTo>
                    <a:pt x="44" y="21"/>
                  </a:lnTo>
                  <a:lnTo>
                    <a:pt x="54" y="15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3" y="3"/>
                  </a:lnTo>
                  <a:lnTo>
                    <a:pt x="94" y="1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6" y="2"/>
                  </a:lnTo>
                  <a:lnTo>
                    <a:pt x="136" y="4"/>
                  </a:lnTo>
                  <a:lnTo>
                    <a:pt x="145" y="7"/>
                  </a:lnTo>
                  <a:lnTo>
                    <a:pt x="155" y="11"/>
                  </a:lnTo>
                  <a:lnTo>
                    <a:pt x="164" y="16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8"/>
                  </a:lnTo>
                  <a:lnTo>
                    <a:pt x="195" y="47"/>
                  </a:lnTo>
                  <a:lnTo>
                    <a:pt x="201" y="56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0" name="Freeform 179"/>
            <p:cNvSpPr>
              <a:spLocks/>
            </p:cNvSpPr>
            <p:nvPr/>
          </p:nvSpPr>
          <p:spPr bwMode="auto">
            <a:xfrm>
              <a:off x="2554288" y="258763"/>
              <a:ext cx="6350" cy="6350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2147483647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2" y="19"/>
                  </a:moveTo>
                  <a:lnTo>
                    <a:pt x="64" y="26"/>
                  </a:lnTo>
                  <a:lnTo>
                    <a:pt x="65" y="32"/>
                  </a:lnTo>
                  <a:lnTo>
                    <a:pt x="64" y="39"/>
                  </a:lnTo>
                  <a:lnTo>
                    <a:pt x="63" y="45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4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0" y="59"/>
                  </a:lnTo>
                  <a:lnTo>
                    <a:pt x="6" y="54"/>
                  </a:lnTo>
                  <a:lnTo>
                    <a:pt x="3" y="47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3" y="7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9" y="14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Freeform 180"/>
            <p:cNvSpPr>
              <a:spLocks/>
            </p:cNvSpPr>
            <p:nvPr/>
          </p:nvSpPr>
          <p:spPr bwMode="auto">
            <a:xfrm>
              <a:off x="2546351" y="196850"/>
              <a:ext cx="31750" cy="12700"/>
            </a:xfrm>
            <a:custGeom>
              <a:avLst/>
              <a:gdLst>
                <a:gd name="T0" fmla="*/ 2147483647 w 299"/>
                <a:gd name="T1" fmla="*/ 2147483647 h 120"/>
                <a:gd name="T2" fmla="*/ 2147483647 w 299"/>
                <a:gd name="T3" fmla="*/ 2147483647 h 120"/>
                <a:gd name="T4" fmla="*/ 2147483647 w 299"/>
                <a:gd name="T5" fmla="*/ 2147483647 h 120"/>
                <a:gd name="T6" fmla="*/ 2147483647 w 299"/>
                <a:gd name="T7" fmla="*/ 2147483647 h 120"/>
                <a:gd name="T8" fmla="*/ 2147483647 w 299"/>
                <a:gd name="T9" fmla="*/ 2147483647 h 120"/>
                <a:gd name="T10" fmla="*/ 2147483647 w 299"/>
                <a:gd name="T11" fmla="*/ 2147483647 h 120"/>
                <a:gd name="T12" fmla="*/ 2147483647 w 299"/>
                <a:gd name="T13" fmla="*/ 2147483647 h 120"/>
                <a:gd name="T14" fmla="*/ 2147483647 w 299"/>
                <a:gd name="T15" fmla="*/ 2147483647 h 120"/>
                <a:gd name="T16" fmla="*/ 2147483647 w 299"/>
                <a:gd name="T17" fmla="*/ 2147483647 h 120"/>
                <a:gd name="T18" fmla="*/ 2147483647 w 299"/>
                <a:gd name="T19" fmla="*/ 2147483647 h 120"/>
                <a:gd name="T20" fmla="*/ 2147483647 w 299"/>
                <a:gd name="T21" fmla="*/ 2147483647 h 120"/>
                <a:gd name="T22" fmla="*/ 2147483647 w 299"/>
                <a:gd name="T23" fmla="*/ 2147483647 h 120"/>
                <a:gd name="T24" fmla="*/ 2147483647 w 299"/>
                <a:gd name="T25" fmla="*/ 2147483647 h 120"/>
                <a:gd name="T26" fmla="*/ 2147483647 w 299"/>
                <a:gd name="T27" fmla="*/ 2147483647 h 120"/>
                <a:gd name="T28" fmla="*/ 2147483647 w 299"/>
                <a:gd name="T29" fmla="*/ 2147483647 h 120"/>
                <a:gd name="T30" fmla="*/ 2147483647 w 299"/>
                <a:gd name="T31" fmla="*/ 2147483647 h 120"/>
                <a:gd name="T32" fmla="*/ 2147483647 w 299"/>
                <a:gd name="T33" fmla="*/ 2147483647 h 120"/>
                <a:gd name="T34" fmla="*/ 2147483647 w 299"/>
                <a:gd name="T35" fmla="*/ 2147483647 h 120"/>
                <a:gd name="T36" fmla="*/ 2147483647 w 299"/>
                <a:gd name="T37" fmla="*/ 2147483647 h 120"/>
                <a:gd name="T38" fmla="*/ 2147483647 w 299"/>
                <a:gd name="T39" fmla="*/ 2147483647 h 120"/>
                <a:gd name="T40" fmla="*/ 0 w 299"/>
                <a:gd name="T41" fmla="*/ 2147483647 h 120"/>
                <a:gd name="T42" fmla="*/ 2147483647 w 299"/>
                <a:gd name="T43" fmla="*/ 2147483647 h 120"/>
                <a:gd name="T44" fmla="*/ 2147483647 w 299"/>
                <a:gd name="T45" fmla="*/ 2147483647 h 120"/>
                <a:gd name="T46" fmla="*/ 2147483647 w 299"/>
                <a:gd name="T47" fmla="*/ 2147483647 h 120"/>
                <a:gd name="T48" fmla="*/ 2147483647 w 299"/>
                <a:gd name="T49" fmla="*/ 2147483647 h 120"/>
                <a:gd name="T50" fmla="*/ 2147483647 w 299"/>
                <a:gd name="T51" fmla="*/ 2147483647 h 120"/>
                <a:gd name="T52" fmla="*/ 2147483647 w 299"/>
                <a:gd name="T53" fmla="*/ 2147483647 h 120"/>
                <a:gd name="T54" fmla="*/ 2147483647 w 299"/>
                <a:gd name="T55" fmla="*/ 2147483647 h 120"/>
                <a:gd name="T56" fmla="*/ 2147483647 w 299"/>
                <a:gd name="T57" fmla="*/ 2147483647 h 120"/>
                <a:gd name="T58" fmla="*/ 2147483647 w 299"/>
                <a:gd name="T59" fmla="*/ 2147483647 h 120"/>
                <a:gd name="T60" fmla="*/ 2147483647 w 299"/>
                <a:gd name="T61" fmla="*/ 2147483647 h 120"/>
                <a:gd name="T62" fmla="*/ 2147483647 w 299"/>
                <a:gd name="T63" fmla="*/ 0 h 120"/>
                <a:gd name="T64" fmla="*/ 2147483647 w 299"/>
                <a:gd name="T65" fmla="*/ 0 h 120"/>
                <a:gd name="T66" fmla="*/ 2147483647 w 299"/>
                <a:gd name="T67" fmla="*/ 2147483647 h 120"/>
                <a:gd name="T68" fmla="*/ 2147483647 w 299"/>
                <a:gd name="T69" fmla="*/ 2147483647 h 120"/>
                <a:gd name="T70" fmla="*/ 2147483647 w 299"/>
                <a:gd name="T71" fmla="*/ 2147483647 h 120"/>
                <a:gd name="T72" fmla="*/ 2147483647 w 299"/>
                <a:gd name="T73" fmla="*/ 2147483647 h 120"/>
                <a:gd name="T74" fmla="*/ 2147483647 w 299"/>
                <a:gd name="T75" fmla="*/ 2147483647 h 120"/>
                <a:gd name="T76" fmla="*/ 2147483647 w 299"/>
                <a:gd name="T77" fmla="*/ 2147483647 h 120"/>
                <a:gd name="T78" fmla="*/ 2147483647 w 299"/>
                <a:gd name="T79" fmla="*/ 2147483647 h 120"/>
                <a:gd name="T80" fmla="*/ 2147483647 w 299"/>
                <a:gd name="T81" fmla="*/ 2147483647 h 120"/>
                <a:gd name="T82" fmla="*/ 2147483647 w 299"/>
                <a:gd name="T83" fmla="*/ 2147483647 h 120"/>
                <a:gd name="T84" fmla="*/ 2147483647 w 299"/>
                <a:gd name="T85" fmla="*/ 2147483647 h 120"/>
                <a:gd name="T86" fmla="*/ 2147483647 w 299"/>
                <a:gd name="T87" fmla="*/ 2147483647 h 120"/>
                <a:gd name="T88" fmla="*/ 2147483647 w 299"/>
                <a:gd name="T89" fmla="*/ 2147483647 h 1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9"/>
                <a:gd name="T136" fmla="*/ 0 h 120"/>
                <a:gd name="T137" fmla="*/ 299 w 299"/>
                <a:gd name="T138" fmla="*/ 120 h 1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9" h="120">
                  <a:moveTo>
                    <a:pt x="299" y="120"/>
                  </a:moveTo>
                  <a:lnTo>
                    <a:pt x="294" y="115"/>
                  </a:lnTo>
                  <a:lnTo>
                    <a:pt x="280" y="102"/>
                  </a:lnTo>
                  <a:lnTo>
                    <a:pt x="269" y="94"/>
                  </a:lnTo>
                  <a:lnTo>
                    <a:pt x="256" y="86"/>
                  </a:lnTo>
                  <a:lnTo>
                    <a:pt x="240" y="78"/>
                  </a:lnTo>
                  <a:lnTo>
                    <a:pt x="223" y="70"/>
                  </a:lnTo>
                  <a:lnTo>
                    <a:pt x="203" y="62"/>
                  </a:lnTo>
                  <a:lnTo>
                    <a:pt x="180" y="56"/>
                  </a:lnTo>
                  <a:lnTo>
                    <a:pt x="168" y="54"/>
                  </a:lnTo>
                  <a:lnTo>
                    <a:pt x="156" y="51"/>
                  </a:lnTo>
                  <a:lnTo>
                    <a:pt x="143" y="49"/>
                  </a:lnTo>
                  <a:lnTo>
                    <a:pt x="128" y="48"/>
                  </a:lnTo>
                  <a:lnTo>
                    <a:pt x="114" y="48"/>
                  </a:lnTo>
                  <a:lnTo>
                    <a:pt x="100" y="48"/>
                  </a:lnTo>
                  <a:lnTo>
                    <a:pt x="85" y="49"/>
                  </a:lnTo>
                  <a:lnTo>
                    <a:pt x="68" y="51"/>
                  </a:lnTo>
                  <a:lnTo>
                    <a:pt x="52" y="55"/>
                  </a:lnTo>
                  <a:lnTo>
                    <a:pt x="36" y="58"/>
                  </a:lnTo>
                  <a:lnTo>
                    <a:pt x="17" y="63"/>
                  </a:lnTo>
                  <a:lnTo>
                    <a:pt x="0" y="68"/>
                  </a:lnTo>
                  <a:lnTo>
                    <a:pt x="8" y="61"/>
                  </a:lnTo>
                  <a:lnTo>
                    <a:pt x="32" y="42"/>
                  </a:lnTo>
                  <a:lnTo>
                    <a:pt x="48" y="32"/>
                  </a:lnTo>
                  <a:lnTo>
                    <a:pt x="66" y="22"/>
                  </a:lnTo>
                  <a:lnTo>
                    <a:pt x="76" y="17"/>
                  </a:lnTo>
                  <a:lnTo>
                    <a:pt x="87" y="13"/>
                  </a:lnTo>
                  <a:lnTo>
                    <a:pt x="98" y="9"/>
                  </a:lnTo>
                  <a:lnTo>
                    <a:pt x="109" y="5"/>
                  </a:lnTo>
                  <a:lnTo>
                    <a:pt x="121" y="3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1"/>
                  </a:lnTo>
                  <a:lnTo>
                    <a:pt x="182" y="3"/>
                  </a:lnTo>
                  <a:lnTo>
                    <a:pt x="195" y="7"/>
                  </a:lnTo>
                  <a:lnTo>
                    <a:pt x="208" y="12"/>
                  </a:lnTo>
                  <a:lnTo>
                    <a:pt x="220" y="19"/>
                  </a:lnTo>
                  <a:lnTo>
                    <a:pt x="232" y="27"/>
                  </a:lnTo>
                  <a:lnTo>
                    <a:pt x="243" y="37"/>
                  </a:lnTo>
                  <a:lnTo>
                    <a:pt x="256" y="49"/>
                  </a:lnTo>
                  <a:lnTo>
                    <a:pt x="267" y="64"/>
                  </a:lnTo>
                  <a:lnTo>
                    <a:pt x="278" y="80"/>
                  </a:lnTo>
                  <a:lnTo>
                    <a:pt x="289" y="98"/>
                  </a:lnTo>
                  <a:lnTo>
                    <a:pt x="299" y="12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Freeform 181"/>
            <p:cNvSpPr>
              <a:spLocks/>
            </p:cNvSpPr>
            <p:nvPr/>
          </p:nvSpPr>
          <p:spPr bwMode="auto">
            <a:xfrm>
              <a:off x="2709863" y="257175"/>
              <a:ext cx="23813" cy="23813"/>
            </a:xfrm>
            <a:custGeom>
              <a:avLst/>
              <a:gdLst>
                <a:gd name="T0" fmla="*/ 2147483647 w 216"/>
                <a:gd name="T1" fmla="*/ 2147483647 h 224"/>
                <a:gd name="T2" fmla="*/ 2147483647 w 216"/>
                <a:gd name="T3" fmla="*/ 2147483647 h 224"/>
                <a:gd name="T4" fmla="*/ 2147483647 w 216"/>
                <a:gd name="T5" fmla="*/ 2147483647 h 224"/>
                <a:gd name="T6" fmla="*/ 2147483647 w 216"/>
                <a:gd name="T7" fmla="*/ 2147483647 h 224"/>
                <a:gd name="T8" fmla="*/ 2147483647 w 216"/>
                <a:gd name="T9" fmla="*/ 2147483647 h 224"/>
                <a:gd name="T10" fmla="*/ 2147483647 w 216"/>
                <a:gd name="T11" fmla="*/ 2147483647 h 224"/>
                <a:gd name="T12" fmla="*/ 2147483647 w 216"/>
                <a:gd name="T13" fmla="*/ 2147483647 h 224"/>
                <a:gd name="T14" fmla="*/ 2147483647 w 216"/>
                <a:gd name="T15" fmla="*/ 2147483647 h 224"/>
                <a:gd name="T16" fmla="*/ 2147483647 w 216"/>
                <a:gd name="T17" fmla="*/ 2147483647 h 224"/>
                <a:gd name="T18" fmla="*/ 2147483647 w 216"/>
                <a:gd name="T19" fmla="*/ 2147483647 h 224"/>
                <a:gd name="T20" fmla="*/ 2147483647 w 216"/>
                <a:gd name="T21" fmla="*/ 2147483647 h 224"/>
                <a:gd name="T22" fmla="*/ 2147483647 w 216"/>
                <a:gd name="T23" fmla="*/ 2147483647 h 224"/>
                <a:gd name="T24" fmla="*/ 2147483647 w 216"/>
                <a:gd name="T25" fmla="*/ 2147483647 h 224"/>
                <a:gd name="T26" fmla="*/ 2147483647 w 216"/>
                <a:gd name="T27" fmla="*/ 2147483647 h 224"/>
                <a:gd name="T28" fmla="*/ 2147483647 w 216"/>
                <a:gd name="T29" fmla="*/ 2147483647 h 224"/>
                <a:gd name="T30" fmla="*/ 2147483647 w 216"/>
                <a:gd name="T31" fmla="*/ 2147483647 h 224"/>
                <a:gd name="T32" fmla="*/ 2147483647 w 216"/>
                <a:gd name="T33" fmla="*/ 2147483647 h 224"/>
                <a:gd name="T34" fmla="*/ 2147483647 w 216"/>
                <a:gd name="T35" fmla="*/ 2147483647 h 224"/>
                <a:gd name="T36" fmla="*/ 0 w 216"/>
                <a:gd name="T37" fmla="*/ 2147483647 h 224"/>
                <a:gd name="T38" fmla="*/ 2147483647 w 216"/>
                <a:gd name="T39" fmla="*/ 2147483647 h 224"/>
                <a:gd name="T40" fmla="*/ 2147483647 w 216"/>
                <a:gd name="T41" fmla="*/ 2147483647 h 224"/>
                <a:gd name="T42" fmla="*/ 2147483647 w 216"/>
                <a:gd name="T43" fmla="*/ 2147483647 h 224"/>
                <a:gd name="T44" fmla="*/ 2147483647 w 216"/>
                <a:gd name="T45" fmla="*/ 2147483647 h 224"/>
                <a:gd name="T46" fmla="*/ 2147483647 w 216"/>
                <a:gd name="T47" fmla="*/ 2147483647 h 224"/>
                <a:gd name="T48" fmla="*/ 2147483647 w 216"/>
                <a:gd name="T49" fmla="*/ 2147483647 h 224"/>
                <a:gd name="T50" fmla="*/ 2147483647 w 216"/>
                <a:gd name="T51" fmla="*/ 0 h 224"/>
                <a:gd name="T52" fmla="*/ 2147483647 w 216"/>
                <a:gd name="T53" fmla="*/ 0 h 224"/>
                <a:gd name="T54" fmla="*/ 2147483647 w 216"/>
                <a:gd name="T55" fmla="*/ 2147483647 h 224"/>
                <a:gd name="T56" fmla="*/ 2147483647 w 216"/>
                <a:gd name="T57" fmla="*/ 2147483647 h 224"/>
                <a:gd name="T58" fmla="*/ 2147483647 w 216"/>
                <a:gd name="T59" fmla="*/ 2147483647 h 224"/>
                <a:gd name="T60" fmla="*/ 2147483647 w 216"/>
                <a:gd name="T61" fmla="*/ 2147483647 h 224"/>
                <a:gd name="T62" fmla="*/ 2147483647 w 216"/>
                <a:gd name="T63" fmla="*/ 2147483647 h 2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4"/>
                <a:gd name="T98" fmla="*/ 216 w 216"/>
                <a:gd name="T99" fmla="*/ 224 h 2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4">
                  <a:moveTo>
                    <a:pt x="206" y="66"/>
                  </a:moveTo>
                  <a:lnTo>
                    <a:pt x="210" y="77"/>
                  </a:lnTo>
                  <a:lnTo>
                    <a:pt x="213" y="87"/>
                  </a:lnTo>
                  <a:lnTo>
                    <a:pt x="215" y="98"/>
                  </a:lnTo>
                  <a:lnTo>
                    <a:pt x="216" y="109"/>
                  </a:lnTo>
                  <a:lnTo>
                    <a:pt x="216" y="121"/>
                  </a:lnTo>
                  <a:lnTo>
                    <a:pt x="214" y="131"/>
                  </a:lnTo>
                  <a:lnTo>
                    <a:pt x="212" y="142"/>
                  </a:lnTo>
                  <a:lnTo>
                    <a:pt x="209" y="152"/>
                  </a:lnTo>
                  <a:lnTo>
                    <a:pt x="205" y="161"/>
                  </a:lnTo>
                  <a:lnTo>
                    <a:pt x="200" y="171"/>
                  </a:lnTo>
                  <a:lnTo>
                    <a:pt x="195" y="181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3"/>
                  </a:lnTo>
                  <a:lnTo>
                    <a:pt x="163" y="209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4"/>
                  </a:lnTo>
                  <a:lnTo>
                    <a:pt x="101" y="224"/>
                  </a:lnTo>
                  <a:lnTo>
                    <a:pt x="91" y="223"/>
                  </a:lnTo>
                  <a:lnTo>
                    <a:pt x="81" y="221"/>
                  </a:lnTo>
                  <a:lnTo>
                    <a:pt x="71" y="217"/>
                  </a:lnTo>
                  <a:lnTo>
                    <a:pt x="61" y="213"/>
                  </a:lnTo>
                  <a:lnTo>
                    <a:pt x="51" y="208"/>
                  </a:lnTo>
                  <a:lnTo>
                    <a:pt x="43" y="202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68"/>
                  </a:lnTo>
                  <a:lnTo>
                    <a:pt x="10" y="158"/>
                  </a:lnTo>
                  <a:lnTo>
                    <a:pt x="6" y="148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5"/>
                  </a:lnTo>
                  <a:lnTo>
                    <a:pt x="0" y="104"/>
                  </a:lnTo>
                  <a:lnTo>
                    <a:pt x="2" y="94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4"/>
                  </a:lnTo>
                  <a:lnTo>
                    <a:pt x="16" y="53"/>
                  </a:lnTo>
                  <a:lnTo>
                    <a:pt x="21" y="44"/>
                  </a:lnTo>
                  <a:lnTo>
                    <a:pt x="28" y="36"/>
                  </a:lnTo>
                  <a:lnTo>
                    <a:pt x="35" y="29"/>
                  </a:lnTo>
                  <a:lnTo>
                    <a:pt x="43" y="22"/>
                  </a:lnTo>
                  <a:lnTo>
                    <a:pt x="53" y="16"/>
                  </a:lnTo>
                  <a:lnTo>
                    <a:pt x="63" y="11"/>
                  </a:lnTo>
                  <a:lnTo>
                    <a:pt x="73" y="6"/>
                  </a:lnTo>
                  <a:lnTo>
                    <a:pt x="83" y="2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5" y="1"/>
                  </a:lnTo>
                  <a:lnTo>
                    <a:pt x="135" y="4"/>
                  </a:lnTo>
                  <a:lnTo>
                    <a:pt x="145" y="7"/>
                  </a:lnTo>
                  <a:lnTo>
                    <a:pt x="155" y="12"/>
                  </a:lnTo>
                  <a:lnTo>
                    <a:pt x="164" y="17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7"/>
                  </a:lnTo>
                  <a:lnTo>
                    <a:pt x="195" y="46"/>
                  </a:lnTo>
                  <a:lnTo>
                    <a:pt x="201" y="55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3" name="Freeform 182"/>
            <p:cNvSpPr>
              <a:spLocks/>
            </p:cNvSpPr>
            <p:nvPr/>
          </p:nvSpPr>
          <p:spPr bwMode="auto">
            <a:xfrm>
              <a:off x="2714626" y="260350"/>
              <a:ext cx="7938" cy="7938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0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1" y="20"/>
                  </a:moveTo>
                  <a:lnTo>
                    <a:pt x="65" y="27"/>
                  </a:lnTo>
                  <a:lnTo>
                    <a:pt x="65" y="33"/>
                  </a:lnTo>
                  <a:lnTo>
                    <a:pt x="65" y="40"/>
                  </a:lnTo>
                  <a:lnTo>
                    <a:pt x="64" y="46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5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1" y="59"/>
                  </a:lnTo>
                  <a:lnTo>
                    <a:pt x="6" y="54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9" y="11"/>
                  </a:lnTo>
                  <a:lnTo>
                    <a:pt x="14" y="7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8" y="14"/>
                  </a:lnTo>
                  <a:lnTo>
                    <a:pt x="6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4" name="Freeform 183"/>
            <p:cNvSpPr>
              <a:spLocks/>
            </p:cNvSpPr>
            <p:nvPr/>
          </p:nvSpPr>
          <p:spPr bwMode="auto">
            <a:xfrm>
              <a:off x="2709863" y="201613"/>
              <a:ext cx="34925" cy="12700"/>
            </a:xfrm>
            <a:custGeom>
              <a:avLst/>
              <a:gdLst>
                <a:gd name="T0" fmla="*/ 0 w 328"/>
                <a:gd name="T1" fmla="*/ 2147483647 h 126"/>
                <a:gd name="T2" fmla="*/ 2147483647 w 328"/>
                <a:gd name="T3" fmla="*/ 2147483647 h 126"/>
                <a:gd name="T4" fmla="*/ 2147483647 w 328"/>
                <a:gd name="T5" fmla="*/ 2147483647 h 126"/>
                <a:gd name="T6" fmla="*/ 2147483647 w 328"/>
                <a:gd name="T7" fmla="*/ 2147483647 h 126"/>
                <a:gd name="T8" fmla="*/ 2147483647 w 328"/>
                <a:gd name="T9" fmla="*/ 2147483647 h 126"/>
                <a:gd name="T10" fmla="*/ 2147483647 w 328"/>
                <a:gd name="T11" fmla="*/ 2147483647 h 126"/>
                <a:gd name="T12" fmla="*/ 2147483647 w 328"/>
                <a:gd name="T13" fmla="*/ 2147483647 h 126"/>
                <a:gd name="T14" fmla="*/ 2147483647 w 328"/>
                <a:gd name="T15" fmla="*/ 2147483647 h 126"/>
                <a:gd name="T16" fmla="*/ 2147483647 w 328"/>
                <a:gd name="T17" fmla="*/ 2147483647 h 126"/>
                <a:gd name="T18" fmla="*/ 2147483647 w 328"/>
                <a:gd name="T19" fmla="*/ 2147483647 h 126"/>
                <a:gd name="T20" fmla="*/ 2147483647 w 328"/>
                <a:gd name="T21" fmla="*/ 2147483647 h 126"/>
                <a:gd name="T22" fmla="*/ 2147483647 w 328"/>
                <a:gd name="T23" fmla="*/ 2147483647 h 126"/>
                <a:gd name="T24" fmla="*/ 2147483647 w 328"/>
                <a:gd name="T25" fmla="*/ 2147483647 h 126"/>
                <a:gd name="T26" fmla="*/ 2147483647 w 328"/>
                <a:gd name="T27" fmla="*/ 2147483647 h 126"/>
                <a:gd name="T28" fmla="*/ 2147483647 w 328"/>
                <a:gd name="T29" fmla="*/ 2147483647 h 126"/>
                <a:gd name="T30" fmla="*/ 2147483647 w 328"/>
                <a:gd name="T31" fmla="*/ 2147483647 h 126"/>
                <a:gd name="T32" fmla="*/ 2147483647 w 328"/>
                <a:gd name="T33" fmla="*/ 2147483647 h 126"/>
                <a:gd name="T34" fmla="*/ 2147483647 w 328"/>
                <a:gd name="T35" fmla="*/ 2147483647 h 126"/>
                <a:gd name="T36" fmla="*/ 2147483647 w 328"/>
                <a:gd name="T37" fmla="*/ 2147483647 h 126"/>
                <a:gd name="T38" fmla="*/ 2147483647 w 328"/>
                <a:gd name="T39" fmla="*/ 2147483647 h 126"/>
                <a:gd name="T40" fmla="*/ 2147483647 w 328"/>
                <a:gd name="T41" fmla="*/ 2147483647 h 126"/>
                <a:gd name="T42" fmla="*/ 2147483647 w 328"/>
                <a:gd name="T43" fmla="*/ 2147483647 h 126"/>
                <a:gd name="T44" fmla="*/ 2147483647 w 328"/>
                <a:gd name="T45" fmla="*/ 2147483647 h 126"/>
                <a:gd name="T46" fmla="*/ 2147483647 w 328"/>
                <a:gd name="T47" fmla="*/ 2147483647 h 126"/>
                <a:gd name="T48" fmla="*/ 2147483647 w 328"/>
                <a:gd name="T49" fmla="*/ 2147483647 h 126"/>
                <a:gd name="T50" fmla="*/ 2147483647 w 328"/>
                <a:gd name="T51" fmla="*/ 2147483647 h 126"/>
                <a:gd name="T52" fmla="*/ 2147483647 w 328"/>
                <a:gd name="T53" fmla="*/ 2147483647 h 126"/>
                <a:gd name="T54" fmla="*/ 2147483647 w 328"/>
                <a:gd name="T55" fmla="*/ 2147483647 h 126"/>
                <a:gd name="T56" fmla="*/ 2147483647 w 328"/>
                <a:gd name="T57" fmla="*/ 2147483647 h 126"/>
                <a:gd name="T58" fmla="*/ 2147483647 w 328"/>
                <a:gd name="T59" fmla="*/ 2147483647 h 126"/>
                <a:gd name="T60" fmla="*/ 2147483647 w 328"/>
                <a:gd name="T61" fmla="*/ 2147483647 h 126"/>
                <a:gd name="T62" fmla="*/ 2147483647 w 328"/>
                <a:gd name="T63" fmla="*/ 2147483647 h 126"/>
                <a:gd name="T64" fmla="*/ 2147483647 w 328"/>
                <a:gd name="T65" fmla="*/ 2147483647 h 126"/>
                <a:gd name="T66" fmla="*/ 2147483647 w 328"/>
                <a:gd name="T67" fmla="*/ 2147483647 h 126"/>
                <a:gd name="T68" fmla="*/ 2147483647 w 328"/>
                <a:gd name="T69" fmla="*/ 0 h 126"/>
                <a:gd name="T70" fmla="*/ 2147483647 w 328"/>
                <a:gd name="T71" fmla="*/ 0 h 126"/>
                <a:gd name="T72" fmla="*/ 2147483647 w 328"/>
                <a:gd name="T73" fmla="*/ 0 h 126"/>
                <a:gd name="T74" fmla="*/ 2147483647 w 328"/>
                <a:gd name="T75" fmla="*/ 2147483647 h 126"/>
                <a:gd name="T76" fmla="*/ 2147483647 w 328"/>
                <a:gd name="T77" fmla="*/ 2147483647 h 126"/>
                <a:gd name="T78" fmla="*/ 2147483647 w 328"/>
                <a:gd name="T79" fmla="*/ 2147483647 h 126"/>
                <a:gd name="T80" fmla="*/ 2147483647 w 328"/>
                <a:gd name="T81" fmla="*/ 2147483647 h 126"/>
                <a:gd name="T82" fmla="*/ 2147483647 w 328"/>
                <a:gd name="T83" fmla="*/ 2147483647 h 126"/>
                <a:gd name="T84" fmla="*/ 2147483647 w 328"/>
                <a:gd name="T85" fmla="*/ 2147483647 h 126"/>
                <a:gd name="T86" fmla="*/ 2147483647 w 328"/>
                <a:gd name="T87" fmla="*/ 2147483647 h 126"/>
                <a:gd name="T88" fmla="*/ 0 w 328"/>
                <a:gd name="T89" fmla="*/ 2147483647 h 12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8"/>
                <a:gd name="T136" fmla="*/ 0 h 126"/>
                <a:gd name="T137" fmla="*/ 328 w 328"/>
                <a:gd name="T138" fmla="*/ 126 h 12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8" h="126">
                  <a:moveTo>
                    <a:pt x="0" y="70"/>
                  </a:moveTo>
                  <a:lnTo>
                    <a:pt x="8" y="68"/>
                  </a:lnTo>
                  <a:lnTo>
                    <a:pt x="28" y="62"/>
                  </a:lnTo>
                  <a:lnTo>
                    <a:pt x="43" y="58"/>
                  </a:lnTo>
                  <a:lnTo>
                    <a:pt x="61" y="55"/>
                  </a:lnTo>
                  <a:lnTo>
                    <a:pt x="80" y="53"/>
                  </a:lnTo>
                  <a:lnTo>
                    <a:pt x="102" y="51"/>
                  </a:lnTo>
                  <a:lnTo>
                    <a:pt x="126" y="52"/>
                  </a:lnTo>
                  <a:lnTo>
                    <a:pt x="152" y="54"/>
                  </a:lnTo>
                  <a:lnTo>
                    <a:pt x="165" y="55"/>
                  </a:lnTo>
                  <a:lnTo>
                    <a:pt x="179" y="58"/>
                  </a:lnTo>
                  <a:lnTo>
                    <a:pt x="193" y="61"/>
                  </a:lnTo>
                  <a:lnTo>
                    <a:pt x="207" y="65"/>
                  </a:lnTo>
                  <a:lnTo>
                    <a:pt x="221" y="69"/>
                  </a:lnTo>
                  <a:lnTo>
                    <a:pt x="237" y="75"/>
                  </a:lnTo>
                  <a:lnTo>
                    <a:pt x="251" y="82"/>
                  </a:lnTo>
                  <a:lnTo>
                    <a:pt x="266" y="89"/>
                  </a:lnTo>
                  <a:lnTo>
                    <a:pt x="281" y="97"/>
                  </a:lnTo>
                  <a:lnTo>
                    <a:pt x="298" y="105"/>
                  </a:lnTo>
                  <a:lnTo>
                    <a:pt x="313" y="115"/>
                  </a:lnTo>
                  <a:lnTo>
                    <a:pt x="328" y="126"/>
                  </a:lnTo>
                  <a:lnTo>
                    <a:pt x="321" y="117"/>
                  </a:lnTo>
                  <a:lnTo>
                    <a:pt x="301" y="92"/>
                  </a:lnTo>
                  <a:lnTo>
                    <a:pt x="287" y="77"/>
                  </a:lnTo>
                  <a:lnTo>
                    <a:pt x="270" y="59"/>
                  </a:lnTo>
                  <a:lnTo>
                    <a:pt x="261" y="51"/>
                  </a:lnTo>
                  <a:lnTo>
                    <a:pt x="251" y="44"/>
                  </a:lnTo>
                  <a:lnTo>
                    <a:pt x="240" y="36"/>
                  </a:lnTo>
                  <a:lnTo>
                    <a:pt x="230" y="29"/>
                  </a:lnTo>
                  <a:lnTo>
                    <a:pt x="217" y="22"/>
                  </a:lnTo>
                  <a:lnTo>
                    <a:pt x="205" y="16"/>
                  </a:lnTo>
                  <a:lnTo>
                    <a:pt x="193" y="10"/>
                  </a:lnTo>
                  <a:lnTo>
                    <a:pt x="180" y="6"/>
                  </a:lnTo>
                  <a:lnTo>
                    <a:pt x="166" y="3"/>
                  </a:lnTo>
                  <a:lnTo>
                    <a:pt x="153" y="0"/>
                  </a:lnTo>
                  <a:lnTo>
                    <a:pt x="139" y="0"/>
                  </a:lnTo>
                  <a:lnTo>
                    <a:pt x="125" y="0"/>
                  </a:lnTo>
                  <a:lnTo>
                    <a:pt x="109" y="2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4" y="20"/>
                  </a:lnTo>
                  <a:lnTo>
                    <a:pt x="48" y="29"/>
                  </a:lnTo>
                  <a:lnTo>
                    <a:pt x="32" y="41"/>
                  </a:lnTo>
                  <a:lnTo>
                    <a:pt x="17" y="54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" name="Freeform 184"/>
            <p:cNvSpPr>
              <a:spLocks/>
            </p:cNvSpPr>
            <p:nvPr/>
          </p:nvSpPr>
          <p:spPr bwMode="auto">
            <a:xfrm>
              <a:off x="2538413" y="0"/>
              <a:ext cx="336550" cy="225425"/>
            </a:xfrm>
            <a:custGeom>
              <a:avLst/>
              <a:gdLst>
                <a:gd name="T0" fmla="*/ 2147483647 w 3188"/>
                <a:gd name="T1" fmla="*/ 2147483647 h 2131"/>
                <a:gd name="T2" fmla="*/ 2147483647 w 3188"/>
                <a:gd name="T3" fmla="*/ 2147483647 h 2131"/>
                <a:gd name="T4" fmla="*/ 2147483647 w 3188"/>
                <a:gd name="T5" fmla="*/ 2147483647 h 2131"/>
                <a:gd name="T6" fmla="*/ 2147483647 w 3188"/>
                <a:gd name="T7" fmla="*/ 2147483647 h 2131"/>
                <a:gd name="T8" fmla="*/ 2147483647 w 3188"/>
                <a:gd name="T9" fmla="*/ 2147483647 h 2131"/>
                <a:gd name="T10" fmla="*/ 2147483647 w 3188"/>
                <a:gd name="T11" fmla="*/ 2147483647 h 2131"/>
                <a:gd name="T12" fmla="*/ 2147483647 w 3188"/>
                <a:gd name="T13" fmla="*/ 2147483647 h 2131"/>
                <a:gd name="T14" fmla="*/ 2147483647 w 3188"/>
                <a:gd name="T15" fmla="*/ 2147483647 h 2131"/>
                <a:gd name="T16" fmla="*/ 2147483647 w 3188"/>
                <a:gd name="T17" fmla="*/ 2147483647 h 2131"/>
                <a:gd name="T18" fmla="*/ 2147483647 w 3188"/>
                <a:gd name="T19" fmla="*/ 2147483647 h 2131"/>
                <a:gd name="T20" fmla="*/ 2147483647 w 3188"/>
                <a:gd name="T21" fmla="*/ 2147483647 h 2131"/>
                <a:gd name="T22" fmla="*/ 2147483647 w 3188"/>
                <a:gd name="T23" fmla="*/ 2147483647 h 2131"/>
                <a:gd name="T24" fmla="*/ 2147483647 w 3188"/>
                <a:gd name="T25" fmla="*/ 2147483647 h 2131"/>
                <a:gd name="T26" fmla="*/ 2147483647 w 3188"/>
                <a:gd name="T27" fmla="*/ 2147483647 h 2131"/>
                <a:gd name="T28" fmla="*/ 2147483647 w 3188"/>
                <a:gd name="T29" fmla="*/ 2147483647 h 2131"/>
                <a:gd name="T30" fmla="*/ 2147483647 w 3188"/>
                <a:gd name="T31" fmla="*/ 2147483647 h 2131"/>
                <a:gd name="T32" fmla="*/ 2147483647 w 3188"/>
                <a:gd name="T33" fmla="*/ 2147483647 h 2131"/>
                <a:gd name="T34" fmla="*/ 2147483647 w 3188"/>
                <a:gd name="T35" fmla="*/ 2147483647 h 2131"/>
                <a:gd name="T36" fmla="*/ 2147483647 w 3188"/>
                <a:gd name="T37" fmla="*/ 2147483647 h 2131"/>
                <a:gd name="T38" fmla="*/ 2147483647 w 3188"/>
                <a:gd name="T39" fmla="*/ 2147483647 h 2131"/>
                <a:gd name="T40" fmla="*/ 2147483647 w 3188"/>
                <a:gd name="T41" fmla="*/ 2147483647 h 2131"/>
                <a:gd name="T42" fmla="*/ 2147483647 w 3188"/>
                <a:gd name="T43" fmla="*/ 2147483647 h 2131"/>
                <a:gd name="T44" fmla="*/ 2147483647 w 3188"/>
                <a:gd name="T45" fmla="*/ 2147483647 h 2131"/>
                <a:gd name="T46" fmla="*/ 2147483647 w 3188"/>
                <a:gd name="T47" fmla="*/ 2147483647 h 2131"/>
                <a:gd name="T48" fmla="*/ 2147483647 w 3188"/>
                <a:gd name="T49" fmla="*/ 2147483647 h 2131"/>
                <a:gd name="T50" fmla="*/ 2147483647 w 3188"/>
                <a:gd name="T51" fmla="*/ 2147483647 h 2131"/>
                <a:gd name="T52" fmla="*/ 2147483647 w 3188"/>
                <a:gd name="T53" fmla="*/ 2147483647 h 2131"/>
                <a:gd name="T54" fmla="*/ 2147483647 w 3188"/>
                <a:gd name="T55" fmla="*/ 2147483647 h 2131"/>
                <a:gd name="T56" fmla="*/ 2147483647 w 3188"/>
                <a:gd name="T57" fmla="*/ 2147483647 h 2131"/>
                <a:gd name="T58" fmla="*/ 2147483647 w 3188"/>
                <a:gd name="T59" fmla="*/ 2147483647 h 2131"/>
                <a:gd name="T60" fmla="*/ 2147483647 w 3188"/>
                <a:gd name="T61" fmla="*/ 2147483647 h 2131"/>
                <a:gd name="T62" fmla="*/ 2147483647 w 3188"/>
                <a:gd name="T63" fmla="*/ 2147483647 h 2131"/>
                <a:gd name="T64" fmla="*/ 2147483647 w 3188"/>
                <a:gd name="T65" fmla="*/ 2147483647 h 2131"/>
                <a:gd name="T66" fmla="*/ 2147483647 w 3188"/>
                <a:gd name="T67" fmla="*/ 2147483647 h 2131"/>
                <a:gd name="T68" fmla="*/ 2147483647 w 3188"/>
                <a:gd name="T69" fmla="*/ 2147483647 h 2131"/>
                <a:gd name="T70" fmla="*/ 2147483647 w 3188"/>
                <a:gd name="T71" fmla="*/ 2147483647 h 2131"/>
                <a:gd name="T72" fmla="*/ 2147483647 w 3188"/>
                <a:gd name="T73" fmla="*/ 2147483647 h 2131"/>
                <a:gd name="T74" fmla="*/ 2147483647 w 3188"/>
                <a:gd name="T75" fmla="*/ 2147483647 h 2131"/>
                <a:gd name="T76" fmla="*/ 2147483647 w 3188"/>
                <a:gd name="T77" fmla="*/ 2147483647 h 2131"/>
                <a:gd name="T78" fmla="*/ 2147483647 w 3188"/>
                <a:gd name="T79" fmla="*/ 2147483647 h 2131"/>
                <a:gd name="T80" fmla="*/ 2147483647 w 3188"/>
                <a:gd name="T81" fmla="*/ 2147483647 h 2131"/>
                <a:gd name="T82" fmla="*/ 2147483647 w 3188"/>
                <a:gd name="T83" fmla="*/ 2147483647 h 2131"/>
                <a:gd name="T84" fmla="*/ 2147483647 w 3188"/>
                <a:gd name="T85" fmla="*/ 2147483647 h 2131"/>
                <a:gd name="T86" fmla="*/ 2147483647 w 3188"/>
                <a:gd name="T87" fmla="*/ 2147483647 h 2131"/>
                <a:gd name="T88" fmla="*/ 2147483647 w 3188"/>
                <a:gd name="T89" fmla="*/ 2147483647 h 2131"/>
                <a:gd name="T90" fmla="*/ 2147483647 w 3188"/>
                <a:gd name="T91" fmla="*/ 2147483647 h 2131"/>
                <a:gd name="T92" fmla="*/ 2147483647 w 3188"/>
                <a:gd name="T93" fmla="*/ 2147483647 h 2131"/>
                <a:gd name="T94" fmla="*/ 2147483647 w 3188"/>
                <a:gd name="T95" fmla="*/ 2147483647 h 2131"/>
                <a:gd name="T96" fmla="*/ 2147483647 w 3188"/>
                <a:gd name="T97" fmla="*/ 2147483647 h 2131"/>
                <a:gd name="T98" fmla="*/ 2147483647 w 3188"/>
                <a:gd name="T99" fmla="*/ 2147483647 h 2131"/>
                <a:gd name="T100" fmla="*/ 2147483647 w 3188"/>
                <a:gd name="T101" fmla="*/ 2147483647 h 2131"/>
                <a:gd name="T102" fmla="*/ 2147483647 w 3188"/>
                <a:gd name="T103" fmla="*/ 2147483647 h 2131"/>
                <a:gd name="T104" fmla="*/ 2147483647 w 3188"/>
                <a:gd name="T105" fmla="*/ 2147483647 h 2131"/>
                <a:gd name="T106" fmla="*/ 2147483647 w 3188"/>
                <a:gd name="T107" fmla="*/ 2147483647 h 2131"/>
                <a:gd name="T108" fmla="*/ 2147483647 w 3188"/>
                <a:gd name="T109" fmla="*/ 2147483647 h 21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188"/>
                <a:gd name="T166" fmla="*/ 0 h 2131"/>
                <a:gd name="T167" fmla="*/ 3188 w 3188"/>
                <a:gd name="T168" fmla="*/ 2131 h 213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188" h="2131">
                  <a:moveTo>
                    <a:pt x="3158" y="964"/>
                  </a:moveTo>
                  <a:lnTo>
                    <a:pt x="3169" y="926"/>
                  </a:lnTo>
                  <a:lnTo>
                    <a:pt x="3178" y="890"/>
                  </a:lnTo>
                  <a:lnTo>
                    <a:pt x="3184" y="855"/>
                  </a:lnTo>
                  <a:lnTo>
                    <a:pt x="3187" y="821"/>
                  </a:lnTo>
                  <a:lnTo>
                    <a:pt x="3188" y="789"/>
                  </a:lnTo>
                  <a:lnTo>
                    <a:pt x="3187" y="758"/>
                  </a:lnTo>
                  <a:lnTo>
                    <a:pt x="3184" y="729"/>
                  </a:lnTo>
                  <a:lnTo>
                    <a:pt x="3178" y="700"/>
                  </a:lnTo>
                  <a:lnTo>
                    <a:pt x="3171" y="673"/>
                  </a:lnTo>
                  <a:lnTo>
                    <a:pt x="3161" y="646"/>
                  </a:lnTo>
                  <a:lnTo>
                    <a:pt x="3150" y="621"/>
                  </a:lnTo>
                  <a:lnTo>
                    <a:pt x="3136" y="596"/>
                  </a:lnTo>
                  <a:lnTo>
                    <a:pt x="3122" y="573"/>
                  </a:lnTo>
                  <a:lnTo>
                    <a:pt x="3106" y="551"/>
                  </a:lnTo>
                  <a:lnTo>
                    <a:pt x="3088" y="529"/>
                  </a:lnTo>
                  <a:lnTo>
                    <a:pt x="3069" y="508"/>
                  </a:lnTo>
                  <a:lnTo>
                    <a:pt x="3049" y="488"/>
                  </a:lnTo>
                  <a:lnTo>
                    <a:pt x="3027" y="468"/>
                  </a:lnTo>
                  <a:lnTo>
                    <a:pt x="3005" y="449"/>
                  </a:lnTo>
                  <a:lnTo>
                    <a:pt x="2982" y="430"/>
                  </a:lnTo>
                  <a:lnTo>
                    <a:pt x="2958" y="411"/>
                  </a:lnTo>
                  <a:lnTo>
                    <a:pt x="2933" y="394"/>
                  </a:lnTo>
                  <a:lnTo>
                    <a:pt x="2907" y="376"/>
                  </a:lnTo>
                  <a:lnTo>
                    <a:pt x="2882" y="358"/>
                  </a:lnTo>
                  <a:lnTo>
                    <a:pt x="2829" y="325"/>
                  </a:lnTo>
                  <a:lnTo>
                    <a:pt x="2775" y="290"/>
                  </a:lnTo>
                  <a:lnTo>
                    <a:pt x="2721" y="256"/>
                  </a:lnTo>
                  <a:lnTo>
                    <a:pt x="2668" y="221"/>
                  </a:lnTo>
                  <a:lnTo>
                    <a:pt x="2621" y="191"/>
                  </a:lnTo>
                  <a:lnTo>
                    <a:pt x="2572" y="164"/>
                  </a:lnTo>
                  <a:lnTo>
                    <a:pt x="2522" y="138"/>
                  </a:lnTo>
                  <a:lnTo>
                    <a:pt x="2471" y="116"/>
                  </a:lnTo>
                  <a:lnTo>
                    <a:pt x="2419" y="95"/>
                  </a:lnTo>
                  <a:lnTo>
                    <a:pt x="2365" y="76"/>
                  </a:lnTo>
                  <a:lnTo>
                    <a:pt x="2310" y="60"/>
                  </a:lnTo>
                  <a:lnTo>
                    <a:pt x="2254" y="46"/>
                  </a:lnTo>
                  <a:lnTo>
                    <a:pt x="2198" y="34"/>
                  </a:lnTo>
                  <a:lnTo>
                    <a:pt x="2140" y="23"/>
                  </a:lnTo>
                  <a:lnTo>
                    <a:pt x="2082" y="15"/>
                  </a:lnTo>
                  <a:lnTo>
                    <a:pt x="2024" y="8"/>
                  </a:lnTo>
                  <a:lnTo>
                    <a:pt x="1965" y="4"/>
                  </a:lnTo>
                  <a:lnTo>
                    <a:pt x="1905" y="1"/>
                  </a:lnTo>
                  <a:lnTo>
                    <a:pt x="1845" y="0"/>
                  </a:lnTo>
                  <a:lnTo>
                    <a:pt x="1785" y="1"/>
                  </a:lnTo>
                  <a:lnTo>
                    <a:pt x="1725" y="3"/>
                  </a:lnTo>
                  <a:lnTo>
                    <a:pt x="1665" y="7"/>
                  </a:lnTo>
                  <a:lnTo>
                    <a:pt x="1605" y="12"/>
                  </a:lnTo>
                  <a:lnTo>
                    <a:pt x="1546" y="19"/>
                  </a:lnTo>
                  <a:lnTo>
                    <a:pt x="1486" y="28"/>
                  </a:lnTo>
                  <a:lnTo>
                    <a:pt x="1427" y="38"/>
                  </a:lnTo>
                  <a:lnTo>
                    <a:pt x="1369" y="49"/>
                  </a:lnTo>
                  <a:lnTo>
                    <a:pt x="1311" y="62"/>
                  </a:lnTo>
                  <a:lnTo>
                    <a:pt x="1254" y="75"/>
                  </a:lnTo>
                  <a:lnTo>
                    <a:pt x="1197" y="91"/>
                  </a:lnTo>
                  <a:lnTo>
                    <a:pt x="1142" y="107"/>
                  </a:lnTo>
                  <a:lnTo>
                    <a:pt x="1087" y="124"/>
                  </a:lnTo>
                  <a:lnTo>
                    <a:pt x="1033" y="142"/>
                  </a:lnTo>
                  <a:lnTo>
                    <a:pt x="981" y="162"/>
                  </a:lnTo>
                  <a:lnTo>
                    <a:pt x="929" y="183"/>
                  </a:lnTo>
                  <a:lnTo>
                    <a:pt x="879" y="205"/>
                  </a:lnTo>
                  <a:lnTo>
                    <a:pt x="837" y="224"/>
                  </a:lnTo>
                  <a:lnTo>
                    <a:pt x="796" y="245"/>
                  </a:lnTo>
                  <a:lnTo>
                    <a:pt x="755" y="268"/>
                  </a:lnTo>
                  <a:lnTo>
                    <a:pt x="715" y="291"/>
                  </a:lnTo>
                  <a:lnTo>
                    <a:pt x="677" y="317"/>
                  </a:lnTo>
                  <a:lnTo>
                    <a:pt x="638" y="343"/>
                  </a:lnTo>
                  <a:lnTo>
                    <a:pt x="600" y="370"/>
                  </a:lnTo>
                  <a:lnTo>
                    <a:pt x="564" y="399"/>
                  </a:lnTo>
                  <a:lnTo>
                    <a:pt x="527" y="428"/>
                  </a:lnTo>
                  <a:lnTo>
                    <a:pt x="492" y="460"/>
                  </a:lnTo>
                  <a:lnTo>
                    <a:pt x="459" y="493"/>
                  </a:lnTo>
                  <a:lnTo>
                    <a:pt x="425" y="525"/>
                  </a:lnTo>
                  <a:lnTo>
                    <a:pt x="393" y="560"/>
                  </a:lnTo>
                  <a:lnTo>
                    <a:pt x="362" y="594"/>
                  </a:lnTo>
                  <a:lnTo>
                    <a:pt x="331" y="631"/>
                  </a:lnTo>
                  <a:lnTo>
                    <a:pt x="303" y="668"/>
                  </a:lnTo>
                  <a:lnTo>
                    <a:pt x="274" y="705"/>
                  </a:lnTo>
                  <a:lnTo>
                    <a:pt x="248" y="744"/>
                  </a:lnTo>
                  <a:lnTo>
                    <a:pt x="221" y="783"/>
                  </a:lnTo>
                  <a:lnTo>
                    <a:pt x="197" y="823"/>
                  </a:lnTo>
                  <a:lnTo>
                    <a:pt x="174" y="864"/>
                  </a:lnTo>
                  <a:lnTo>
                    <a:pt x="151" y="905"/>
                  </a:lnTo>
                  <a:lnTo>
                    <a:pt x="130" y="948"/>
                  </a:lnTo>
                  <a:lnTo>
                    <a:pt x="111" y="989"/>
                  </a:lnTo>
                  <a:lnTo>
                    <a:pt x="92" y="1033"/>
                  </a:lnTo>
                  <a:lnTo>
                    <a:pt x="75" y="1076"/>
                  </a:lnTo>
                  <a:lnTo>
                    <a:pt x="59" y="1120"/>
                  </a:lnTo>
                  <a:lnTo>
                    <a:pt x="44" y="1164"/>
                  </a:lnTo>
                  <a:lnTo>
                    <a:pt x="31" y="1209"/>
                  </a:lnTo>
                  <a:lnTo>
                    <a:pt x="19" y="1254"/>
                  </a:lnTo>
                  <a:lnTo>
                    <a:pt x="9" y="1299"/>
                  </a:lnTo>
                  <a:lnTo>
                    <a:pt x="0" y="1344"/>
                  </a:lnTo>
                  <a:lnTo>
                    <a:pt x="26" y="1341"/>
                  </a:lnTo>
                  <a:lnTo>
                    <a:pt x="51" y="1339"/>
                  </a:lnTo>
                  <a:lnTo>
                    <a:pt x="76" y="1338"/>
                  </a:lnTo>
                  <a:lnTo>
                    <a:pt x="100" y="1339"/>
                  </a:lnTo>
                  <a:lnTo>
                    <a:pt x="123" y="1342"/>
                  </a:lnTo>
                  <a:lnTo>
                    <a:pt x="145" y="1347"/>
                  </a:lnTo>
                  <a:lnTo>
                    <a:pt x="168" y="1352"/>
                  </a:lnTo>
                  <a:lnTo>
                    <a:pt x="189" y="1358"/>
                  </a:lnTo>
                  <a:lnTo>
                    <a:pt x="210" y="1365"/>
                  </a:lnTo>
                  <a:lnTo>
                    <a:pt x="231" y="1373"/>
                  </a:lnTo>
                  <a:lnTo>
                    <a:pt x="252" y="1382"/>
                  </a:lnTo>
                  <a:lnTo>
                    <a:pt x="272" y="1392"/>
                  </a:lnTo>
                  <a:lnTo>
                    <a:pt x="314" y="1414"/>
                  </a:lnTo>
                  <a:lnTo>
                    <a:pt x="356" y="1437"/>
                  </a:lnTo>
                  <a:lnTo>
                    <a:pt x="400" y="1462"/>
                  </a:lnTo>
                  <a:lnTo>
                    <a:pt x="447" y="1487"/>
                  </a:lnTo>
                  <a:lnTo>
                    <a:pt x="470" y="1499"/>
                  </a:lnTo>
                  <a:lnTo>
                    <a:pt x="495" y="1511"/>
                  </a:lnTo>
                  <a:lnTo>
                    <a:pt x="521" y="1524"/>
                  </a:lnTo>
                  <a:lnTo>
                    <a:pt x="548" y="1535"/>
                  </a:lnTo>
                  <a:lnTo>
                    <a:pt x="577" y="1546"/>
                  </a:lnTo>
                  <a:lnTo>
                    <a:pt x="605" y="1557"/>
                  </a:lnTo>
                  <a:lnTo>
                    <a:pt x="637" y="1567"/>
                  </a:lnTo>
                  <a:lnTo>
                    <a:pt x="668" y="1577"/>
                  </a:lnTo>
                  <a:lnTo>
                    <a:pt x="702" y="1585"/>
                  </a:lnTo>
                  <a:lnTo>
                    <a:pt x="738" y="1592"/>
                  </a:lnTo>
                  <a:lnTo>
                    <a:pt x="774" y="1598"/>
                  </a:lnTo>
                  <a:lnTo>
                    <a:pt x="813" y="1604"/>
                  </a:lnTo>
                  <a:lnTo>
                    <a:pt x="842" y="1607"/>
                  </a:lnTo>
                  <a:lnTo>
                    <a:pt x="871" y="1609"/>
                  </a:lnTo>
                  <a:lnTo>
                    <a:pt x="901" y="1611"/>
                  </a:lnTo>
                  <a:lnTo>
                    <a:pt x="930" y="1611"/>
                  </a:lnTo>
                  <a:lnTo>
                    <a:pt x="961" y="1612"/>
                  </a:lnTo>
                  <a:lnTo>
                    <a:pt x="991" y="1611"/>
                  </a:lnTo>
                  <a:lnTo>
                    <a:pt x="1022" y="1610"/>
                  </a:lnTo>
                  <a:lnTo>
                    <a:pt x="1052" y="1608"/>
                  </a:lnTo>
                  <a:lnTo>
                    <a:pt x="1083" y="1606"/>
                  </a:lnTo>
                  <a:lnTo>
                    <a:pt x="1114" y="1603"/>
                  </a:lnTo>
                  <a:lnTo>
                    <a:pt x="1145" y="1600"/>
                  </a:lnTo>
                  <a:lnTo>
                    <a:pt x="1176" y="1595"/>
                  </a:lnTo>
                  <a:lnTo>
                    <a:pt x="1208" y="1591"/>
                  </a:lnTo>
                  <a:lnTo>
                    <a:pt x="1240" y="1585"/>
                  </a:lnTo>
                  <a:lnTo>
                    <a:pt x="1270" y="1580"/>
                  </a:lnTo>
                  <a:lnTo>
                    <a:pt x="1302" y="1572"/>
                  </a:lnTo>
                  <a:lnTo>
                    <a:pt x="1333" y="1565"/>
                  </a:lnTo>
                  <a:lnTo>
                    <a:pt x="1364" y="1558"/>
                  </a:lnTo>
                  <a:lnTo>
                    <a:pt x="1394" y="1550"/>
                  </a:lnTo>
                  <a:lnTo>
                    <a:pt x="1425" y="1542"/>
                  </a:lnTo>
                  <a:lnTo>
                    <a:pt x="1455" y="1533"/>
                  </a:lnTo>
                  <a:lnTo>
                    <a:pt x="1486" y="1524"/>
                  </a:lnTo>
                  <a:lnTo>
                    <a:pt x="1516" y="1513"/>
                  </a:lnTo>
                  <a:lnTo>
                    <a:pt x="1545" y="1503"/>
                  </a:lnTo>
                  <a:lnTo>
                    <a:pt x="1575" y="1492"/>
                  </a:lnTo>
                  <a:lnTo>
                    <a:pt x="1604" y="1481"/>
                  </a:lnTo>
                  <a:lnTo>
                    <a:pt x="1632" y="1470"/>
                  </a:lnTo>
                  <a:lnTo>
                    <a:pt x="1660" y="1457"/>
                  </a:lnTo>
                  <a:lnTo>
                    <a:pt x="1688" y="1445"/>
                  </a:lnTo>
                  <a:lnTo>
                    <a:pt x="1715" y="1433"/>
                  </a:lnTo>
                  <a:lnTo>
                    <a:pt x="1742" y="1420"/>
                  </a:lnTo>
                  <a:lnTo>
                    <a:pt x="1767" y="1407"/>
                  </a:lnTo>
                  <a:lnTo>
                    <a:pt x="1750" y="1429"/>
                  </a:lnTo>
                  <a:lnTo>
                    <a:pt x="1731" y="1450"/>
                  </a:lnTo>
                  <a:lnTo>
                    <a:pt x="1711" y="1472"/>
                  </a:lnTo>
                  <a:lnTo>
                    <a:pt x="1691" y="1492"/>
                  </a:lnTo>
                  <a:lnTo>
                    <a:pt x="1669" y="1512"/>
                  </a:lnTo>
                  <a:lnTo>
                    <a:pt x="1647" y="1532"/>
                  </a:lnTo>
                  <a:lnTo>
                    <a:pt x="1623" y="1551"/>
                  </a:lnTo>
                  <a:lnTo>
                    <a:pt x="1600" y="1569"/>
                  </a:lnTo>
                  <a:lnTo>
                    <a:pt x="1575" y="1588"/>
                  </a:lnTo>
                  <a:lnTo>
                    <a:pt x="1549" y="1605"/>
                  </a:lnTo>
                  <a:lnTo>
                    <a:pt x="1524" y="1621"/>
                  </a:lnTo>
                  <a:lnTo>
                    <a:pt x="1497" y="1638"/>
                  </a:lnTo>
                  <a:lnTo>
                    <a:pt x="1470" y="1652"/>
                  </a:lnTo>
                  <a:lnTo>
                    <a:pt x="1443" y="1666"/>
                  </a:lnTo>
                  <a:lnTo>
                    <a:pt x="1416" y="1679"/>
                  </a:lnTo>
                  <a:lnTo>
                    <a:pt x="1387" y="1691"/>
                  </a:lnTo>
                  <a:lnTo>
                    <a:pt x="1360" y="1702"/>
                  </a:lnTo>
                  <a:lnTo>
                    <a:pt x="1331" y="1712"/>
                  </a:lnTo>
                  <a:lnTo>
                    <a:pt x="1303" y="1720"/>
                  </a:lnTo>
                  <a:lnTo>
                    <a:pt x="1274" y="1728"/>
                  </a:lnTo>
                  <a:lnTo>
                    <a:pt x="1247" y="1734"/>
                  </a:lnTo>
                  <a:lnTo>
                    <a:pt x="1218" y="1739"/>
                  </a:lnTo>
                  <a:lnTo>
                    <a:pt x="1190" y="1742"/>
                  </a:lnTo>
                  <a:lnTo>
                    <a:pt x="1162" y="1746"/>
                  </a:lnTo>
                  <a:lnTo>
                    <a:pt x="1135" y="1747"/>
                  </a:lnTo>
                  <a:lnTo>
                    <a:pt x="1107" y="1746"/>
                  </a:lnTo>
                  <a:lnTo>
                    <a:pt x="1081" y="1743"/>
                  </a:lnTo>
                  <a:lnTo>
                    <a:pt x="1054" y="1739"/>
                  </a:lnTo>
                  <a:lnTo>
                    <a:pt x="1029" y="1734"/>
                  </a:lnTo>
                  <a:lnTo>
                    <a:pt x="1003" y="1727"/>
                  </a:lnTo>
                  <a:lnTo>
                    <a:pt x="979" y="1718"/>
                  </a:lnTo>
                  <a:lnTo>
                    <a:pt x="956" y="1707"/>
                  </a:lnTo>
                  <a:lnTo>
                    <a:pt x="1006" y="1731"/>
                  </a:lnTo>
                  <a:lnTo>
                    <a:pt x="1057" y="1752"/>
                  </a:lnTo>
                  <a:lnTo>
                    <a:pt x="1105" y="1769"/>
                  </a:lnTo>
                  <a:lnTo>
                    <a:pt x="1152" y="1783"/>
                  </a:lnTo>
                  <a:lnTo>
                    <a:pt x="1198" y="1794"/>
                  </a:lnTo>
                  <a:lnTo>
                    <a:pt x="1242" y="1803"/>
                  </a:lnTo>
                  <a:lnTo>
                    <a:pt x="1284" y="1808"/>
                  </a:lnTo>
                  <a:lnTo>
                    <a:pt x="1326" y="1811"/>
                  </a:lnTo>
                  <a:lnTo>
                    <a:pt x="1367" y="1812"/>
                  </a:lnTo>
                  <a:lnTo>
                    <a:pt x="1406" y="1810"/>
                  </a:lnTo>
                  <a:lnTo>
                    <a:pt x="1444" y="1806"/>
                  </a:lnTo>
                  <a:lnTo>
                    <a:pt x="1481" y="1800"/>
                  </a:lnTo>
                  <a:lnTo>
                    <a:pt x="1517" y="1793"/>
                  </a:lnTo>
                  <a:lnTo>
                    <a:pt x="1551" y="1784"/>
                  </a:lnTo>
                  <a:lnTo>
                    <a:pt x="1586" y="1774"/>
                  </a:lnTo>
                  <a:lnTo>
                    <a:pt x="1618" y="1762"/>
                  </a:lnTo>
                  <a:lnTo>
                    <a:pt x="1650" y="1750"/>
                  </a:lnTo>
                  <a:lnTo>
                    <a:pt x="1681" y="1735"/>
                  </a:lnTo>
                  <a:lnTo>
                    <a:pt x="1712" y="1721"/>
                  </a:lnTo>
                  <a:lnTo>
                    <a:pt x="1743" y="1706"/>
                  </a:lnTo>
                  <a:lnTo>
                    <a:pt x="1800" y="1674"/>
                  </a:lnTo>
                  <a:lnTo>
                    <a:pt x="1856" y="1642"/>
                  </a:lnTo>
                  <a:lnTo>
                    <a:pt x="1910" y="1610"/>
                  </a:lnTo>
                  <a:lnTo>
                    <a:pt x="1961" y="1581"/>
                  </a:lnTo>
                  <a:lnTo>
                    <a:pt x="1987" y="1566"/>
                  </a:lnTo>
                  <a:lnTo>
                    <a:pt x="2012" y="1553"/>
                  </a:lnTo>
                  <a:lnTo>
                    <a:pt x="2038" y="1541"/>
                  </a:lnTo>
                  <a:lnTo>
                    <a:pt x="2062" y="1531"/>
                  </a:lnTo>
                  <a:lnTo>
                    <a:pt x="2059" y="1556"/>
                  </a:lnTo>
                  <a:lnTo>
                    <a:pt x="2052" y="1582"/>
                  </a:lnTo>
                  <a:lnTo>
                    <a:pt x="2043" y="1607"/>
                  </a:lnTo>
                  <a:lnTo>
                    <a:pt x="2030" y="1633"/>
                  </a:lnTo>
                  <a:lnTo>
                    <a:pt x="2015" y="1657"/>
                  </a:lnTo>
                  <a:lnTo>
                    <a:pt x="1997" y="1682"/>
                  </a:lnTo>
                  <a:lnTo>
                    <a:pt x="1978" y="1706"/>
                  </a:lnTo>
                  <a:lnTo>
                    <a:pt x="1955" y="1729"/>
                  </a:lnTo>
                  <a:lnTo>
                    <a:pt x="1932" y="1753"/>
                  </a:lnTo>
                  <a:lnTo>
                    <a:pt x="1905" y="1776"/>
                  </a:lnTo>
                  <a:lnTo>
                    <a:pt x="1879" y="1797"/>
                  </a:lnTo>
                  <a:lnTo>
                    <a:pt x="1849" y="1819"/>
                  </a:lnTo>
                  <a:lnTo>
                    <a:pt x="1820" y="1840"/>
                  </a:lnTo>
                  <a:lnTo>
                    <a:pt x="1788" y="1860"/>
                  </a:lnTo>
                  <a:lnTo>
                    <a:pt x="1756" y="1880"/>
                  </a:lnTo>
                  <a:lnTo>
                    <a:pt x="1723" y="1898"/>
                  </a:lnTo>
                  <a:lnTo>
                    <a:pt x="1690" y="1915"/>
                  </a:lnTo>
                  <a:lnTo>
                    <a:pt x="1656" y="1933"/>
                  </a:lnTo>
                  <a:lnTo>
                    <a:pt x="1621" y="1949"/>
                  </a:lnTo>
                  <a:lnTo>
                    <a:pt x="1587" y="1963"/>
                  </a:lnTo>
                  <a:lnTo>
                    <a:pt x="1552" y="1978"/>
                  </a:lnTo>
                  <a:lnTo>
                    <a:pt x="1518" y="1991"/>
                  </a:lnTo>
                  <a:lnTo>
                    <a:pt x="1484" y="2003"/>
                  </a:lnTo>
                  <a:lnTo>
                    <a:pt x="1451" y="2013"/>
                  </a:lnTo>
                  <a:lnTo>
                    <a:pt x="1419" y="2023"/>
                  </a:lnTo>
                  <a:lnTo>
                    <a:pt x="1386" y="2032"/>
                  </a:lnTo>
                  <a:lnTo>
                    <a:pt x="1356" y="2039"/>
                  </a:lnTo>
                  <a:lnTo>
                    <a:pt x="1326" y="2045"/>
                  </a:lnTo>
                  <a:lnTo>
                    <a:pt x="1299" y="2049"/>
                  </a:lnTo>
                  <a:lnTo>
                    <a:pt x="1272" y="2052"/>
                  </a:lnTo>
                  <a:lnTo>
                    <a:pt x="1248" y="2054"/>
                  </a:lnTo>
                  <a:lnTo>
                    <a:pt x="1224" y="2054"/>
                  </a:lnTo>
                  <a:lnTo>
                    <a:pt x="1286" y="2082"/>
                  </a:lnTo>
                  <a:lnTo>
                    <a:pt x="1351" y="2104"/>
                  </a:lnTo>
                  <a:lnTo>
                    <a:pt x="1417" y="2119"/>
                  </a:lnTo>
                  <a:lnTo>
                    <a:pt x="1485" y="2128"/>
                  </a:lnTo>
                  <a:lnTo>
                    <a:pt x="1555" y="2131"/>
                  </a:lnTo>
                  <a:lnTo>
                    <a:pt x="1627" y="2129"/>
                  </a:lnTo>
                  <a:lnTo>
                    <a:pt x="1699" y="2121"/>
                  </a:lnTo>
                  <a:lnTo>
                    <a:pt x="1771" y="2109"/>
                  </a:lnTo>
                  <a:lnTo>
                    <a:pt x="1845" y="2092"/>
                  </a:lnTo>
                  <a:lnTo>
                    <a:pt x="1920" y="2070"/>
                  </a:lnTo>
                  <a:lnTo>
                    <a:pt x="1994" y="2044"/>
                  </a:lnTo>
                  <a:lnTo>
                    <a:pt x="2068" y="2014"/>
                  </a:lnTo>
                  <a:lnTo>
                    <a:pt x="2142" y="1980"/>
                  </a:lnTo>
                  <a:lnTo>
                    <a:pt x="2216" y="1943"/>
                  </a:lnTo>
                  <a:lnTo>
                    <a:pt x="2288" y="1902"/>
                  </a:lnTo>
                  <a:lnTo>
                    <a:pt x="2360" y="1858"/>
                  </a:lnTo>
                  <a:lnTo>
                    <a:pt x="2430" y="1813"/>
                  </a:lnTo>
                  <a:lnTo>
                    <a:pt x="2498" y="1764"/>
                  </a:lnTo>
                  <a:lnTo>
                    <a:pt x="2565" y="1713"/>
                  </a:lnTo>
                  <a:lnTo>
                    <a:pt x="2629" y="1660"/>
                  </a:lnTo>
                  <a:lnTo>
                    <a:pt x="2692" y="1605"/>
                  </a:lnTo>
                  <a:lnTo>
                    <a:pt x="2753" y="1549"/>
                  </a:lnTo>
                  <a:lnTo>
                    <a:pt x="2810" y="1492"/>
                  </a:lnTo>
                  <a:lnTo>
                    <a:pt x="2864" y="1434"/>
                  </a:lnTo>
                  <a:lnTo>
                    <a:pt x="2914" y="1375"/>
                  </a:lnTo>
                  <a:lnTo>
                    <a:pt x="2961" y="1315"/>
                  </a:lnTo>
                  <a:lnTo>
                    <a:pt x="3005" y="1256"/>
                  </a:lnTo>
                  <a:lnTo>
                    <a:pt x="3045" y="1196"/>
                  </a:lnTo>
                  <a:lnTo>
                    <a:pt x="3080" y="1137"/>
                  </a:lnTo>
                  <a:lnTo>
                    <a:pt x="3111" y="1078"/>
                  </a:lnTo>
                  <a:lnTo>
                    <a:pt x="3137" y="1021"/>
                  </a:lnTo>
                  <a:lnTo>
                    <a:pt x="3158" y="964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6" name="Freeform 185"/>
            <p:cNvSpPr>
              <a:spLocks/>
            </p:cNvSpPr>
            <p:nvPr/>
          </p:nvSpPr>
          <p:spPr bwMode="auto">
            <a:xfrm>
              <a:off x="2784476" y="68263"/>
              <a:ext cx="142875" cy="265113"/>
            </a:xfrm>
            <a:custGeom>
              <a:avLst/>
              <a:gdLst>
                <a:gd name="T0" fmla="*/ 2147483647 w 1339"/>
                <a:gd name="T1" fmla="*/ 2147483647 h 2504"/>
                <a:gd name="T2" fmla="*/ 2147483647 w 1339"/>
                <a:gd name="T3" fmla="*/ 2147483647 h 2504"/>
                <a:gd name="T4" fmla="*/ 2147483647 w 1339"/>
                <a:gd name="T5" fmla="*/ 2147483647 h 2504"/>
                <a:gd name="T6" fmla="*/ 2147483647 w 1339"/>
                <a:gd name="T7" fmla="*/ 2147483647 h 2504"/>
                <a:gd name="T8" fmla="*/ 2147483647 w 1339"/>
                <a:gd name="T9" fmla="*/ 2147483647 h 2504"/>
                <a:gd name="T10" fmla="*/ 2147483647 w 1339"/>
                <a:gd name="T11" fmla="*/ 2147483647 h 2504"/>
                <a:gd name="T12" fmla="*/ 2147483647 w 1339"/>
                <a:gd name="T13" fmla="*/ 2147483647 h 2504"/>
                <a:gd name="T14" fmla="*/ 2147483647 w 1339"/>
                <a:gd name="T15" fmla="*/ 0 h 2504"/>
                <a:gd name="T16" fmla="*/ 2147483647 w 1339"/>
                <a:gd name="T17" fmla="*/ 2147483647 h 2504"/>
                <a:gd name="T18" fmla="*/ 2147483647 w 1339"/>
                <a:gd name="T19" fmla="*/ 2147483647 h 2504"/>
                <a:gd name="T20" fmla="*/ 2147483647 w 1339"/>
                <a:gd name="T21" fmla="*/ 2147483647 h 2504"/>
                <a:gd name="T22" fmla="*/ 2147483647 w 1339"/>
                <a:gd name="T23" fmla="*/ 2147483647 h 2504"/>
                <a:gd name="T24" fmla="*/ 2147483647 w 1339"/>
                <a:gd name="T25" fmla="*/ 2147483647 h 2504"/>
                <a:gd name="T26" fmla="*/ 2147483647 w 1339"/>
                <a:gd name="T27" fmla="*/ 2147483647 h 2504"/>
                <a:gd name="T28" fmla="*/ 2147483647 w 1339"/>
                <a:gd name="T29" fmla="*/ 2147483647 h 2504"/>
                <a:gd name="T30" fmla="*/ 2147483647 w 1339"/>
                <a:gd name="T31" fmla="*/ 2147483647 h 2504"/>
                <a:gd name="T32" fmla="*/ 2147483647 w 1339"/>
                <a:gd name="T33" fmla="*/ 2147483647 h 2504"/>
                <a:gd name="T34" fmla="*/ 2147483647 w 1339"/>
                <a:gd name="T35" fmla="*/ 2147483647 h 2504"/>
                <a:gd name="T36" fmla="*/ 2147483647 w 1339"/>
                <a:gd name="T37" fmla="*/ 2147483647 h 2504"/>
                <a:gd name="T38" fmla="*/ 2147483647 w 1339"/>
                <a:gd name="T39" fmla="*/ 2147483647 h 2504"/>
                <a:gd name="T40" fmla="*/ 2147483647 w 1339"/>
                <a:gd name="T41" fmla="*/ 2147483647 h 2504"/>
                <a:gd name="T42" fmla="*/ 2147483647 w 1339"/>
                <a:gd name="T43" fmla="*/ 2147483647 h 2504"/>
                <a:gd name="T44" fmla="*/ 2147483647 w 1339"/>
                <a:gd name="T45" fmla="*/ 2147483647 h 2504"/>
                <a:gd name="T46" fmla="*/ 2147483647 w 1339"/>
                <a:gd name="T47" fmla="*/ 2147483647 h 2504"/>
                <a:gd name="T48" fmla="*/ 2147483647 w 1339"/>
                <a:gd name="T49" fmla="*/ 2147483647 h 2504"/>
                <a:gd name="T50" fmla="*/ 2147483647 w 1339"/>
                <a:gd name="T51" fmla="*/ 2147483647 h 2504"/>
                <a:gd name="T52" fmla="*/ 2147483647 w 1339"/>
                <a:gd name="T53" fmla="*/ 2147483647 h 2504"/>
                <a:gd name="T54" fmla="*/ 2147483647 w 1339"/>
                <a:gd name="T55" fmla="*/ 2147483647 h 2504"/>
                <a:gd name="T56" fmla="*/ 2147483647 w 1339"/>
                <a:gd name="T57" fmla="*/ 2147483647 h 2504"/>
                <a:gd name="T58" fmla="*/ 2147483647 w 1339"/>
                <a:gd name="T59" fmla="*/ 2147483647 h 2504"/>
                <a:gd name="T60" fmla="*/ 2147483647 w 1339"/>
                <a:gd name="T61" fmla="*/ 2147483647 h 2504"/>
                <a:gd name="T62" fmla="*/ 2147483647 w 1339"/>
                <a:gd name="T63" fmla="*/ 2147483647 h 2504"/>
                <a:gd name="T64" fmla="*/ 2147483647 w 1339"/>
                <a:gd name="T65" fmla="*/ 2147483647 h 2504"/>
                <a:gd name="T66" fmla="*/ 2147483647 w 1339"/>
                <a:gd name="T67" fmla="*/ 2147483647 h 2504"/>
                <a:gd name="T68" fmla="*/ 2147483647 w 1339"/>
                <a:gd name="T69" fmla="*/ 2147483647 h 2504"/>
                <a:gd name="T70" fmla="*/ 2147483647 w 1339"/>
                <a:gd name="T71" fmla="*/ 2147483647 h 2504"/>
                <a:gd name="T72" fmla="*/ 2147483647 w 1339"/>
                <a:gd name="T73" fmla="*/ 2147483647 h 2504"/>
                <a:gd name="T74" fmla="*/ 2147483647 w 1339"/>
                <a:gd name="T75" fmla="*/ 2147483647 h 2504"/>
                <a:gd name="T76" fmla="*/ 2147483647 w 1339"/>
                <a:gd name="T77" fmla="*/ 2147483647 h 2504"/>
                <a:gd name="T78" fmla="*/ 2147483647 w 1339"/>
                <a:gd name="T79" fmla="*/ 2147483647 h 2504"/>
                <a:gd name="T80" fmla="*/ 2147483647 w 1339"/>
                <a:gd name="T81" fmla="*/ 2147483647 h 2504"/>
                <a:gd name="T82" fmla="*/ 2147483647 w 1339"/>
                <a:gd name="T83" fmla="*/ 2147483647 h 2504"/>
                <a:gd name="T84" fmla="*/ 2147483647 w 1339"/>
                <a:gd name="T85" fmla="*/ 2147483647 h 2504"/>
                <a:gd name="T86" fmla="*/ 2147483647 w 1339"/>
                <a:gd name="T87" fmla="*/ 2147483647 h 2504"/>
                <a:gd name="T88" fmla="*/ 2147483647 w 1339"/>
                <a:gd name="T89" fmla="*/ 2147483647 h 2504"/>
                <a:gd name="T90" fmla="*/ 2147483647 w 1339"/>
                <a:gd name="T91" fmla="*/ 2147483647 h 2504"/>
                <a:gd name="T92" fmla="*/ 2147483647 w 1339"/>
                <a:gd name="T93" fmla="*/ 2147483647 h 2504"/>
                <a:gd name="T94" fmla="*/ 2147483647 w 1339"/>
                <a:gd name="T95" fmla="*/ 2147483647 h 2504"/>
                <a:gd name="T96" fmla="*/ 2147483647 w 1339"/>
                <a:gd name="T97" fmla="*/ 2147483647 h 2504"/>
                <a:gd name="T98" fmla="*/ 2147483647 w 1339"/>
                <a:gd name="T99" fmla="*/ 2147483647 h 2504"/>
                <a:gd name="T100" fmla="*/ 2147483647 w 1339"/>
                <a:gd name="T101" fmla="*/ 2147483647 h 2504"/>
                <a:gd name="T102" fmla="*/ 2147483647 w 1339"/>
                <a:gd name="T103" fmla="*/ 2147483647 h 2504"/>
                <a:gd name="T104" fmla="*/ 2147483647 w 1339"/>
                <a:gd name="T105" fmla="*/ 2147483647 h 2504"/>
                <a:gd name="T106" fmla="*/ 2147483647 w 1339"/>
                <a:gd name="T107" fmla="*/ 2147483647 h 2504"/>
                <a:gd name="T108" fmla="*/ 2147483647 w 1339"/>
                <a:gd name="T109" fmla="*/ 2147483647 h 2504"/>
                <a:gd name="T110" fmla="*/ 2147483647 w 1339"/>
                <a:gd name="T111" fmla="*/ 2147483647 h 25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9"/>
                <a:gd name="T169" fmla="*/ 0 h 2504"/>
                <a:gd name="T170" fmla="*/ 1339 w 1339"/>
                <a:gd name="T171" fmla="*/ 2504 h 25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9" h="2504">
                  <a:moveTo>
                    <a:pt x="1081" y="363"/>
                  </a:moveTo>
                  <a:lnTo>
                    <a:pt x="1068" y="326"/>
                  </a:lnTo>
                  <a:lnTo>
                    <a:pt x="1054" y="292"/>
                  </a:lnTo>
                  <a:lnTo>
                    <a:pt x="1039" y="261"/>
                  </a:lnTo>
                  <a:lnTo>
                    <a:pt x="1022" y="232"/>
                  </a:lnTo>
                  <a:lnTo>
                    <a:pt x="1005" y="205"/>
                  </a:lnTo>
                  <a:lnTo>
                    <a:pt x="987" y="181"/>
                  </a:lnTo>
                  <a:lnTo>
                    <a:pt x="968" y="157"/>
                  </a:lnTo>
                  <a:lnTo>
                    <a:pt x="949" y="136"/>
                  </a:lnTo>
                  <a:lnTo>
                    <a:pt x="929" y="117"/>
                  </a:lnTo>
                  <a:lnTo>
                    <a:pt x="907" y="99"/>
                  </a:lnTo>
                  <a:lnTo>
                    <a:pt x="886" y="84"/>
                  </a:lnTo>
                  <a:lnTo>
                    <a:pt x="865" y="70"/>
                  </a:lnTo>
                  <a:lnTo>
                    <a:pt x="843" y="57"/>
                  </a:lnTo>
                  <a:lnTo>
                    <a:pt x="822" y="46"/>
                  </a:lnTo>
                  <a:lnTo>
                    <a:pt x="799" y="37"/>
                  </a:lnTo>
                  <a:lnTo>
                    <a:pt x="778" y="28"/>
                  </a:lnTo>
                  <a:lnTo>
                    <a:pt x="756" y="22"/>
                  </a:lnTo>
                  <a:lnTo>
                    <a:pt x="734" y="16"/>
                  </a:lnTo>
                  <a:lnTo>
                    <a:pt x="713" y="11"/>
                  </a:lnTo>
                  <a:lnTo>
                    <a:pt x="691" y="6"/>
                  </a:lnTo>
                  <a:lnTo>
                    <a:pt x="671" y="3"/>
                  </a:lnTo>
                  <a:lnTo>
                    <a:pt x="652" y="1"/>
                  </a:lnTo>
                  <a:lnTo>
                    <a:pt x="632" y="0"/>
                  </a:lnTo>
                  <a:lnTo>
                    <a:pt x="613" y="0"/>
                  </a:lnTo>
                  <a:lnTo>
                    <a:pt x="578" y="0"/>
                  </a:lnTo>
                  <a:lnTo>
                    <a:pt x="548" y="3"/>
                  </a:lnTo>
                  <a:lnTo>
                    <a:pt x="521" y="6"/>
                  </a:lnTo>
                  <a:lnTo>
                    <a:pt x="501" y="12"/>
                  </a:lnTo>
                  <a:lnTo>
                    <a:pt x="487" y="17"/>
                  </a:lnTo>
                  <a:lnTo>
                    <a:pt x="473" y="25"/>
                  </a:lnTo>
                  <a:lnTo>
                    <a:pt x="457" y="37"/>
                  </a:lnTo>
                  <a:lnTo>
                    <a:pt x="442" y="51"/>
                  </a:lnTo>
                  <a:lnTo>
                    <a:pt x="427" y="69"/>
                  </a:lnTo>
                  <a:lnTo>
                    <a:pt x="410" y="88"/>
                  </a:lnTo>
                  <a:lnTo>
                    <a:pt x="393" y="110"/>
                  </a:lnTo>
                  <a:lnTo>
                    <a:pt x="377" y="135"/>
                  </a:lnTo>
                  <a:lnTo>
                    <a:pt x="360" y="161"/>
                  </a:lnTo>
                  <a:lnTo>
                    <a:pt x="342" y="189"/>
                  </a:lnTo>
                  <a:lnTo>
                    <a:pt x="325" y="218"/>
                  </a:lnTo>
                  <a:lnTo>
                    <a:pt x="308" y="250"/>
                  </a:lnTo>
                  <a:lnTo>
                    <a:pt x="274" y="314"/>
                  </a:lnTo>
                  <a:lnTo>
                    <a:pt x="239" y="382"/>
                  </a:lnTo>
                  <a:lnTo>
                    <a:pt x="206" y="450"/>
                  </a:lnTo>
                  <a:lnTo>
                    <a:pt x="174" y="518"/>
                  </a:lnTo>
                  <a:lnTo>
                    <a:pt x="145" y="586"/>
                  </a:lnTo>
                  <a:lnTo>
                    <a:pt x="116" y="648"/>
                  </a:lnTo>
                  <a:lnTo>
                    <a:pt x="91" y="706"/>
                  </a:lnTo>
                  <a:lnTo>
                    <a:pt x="68" y="757"/>
                  </a:lnTo>
                  <a:lnTo>
                    <a:pt x="50" y="798"/>
                  </a:lnTo>
                  <a:lnTo>
                    <a:pt x="35" y="831"/>
                  </a:lnTo>
                  <a:lnTo>
                    <a:pt x="25" y="852"/>
                  </a:lnTo>
                  <a:lnTo>
                    <a:pt x="17" y="874"/>
                  </a:lnTo>
                  <a:lnTo>
                    <a:pt x="10" y="895"/>
                  </a:lnTo>
                  <a:lnTo>
                    <a:pt x="6" y="915"/>
                  </a:lnTo>
                  <a:lnTo>
                    <a:pt x="2" y="937"/>
                  </a:lnTo>
                  <a:lnTo>
                    <a:pt x="1" y="957"/>
                  </a:lnTo>
                  <a:lnTo>
                    <a:pt x="0" y="978"/>
                  </a:lnTo>
                  <a:lnTo>
                    <a:pt x="0" y="999"/>
                  </a:lnTo>
                  <a:lnTo>
                    <a:pt x="2" y="1020"/>
                  </a:lnTo>
                  <a:lnTo>
                    <a:pt x="4" y="1042"/>
                  </a:lnTo>
                  <a:lnTo>
                    <a:pt x="8" y="1062"/>
                  </a:lnTo>
                  <a:lnTo>
                    <a:pt x="12" y="1083"/>
                  </a:lnTo>
                  <a:lnTo>
                    <a:pt x="18" y="1105"/>
                  </a:lnTo>
                  <a:lnTo>
                    <a:pt x="24" y="1126"/>
                  </a:lnTo>
                  <a:lnTo>
                    <a:pt x="31" y="1147"/>
                  </a:lnTo>
                  <a:lnTo>
                    <a:pt x="38" y="1170"/>
                  </a:lnTo>
                  <a:lnTo>
                    <a:pt x="53" y="1214"/>
                  </a:lnTo>
                  <a:lnTo>
                    <a:pt x="70" y="1259"/>
                  </a:lnTo>
                  <a:lnTo>
                    <a:pt x="88" y="1306"/>
                  </a:lnTo>
                  <a:lnTo>
                    <a:pt x="106" y="1355"/>
                  </a:lnTo>
                  <a:lnTo>
                    <a:pt x="122" y="1406"/>
                  </a:lnTo>
                  <a:lnTo>
                    <a:pt x="139" y="1458"/>
                  </a:lnTo>
                  <a:lnTo>
                    <a:pt x="146" y="1485"/>
                  </a:lnTo>
                  <a:lnTo>
                    <a:pt x="152" y="1513"/>
                  </a:lnTo>
                  <a:lnTo>
                    <a:pt x="158" y="1540"/>
                  </a:lnTo>
                  <a:lnTo>
                    <a:pt x="163" y="1570"/>
                  </a:lnTo>
                  <a:lnTo>
                    <a:pt x="169" y="1616"/>
                  </a:lnTo>
                  <a:lnTo>
                    <a:pt x="174" y="1660"/>
                  </a:lnTo>
                  <a:lnTo>
                    <a:pt x="176" y="1704"/>
                  </a:lnTo>
                  <a:lnTo>
                    <a:pt x="176" y="1747"/>
                  </a:lnTo>
                  <a:lnTo>
                    <a:pt x="176" y="1767"/>
                  </a:lnTo>
                  <a:lnTo>
                    <a:pt x="175" y="1789"/>
                  </a:lnTo>
                  <a:lnTo>
                    <a:pt x="173" y="1809"/>
                  </a:lnTo>
                  <a:lnTo>
                    <a:pt x="171" y="1830"/>
                  </a:lnTo>
                  <a:lnTo>
                    <a:pt x="166" y="1871"/>
                  </a:lnTo>
                  <a:lnTo>
                    <a:pt x="158" y="1912"/>
                  </a:lnTo>
                  <a:lnTo>
                    <a:pt x="149" y="1953"/>
                  </a:lnTo>
                  <a:lnTo>
                    <a:pt x="137" y="1993"/>
                  </a:lnTo>
                  <a:lnTo>
                    <a:pt x="123" y="2034"/>
                  </a:lnTo>
                  <a:lnTo>
                    <a:pt x="107" y="2075"/>
                  </a:lnTo>
                  <a:lnTo>
                    <a:pt x="90" y="2116"/>
                  </a:lnTo>
                  <a:lnTo>
                    <a:pt x="69" y="2158"/>
                  </a:lnTo>
                  <a:lnTo>
                    <a:pt x="48" y="2201"/>
                  </a:lnTo>
                  <a:lnTo>
                    <a:pt x="25" y="2244"/>
                  </a:lnTo>
                  <a:lnTo>
                    <a:pt x="61" y="2210"/>
                  </a:lnTo>
                  <a:lnTo>
                    <a:pt x="95" y="2176"/>
                  </a:lnTo>
                  <a:lnTo>
                    <a:pt x="124" y="2145"/>
                  </a:lnTo>
                  <a:lnTo>
                    <a:pt x="151" y="2113"/>
                  </a:lnTo>
                  <a:lnTo>
                    <a:pt x="174" y="2083"/>
                  </a:lnTo>
                  <a:lnTo>
                    <a:pt x="195" y="2052"/>
                  </a:lnTo>
                  <a:lnTo>
                    <a:pt x="212" y="2024"/>
                  </a:lnTo>
                  <a:lnTo>
                    <a:pt x="227" y="1994"/>
                  </a:lnTo>
                  <a:lnTo>
                    <a:pt x="240" y="1966"/>
                  </a:lnTo>
                  <a:lnTo>
                    <a:pt x="252" y="1937"/>
                  </a:lnTo>
                  <a:lnTo>
                    <a:pt x="262" y="1908"/>
                  </a:lnTo>
                  <a:lnTo>
                    <a:pt x="270" y="1879"/>
                  </a:lnTo>
                  <a:lnTo>
                    <a:pt x="278" y="1850"/>
                  </a:lnTo>
                  <a:lnTo>
                    <a:pt x="285" y="1820"/>
                  </a:lnTo>
                  <a:lnTo>
                    <a:pt x="291" y="1791"/>
                  </a:lnTo>
                  <a:lnTo>
                    <a:pt x="297" y="1759"/>
                  </a:lnTo>
                  <a:lnTo>
                    <a:pt x="299" y="1771"/>
                  </a:lnTo>
                  <a:lnTo>
                    <a:pt x="303" y="1786"/>
                  </a:lnTo>
                  <a:lnTo>
                    <a:pt x="308" y="1801"/>
                  </a:lnTo>
                  <a:lnTo>
                    <a:pt x="315" y="1817"/>
                  </a:lnTo>
                  <a:lnTo>
                    <a:pt x="331" y="1855"/>
                  </a:lnTo>
                  <a:lnTo>
                    <a:pt x="350" y="1896"/>
                  </a:lnTo>
                  <a:lnTo>
                    <a:pt x="373" y="1940"/>
                  </a:lnTo>
                  <a:lnTo>
                    <a:pt x="397" y="1988"/>
                  </a:lnTo>
                  <a:lnTo>
                    <a:pt x="422" y="2039"/>
                  </a:lnTo>
                  <a:lnTo>
                    <a:pt x="446" y="2091"/>
                  </a:lnTo>
                  <a:lnTo>
                    <a:pt x="457" y="2118"/>
                  </a:lnTo>
                  <a:lnTo>
                    <a:pt x="467" y="2145"/>
                  </a:lnTo>
                  <a:lnTo>
                    <a:pt x="478" y="2172"/>
                  </a:lnTo>
                  <a:lnTo>
                    <a:pt x="488" y="2199"/>
                  </a:lnTo>
                  <a:lnTo>
                    <a:pt x="496" y="2226"/>
                  </a:lnTo>
                  <a:lnTo>
                    <a:pt x="503" y="2254"/>
                  </a:lnTo>
                  <a:lnTo>
                    <a:pt x="509" y="2280"/>
                  </a:lnTo>
                  <a:lnTo>
                    <a:pt x="514" y="2308"/>
                  </a:lnTo>
                  <a:lnTo>
                    <a:pt x="517" y="2334"/>
                  </a:lnTo>
                  <a:lnTo>
                    <a:pt x="519" y="2360"/>
                  </a:lnTo>
                  <a:lnTo>
                    <a:pt x="519" y="2385"/>
                  </a:lnTo>
                  <a:lnTo>
                    <a:pt x="517" y="2411"/>
                  </a:lnTo>
                  <a:lnTo>
                    <a:pt x="513" y="2435"/>
                  </a:lnTo>
                  <a:lnTo>
                    <a:pt x="508" y="2459"/>
                  </a:lnTo>
                  <a:lnTo>
                    <a:pt x="499" y="2482"/>
                  </a:lnTo>
                  <a:lnTo>
                    <a:pt x="489" y="2504"/>
                  </a:lnTo>
                  <a:lnTo>
                    <a:pt x="593" y="2452"/>
                  </a:lnTo>
                  <a:lnTo>
                    <a:pt x="688" y="2398"/>
                  </a:lnTo>
                  <a:lnTo>
                    <a:pt x="776" y="2343"/>
                  </a:lnTo>
                  <a:lnTo>
                    <a:pt x="856" y="2286"/>
                  </a:lnTo>
                  <a:lnTo>
                    <a:pt x="930" y="2228"/>
                  </a:lnTo>
                  <a:lnTo>
                    <a:pt x="996" y="2168"/>
                  </a:lnTo>
                  <a:lnTo>
                    <a:pt x="1056" y="2108"/>
                  </a:lnTo>
                  <a:lnTo>
                    <a:pt x="1109" y="2046"/>
                  </a:lnTo>
                  <a:lnTo>
                    <a:pt x="1156" y="1983"/>
                  </a:lnTo>
                  <a:lnTo>
                    <a:pt x="1196" y="1919"/>
                  </a:lnTo>
                  <a:lnTo>
                    <a:pt x="1232" y="1854"/>
                  </a:lnTo>
                  <a:lnTo>
                    <a:pt x="1262" y="1787"/>
                  </a:lnTo>
                  <a:lnTo>
                    <a:pt x="1286" y="1720"/>
                  </a:lnTo>
                  <a:lnTo>
                    <a:pt x="1305" y="1652"/>
                  </a:lnTo>
                  <a:lnTo>
                    <a:pt x="1321" y="1583"/>
                  </a:lnTo>
                  <a:lnTo>
                    <a:pt x="1331" y="1514"/>
                  </a:lnTo>
                  <a:lnTo>
                    <a:pt x="1337" y="1444"/>
                  </a:lnTo>
                  <a:lnTo>
                    <a:pt x="1339" y="1373"/>
                  </a:lnTo>
                  <a:lnTo>
                    <a:pt x="1337" y="1302"/>
                  </a:lnTo>
                  <a:lnTo>
                    <a:pt x="1332" y="1231"/>
                  </a:lnTo>
                  <a:lnTo>
                    <a:pt x="1323" y="1159"/>
                  </a:lnTo>
                  <a:lnTo>
                    <a:pt x="1311" y="1086"/>
                  </a:lnTo>
                  <a:lnTo>
                    <a:pt x="1297" y="1014"/>
                  </a:lnTo>
                  <a:lnTo>
                    <a:pt x="1280" y="942"/>
                  </a:lnTo>
                  <a:lnTo>
                    <a:pt x="1261" y="869"/>
                  </a:lnTo>
                  <a:lnTo>
                    <a:pt x="1239" y="796"/>
                  </a:lnTo>
                  <a:lnTo>
                    <a:pt x="1216" y="724"/>
                  </a:lnTo>
                  <a:lnTo>
                    <a:pt x="1191" y="651"/>
                  </a:lnTo>
                  <a:lnTo>
                    <a:pt x="1165" y="578"/>
                  </a:lnTo>
                  <a:lnTo>
                    <a:pt x="1138" y="506"/>
                  </a:lnTo>
                  <a:lnTo>
                    <a:pt x="1110" y="434"/>
                  </a:lnTo>
                  <a:lnTo>
                    <a:pt x="1081" y="363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7" name="Freeform 186"/>
            <p:cNvSpPr>
              <a:spLocks/>
            </p:cNvSpPr>
            <p:nvPr/>
          </p:nvSpPr>
          <p:spPr bwMode="auto">
            <a:xfrm>
              <a:off x="2613026" y="14288"/>
              <a:ext cx="155575" cy="98425"/>
            </a:xfrm>
            <a:custGeom>
              <a:avLst/>
              <a:gdLst>
                <a:gd name="T0" fmla="*/ 2147483647 w 1473"/>
                <a:gd name="T1" fmla="*/ 2147483647 h 926"/>
                <a:gd name="T2" fmla="*/ 2147483647 w 1473"/>
                <a:gd name="T3" fmla="*/ 2147483647 h 926"/>
                <a:gd name="T4" fmla="*/ 2147483647 w 1473"/>
                <a:gd name="T5" fmla="*/ 2147483647 h 926"/>
                <a:gd name="T6" fmla="*/ 2147483647 w 1473"/>
                <a:gd name="T7" fmla="*/ 2147483647 h 926"/>
                <a:gd name="T8" fmla="*/ 2147483647 w 1473"/>
                <a:gd name="T9" fmla="*/ 2147483647 h 926"/>
                <a:gd name="T10" fmla="*/ 2147483647 w 1473"/>
                <a:gd name="T11" fmla="*/ 2147483647 h 926"/>
                <a:gd name="T12" fmla="*/ 2147483647 w 1473"/>
                <a:gd name="T13" fmla="*/ 2147483647 h 926"/>
                <a:gd name="T14" fmla="*/ 2147483647 w 1473"/>
                <a:gd name="T15" fmla="*/ 2147483647 h 926"/>
                <a:gd name="T16" fmla="*/ 2147483647 w 1473"/>
                <a:gd name="T17" fmla="*/ 2147483647 h 926"/>
                <a:gd name="T18" fmla="*/ 2147483647 w 1473"/>
                <a:gd name="T19" fmla="*/ 2147483647 h 926"/>
                <a:gd name="T20" fmla="*/ 2147483647 w 1473"/>
                <a:gd name="T21" fmla="*/ 2147483647 h 926"/>
                <a:gd name="T22" fmla="*/ 2147483647 w 1473"/>
                <a:gd name="T23" fmla="*/ 2147483647 h 926"/>
                <a:gd name="T24" fmla="*/ 2147483647 w 1473"/>
                <a:gd name="T25" fmla="*/ 2147483647 h 926"/>
                <a:gd name="T26" fmla="*/ 2147483647 w 1473"/>
                <a:gd name="T27" fmla="*/ 2147483647 h 926"/>
                <a:gd name="T28" fmla="*/ 2147483647 w 1473"/>
                <a:gd name="T29" fmla="*/ 2147483647 h 926"/>
                <a:gd name="T30" fmla="*/ 2147483647 w 1473"/>
                <a:gd name="T31" fmla="*/ 2147483647 h 926"/>
                <a:gd name="T32" fmla="*/ 2147483647 w 1473"/>
                <a:gd name="T33" fmla="*/ 2147483647 h 926"/>
                <a:gd name="T34" fmla="*/ 2147483647 w 1473"/>
                <a:gd name="T35" fmla="*/ 2147483647 h 926"/>
                <a:gd name="T36" fmla="*/ 2147483647 w 1473"/>
                <a:gd name="T37" fmla="*/ 2147483647 h 926"/>
                <a:gd name="T38" fmla="*/ 2147483647 w 1473"/>
                <a:gd name="T39" fmla="*/ 2147483647 h 926"/>
                <a:gd name="T40" fmla="*/ 2147483647 w 1473"/>
                <a:gd name="T41" fmla="*/ 2147483647 h 926"/>
                <a:gd name="T42" fmla="*/ 2147483647 w 1473"/>
                <a:gd name="T43" fmla="*/ 2147483647 h 926"/>
                <a:gd name="T44" fmla="*/ 2147483647 w 1473"/>
                <a:gd name="T45" fmla="*/ 2147483647 h 926"/>
                <a:gd name="T46" fmla="*/ 2147483647 w 1473"/>
                <a:gd name="T47" fmla="*/ 2147483647 h 926"/>
                <a:gd name="T48" fmla="*/ 2147483647 w 1473"/>
                <a:gd name="T49" fmla="*/ 2147483647 h 926"/>
                <a:gd name="T50" fmla="*/ 2147483647 w 1473"/>
                <a:gd name="T51" fmla="*/ 2147483647 h 926"/>
                <a:gd name="T52" fmla="*/ 2147483647 w 1473"/>
                <a:gd name="T53" fmla="*/ 2147483647 h 926"/>
                <a:gd name="T54" fmla="*/ 2147483647 w 1473"/>
                <a:gd name="T55" fmla="*/ 2147483647 h 926"/>
                <a:gd name="T56" fmla="*/ 2147483647 w 1473"/>
                <a:gd name="T57" fmla="*/ 2147483647 h 926"/>
                <a:gd name="T58" fmla="*/ 2147483647 w 1473"/>
                <a:gd name="T59" fmla="*/ 2147483647 h 926"/>
                <a:gd name="T60" fmla="*/ 2147483647 w 1473"/>
                <a:gd name="T61" fmla="*/ 2147483647 h 926"/>
                <a:gd name="T62" fmla="*/ 2147483647 w 1473"/>
                <a:gd name="T63" fmla="*/ 2147483647 h 926"/>
                <a:gd name="T64" fmla="*/ 2147483647 w 1473"/>
                <a:gd name="T65" fmla="*/ 2147483647 h 926"/>
                <a:gd name="T66" fmla="*/ 2147483647 w 1473"/>
                <a:gd name="T67" fmla="*/ 2147483647 h 926"/>
                <a:gd name="T68" fmla="*/ 2147483647 w 1473"/>
                <a:gd name="T69" fmla="*/ 2147483647 h 926"/>
                <a:gd name="T70" fmla="*/ 2147483647 w 1473"/>
                <a:gd name="T71" fmla="*/ 2147483647 h 926"/>
                <a:gd name="T72" fmla="*/ 2147483647 w 1473"/>
                <a:gd name="T73" fmla="*/ 2147483647 h 926"/>
                <a:gd name="T74" fmla="*/ 2147483647 w 1473"/>
                <a:gd name="T75" fmla="*/ 2147483647 h 926"/>
                <a:gd name="T76" fmla="*/ 2147483647 w 1473"/>
                <a:gd name="T77" fmla="*/ 2147483647 h 926"/>
                <a:gd name="T78" fmla="*/ 2147483647 w 1473"/>
                <a:gd name="T79" fmla="*/ 2147483647 h 926"/>
                <a:gd name="T80" fmla="*/ 2147483647 w 1473"/>
                <a:gd name="T81" fmla="*/ 2147483647 h 926"/>
                <a:gd name="T82" fmla="*/ 2147483647 w 1473"/>
                <a:gd name="T83" fmla="*/ 2147483647 h 926"/>
                <a:gd name="T84" fmla="*/ 2147483647 w 1473"/>
                <a:gd name="T85" fmla="*/ 2147483647 h 926"/>
                <a:gd name="T86" fmla="*/ 2147483647 w 1473"/>
                <a:gd name="T87" fmla="*/ 2147483647 h 926"/>
                <a:gd name="T88" fmla="*/ 2147483647 w 1473"/>
                <a:gd name="T89" fmla="*/ 2147483647 h 926"/>
                <a:gd name="T90" fmla="*/ 2147483647 w 1473"/>
                <a:gd name="T91" fmla="*/ 2147483647 h 926"/>
                <a:gd name="T92" fmla="*/ 2147483647 w 1473"/>
                <a:gd name="T93" fmla="*/ 2147483647 h 926"/>
                <a:gd name="T94" fmla="*/ 2147483647 w 1473"/>
                <a:gd name="T95" fmla="*/ 2147483647 h 926"/>
                <a:gd name="T96" fmla="*/ 2147483647 w 1473"/>
                <a:gd name="T97" fmla="*/ 2147483647 h 926"/>
                <a:gd name="T98" fmla="*/ 2147483647 w 1473"/>
                <a:gd name="T99" fmla="*/ 2147483647 h 926"/>
                <a:gd name="T100" fmla="*/ 2147483647 w 1473"/>
                <a:gd name="T101" fmla="*/ 2147483647 h 926"/>
                <a:gd name="T102" fmla="*/ 2147483647 w 1473"/>
                <a:gd name="T103" fmla="*/ 2147483647 h 926"/>
                <a:gd name="T104" fmla="*/ 2147483647 w 1473"/>
                <a:gd name="T105" fmla="*/ 2147483647 h 926"/>
                <a:gd name="T106" fmla="*/ 2147483647 w 1473"/>
                <a:gd name="T107" fmla="*/ 2147483647 h 926"/>
                <a:gd name="T108" fmla="*/ 2147483647 w 1473"/>
                <a:gd name="T109" fmla="*/ 2147483647 h 9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73"/>
                <a:gd name="T166" fmla="*/ 0 h 926"/>
                <a:gd name="T167" fmla="*/ 1473 w 1473"/>
                <a:gd name="T168" fmla="*/ 926 h 9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73" h="926">
                  <a:moveTo>
                    <a:pt x="1473" y="699"/>
                  </a:moveTo>
                  <a:lnTo>
                    <a:pt x="1442" y="698"/>
                  </a:lnTo>
                  <a:lnTo>
                    <a:pt x="1404" y="695"/>
                  </a:lnTo>
                  <a:lnTo>
                    <a:pt x="1362" y="689"/>
                  </a:lnTo>
                  <a:lnTo>
                    <a:pt x="1317" y="682"/>
                  </a:lnTo>
                  <a:lnTo>
                    <a:pt x="1267" y="673"/>
                  </a:lnTo>
                  <a:lnTo>
                    <a:pt x="1216" y="662"/>
                  </a:lnTo>
                  <a:lnTo>
                    <a:pt x="1164" y="649"/>
                  </a:lnTo>
                  <a:lnTo>
                    <a:pt x="1112" y="633"/>
                  </a:lnTo>
                  <a:lnTo>
                    <a:pt x="1086" y="625"/>
                  </a:lnTo>
                  <a:lnTo>
                    <a:pt x="1061" y="617"/>
                  </a:lnTo>
                  <a:lnTo>
                    <a:pt x="1037" y="607"/>
                  </a:lnTo>
                  <a:lnTo>
                    <a:pt x="1012" y="598"/>
                  </a:lnTo>
                  <a:lnTo>
                    <a:pt x="989" y="588"/>
                  </a:lnTo>
                  <a:lnTo>
                    <a:pt x="966" y="576"/>
                  </a:lnTo>
                  <a:lnTo>
                    <a:pt x="945" y="565"/>
                  </a:lnTo>
                  <a:lnTo>
                    <a:pt x="925" y="553"/>
                  </a:lnTo>
                  <a:lnTo>
                    <a:pt x="905" y="541"/>
                  </a:lnTo>
                  <a:lnTo>
                    <a:pt x="888" y="529"/>
                  </a:lnTo>
                  <a:lnTo>
                    <a:pt x="871" y="515"/>
                  </a:lnTo>
                  <a:lnTo>
                    <a:pt x="856" y="502"/>
                  </a:lnTo>
                  <a:lnTo>
                    <a:pt x="843" y="488"/>
                  </a:lnTo>
                  <a:lnTo>
                    <a:pt x="832" y="474"/>
                  </a:lnTo>
                  <a:lnTo>
                    <a:pt x="823" y="458"/>
                  </a:lnTo>
                  <a:lnTo>
                    <a:pt x="816" y="443"/>
                  </a:lnTo>
                  <a:lnTo>
                    <a:pt x="812" y="431"/>
                  </a:lnTo>
                  <a:lnTo>
                    <a:pt x="810" y="417"/>
                  </a:lnTo>
                  <a:lnTo>
                    <a:pt x="810" y="402"/>
                  </a:lnTo>
                  <a:lnTo>
                    <a:pt x="812" y="386"/>
                  </a:lnTo>
                  <a:lnTo>
                    <a:pt x="815" y="370"/>
                  </a:lnTo>
                  <a:lnTo>
                    <a:pt x="819" y="354"/>
                  </a:lnTo>
                  <a:lnTo>
                    <a:pt x="825" y="335"/>
                  </a:lnTo>
                  <a:lnTo>
                    <a:pt x="832" y="318"/>
                  </a:lnTo>
                  <a:lnTo>
                    <a:pt x="840" y="300"/>
                  </a:lnTo>
                  <a:lnTo>
                    <a:pt x="850" y="281"/>
                  </a:lnTo>
                  <a:lnTo>
                    <a:pt x="860" y="262"/>
                  </a:lnTo>
                  <a:lnTo>
                    <a:pt x="873" y="244"/>
                  </a:lnTo>
                  <a:lnTo>
                    <a:pt x="885" y="225"/>
                  </a:lnTo>
                  <a:lnTo>
                    <a:pt x="899" y="207"/>
                  </a:lnTo>
                  <a:lnTo>
                    <a:pt x="913" y="190"/>
                  </a:lnTo>
                  <a:lnTo>
                    <a:pt x="928" y="172"/>
                  </a:lnTo>
                  <a:lnTo>
                    <a:pt x="943" y="156"/>
                  </a:lnTo>
                  <a:lnTo>
                    <a:pt x="959" y="140"/>
                  </a:lnTo>
                  <a:lnTo>
                    <a:pt x="975" y="125"/>
                  </a:lnTo>
                  <a:lnTo>
                    <a:pt x="993" y="110"/>
                  </a:lnTo>
                  <a:lnTo>
                    <a:pt x="1010" y="98"/>
                  </a:lnTo>
                  <a:lnTo>
                    <a:pt x="1027" y="86"/>
                  </a:lnTo>
                  <a:lnTo>
                    <a:pt x="1045" y="76"/>
                  </a:lnTo>
                  <a:lnTo>
                    <a:pt x="1062" y="67"/>
                  </a:lnTo>
                  <a:lnTo>
                    <a:pt x="1079" y="59"/>
                  </a:lnTo>
                  <a:lnTo>
                    <a:pt x="1097" y="53"/>
                  </a:lnTo>
                  <a:lnTo>
                    <a:pt x="1113" y="50"/>
                  </a:lnTo>
                  <a:lnTo>
                    <a:pt x="1130" y="48"/>
                  </a:lnTo>
                  <a:lnTo>
                    <a:pt x="1146" y="48"/>
                  </a:lnTo>
                  <a:lnTo>
                    <a:pt x="1162" y="50"/>
                  </a:lnTo>
                  <a:lnTo>
                    <a:pt x="1177" y="54"/>
                  </a:lnTo>
                  <a:lnTo>
                    <a:pt x="1191" y="61"/>
                  </a:lnTo>
                  <a:lnTo>
                    <a:pt x="1175" y="52"/>
                  </a:lnTo>
                  <a:lnTo>
                    <a:pt x="1158" y="44"/>
                  </a:lnTo>
                  <a:lnTo>
                    <a:pt x="1140" y="37"/>
                  </a:lnTo>
                  <a:lnTo>
                    <a:pt x="1122" y="31"/>
                  </a:lnTo>
                  <a:lnTo>
                    <a:pt x="1103" y="25"/>
                  </a:lnTo>
                  <a:lnTo>
                    <a:pt x="1084" y="20"/>
                  </a:lnTo>
                  <a:lnTo>
                    <a:pt x="1065" y="15"/>
                  </a:lnTo>
                  <a:lnTo>
                    <a:pt x="1045" y="12"/>
                  </a:lnTo>
                  <a:lnTo>
                    <a:pt x="1025" y="8"/>
                  </a:lnTo>
                  <a:lnTo>
                    <a:pt x="1005" y="5"/>
                  </a:lnTo>
                  <a:lnTo>
                    <a:pt x="985" y="3"/>
                  </a:lnTo>
                  <a:lnTo>
                    <a:pt x="964" y="1"/>
                  </a:lnTo>
                  <a:lnTo>
                    <a:pt x="923" y="0"/>
                  </a:lnTo>
                  <a:lnTo>
                    <a:pt x="881" y="0"/>
                  </a:lnTo>
                  <a:lnTo>
                    <a:pt x="838" y="2"/>
                  </a:lnTo>
                  <a:lnTo>
                    <a:pt x="796" y="5"/>
                  </a:lnTo>
                  <a:lnTo>
                    <a:pt x="755" y="10"/>
                  </a:lnTo>
                  <a:lnTo>
                    <a:pt x="713" y="15"/>
                  </a:lnTo>
                  <a:lnTo>
                    <a:pt x="673" y="22"/>
                  </a:lnTo>
                  <a:lnTo>
                    <a:pt x="633" y="28"/>
                  </a:lnTo>
                  <a:lnTo>
                    <a:pt x="596" y="35"/>
                  </a:lnTo>
                  <a:lnTo>
                    <a:pt x="559" y="42"/>
                  </a:lnTo>
                  <a:lnTo>
                    <a:pt x="534" y="48"/>
                  </a:lnTo>
                  <a:lnTo>
                    <a:pt x="509" y="54"/>
                  </a:lnTo>
                  <a:lnTo>
                    <a:pt x="485" y="60"/>
                  </a:lnTo>
                  <a:lnTo>
                    <a:pt x="462" y="68"/>
                  </a:lnTo>
                  <a:lnTo>
                    <a:pt x="441" y="75"/>
                  </a:lnTo>
                  <a:lnTo>
                    <a:pt x="421" y="83"/>
                  </a:lnTo>
                  <a:lnTo>
                    <a:pt x="400" y="91"/>
                  </a:lnTo>
                  <a:lnTo>
                    <a:pt x="381" y="99"/>
                  </a:lnTo>
                  <a:lnTo>
                    <a:pt x="363" y="107"/>
                  </a:lnTo>
                  <a:lnTo>
                    <a:pt x="345" y="116"/>
                  </a:lnTo>
                  <a:lnTo>
                    <a:pt x="328" y="126"/>
                  </a:lnTo>
                  <a:lnTo>
                    <a:pt x="312" y="136"/>
                  </a:lnTo>
                  <a:lnTo>
                    <a:pt x="280" y="156"/>
                  </a:lnTo>
                  <a:lnTo>
                    <a:pt x="250" y="177"/>
                  </a:lnTo>
                  <a:lnTo>
                    <a:pt x="220" y="200"/>
                  </a:lnTo>
                  <a:lnTo>
                    <a:pt x="192" y="223"/>
                  </a:lnTo>
                  <a:lnTo>
                    <a:pt x="162" y="249"/>
                  </a:lnTo>
                  <a:lnTo>
                    <a:pt x="132" y="274"/>
                  </a:lnTo>
                  <a:lnTo>
                    <a:pt x="102" y="301"/>
                  </a:lnTo>
                  <a:lnTo>
                    <a:pt x="70" y="328"/>
                  </a:lnTo>
                  <a:lnTo>
                    <a:pt x="37" y="356"/>
                  </a:lnTo>
                  <a:lnTo>
                    <a:pt x="0" y="385"/>
                  </a:lnTo>
                  <a:lnTo>
                    <a:pt x="16" y="373"/>
                  </a:lnTo>
                  <a:lnTo>
                    <a:pt x="33" y="361"/>
                  </a:lnTo>
                  <a:lnTo>
                    <a:pt x="50" y="350"/>
                  </a:lnTo>
                  <a:lnTo>
                    <a:pt x="67" y="338"/>
                  </a:lnTo>
                  <a:lnTo>
                    <a:pt x="85" y="328"/>
                  </a:lnTo>
                  <a:lnTo>
                    <a:pt x="103" y="318"/>
                  </a:lnTo>
                  <a:lnTo>
                    <a:pt x="121" y="309"/>
                  </a:lnTo>
                  <a:lnTo>
                    <a:pt x="140" y="301"/>
                  </a:lnTo>
                  <a:lnTo>
                    <a:pt x="158" y="293"/>
                  </a:lnTo>
                  <a:lnTo>
                    <a:pt x="177" y="284"/>
                  </a:lnTo>
                  <a:lnTo>
                    <a:pt x="196" y="277"/>
                  </a:lnTo>
                  <a:lnTo>
                    <a:pt x="215" y="271"/>
                  </a:lnTo>
                  <a:lnTo>
                    <a:pt x="234" y="265"/>
                  </a:lnTo>
                  <a:lnTo>
                    <a:pt x="255" y="259"/>
                  </a:lnTo>
                  <a:lnTo>
                    <a:pt x="274" y="255"/>
                  </a:lnTo>
                  <a:lnTo>
                    <a:pt x="294" y="251"/>
                  </a:lnTo>
                  <a:lnTo>
                    <a:pt x="314" y="247"/>
                  </a:lnTo>
                  <a:lnTo>
                    <a:pt x="334" y="244"/>
                  </a:lnTo>
                  <a:lnTo>
                    <a:pt x="354" y="242"/>
                  </a:lnTo>
                  <a:lnTo>
                    <a:pt x="374" y="240"/>
                  </a:lnTo>
                  <a:lnTo>
                    <a:pt x="394" y="240"/>
                  </a:lnTo>
                  <a:lnTo>
                    <a:pt x="414" y="239"/>
                  </a:lnTo>
                  <a:lnTo>
                    <a:pt x="435" y="240"/>
                  </a:lnTo>
                  <a:lnTo>
                    <a:pt x="455" y="241"/>
                  </a:lnTo>
                  <a:lnTo>
                    <a:pt x="476" y="243"/>
                  </a:lnTo>
                  <a:lnTo>
                    <a:pt x="495" y="245"/>
                  </a:lnTo>
                  <a:lnTo>
                    <a:pt x="515" y="248"/>
                  </a:lnTo>
                  <a:lnTo>
                    <a:pt x="536" y="252"/>
                  </a:lnTo>
                  <a:lnTo>
                    <a:pt x="555" y="257"/>
                  </a:lnTo>
                  <a:lnTo>
                    <a:pt x="575" y="262"/>
                  </a:lnTo>
                  <a:lnTo>
                    <a:pt x="595" y="269"/>
                  </a:lnTo>
                  <a:lnTo>
                    <a:pt x="614" y="276"/>
                  </a:lnTo>
                  <a:lnTo>
                    <a:pt x="569" y="298"/>
                  </a:lnTo>
                  <a:lnTo>
                    <a:pt x="524" y="322"/>
                  </a:lnTo>
                  <a:lnTo>
                    <a:pt x="502" y="335"/>
                  </a:lnTo>
                  <a:lnTo>
                    <a:pt x="480" y="348"/>
                  </a:lnTo>
                  <a:lnTo>
                    <a:pt x="458" y="363"/>
                  </a:lnTo>
                  <a:lnTo>
                    <a:pt x="437" y="377"/>
                  </a:lnTo>
                  <a:lnTo>
                    <a:pt x="417" y="391"/>
                  </a:lnTo>
                  <a:lnTo>
                    <a:pt x="396" y="406"/>
                  </a:lnTo>
                  <a:lnTo>
                    <a:pt x="377" y="423"/>
                  </a:lnTo>
                  <a:lnTo>
                    <a:pt x="357" y="439"/>
                  </a:lnTo>
                  <a:lnTo>
                    <a:pt x="340" y="456"/>
                  </a:lnTo>
                  <a:lnTo>
                    <a:pt x="323" y="474"/>
                  </a:lnTo>
                  <a:lnTo>
                    <a:pt x="307" y="491"/>
                  </a:lnTo>
                  <a:lnTo>
                    <a:pt x="292" y="509"/>
                  </a:lnTo>
                  <a:lnTo>
                    <a:pt x="305" y="506"/>
                  </a:lnTo>
                  <a:lnTo>
                    <a:pt x="318" y="504"/>
                  </a:lnTo>
                  <a:lnTo>
                    <a:pt x="331" y="503"/>
                  </a:lnTo>
                  <a:lnTo>
                    <a:pt x="344" y="502"/>
                  </a:lnTo>
                  <a:lnTo>
                    <a:pt x="371" y="502"/>
                  </a:lnTo>
                  <a:lnTo>
                    <a:pt x="397" y="503"/>
                  </a:lnTo>
                  <a:lnTo>
                    <a:pt x="423" y="505"/>
                  </a:lnTo>
                  <a:lnTo>
                    <a:pt x="449" y="506"/>
                  </a:lnTo>
                  <a:lnTo>
                    <a:pt x="461" y="506"/>
                  </a:lnTo>
                  <a:lnTo>
                    <a:pt x="475" y="506"/>
                  </a:lnTo>
                  <a:lnTo>
                    <a:pt x="487" y="505"/>
                  </a:lnTo>
                  <a:lnTo>
                    <a:pt x="499" y="504"/>
                  </a:lnTo>
                  <a:lnTo>
                    <a:pt x="485" y="511"/>
                  </a:lnTo>
                  <a:lnTo>
                    <a:pt x="472" y="518"/>
                  </a:lnTo>
                  <a:lnTo>
                    <a:pt x="458" y="526"/>
                  </a:lnTo>
                  <a:lnTo>
                    <a:pt x="446" y="533"/>
                  </a:lnTo>
                  <a:lnTo>
                    <a:pt x="435" y="541"/>
                  </a:lnTo>
                  <a:lnTo>
                    <a:pt x="425" y="549"/>
                  </a:lnTo>
                  <a:lnTo>
                    <a:pt x="414" y="557"/>
                  </a:lnTo>
                  <a:lnTo>
                    <a:pt x="405" y="565"/>
                  </a:lnTo>
                  <a:lnTo>
                    <a:pt x="397" y="573"/>
                  </a:lnTo>
                  <a:lnTo>
                    <a:pt x="390" y="583"/>
                  </a:lnTo>
                  <a:lnTo>
                    <a:pt x="384" y="591"/>
                  </a:lnTo>
                  <a:lnTo>
                    <a:pt x="378" y="600"/>
                  </a:lnTo>
                  <a:lnTo>
                    <a:pt x="373" y="609"/>
                  </a:lnTo>
                  <a:lnTo>
                    <a:pt x="369" y="618"/>
                  </a:lnTo>
                  <a:lnTo>
                    <a:pt x="366" y="627"/>
                  </a:lnTo>
                  <a:lnTo>
                    <a:pt x="363" y="638"/>
                  </a:lnTo>
                  <a:lnTo>
                    <a:pt x="361" y="647"/>
                  </a:lnTo>
                  <a:lnTo>
                    <a:pt x="361" y="657"/>
                  </a:lnTo>
                  <a:lnTo>
                    <a:pt x="361" y="667"/>
                  </a:lnTo>
                  <a:lnTo>
                    <a:pt x="361" y="677"/>
                  </a:lnTo>
                  <a:lnTo>
                    <a:pt x="363" y="687"/>
                  </a:lnTo>
                  <a:lnTo>
                    <a:pt x="365" y="699"/>
                  </a:lnTo>
                  <a:lnTo>
                    <a:pt x="369" y="709"/>
                  </a:lnTo>
                  <a:lnTo>
                    <a:pt x="373" y="720"/>
                  </a:lnTo>
                  <a:lnTo>
                    <a:pt x="378" y="731"/>
                  </a:lnTo>
                  <a:lnTo>
                    <a:pt x="384" y="742"/>
                  </a:lnTo>
                  <a:lnTo>
                    <a:pt x="390" y="754"/>
                  </a:lnTo>
                  <a:lnTo>
                    <a:pt x="398" y="765"/>
                  </a:lnTo>
                  <a:lnTo>
                    <a:pt x="406" y="777"/>
                  </a:lnTo>
                  <a:lnTo>
                    <a:pt x="417" y="788"/>
                  </a:lnTo>
                  <a:lnTo>
                    <a:pt x="427" y="800"/>
                  </a:lnTo>
                  <a:lnTo>
                    <a:pt x="438" y="813"/>
                  </a:lnTo>
                  <a:lnTo>
                    <a:pt x="458" y="831"/>
                  </a:lnTo>
                  <a:lnTo>
                    <a:pt x="482" y="848"/>
                  </a:lnTo>
                  <a:lnTo>
                    <a:pt x="507" y="863"/>
                  </a:lnTo>
                  <a:lnTo>
                    <a:pt x="535" y="877"/>
                  </a:lnTo>
                  <a:lnTo>
                    <a:pt x="564" y="889"/>
                  </a:lnTo>
                  <a:lnTo>
                    <a:pt x="596" y="899"/>
                  </a:lnTo>
                  <a:lnTo>
                    <a:pt x="629" y="907"/>
                  </a:lnTo>
                  <a:lnTo>
                    <a:pt x="664" y="913"/>
                  </a:lnTo>
                  <a:lnTo>
                    <a:pt x="700" y="918"/>
                  </a:lnTo>
                  <a:lnTo>
                    <a:pt x="737" y="923"/>
                  </a:lnTo>
                  <a:lnTo>
                    <a:pt x="776" y="925"/>
                  </a:lnTo>
                  <a:lnTo>
                    <a:pt x="815" y="926"/>
                  </a:lnTo>
                  <a:lnTo>
                    <a:pt x="854" y="925"/>
                  </a:lnTo>
                  <a:lnTo>
                    <a:pt x="894" y="923"/>
                  </a:lnTo>
                  <a:lnTo>
                    <a:pt x="934" y="918"/>
                  </a:lnTo>
                  <a:lnTo>
                    <a:pt x="974" y="914"/>
                  </a:lnTo>
                  <a:lnTo>
                    <a:pt x="1014" y="908"/>
                  </a:lnTo>
                  <a:lnTo>
                    <a:pt x="1054" y="901"/>
                  </a:lnTo>
                  <a:lnTo>
                    <a:pt x="1094" y="892"/>
                  </a:lnTo>
                  <a:lnTo>
                    <a:pt x="1132" y="883"/>
                  </a:lnTo>
                  <a:lnTo>
                    <a:pt x="1169" y="873"/>
                  </a:lnTo>
                  <a:lnTo>
                    <a:pt x="1206" y="860"/>
                  </a:lnTo>
                  <a:lnTo>
                    <a:pt x="1241" y="848"/>
                  </a:lnTo>
                  <a:lnTo>
                    <a:pt x="1275" y="835"/>
                  </a:lnTo>
                  <a:lnTo>
                    <a:pt x="1307" y="821"/>
                  </a:lnTo>
                  <a:lnTo>
                    <a:pt x="1338" y="805"/>
                  </a:lnTo>
                  <a:lnTo>
                    <a:pt x="1366" y="789"/>
                  </a:lnTo>
                  <a:lnTo>
                    <a:pt x="1393" y="773"/>
                  </a:lnTo>
                  <a:lnTo>
                    <a:pt x="1416" y="755"/>
                  </a:lnTo>
                  <a:lnTo>
                    <a:pt x="1439" y="736"/>
                  </a:lnTo>
                  <a:lnTo>
                    <a:pt x="1457" y="718"/>
                  </a:lnTo>
                  <a:lnTo>
                    <a:pt x="1473" y="699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8" name="Freeform 187"/>
            <p:cNvSpPr>
              <a:spLocks/>
            </p:cNvSpPr>
            <p:nvPr/>
          </p:nvSpPr>
          <p:spPr bwMode="auto">
            <a:xfrm>
              <a:off x="2813051" y="92075"/>
              <a:ext cx="77788" cy="133350"/>
            </a:xfrm>
            <a:custGeom>
              <a:avLst/>
              <a:gdLst>
                <a:gd name="T0" fmla="*/ 2147483647 w 728"/>
                <a:gd name="T1" fmla="*/ 2147483647 h 1250"/>
                <a:gd name="T2" fmla="*/ 2147483647 w 728"/>
                <a:gd name="T3" fmla="*/ 2147483647 h 1250"/>
                <a:gd name="T4" fmla="*/ 2147483647 w 728"/>
                <a:gd name="T5" fmla="*/ 2147483647 h 1250"/>
                <a:gd name="T6" fmla="*/ 2147483647 w 728"/>
                <a:gd name="T7" fmla="*/ 2147483647 h 1250"/>
                <a:gd name="T8" fmla="*/ 2147483647 w 728"/>
                <a:gd name="T9" fmla="*/ 2147483647 h 1250"/>
                <a:gd name="T10" fmla="*/ 2147483647 w 728"/>
                <a:gd name="T11" fmla="*/ 2147483647 h 1250"/>
                <a:gd name="T12" fmla="*/ 2147483647 w 728"/>
                <a:gd name="T13" fmla="*/ 2147483647 h 1250"/>
                <a:gd name="T14" fmla="*/ 2147483647 w 728"/>
                <a:gd name="T15" fmla="*/ 2147483647 h 1250"/>
                <a:gd name="T16" fmla="*/ 2147483647 w 728"/>
                <a:gd name="T17" fmla="*/ 2147483647 h 1250"/>
                <a:gd name="T18" fmla="*/ 2147483647 w 728"/>
                <a:gd name="T19" fmla="*/ 2147483647 h 1250"/>
                <a:gd name="T20" fmla="*/ 2147483647 w 728"/>
                <a:gd name="T21" fmla="*/ 2147483647 h 1250"/>
                <a:gd name="T22" fmla="*/ 2147483647 w 728"/>
                <a:gd name="T23" fmla="*/ 2147483647 h 1250"/>
                <a:gd name="T24" fmla="*/ 2147483647 w 728"/>
                <a:gd name="T25" fmla="*/ 2147483647 h 1250"/>
                <a:gd name="T26" fmla="*/ 2147483647 w 728"/>
                <a:gd name="T27" fmla="*/ 2147483647 h 1250"/>
                <a:gd name="T28" fmla="*/ 2147483647 w 728"/>
                <a:gd name="T29" fmla="*/ 2147483647 h 1250"/>
                <a:gd name="T30" fmla="*/ 2147483647 w 728"/>
                <a:gd name="T31" fmla="*/ 2147483647 h 1250"/>
                <a:gd name="T32" fmla="*/ 2147483647 w 728"/>
                <a:gd name="T33" fmla="*/ 2147483647 h 1250"/>
                <a:gd name="T34" fmla="*/ 2147483647 w 728"/>
                <a:gd name="T35" fmla="*/ 2147483647 h 1250"/>
                <a:gd name="T36" fmla="*/ 2147483647 w 728"/>
                <a:gd name="T37" fmla="*/ 2147483647 h 1250"/>
                <a:gd name="T38" fmla="*/ 2147483647 w 728"/>
                <a:gd name="T39" fmla="*/ 2147483647 h 1250"/>
                <a:gd name="T40" fmla="*/ 2147483647 w 728"/>
                <a:gd name="T41" fmla="*/ 2147483647 h 1250"/>
                <a:gd name="T42" fmla="*/ 2147483647 w 728"/>
                <a:gd name="T43" fmla="*/ 2147483647 h 1250"/>
                <a:gd name="T44" fmla="*/ 2147483647 w 728"/>
                <a:gd name="T45" fmla="*/ 2147483647 h 1250"/>
                <a:gd name="T46" fmla="*/ 2147483647 w 728"/>
                <a:gd name="T47" fmla="*/ 2147483647 h 1250"/>
                <a:gd name="T48" fmla="*/ 2147483647 w 728"/>
                <a:gd name="T49" fmla="*/ 2147483647 h 1250"/>
                <a:gd name="T50" fmla="*/ 2147483647 w 728"/>
                <a:gd name="T51" fmla="*/ 2147483647 h 1250"/>
                <a:gd name="T52" fmla="*/ 2147483647 w 728"/>
                <a:gd name="T53" fmla="*/ 2147483647 h 1250"/>
                <a:gd name="T54" fmla="*/ 2147483647 w 728"/>
                <a:gd name="T55" fmla="*/ 2147483647 h 1250"/>
                <a:gd name="T56" fmla="*/ 2147483647 w 728"/>
                <a:gd name="T57" fmla="*/ 2147483647 h 1250"/>
                <a:gd name="T58" fmla="*/ 2147483647 w 728"/>
                <a:gd name="T59" fmla="*/ 2147483647 h 1250"/>
                <a:gd name="T60" fmla="*/ 2147483647 w 728"/>
                <a:gd name="T61" fmla="*/ 2147483647 h 1250"/>
                <a:gd name="T62" fmla="*/ 2147483647 w 728"/>
                <a:gd name="T63" fmla="*/ 2147483647 h 1250"/>
                <a:gd name="T64" fmla="*/ 2147483647 w 728"/>
                <a:gd name="T65" fmla="*/ 2147483647 h 1250"/>
                <a:gd name="T66" fmla="*/ 2147483647 w 728"/>
                <a:gd name="T67" fmla="*/ 2147483647 h 1250"/>
                <a:gd name="T68" fmla="*/ 2147483647 w 728"/>
                <a:gd name="T69" fmla="*/ 2147483647 h 1250"/>
                <a:gd name="T70" fmla="*/ 2147483647 w 728"/>
                <a:gd name="T71" fmla="*/ 2147483647 h 1250"/>
                <a:gd name="T72" fmla="*/ 2147483647 w 728"/>
                <a:gd name="T73" fmla="*/ 2147483647 h 1250"/>
                <a:gd name="T74" fmla="*/ 2147483647 w 728"/>
                <a:gd name="T75" fmla="*/ 2147483647 h 1250"/>
                <a:gd name="T76" fmla="*/ 2147483647 w 728"/>
                <a:gd name="T77" fmla="*/ 2147483647 h 1250"/>
                <a:gd name="T78" fmla="*/ 2147483647 w 728"/>
                <a:gd name="T79" fmla="*/ 2147483647 h 1250"/>
                <a:gd name="T80" fmla="*/ 2147483647 w 728"/>
                <a:gd name="T81" fmla="*/ 2147483647 h 1250"/>
                <a:gd name="T82" fmla="*/ 2147483647 w 728"/>
                <a:gd name="T83" fmla="*/ 2147483647 h 1250"/>
                <a:gd name="T84" fmla="*/ 2147483647 w 728"/>
                <a:gd name="T85" fmla="*/ 2147483647 h 1250"/>
                <a:gd name="T86" fmla="*/ 2147483647 w 728"/>
                <a:gd name="T87" fmla="*/ 2147483647 h 1250"/>
                <a:gd name="T88" fmla="*/ 2147483647 w 728"/>
                <a:gd name="T89" fmla="*/ 2147483647 h 1250"/>
                <a:gd name="T90" fmla="*/ 2147483647 w 728"/>
                <a:gd name="T91" fmla="*/ 2147483647 h 1250"/>
                <a:gd name="T92" fmla="*/ 2147483647 w 728"/>
                <a:gd name="T93" fmla="*/ 2147483647 h 1250"/>
                <a:gd name="T94" fmla="*/ 2147483647 w 728"/>
                <a:gd name="T95" fmla="*/ 2147483647 h 1250"/>
                <a:gd name="T96" fmla="*/ 2147483647 w 728"/>
                <a:gd name="T97" fmla="*/ 2147483647 h 1250"/>
                <a:gd name="T98" fmla="*/ 2147483647 w 728"/>
                <a:gd name="T99" fmla="*/ 2147483647 h 1250"/>
                <a:gd name="T100" fmla="*/ 2147483647 w 728"/>
                <a:gd name="T101" fmla="*/ 2147483647 h 1250"/>
                <a:gd name="T102" fmla="*/ 2147483647 w 728"/>
                <a:gd name="T103" fmla="*/ 2147483647 h 12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28"/>
                <a:gd name="T157" fmla="*/ 0 h 1250"/>
                <a:gd name="T158" fmla="*/ 728 w 728"/>
                <a:gd name="T159" fmla="*/ 1250 h 12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28" h="1250">
                  <a:moveTo>
                    <a:pt x="518" y="0"/>
                  </a:moveTo>
                  <a:lnTo>
                    <a:pt x="512" y="28"/>
                  </a:lnTo>
                  <a:lnTo>
                    <a:pt x="505" y="53"/>
                  </a:lnTo>
                  <a:lnTo>
                    <a:pt x="498" y="79"/>
                  </a:lnTo>
                  <a:lnTo>
                    <a:pt x="490" y="102"/>
                  </a:lnTo>
                  <a:lnTo>
                    <a:pt x="479" y="124"/>
                  </a:lnTo>
                  <a:lnTo>
                    <a:pt x="470" y="146"/>
                  </a:lnTo>
                  <a:lnTo>
                    <a:pt x="459" y="166"/>
                  </a:lnTo>
                  <a:lnTo>
                    <a:pt x="448" y="186"/>
                  </a:lnTo>
                  <a:lnTo>
                    <a:pt x="436" y="204"/>
                  </a:lnTo>
                  <a:lnTo>
                    <a:pt x="422" y="221"/>
                  </a:lnTo>
                  <a:lnTo>
                    <a:pt x="409" y="238"/>
                  </a:lnTo>
                  <a:lnTo>
                    <a:pt x="395" y="254"/>
                  </a:lnTo>
                  <a:lnTo>
                    <a:pt x="381" y="269"/>
                  </a:lnTo>
                  <a:lnTo>
                    <a:pt x="364" y="283"/>
                  </a:lnTo>
                  <a:lnTo>
                    <a:pt x="349" y="296"/>
                  </a:lnTo>
                  <a:lnTo>
                    <a:pt x="332" y="310"/>
                  </a:lnTo>
                  <a:lnTo>
                    <a:pt x="315" y="322"/>
                  </a:lnTo>
                  <a:lnTo>
                    <a:pt x="297" y="333"/>
                  </a:lnTo>
                  <a:lnTo>
                    <a:pt x="279" y="344"/>
                  </a:lnTo>
                  <a:lnTo>
                    <a:pt x="260" y="356"/>
                  </a:lnTo>
                  <a:lnTo>
                    <a:pt x="240" y="366"/>
                  </a:lnTo>
                  <a:lnTo>
                    <a:pt x="221" y="375"/>
                  </a:lnTo>
                  <a:lnTo>
                    <a:pt x="201" y="385"/>
                  </a:lnTo>
                  <a:lnTo>
                    <a:pt x="180" y="393"/>
                  </a:lnTo>
                  <a:lnTo>
                    <a:pt x="137" y="411"/>
                  </a:lnTo>
                  <a:lnTo>
                    <a:pt x="93" y="428"/>
                  </a:lnTo>
                  <a:lnTo>
                    <a:pt x="47" y="444"/>
                  </a:lnTo>
                  <a:lnTo>
                    <a:pt x="0" y="459"/>
                  </a:lnTo>
                  <a:lnTo>
                    <a:pt x="2" y="479"/>
                  </a:lnTo>
                  <a:lnTo>
                    <a:pt x="5" y="498"/>
                  </a:lnTo>
                  <a:lnTo>
                    <a:pt x="10" y="519"/>
                  </a:lnTo>
                  <a:lnTo>
                    <a:pt x="16" y="541"/>
                  </a:lnTo>
                  <a:lnTo>
                    <a:pt x="24" y="564"/>
                  </a:lnTo>
                  <a:lnTo>
                    <a:pt x="33" y="589"/>
                  </a:lnTo>
                  <a:lnTo>
                    <a:pt x="43" y="613"/>
                  </a:lnTo>
                  <a:lnTo>
                    <a:pt x="53" y="639"/>
                  </a:lnTo>
                  <a:lnTo>
                    <a:pt x="74" y="692"/>
                  </a:lnTo>
                  <a:lnTo>
                    <a:pt x="98" y="748"/>
                  </a:lnTo>
                  <a:lnTo>
                    <a:pt x="122" y="804"/>
                  </a:lnTo>
                  <a:lnTo>
                    <a:pt x="145" y="861"/>
                  </a:lnTo>
                  <a:lnTo>
                    <a:pt x="155" y="891"/>
                  </a:lnTo>
                  <a:lnTo>
                    <a:pt x="165" y="918"/>
                  </a:lnTo>
                  <a:lnTo>
                    <a:pt x="174" y="947"/>
                  </a:lnTo>
                  <a:lnTo>
                    <a:pt x="181" y="974"/>
                  </a:lnTo>
                  <a:lnTo>
                    <a:pt x="188" y="1002"/>
                  </a:lnTo>
                  <a:lnTo>
                    <a:pt x="194" y="1029"/>
                  </a:lnTo>
                  <a:lnTo>
                    <a:pt x="198" y="1056"/>
                  </a:lnTo>
                  <a:lnTo>
                    <a:pt x="202" y="1081"/>
                  </a:lnTo>
                  <a:lnTo>
                    <a:pt x="202" y="1106"/>
                  </a:lnTo>
                  <a:lnTo>
                    <a:pt x="202" y="1130"/>
                  </a:lnTo>
                  <a:lnTo>
                    <a:pt x="198" y="1152"/>
                  </a:lnTo>
                  <a:lnTo>
                    <a:pt x="193" y="1175"/>
                  </a:lnTo>
                  <a:lnTo>
                    <a:pt x="186" y="1195"/>
                  </a:lnTo>
                  <a:lnTo>
                    <a:pt x="177" y="1216"/>
                  </a:lnTo>
                  <a:lnTo>
                    <a:pt x="165" y="1233"/>
                  </a:lnTo>
                  <a:lnTo>
                    <a:pt x="150" y="1250"/>
                  </a:lnTo>
                  <a:lnTo>
                    <a:pt x="162" y="1237"/>
                  </a:lnTo>
                  <a:lnTo>
                    <a:pt x="173" y="1224"/>
                  </a:lnTo>
                  <a:lnTo>
                    <a:pt x="184" y="1209"/>
                  </a:lnTo>
                  <a:lnTo>
                    <a:pt x="195" y="1194"/>
                  </a:lnTo>
                  <a:lnTo>
                    <a:pt x="205" y="1178"/>
                  </a:lnTo>
                  <a:lnTo>
                    <a:pt x="214" y="1162"/>
                  </a:lnTo>
                  <a:lnTo>
                    <a:pt x="223" y="1144"/>
                  </a:lnTo>
                  <a:lnTo>
                    <a:pt x="231" y="1127"/>
                  </a:lnTo>
                  <a:lnTo>
                    <a:pt x="238" y="1109"/>
                  </a:lnTo>
                  <a:lnTo>
                    <a:pt x="245" y="1089"/>
                  </a:lnTo>
                  <a:lnTo>
                    <a:pt x="252" y="1071"/>
                  </a:lnTo>
                  <a:lnTo>
                    <a:pt x="258" y="1051"/>
                  </a:lnTo>
                  <a:lnTo>
                    <a:pt x="263" y="1031"/>
                  </a:lnTo>
                  <a:lnTo>
                    <a:pt x="268" y="1011"/>
                  </a:lnTo>
                  <a:lnTo>
                    <a:pt x="272" y="991"/>
                  </a:lnTo>
                  <a:lnTo>
                    <a:pt x="276" y="970"/>
                  </a:lnTo>
                  <a:lnTo>
                    <a:pt x="278" y="950"/>
                  </a:lnTo>
                  <a:lnTo>
                    <a:pt x="281" y="930"/>
                  </a:lnTo>
                  <a:lnTo>
                    <a:pt x="283" y="909"/>
                  </a:lnTo>
                  <a:lnTo>
                    <a:pt x="284" y="889"/>
                  </a:lnTo>
                  <a:lnTo>
                    <a:pt x="285" y="868"/>
                  </a:lnTo>
                  <a:lnTo>
                    <a:pt x="285" y="848"/>
                  </a:lnTo>
                  <a:lnTo>
                    <a:pt x="285" y="828"/>
                  </a:lnTo>
                  <a:lnTo>
                    <a:pt x="284" y="808"/>
                  </a:lnTo>
                  <a:lnTo>
                    <a:pt x="282" y="788"/>
                  </a:lnTo>
                  <a:lnTo>
                    <a:pt x="280" y="770"/>
                  </a:lnTo>
                  <a:lnTo>
                    <a:pt x="278" y="750"/>
                  </a:lnTo>
                  <a:lnTo>
                    <a:pt x="275" y="732"/>
                  </a:lnTo>
                  <a:lnTo>
                    <a:pt x="271" y="714"/>
                  </a:lnTo>
                  <a:lnTo>
                    <a:pt x="267" y="696"/>
                  </a:lnTo>
                  <a:lnTo>
                    <a:pt x="263" y="680"/>
                  </a:lnTo>
                  <a:lnTo>
                    <a:pt x="258" y="664"/>
                  </a:lnTo>
                  <a:lnTo>
                    <a:pt x="273" y="677"/>
                  </a:lnTo>
                  <a:lnTo>
                    <a:pt x="287" y="691"/>
                  </a:lnTo>
                  <a:lnTo>
                    <a:pt x="301" y="706"/>
                  </a:lnTo>
                  <a:lnTo>
                    <a:pt x="314" y="721"/>
                  </a:lnTo>
                  <a:lnTo>
                    <a:pt x="326" y="737"/>
                  </a:lnTo>
                  <a:lnTo>
                    <a:pt x="337" y="753"/>
                  </a:lnTo>
                  <a:lnTo>
                    <a:pt x="348" y="770"/>
                  </a:lnTo>
                  <a:lnTo>
                    <a:pt x="358" y="787"/>
                  </a:lnTo>
                  <a:lnTo>
                    <a:pt x="379" y="823"/>
                  </a:lnTo>
                  <a:lnTo>
                    <a:pt x="397" y="858"/>
                  </a:lnTo>
                  <a:lnTo>
                    <a:pt x="414" y="895"/>
                  </a:lnTo>
                  <a:lnTo>
                    <a:pt x="432" y="932"/>
                  </a:lnTo>
                  <a:lnTo>
                    <a:pt x="437" y="915"/>
                  </a:lnTo>
                  <a:lnTo>
                    <a:pt x="442" y="898"/>
                  </a:lnTo>
                  <a:lnTo>
                    <a:pt x="447" y="881"/>
                  </a:lnTo>
                  <a:lnTo>
                    <a:pt x="451" y="861"/>
                  </a:lnTo>
                  <a:lnTo>
                    <a:pt x="459" y="823"/>
                  </a:lnTo>
                  <a:lnTo>
                    <a:pt x="467" y="782"/>
                  </a:lnTo>
                  <a:lnTo>
                    <a:pt x="475" y="740"/>
                  </a:lnTo>
                  <a:lnTo>
                    <a:pt x="484" y="701"/>
                  </a:lnTo>
                  <a:lnTo>
                    <a:pt x="489" y="681"/>
                  </a:lnTo>
                  <a:lnTo>
                    <a:pt x="494" y="662"/>
                  </a:lnTo>
                  <a:lnTo>
                    <a:pt x="499" y="644"/>
                  </a:lnTo>
                  <a:lnTo>
                    <a:pt x="505" y="626"/>
                  </a:lnTo>
                  <a:lnTo>
                    <a:pt x="512" y="610"/>
                  </a:lnTo>
                  <a:lnTo>
                    <a:pt x="519" y="595"/>
                  </a:lnTo>
                  <a:lnTo>
                    <a:pt x="527" y="581"/>
                  </a:lnTo>
                  <a:lnTo>
                    <a:pt x="535" y="568"/>
                  </a:lnTo>
                  <a:lnTo>
                    <a:pt x="545" y="558"/>
                  </a:lnTo>
                  <a:lnTo>
                    <a:pt x="556" y="549"/>
                  </a:lnTo>
                  <a:lnTo>
                    <a:pt x="567" y="542"/>
                  </a:lnTo>
                  <a:lnTo>
                    <a:pt x="579" y="537"/>
                  </a:lnTo>
                  <a:lnTo>
                    <a:pt x="592" y="534"/>
                  </a:lnTo>
                  <a:lnTo>
                    <a:pt x="607" y="533"/>
                  </a:lnTo>
                  <a:lnTo>
                    <a:pt x="623" y="534"/>
                  </a:lnTo>
                  <a:lnTo>
                    <a:pt x="640" y="538"/>
                  </a:lnTo>
                  <a:lnTo>
                    <a:pt x="659" y="545"/>
                  </a:lnTo>
                  <a:lnTo>
                    <a:pt x="678" y="554"/>
                  </a:lnTo>
                  <a:lnTo>
                    <a:pt x="699" y="567"/>
                  </a:lnTo>
                  <a:lnTo>
                    <a:pt x="722" y="582"/>
                  </a:lnTo>
                  <a:lnTo>
                    <a:pt x="725" y="566"/>
                  </a:lnTo>
                  <a:lnTo>
                    <a:pt x="727" y="550"/>
                  </a:lnTo>
                  <a:lnTo>
                    <a:pt x="728" y="533"/>
                  </a:lnTo>
                  <a:lnTo>
                    <a:pt x="728" y="514"/>
                  </a:lnTo>
                  <a:lnTo>
                    <a:pt x="728" y="496"/>
                  </a:lnTo>
                  <a:lnTo>
                    <a:pt x="727" y="478"/>
                  </a:lnTo>
                  <a:lnTo>
                    <a:pt x="725" y="458"/>
                  </a:lnTo>
                  <a:lnTo>
                    <a:pt x="723" y="438"/>
                  </a:lnTo>
                  <a:lnTo>
                    <a:pt x="720" y="419"/>
                  </a:lnTo>
                  <a:lnTo>
                    <a:pt x="716" y="398"/>
                  </a:lnTo>
                  <a:lnTo>
                    <a:pt x="712" y="378"/>
                  </a:lnTo>
                  <a:lnTo>
                    <a:pt x="708" y="358"/>
                  </a:lnTo>
                  <a:lnTo>
                    <a:pt x="696" y="316"/>
                  </a:lnTo>
                  <a:lnTo>
                    <a:pt x="683" y="275"/>
                  </a:lnTo>
                  <a:lnTo>
                    <a:pt x="668" y="234"/>
                  </a:lnTo>
                  <a:lnTo>
                    <a:pt x="651" y="195"/>
                  </a:lnTo>
                  <a:lnTo>
                    <a:pt x="641" y="175"/>
                  </a:lnTo>
                  <a:lnTo>
                    <a:pt x="632" y="156"/>
                  </a:lnTo>
                  <a:lnTo>
                    <a:pt x="622" y="138"/>
                  </a:lnTo>
                  <a:lnTo>
                    <a:pt x="612" y="119"/>
                  </a:lnTo>
                  <a:lnTo>
                    <a:pt x="601" y="102"/>
                  </a:lnTo>
                  <a:lnTo>
                    <a:pt x="590" y="86"/>
                  </a:lnTo>
                  <a:lnTo>
                    <a:pt x="578" y="70"/>
                  </a:lnTo>
                  <a:lnTo>
                    <a:pt x="567" y="54"/>
                  </a:lnTo>
                  <a:lnTo>
                    <a:pt x="555" y="39"/>
                  </a:lnTo>
                  <a:lnTo>
                    <a:pt x="543" y="26"/>
                  </a:lnTo>
                  <a:lnTo>
                    <a:pt x="530" y="13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9" name="Freeform 188"/>
            <p:cNvSpPr>
              <a:spLocks/>
            </p:cNvSpPr>
            <p:nvPr/>
          </p:nvSpPr>
          <p:spPr bwMode="auto">
            <a:xfrm>
              <a:off x="2690813" y="358775"/>
              <a:ext cx="227013" cy="300038"/>
            </a:xfrm>
            <a:custGeom>
              <a:avLst/>
              <a:gdLst>
                <a:gd name="T0" fmla="*/ 2147483647 w 2137"/>
                <a:gd name="T1" fmla="*/ 2147483647 h 2835"/>
                <a:gd name="T2" fmla="*/ 2147483647 w 2137"/>
                <a:gd name="T3" fmla="*/ 2147483647 h 2835"/>
                <a:gd name="T4" fmla="*/ 2147483647 w 2137"/>
                <a:gd name="T5" fmla="*/ 2147483647 h 2835"/>
                <a:gd name="T6" fmla="*/ 2147483647 w 2137"/>
                <a:gd name="T7" fmla="*/ 2147483647 h 2835"/>
                <a:gd name="T8" fmla="*/ 2147483647 w 2137"/>
                <a:gd name="T9" fmla="*/ 2147483647 h 2835"/>
                <a:gd name="T10" fmla="*/ 2147483647 w 2137"/>
                <a:gd name="T11" fmla="*/ 2147483647 h 2835"/>
                <a:gd name="T12" fmla="*/ 2147483647 w 2137"/>
                <a:gd name="T13" fmla="*/ 2147483647 h 2835"/>
                <a:gd name="T14" fmla="*/ 2147483647 w 2137"/>
                <a:gd name="T15" fmla="*/ 2147483647 h 2835"/>
                <a:gd name="T16" fmla="*/ 2147483647 w 2137"/>
                <a:gd name="T17" fmla="*/ 2147483647 h 2835"/>
                <a:gd name="T18" fmla="*/ 2147483647 w 2137"/>
                <a:gd name="T19" fmla="*/ 2147483647 h 2835"/>
                <a:gd name="T20" fmla="*/ 2147483647 w 2137"/>
                <a:gd name="T21" fmla="*/ 2147483647 h 2835"/>
                <a:gd name="T22" fmla="*/ 2147483647 w 2137"/>
                <a:gd name="T23" fmla="*/ 2147483647 h 2835"/>
                <a:gd name="T24" fmla="*/ 2147483647 w 2137"/>
                <a:gd name="T25" fmla="*/ 2147483647 h 2835"/>
                <a:gd name="T26" fmla="*/ 2147483647 w 2137"/>
                <a:gd name="T27" fmla="*/ 2147483647 h 2835"/>
                <a:gd name="T28" fmla="*/ 2147483647 w 2137"/>
                <a:gd name="T29" fmla="*/ 2147483647 h 2835"/>
                <a:gd name="T30" fmla="*/ 2147483647 w 2137"/>
                <a:gd name="T31" fmla="*/ 2147483647 h 2835"/>
                <a:gd name="T32" fmla="*/ 2147483647 w 2137"/>
                <a:gd name="T33" fmla="*/ 2147483647 h 2835"/>
                <a:gd name="T34" fmla="*/ 2147483647 w 2137"/>
                <a:gd name="T35" fmla="*/ 2147483647 h 2835"/>
                <a:gd name="T36" fmla="*/ 2147483647 w 2137"/>
                <a:gd name="T37" fmla="*/ 2147483647 h 2835"/>
                <a:gd name="T38" fmla="*/ 2147483647 w 2137"/>
                <a:gd name="T39" fmla="*/ 2147483647 h 2835"/>
                <a:gd name="T40" fmla="*/ 2147483647 w 2137"/>
                <a:gd name="T41" fmla="*/ 2147483647 h 2835"/>
                <a:gd name="T42" fmla="*/ 2147483647 w 2137"/>
                <a:gd name="T43" fmla="*/ 2147483647 h 2835"/>
                <a:gd name="T44" fmla="*/ 0 w 2137"/>
                <a:gd name="T45" fmla="*/ 2147483647 h 2835"/>
                <a:gd name="T46" fmla="*/ 2147483647 w 2137"/>
                <a:gd name="T47" fmla="*/ 2147483647 h 2835"/>
                <a:gd name="T48" fmla="*/ 2147483647 w 2137"/>
                <a:gd name="T49" fmla="*/ 2147483647 h 2835"/>
                <a:gd name="T50" fmla="*/ 2147483647 w 2137"/>
                <a:gd name="T51" fmla="*/ 2147483647 h 2835"/>
                <a:gd name="T52" fmla="*/ 2147483647 w 2137"/>
                <a:gd name="T53" fmla="*/ 2147483647 h 2835"/>
                <a:gd name="T54" fmla="*/ 2147483647 w 2137"/>
                <a:gd name="T55" fmla="*/ 2147483647 h 2835"/>
                <a:gd name="T56" fmla="*/ 2147483647 w 2137"/>
                <a:gd name="T57" fmla="*/ 2147483647 h 2835"/>
                <a:gd name="T58" fmla="*/ 2147483647 w 2137"/>
                <a:gd name="T59" fmla="*/ 2147483647 h 2835"/>
                <a:gd name="T60" fmla="*/ 2147483647 w 2137"/>
                <a:gd name="T61" fmla="*/ 2147483647 h 2835"/>
                <a:gd name="T62" fmla="*/ 2147483647 w 2137"/>
                <a:gd name="T63" fmla="*/ 2147483647 h 2835"/>
                <a:gd name="T64" fmla="*/ 2147483647 w 2137"/>
                <a:gd name="T65" fmla="*/ 2147483647 h 2835"/>
                <a:gd name="T66" fmla="*/ 2147483647 w 2137"/>
                <a:gd name="T67" fmla="*/ 2147483647 h 2835"/>
                <a:gd name="T68" fmla="*/ 2147483647 w 2137"/>
                <a:gd name="T69" fmla="*/ 2147483647 h 2835"/>
                <a:gd name="T70" fmla="*/ 2147483647 w 2137"/>
                <a:gd name="T71" fmla="*/ 2147483647 h 2835"/>
                <a:gd name="T72" fmla="*/ 2147483647 w 2137"/>
                <a:gd name="T73" fmla="*/ 2147483647 h 2835"/>
                <a:gd name="T74" fmla="*/ 2147483647 w 2137"/>
                <a:gd name="T75" fmla="*/ 2147483647 h 2835"/>
                <a:gd name="T76" fmla="*/ 2147483647 w 2137"/>
                <a:gd name="T77" fmla="*/ 2147483647 h 2835"/>
                <a:gd name="T78" fmla="*/ 2147483647 w 2137"/>
                <a:gd name="T79" fmla="*/ 2147483647 h 2835"/>
                <a:gd name="T80" fmla="*/ 2147483647 w 2137"/>
                <a:gd name="T81" fmla="*/ 2147483647 h 2835"/>
                <a:gd name="T82" fmla="*/ 2147483647 w 2137"/>
                <a:gd name="T83" fmla="*/ 2147483647 h 2835"/>
                <a:gd name="T84" fmla="*/ 2147483647 w 2137"/>
                <a:gd name="T85" fmla="*/ 2147483647 h 2835"/>
                <a:gd name="T86" fmla="*/ 2147483647 w 2137"/>
                <a:gd name="T87" fmla="*/ 2147483647 h 2835"/>
                <a:gd name="T88" fmla="*/ 2147483647 w 2137"/>
                <a:gd name="T89" fmla="*/ 2147483647 h 2835"/>
                <a:gd name="T90" fmla="*/ 2147483647 w 2137"/>
                <a:gd name="T91" fmla="*/ 2147483647 h 2835"/>
                <a:gd name="T92" fmla="*/ 2147483647 w 2137"/>
                <a:gd name="T93" fmla="*/ 2147483647 h 2835"/>
                <a:gd name="T94" fmla="*/ 2147483647 w 2137"/>
                <a:gd name="T95" fmla="*/ 2147483647 h 2835"/>
                <a:gd name="T96" fmla="*/ 2147483647 w 2137"/>
                <a:gd name="T97" fmla="*/ 2147483647 h 2835"/>
                <a:gd name="T98" fmla="*/ 2147483647 w 2137"/>
                <a:gd name="T99" fmla="*/ 2147483647 h 2835"/>
                <a:gd name="T100" fmla="*/ 2147483647 w 2137"/>
                <a:gd name="T101" fmla="*/ 2147483647 h 2835"/>
                <a:gd name="T102" fmla="*/ 2147483647 w 2137"/>
                <a:gd name="T103" fmla="*/ 2147483647 h 2835"/>
                <a:gd name="T104" fmla="*/ 2147483647 w 2137"/>
                <a:gd name="T105" fmla="*/ 2147483647 h 2835"/>
                <a:gd name="T106" fmla="*/ 2147483647 w 2137"/>
                <a:gd name="T107" fmla="*/ 2147483647 h 2835"/>
                <a:gd name="T108" fmla="*/ 2147483647 w 2137"/>
                <a:gd name="T109" fmla="*/ 2147483647 h 2835"/>
                <a:gd name="T110" fmla="*/ 2147483647 w 2137"/>
                <a:gd name="T111" fmla="*/ 2147483647 h 2835"/>
                <a:gd name="T112" fmla="*/ 2147483647 w 2137"/>
                <a:gd name="T113" fmla="*/ 2147483647 h 2835"/>
                <a:gd name="T114" fmla="*/ 2147483647 w 2137"/>
                <a:gd name="T115" fmla="*/ 2147483647 h 283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37"/>
                <a:gd name="T175" fmla="*/ 0 h 2835"/>
                <a:gd name="T176" fmla="*/ 2137 w 2137"/>
                <a:gd name="T177" fmla="*/ 2835 h 283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37" h="2835">
                  <a:moveTo>
                    <a:pt x="1306" y="216"/>
                  </a:moveTo>
                  <a:lnTo>
                    <a:pt x="1306" y="219"/>
                  </a:lnTo>
                  <a:lnTo>
                    <a:pt x="1306" y="228"/>
                  </a:lnTo>
                  <a:lnTo>
                    <a:pt x="1304" y="243"/>
                  </a:lnTo>
                  <a:lnTo>
                    <a:pt x="1301" y="266"/>
                  </a:lnTo>
                  <a:lnTo>
                    <a:pt x="1299" y="295"/>
                  </a:lnTo>
                  <a:lnTo>
                    <a:pt x="1295" y="333"/>
                  </a:lnTo>
                  <a:lnTo>
                    <a:pt x="1290" y="379"/>
                  </a:lnTo>
                  <a:lnTo>
                    <a:pt x="1284" y="433"/>
                  </a:lnTo>
                  <a:lnTo>
                    <a:pt x="1276" y="497"/>
                  </a:lnTo>
                  <a:lnTo>
                    <a:pt x="1267" y="570"/>
                  </a:lnTo>
                  <a:lnTo>
                    <a:pt x="1257" y="653"/>
                  </a:lnTo>
                  <a:lnTo>
                    <a:pt x="1243" y="746"/>
                  </a:lnTo>
                  <a:lnTo>
                    <a:pt x="1229" y="851"/>
                  </a:lnTo>
                  <a:lnTo>
                    <a:pt x="1212" y="967"/>
                  </a:lnTo>
                  <a:lnTo>
                    <a:pt x="1194" y="1094"/>
                  </a:lnTo>
                  <a:lnTo>
                    <a:pt x="1172" y="1234"/>
                  </a:lnTo>
                  <a:lnTo>
                    <a:pt x="1152" y="1369"/>
                  </a:lnTo>
                  <a:lnTo>
                    <a:pt x="1138" y="1483"/>
                  </a:lnTo>
                  <a:lnTo>
                    <a:pt x="1131" y="1533"/>
                  </a:lnTo>
                  <a:lnTo>
                    <a:pt x="1126" y="1578"/>
                  </a:lnTo>
                  <a:lnTo>
                    <a:pt x="1123" y="1619"/>
                  </a:lnTo>
                  <a:lnTo>
                    <a:pt x="1120" y="1655"/>
                  </a:lnTo>
                  <a:lnTo>
                    <a:pt x="1118" y="1688"/>
                  </a:lnTo>
                  <a:lnTo>
                    <a:pt x="1117" y="1716"/>
                  </a:lnTo>
                  <a:lnTo>
                    <a:pt x="1116" y="1742"/>
                  </a:lnTo>
                  <a:lnTo>
                    <a:pt x="1117" y="1763"/>
                  </a:lnTo>
                  <a:lnTo>
                    <a:pt x="1117" y="1782"/>
                  </a:lnTo>
                  <a:lnTo>
                    <a:pt x="1119" y="1798"/>
                  </a:lnTo>
                  <a:lnTo>
                    <a:pt x="1121" y="1811"/>
                  </a:lnTo>
                  <a:lnTo>
                    <a:pt x="1123" y="1821"/>
                  </a:lnTo>
                  <a:lnTo>
                    <a:pt x="1125" y="1830"/>
                  </a:lnTo>
                  <a:lnTo>
                    <a:pt x="1128" y="1836"/>
                  </a:lnTo>
                  <a:lnTo>
                    <a:pt x="1131" y="1840"/>
                  </a:lnTo>
                  <a:lnTo>
                    <a:pt x="1135" y="1843"/>
                  </a:lnTo>
                  <a:lnTo>
                    <a:pt x="1139" y="1844"/>
                  </a:lnTo>
                  <a:lnTo>
                    <a:pt x="1142" y="1844"/>
                  </a:lnTo>
                  <a:lnTo>
                    <a:pt x="1145" y="1843"/>
                  </a:lnTo>
                  <a:lnTo>
                    <a:pt x="1149" y="1841"/>
                  </a:lnTo>
                  <a:lnTo>
                    <a:pt x="1154" y="1836"/>
                  </a:lnTo>
                  <a:lnTo>
                    <a:pt x="1159" y="1831"/>
                  </a:lnTo>
                  <a:lnTo>
                    <a:pt x="1163" y="1826"/>
                  </a:lnTo>
                  <a:lnTo>
                    <a:pt x="1164" y="1824"/>
                  </a:lnTo>
                  <a:lnTo>
                    <a:pt x="1157" y="1825"/>
                  </a:lnTo>
                  <a:lnTo>
                    <a:pt x="1136" y="1829"/>
                  </a:lnTo>
                  <a:lnTo>
                    <a:pt x="1103" y="1834"/>
                  </a:lnTo>
                  <a:lnTo>
                    <a:pt x="1058" y="1840"/>
                  </a:lnTo>
                  <a:lnTo>
                    <a:pt x="1002" y="1848"/>
                  </a:lnTo>
                  <a:lnTo>
                    <a:pt x="938" y="1855"/>
                  </a:lnTo>
                  <a:lnTo>
                    <a:pt x="865" y="1862"/>
                  </a:lnTo>
                  <a:lnTo>
                    <a:pt x="785" y="1868"/>
                  </a:lnTo>
                  <a:lnTo>
                    <a:pt x="699" y="1873"/>
                  </a:lnTo>
                  <a:lnTo>
                    <a:pt x="607" y="1876"/>
                  </a:lnTo>
                  <a:lnTo>
                    <a:pt x="559" y="1877"/>
                  </a:lnTo>
                  <a:lnTo>
                    <a:pt x="511" y="1878"/>
                  </a:lnTo>
                  <a:lnTo>
                    <a:pt x="463" y="1877"/>
                  </a:lnTo>
                  <a:lnTo>
                    <a:pt x="413" y="1876"/>
                  </a:lnTo>
                  <a:lnTo>
                    <a:pt x="362" y="1874"/>
                  </a:lnTo>
                  <a:lnTo>
                    <a:pt x="312" y="1871"/>
                  </a:lnTo>
                  <a:lnTo>
                    <a:pt x="261" y="1868"/>
                  </a:lnTo>
                  <a:lnTo>
                    <a:pt x="210" y="1863"/>
                  </a:lnTo>
                  <a:lnTo>
                    <a:pt x="159" y="1858"/>
                  </a:lnTo>
                  <a:lnTo>
                    <a:pt x="108" y="1851"/>
                  </a:lnTo>
                  <a:lnTo>
                    <a:pt x="57" y="1842"/>
                  </a:lnTo>
                  <a:lnTo>
                    <a:pt x="7" y="1833"/>
                  </a:lnTo>
                  <a:lnTo>
                    <a:pt x="5" y="1865"/>
                  </a:lnTo>
                  <a:lnTo>
                    <a:pt x="3" y="1896"/>
                  </a:lnTo>
                  <a:lnTo>
                    <a:pt x="1" y="1928"/>
                  </a:lnTo>
                  <a:lnTo>
                    <a:pt x="0" y="1959"/>
                  </a:lnTo>
                  <a:lnTo>
                    <a:pt x="0" y="1990"/>
                  </a:lnTo>
                  <a:lnTo>
                    <a:pt x="0" y="2022"/>
                  </a:lnTo>
                  <a:lnTo>
                    <a:pt x="1" y="2053"/>
                  </a:lnTo>
                  <a:lnTo>
                    <a:pt x="2" y="2084"/>
                  </a:lnTo>
                  <a:lnTo>
                    <a:pt x="4" y="2115"/>
                  </a:lnTo>
                  <a:lnTo>
                    <a:pt x="6" y="2146"/>
                  </a:lnTo>
                  <a:lnTo>
                    <a:pt x="9" y="2176"/>
                  </a:lnTo>
                  <a:lnTo>
                    <a:pt x="13" y="2208"/>
                  </a:lnTo>
                  <a:lnTo>
                    <a:pt x="20" y="2269"/>
                  </a:lnTo>
                  <a:lnTo>
                    <a:pt x="30" y="2330"/>
                  </a:lnTo>
                  <a:lnTo>
                    <a:pt x="41" y="2391"/>
                  </a:lnTo>
                  <a:lnTo>
                    <a:pt x="54" y="2451"/>
                  </a:lnTo>
                  <a:lnTo>
                    <a:pt x="70" y="2512"/>
                  </a:lnTo>
                  <a:lnTo>
                    <a:pt x="86" y="2571"/>
                  </a:lnTo>
                  <a:lnTo>
                    <a:pt x="104" y="2631"/>
                  </a:lnTo>
                  <a:lnTo>
                    <a:pt x="124" y="2690"/>
                  </a:lnTo>
                  <a:lnTo>
                    <a:pt x="145" y="2749"/>
                  </a:lnTo>
                  <a:lnTo>
                    <a:pt x="167" y="2808"/>
                  </a:lnTo>
                  <a:lnTo>
                    <a:pt x="237" y="2814"/>
                  </a:lnTo>
                  <a:lnTo>
                    <a:pt x="313" y="2821"/>
                  </a:lnTo>
                  <a:lnTo>
                    <a:pt x="395" y="2827"/>
                  </a:lnTo>
                  <a:lnTo>
                    <a:pt x="484" y="2831"/>
                  </a:lnTo>
                  <a:lnTo>
                    <a:pt x="577" y="2834"/>
                  </a:lnTo>
                  <a:lnTo>
                    <a:pt x="673" y="2835"/>
                  </a:lnTo>
                  <a:lnTo>
                    <a:pt x="723" y="2834"/>
                  </a:lnTo>
                  <a:lnTo>
                    <a:pt x="773" y="2834"/>
                  </a:lnTo>
                  <a:lnTo>
                    <a:pt x="823" y="2832"/>
                  </a:lnTo>
                  <a:lnTo>
                    <a:pt x="874" y="2830"/>
                  </a:lnTo>
                  <a:lnTo>
                    <a:pt x="925" y="2827"/>
                  </a:lnTo>
                  <a:lnTo>
                    <a:pt x="976" y="2823"/>
                  </a:lnTo>
                  <a:lnTo>
                    <a:pt x="1027" y="2818"/>
                  </a:lnTo>
                  <a:lnTo>
                    <a:pt x="1078" y="2812"/>
                  </a:lnTo>
                  <a:lnTo>
                    <a:pt x="1127" y="2806"/>
                  </a:lnTo>
                  <a:lnTo>
                    <a:pt x="1177" y="2799"/>
                  </a:lnTo>
                  <a:lnTo>
                    <a:pt x="1227" y="2791"/>
                  </a:lnTo>
                  <a:lnTo>
                    <a:pt x="1276" y="2781"/>
                  </a:lnTo>
                  <a:lnTo>
                    <a:pt x="1324" y="2771"/>
                  </a:lnTo>
                  <a:lnTo>
                    <a:pt x="1371" y="2758"/>
                  </a:lnTo>
                  <a:lnTo>
                    <a:pt x="1417" y="2746"/>
                  </a:lnTo>
                  <a:lnTo>
                    <a:pt x="1462" y="2732"/>
                  </a:lnTo>
                  <a:lnTo>
                    <a:pt x="1505" y="2716"/>
                  </a:lnTo>
                  <a:lnTo>
                    <a:pt x="1548" y="2699"/>
                  </a:lnTo>
                  <a:lnTo>
                    <a:pt x="1589" y="2681"/>
                  </a:lnTo>
                  <a:lnTo>
                    <a:pt x="1628" y="2661"/>
                  </a:lnTo>
                  <a:lnTo>
                    <a:pt x="1677" y="2632"/>
                  </a:lnTo>
                  <a:lnTo>
                    <a:pt x="1723" y="2602"/>
                  </a:lnTo>
                  <a:lnTo>
                    <a:pt x="1764" y="2568"/>
                  </a:lnTo>
                  <a:lnTo>
                    <a:pt x="1800" y="2534"/>
                  </a:lnTo>
                  <a:lnTo>
                    <a:pt x="1834" y="2497"/>
                  </a:lnTo>
                  <a:lnTo>
                    <a:pt x="1864" y="2458"/>
                  </a:lnTo>
                  <a:lnTo>
                    <a:pt x="1889" y="2419"/>
                  </a:lnTo>
                  <a:lnTo>
                    <a:pt x="1912" y="2376"/>
                  </a:lnTo>
                  <a:lnTo>
                    <a:pt x="1932" y="2332"/>
                  </a:lnTo>
                  <a:lnTo>
                    <a:pt x="1949" y="2287"/>
                  </a:lnTo>
                  <a:lnTo>
                    <a:pt x="1964" y="2239"/>
                  </a:lnTo>
                  <a:lnTo>
                    <a:pt x="1978" y="2192"/>
                  </a:lnTo>
                  <a:lnTo>
                    <a:pt x="1988" y="2141"/>
                  </a:lnTo>
                  <a:lnTo>
                    <a:pt x="1997" y="2089"/>
                  </a:lnTo>
                  <a:lnTo>
                    <a:pt x="2004" y="2036"/>
                  </a:lnTo>
                  <a:lnTo>
                    <a:pt x="2010" y="1981"/>
                  </a:lnTo>
                  <a:lnTo>
                    <a:pt x="2015" y="1925"/>
                  </a:lnTo>
                  <a:lnTo>
                    <a:pt x="2018" y="1867"/>
                  </a:lnTo>
                  <a:lnTo>
                    <a:pt x="2022" y="1809"/>
                  </a:lnTo>
                  <a:lnTo>
                    <a:pt x="2025" y="1748"/>
                  </a:lnTo>
                  <a:lnTo>
                    <a:pt x="2030" y="1625"/>
                  </a:lnTo>
                  <a:lnTo>
                    <a:pt x="2038" y="1495"/>
                  </a:lnTo>
                  <a:lnTo>
                    <a:pt x="2042" y="1429"/>
                  </a:lnTo>
                  <a:lnTo>
                    <a:pt x="2047" y="1362"/>
                  </a:lnTo>
                  <a:lnTo>
                    <a:pt x="2053" y="1294"/>
                  </a:lnTo>
                  <a:lnTo>
                    <a:pt x="2061" y="1225"/>
                  </a:lnTo>
                  <a:lnTo>
                    <a:pt x="2070" y="1155"/>
                  </a:lnTo>
                  <a:lnTo>
                    <a:pt x="2081" y="1084"/>
                  </a:lnTo>
                  <a:lnTo>
                    <a:pt x="2095" y="1012"/>
                  </a:lnTo>
                  <a:lnTo>
                    <a:pt x="2110" y="940"/>
                  </a:lnTo>
                  <a:lnTo>
                    <a:pt x="2124" y="867"/>
                  </a:lnTo>
                  <a:lnTo>
                    <a:pt x="2133" y="797"/>
                  </a:lnTo>
                  <a:lnTo>
                    <a:pt x="2137" y="730"/>
                  </a:lnTo>
                  <a:lnTo>
                    <a:pt x="2136" y="664"/>
                  </a:lnTo>
                  <a:lnTo>
                    <a:pt x="2131" y="601"/>
                  </a:lnTo>
                  <a:lnTo>
                    <a:pt x="2121" y="540"/>
                  </a:lnTo>
                  <a:lnTo>
                    <a:pt x="2108" y="482"/>
                  </a:lnTo>
                  <a:lnTo>
                    <a:pt x="2091" y="427"/>
                  </a:lnTo>
                  <a:lnTo>
                    <a:pt x="2070" y="374"/>
                  </a:lnTo>
                  <a:lnTo>
                    <a:pt x="2047" y="324"/>
                  </a:lnTo>
                  <a:lnTo>
                    <a:pt x="2020" y="277"/>
                  </a:lnTo>
                  <a:lnTo>
                    <a:pt x="1992" y="234"/>
                  </a:lnTo>
                  <a:lnTo>
                    <a:pt x="1960" y="194"/>
                  </a:lnTo>
                  <a:lnTo>
                    <a:pt x="1928" y="157"/>
                  </a:lnTo>
                  <a:lnTo>
                    <a:pt x="1892" y="124"/>
                  </a:lnTo>
                  <a:lnTo>
                    <a:pt x="1856" y="95"/>
                  </a:lnTo>
                  <a:lnTo>
                    <a:pt x="1819" y="69"/>
                  </a:lnTo>
                  <a:lnTo>
                    <a:pt x="1780" y="47"/>
                  </a:lnTo>
                  <a:lnTo>
                    <a:pt x="1741" y="30"/>
                  </a:lnTo>
                  <a:lnTo>
                    <a:pt x="1703" y="16"/>
                  </a:lnTo>
                  <a:lnTo>
                    <a:pt x="1663" y="6"/>
                  </a:lnTo>
                  <a:lnTo>
                    <a:pt x="1624" y="1"/>
                  </a:lnTo>
                  <a:lnTo>
                    <a:pt x="1586" y="0"/>
                  </a:lnTo>
                  <a:lnTo>
                    <a:pt x="1548" y="4"/>
                  </a:lnTo>
                  <a:lnTo>
                    <a:pt x="1511" y="13"/>
                  </a:lnTo>
                  <a:lnTo>
                    <a:pt x="1476" y="27"/>
                  </a:lnTo>
                  <a:lnTo>
                    <a:pt x="1442" y="45"/>
                  </a:lnTo>
                  <a:lnTo>
                    <a:pt x="1409" y="68"/>
                  </a:lnTo>
                  <a:lnTo>
                    <a:pt x="1380" y="98"/>
                  </a:lnTo>
                  <a:lnTo>
                    <a:pt x="1352" y="132"/>
                  </a:lnTo>
                  <a:lnTo>
                    <a:pt x="1328" y="171"/>
                  </a:lnTo>
                  <a:lnTo>
                    <a:pt x="1306" y="216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0" name="Freeform 189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1" name="Freeform 190"/>
            <p:cNvSpPr>
              <a:spLocks/>
            </p:cNvSpPr>
            <p:nvPr/>
          </p:nvSpPr>
          <p:spPr bwMode="auto">
            <a:xfrm>
              <a:off x="2690813" y="358775"/>
              <a:ext cx="176213" cy="217488"/>
            </a:xfrm>
            <a:custGeom>
              <a:avLst/>
              <a:gdLst>
                <a:gd name="T0" fmla="*/ 2147483647 w 1653"/>
                <a:gd name="T1" fmla="*/ 2147483647 h 2062"/>
                <a:gd name="T2" fmla="*/ 2147483647 w 1653"/>
                <a:gd name="T3" fmla="*/ 2147483647 h 2062"/>
                <a:gd name="T4" fmla="*/ 2147483647 w 1653"/>
                <a:gd name="T5" fmla="*/ 2147483647 h 2062"/>
                <a:gd name="T6" fmla="*/ 2147483647 w 1653"/>
                <a:gd name="T7" fmla="*/ 2147483647 h 2062"/>
                <a:gd name="T8" fmla="*/ 2147483647 w 1653"/>
                <a:gd name="T9" fmla="*/ 2147483647 h 2062"/>
                <a:gd name="T10" fmla="*/ 2147483647 w 1653"/>
                <a:gd name="T11" fmla="*/ 2147483647 h 2062"/>
                <a:gd name="T12" fmla="*/ 2147483647 w 1653"/>
                <a:gd name="T13" fmla="*/ 2147483647 h 2062"/>
                <a:gd name="T14" fmla="*/ 2147483647 w 1653"/>
                <a:gd name="T15" fmla="*/ 2147483647 h 2062"/>
                <a:gd name="T16" fmla="*/ 2147483647 w 1653"/>
                <a:gd name="T17" fmla="*/ 2147483647 h 2062"/>
                <a:gd name="T18" fmla="*/ 2147483647 w 1653"/>
                <a:gd name="T19" fmla="*/ 2147483647 h 2062"/>
                <a:gd name="T20" fmla="*/ 2147483647 w 1653"/>
                <a:gd name="T21" fmla="*/ 2147483647 h 2062"/>
                <a:gd name="T22" fmla="*/ 2147483647 w 1653"/>
                <a:gd name="T23" fmla="*/ 2147483647 h 2062"/>
                <a:gd name="T24" fmla="*/ 2147483647 w 1653"/>
                <a:gd name="T25" fmla="*/ 2147483647 h 2062"/>
                <a:gd name="T26" fmla="*/ 2147483647 w 1653"/>
                <a:gd name="T27" fmla="*/ 2147483647 h 2062"/>
                <a:gd name="T28" fmla="*/ 2147483647 w 1653"/>
                <a:gd name="T29" fmla="*/ 2147483647 h 2062"/>
                <a:gd name="T30" fmla="*/ 2147483647 w 1653"/>
                <a:gd name="T31" fmla="*/ 2147483647 h 2062"/>
                <a:gd name="T32" fmla="*/ 2147483647 w 1653"/>
                <a:gd name="T33" fmla="*/ 2147483647 h 2062"/>
                <a:gd name="T34" fmla="*/ 2147483647 w 1653"/>
                <a:gd name="T35" fmla="*/ 2147483647 h 2062"/>
                <a:gd name="T36" fmla="*/ 2147483647 w 1653"/>
                <a:gd name="T37" fmla="*/ 2147483647 h 2062"/>
                <a:gd name="T38" fmla="*/ 2147483647 w 1653"/>
                <a:gd name="T39" fmla="*/ 2147483647 h 2062"/>
                <a:gd name="T40" fmla="*/ 2147483647 w 1653"/>
                <a:gd name="T41" fmla="*/ 2147483647 h 2062"/>
                <a:gd name="T42" fmla="*/ 2147483647 w 1653"/>
                <a:gd name="T43" fmla="*/ 2147483647 h 2062"/>
                <a:gd name="T44" fmla="*/ 2147483647 w 1653"/>
                <a:gd name="T45" fmla="*/ 2147483647 h 2062"/>
                <a:gd name="T46" fmla="*/ 2147483647 w 1653"/>
                <a:gd name="T47" fmla="*/ 2147483647 h 2062"/>
                <a:gd name="T48" fmla="*/ 2147483647 w 1653"/>
                <a:gd name="T49" fmla="*/ 2147483647 h 2062"/>
                <a:gd name="T50" fmla="*/ 2147483647 w 1653"/>
                <a:gd name="T51" fmla="*/ 2147483647 h 2062"/>
                <a:gd name="T52" fmla="*/ 2147483647 w 1653"/>
                <a:gd name="T53" fmla="*/ 2147483647 h 2062"/>
                <a:gd name="T54" fmla="*/ 2147483647 w 1653"/>
                <a:gd name="T55" fmla="*/ 2147483647 h 2062"/>
                <a:gd name="T56" fmla="*/ 2147483647 w 1653"/>
                <a:gd name="T57" fmla="*/ 2147483647 h 2062"/>
                <a:gd name="T58" fmla="*/ 2147483647 w 1653"/>
                <a:gd name="T59" fmla="*/ 2147483647 h 2062"/>
                <a:gd name="T60" fmla="*/ 2147483647 w 1653"/>
                <a:gd name="T61" fmla="*/ 2147483647 h 2062"/>
                <a:gd name="T62" fmla="*/ 2147483647 w 1653"/>
                <a:gd name="T63" fmla="*/ 2147483647 h 2062"/>
                <a:gd name="T64" fmla="*/ 2147483647 w 1653"/>
                <a:gd name="T65" fmla="*/ 2147483647 h 2062"/>
                <a:gd name="T66" fmla="*/ 2147483647 w 1653"/>
                <a:gd name="T67" fmla="*/ 2147483647 h 2062"/>
                <a:gd name="T68" fmla="*/ 2147483647 w 1653"/>
                <a:gd name="T69" fmla="*/ 2147483647 h 2062"/>
                <a:gd name="T70" fmla="*/ 2147483647 w 1653"/>
                <a:gd name="T71" fmla="*/ 2147483647 h 2062"/>
                <a:gd name="T72" fmla="*/ 2147483647 w 1653"/>
                <a:gd name="T73" fmla="*/ 2147483647 h 2062"/>
                <a:gd name="T74" fmla="*/ 2147483647 w 1653"/>
                <a:gd name="T75" fmla="*/ 2147483647 h 2062"/>
                <a:gd name="T76" fmla="*/ 2147483647 w 1653"/>
                <a:gd name="T77" fmla="*/ 2147483647 h 2062"/>
                <a:gd name="T78" fmla="*/ 2147483647 w 1653"/>
                <a:gd name="T79" fmla="*/ 2147483647 h 2062"/>
                <a:gd name="T80" fmla="*/ 2147483647 w 1653"/>
                <a:gd name="T81" fmla="*/ 2147483647 h 2062"/>
                <a:gd name="T82" fmla="*/ 2147483647 w 1653"/>
                <a:gd name="T83" fmla="*/ 2147483647 h 2062"/>
                <a:gd name="T84" fmla="*/ 2147483647 w 1653"/>
                <a:gd name="T85" fmla="*/ 2147483647 h 2062"/>
                <a:gd name="T86" fmla="*/ 2147483647 w 1653"/>
                <a:gd name="T87" fmla="*/ 2147483647 h 2062"/>
                <a:gd name="T88" fmla="*/ 0 w 1653"/>
                <a:gd name="T89" fmla="*/ 2147483647 h 2062"/>
                <a:gd name="T90" fmla="*/ 2147483647 w 1653"/>
                <a:gd name="T91" fmla="*/ 2147483647 h 2062"/>
                <a:gd name="T92" fmla="*/ 2147483647 w 1653"/>
                <a:gd name="T93" fmla="*/ 2147483647 h 2062"/>
                <a:gd name="T94" fmla="*/ 2147483647 w 1653"/>
                <a:gd name="T95" fmla="*/ 2147483647 h 2062"/>
                <a:gd name="T96" fmla="*/ 2147483647 w 1653"/>
                <a:gd name="T97" fmla="*/ 2147483647 h 2062"/>
                <a:gd name="T98" fmla="*/ 2147483647 w 1653"/>
                <a:gd name="T99" fmla="*/ 2147483647 h 2062"/>
                <a:gd name="T100" fmla="*/ 2147483647 w 1653"/>
                <a:gd name="T101" fmla="*/ 2147483647 h 2062"/>
                <a:gd name="T102" fmla="*/ 2147483647 w 1653"/>
                <a:gd name="T103" fmla="*/ 2147483647 h 20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53"/>
                <a:gd name="T157" fmla="*/ 0 h 2062"/>
                <a:gd name="T158" fmla="*/ 1653 w 1653"/>
                <a:gd name="T159" fmla="*/ 2062 h 206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53" h="2062">
                  <a:moveTo>
                    <a:pt x="1349" y="2062"/>
                  </a:moveTo>
                  <a:lnTo>
                    <a:pt x="1330" y="2005"/>
                  </a:lnTo>
                  <a:lnTo>
                    <a:pt x="1313" y="1947"/>
                  </a:lnTo>
                  <a:lnTo>
                    <a:pt x="1296" y="1887"/>
                  </a:lnTo>
                  <a:lnTo>
                    <a:pt x="1283" y="1825"/>
                  </a:lnTo>
                  <a:lnTo>
                    <a:pt x="1271" y="1763"/>
                  </a:lnTo>
                  <a:lnTo>
                    <a:pt x="1261" y="1698"/>
                  </a:lnTo>
                  <a:lnTo>
                    <a:pt x="1253" y="1633"/>
                  </a:lnTo>
                  <a:lnTo>
                    <a:pt x="1247" y="1567"/>
                  </a:lnTo>
                  <a:lnTo>
                    <a:pt x="1242" y="1499"/>
                  </a:lnTo>
                  <a:lnTo>
                    <a:pt x="1239" y="1431"/>
                  </a:lnTo>
                  <a:lnTo>
                    <a:pt x="1238" y="1363"/>
                  </a:lnTo>
                  <a:lnTo>
                    <a:pt x="1239" y="1294"/>
                  </a:lnTo>
                  <a:lnTo>
                    <a:pt x="1243" y="1225"/>
                  </a:lnTo>
                  <a:lnTo>
                    <a:pt x="1248" y="1155"/>
                  </a:lnTo>
                  <a:lnTo>
                    <a:pt x="1254" y="1085"/>
                  </a:lnTo>
                  <a:lnTo>
                    <a:pt x="1263" y="1016"/>
                  </a:lnTo>
                  <a:lnTo>
                    <a:pt x="1273" y="946"/>
                  </a:lnTo>
                  <a:lnTo>
                    <a:pt x="1285" y="877"/>
                  </a:lnTo>
                  <a:lnTo>
                    <a:pt x="1300" y="808"/>
                  </a:lnTo>
                  <a:lnTo>
                    <a:pt x="1316" y="740"/>
                  </a:lnTo>
                  <a:lnTo>
                    <a:pt x="1333" y="672"/>
                  </a:lnTo>
                  <a:lnTo>
                    <a:pt x="1353" y="605"/>
                  </a:lnTo>
                  <a:lnTo>
                    <a:pt x="1375" y="539"/>
                  </a:lnTo>
                  <a:lnTo>
                    <a:pt x="1398" y="474"/>
                  </a:lnTo>
                  <a:lnTo>
                    <a:pt x="1424" y="410"/>
                  </a:lnTo>
                  <a:lnTo>
                    <a:pt x="1450" y="347"/>
                  </a:lnTo>
                  <a:lnTo>
                    <a:pt x="1480" y="286"/>
                  </a:lnTo>
                  <a:lnTo>
                    <a:pt x="1510" y="226"/>
                  </a:lnTo>
                  <a:lnTo>
                    <a:pt x="1543" y="168"/>
                  </a:lnTo>
                  <a:lnTo>
                    <a:pt x="1577" y="112"/>
                  </a:lnTo>
                  <a:lnTo>
                    <a:pt x="1614" y="58"/>
                  </a:lnTo>
                  <a:lnTo>
                    <a:pt x="1653" y="5"/>
                  </a:lnTo>
                  <a:lnTo>
                    <a:pt x="1626" y="2"/>
                  </a:lnTo>
                  <a:lnTo>
                    <a:pt x="1600" y="0"/>
                  </a:lnTo>
                  <a:lnTo>
                    <a:pt x="1587" y="1"/>
                  </a:lnTo>
                  <a:lnTo>
                    <a:pt x="1573" y="1"/>
                  </a:lnTo>
                  <a:lnTo>
                    <a:pt x="1561" y="2"/>
                  </a:lnTo>
                  <a:lnTo>
                    <a:pt x="1548" y="4"/>
                  </a:lnTo>
                  <a:lnTo>
                    <a:pt x="1536" y="6"/>
                  </a:lnTo>
                  <a:lnTo>
                    <a:pt x="1524" y="9"/>
                  </a:lnTo>
                  <a:lnTo>
                    <a:pt x="1511" y="12"/>
                  </a:lnTo>
                  <a:lnTo>
                    <a:pt x="1499" y="17"/>
                  </a:lnTo>
                  <a:lnTo>
                    <a:pt x="1487" y="21"/>
                  </a:lnTo>
                  <a:lnTo>
                    <a:pt x="1475" y="26"/>
                  </a:lnTo>
                  <a:lnTo>
                    <a:pt x="1463" y="31"/>
                  </a:lnTo>
                  <a:lnTo>
                    <a:pt x="1451" y="37"/>
                  </a:lnTo>
                  <a:lnTo>
                    <a:pt x="1440" y="44"/>
                  </a:lnTo>
                  <a:lnTo>
                    <a:pt x="1429" y="51"/>
                  </a:lnTo>
                  <a:lnTo>
                    <a:pt x="1419" y="59"/>
                  </a:lnTo>
                  <a:lnTo>
                    <a:pt x="1407" y="67"/>
                  </a:lnTo>
                  <a:lnTo>
                    <a:pt x="1397" y="77"/>
                  </a:lnTo>
                  <a:lnTo>
                    <a:pt x="1387" y="86"/>
                  </a:lnTo>
                  <a:lnTo>
                    <a:pt x="1377" y="96"/>
                  </a:lnTo>
                  <a:lnTo>
                    <a:pt x="1368" y="107"/>
                  </a:lnTo>
                  <a:lnTo>
                    <a:pt x="1359" y="118"/>
                  </a:lnTo>
                  <a:lnTo>
                    <a:pt x="1349" y="131"/>
                  </a:lnTo>
                  <a:lnTo>
                    <a:pt x="1340" y="144"/>
                  </a:lnTo>
                  <a:lnTo>
                    <a:pt x="1332" y="157"/>
                  </a:lnTo>
                  <a:lnTo>
                    <a:pt x="1324" y="170"/>
                  </a:lnTo>
                  <a:lnTo>
                    <a:pt x="1317" y="185"/>
                  </a:lnTo>
                  <a:lnTo>
                    <a:pt x="1309" y="200"/>
                  </a:lnTo>
                  <a:lnTo>
                    <a:pt x="1302" y="216"/>
                  </a:lnTo>
                  <a:lnTo>
                    <a:pt x="1302" y="219"/>
                  </a:lnTo>
                  <a:lnTo>
                    <a:pt x="1302" y="228"/>
                  </a:lnTo>
                  <a:lnTo>
                    <a:pt x="1300" y="243"/>
                  </a:lnTo>
                  <a:lnTo>
                    <a:pt x="1297" y="266"/>
                  </a:lnTo>
                  <a:lnTo>
                    <a:pt x="1295" y="295"/>
                  </a:lnTo>
                  <a:lnTo>
                    <a:pt x="1291" y="333"/>
                  </a:lnTo>
                  <a:lnTo>
                    <a:pt x="1286" y="379"/>
                  </a:lnTo>
                  <a:lnTo>
                    <a:pt x="1280" y="433"/>
                  </a:lnTo>
                  <a:lnTo>
                    <a:pt x="1272" y="497"/>
                  </a:lnTo>
                  <a:lnTo>
                    <a:pt x="1263" y="570"/>
                  </a:lnTo>
                  <a:lnTo>
                    <a:pt x="1253" y="653"/>
                  </a:lnTo>
                  <a:lnTo>
                    <a:pt x="1239" y="746"/>
                  </a:lnTo>
                  <a:lnTo>
                    <a:pt x="1225" y="851"/>
                  </a:lnTo>
                  <a:lnTo>
                    <a:pt x="1208" y="967"/>
                  </a:lnTo>
                  <a:lnTo>
                    <a:pt x="1190" y="1094"/>
                  </a:lnTo>
                  <a:lnTo>
                    <a:pt x="1168" y="1234"/>
                  </a:lnTo>
                  <a:lnTo>
                    <a:pt x="1157" y="1309"/>
                  </a:lnTo>
                  <a:lnTo>
                    <a:pt x="1147" y="1378"/>
                  </a:lnTo>
                  <a:lnTo>
                    <a:pt x="1139" y="1440"/>
                  </a:lnTo>
                  <a:lnTo>
                    <a:pt x="1132" y="1497"/>
                  </a:lnTo>
                  <a:lnTo>
                    <a:pt x="1125" y="1549"/>
                  </a:lnTo>
                  <a:lnTo>
                    <a:pt x="1121" y="1596"/>
                  </a:lnTo>
                  <a:lnTo>
                    <a:pt x="1117" y="1637"/>
                  </a:lnTo>
                  <a:lnTo>
                    <a:pt x="1115" y="1673"/>
                  </a:lnTo>
                  <a:lnTo>
                    <a:pt x="1113" y="1706"/>
                  </a:lnTo>
                  <a:lnTo>
                    <a:pt x="1112" y="1735"/>
                  </a:lnTo>
                  <a:lnTo>
                    <a:pt x="1112" y="1759"/>
                  </a:lnTo>
                  <a:lnTo>
                    <a:pt x="1113" y="1779"/>
                  </a:lnTo>
                  <a:lnTo>
                    <a:pt x="1115" y="1797"/>
                  </a:lnTo>
                  <a:lnTo>
                    <a:pt x="1116" y="1811"/>
                  </a:lnTo>
                  <a:lnTo>
                    <a:pt x="1119" y="1822"/>
                  </a:lnTo>
                  <a:lnTo>
                    <a:pt x="1122" y="1830"/>
                  </a:lnTo>
                  <a:lnTo>
                    <a:pt x="1138" y="1828"/>
                  </a:lnTo>
                  <a:lnTo>
                    <a:pt x="1150" y="1826"/>
                  </a:lnTo>
                  <a:lnTo>
                    <a:pt x="1157" y="1825"/>
                  </a:lnTo>
                  <a:lnTo>
                    <a:pt x="1160" y="1824"/>
                  </a:lnTo>
                  <a:lnTo>
                    <a:pt x="1156" y="1830"/>
                  </a:lnTo>
                  <a:lnTo>
                    <a:pt x="1146" y="1840"/>
                  </a:lnTo>
                  <a:lnTo>
                    <a:pt x="1143" y="1842"/>
                  </a:lnTo>
                  <a:lnTo>
                    <a:pt x="1140" y="1843"/>
                  </a:lnTo>
                  <a:lnTo>
                    <a:pt x="1137" y="1844"/>
                  </a:lnTo>
                  <a:lnTo>
                    <a:pt x="1134" y="1844"/>
                  </a:lnTo>
                  <a:lnTo>
                    <a:pt x="1131" y="1842"/>
                  </a:lnTo>
                  <a:lnTo>
                    <a:pt x="1127" y="1840"/>
                  </a:lnTo>
                  <a:lnTo>
                    <a:pt x="1124" y="1836"/>
                  </a:lnTo>
                  <a:lnTo>
                    <a:pt x="1122" y="1830"/>
                  </a:lnTo>
                  <a:lnTo>
                    <a:pt x="1091" y="1835"/>
                  </a:lnTo>
                  <a:lnTo>
                    <a:pt x="1052" y="1840"/>
                  </a:lnTo>
                  <a:lnTo>
                    <a:pt x="1005" y="1847"/>
                  </a:lnTo>
                  <a:lnTo>
                    <a:pt x="951" y="1853"/>
                  </a:lnTo>
                  <a:lnTo>
                    <a:pt x="891" y="1859"/>
                  </a:lnTo>
                  <a:lnTo>
                    <a:pt x="826" y="1865"/>
                  </a:lnTo>
                  <a:lnTo>
                    <a:pt x="756" y="1870"/>
                  </a:lnTo>
                  <a:lnTo>
                    <a:pt x="681" y="1874"/>
                  </a:lnTo>
                  <a:lnTo>
                    <a:pt x="602" y="1877"/>
                  </a:lnTo>
                  <a:lnTo>
                    <a:pt x="520" y="1878"/>
                  </a:lnTo>
                  <a:lnTo>
                    <a:pt x="478" y="1877"/>
                  </a:lnTo>
                  <a:lnTo>
                    <a:pt x="436" y="1877"/>
                  </a:lnTo>
                  <a:lnTo>
                    <a:pt x="393" y="1876"/>
                  </a:lnTo>
                  <a:lnTo>
                    <a:pt x="351" y="1874"/>
                  </a:lnTo>
                  <a:lnTo>
                    <a:pt x="307" y="1871"/>
                  </a:lnTo>
                  <a:lnTo>
                    <a:pt x="264" y="1868"/>
                  </a:lnTo>
                  <a:lnTo>
                    <a:pt x="220" y="1865"/>
                  </a:lnTo>
                  <a:lnTo>
                    <a:pt x="177" y="1860"/>
                  </a:lnTo>
                  <a:lnTo>
                    <a:pt x="133" y="1855"/>
                  </a:lnTo>
                  <a:lnTo>
                    <a:pt x="90" y="1849"/>
                  </a:lnTo>
                  <a:lnTo>
                    <a:pt x="46" y="1841"/>
                  </a:lnTo>
                  <a:lnTo>
                    <a:pt x="3" y="1833"/>
                  </a:lnTo>
                  <a:lnTo>
                    <a:pt x="2" y="1849"/>
                  </a:lnTo>
                  <a:lnTo>
                    <a:pt x="1" y="1865"/>
                  </a:lnTo>
                  <a:lnTo>
                    <a:pt x="1" y="1880"/>
                  </a:lnTo>
                  <a:lnTo>
                    <a:pt x="0" y="1895"/>
                  </a:lnTo>
                  <a:lnTo>
                    <a:pt x="85" y="1892"/>
                  </a:lnTo>
                  <a:lnTo>
                    <a:pt x="168" y="1890"/>
                  </a:lnTo>
                  <a:lnTo>
                    <a:pt x="253" y="1890"/>
                  </a:lnTo>
                  <a:lnTo>
                    <a:pt x="337" y="1891"/>
                  </a:lnTo>
                  <a:lnTo>
                    <a:pt x="422" y="1894"/>
                  </a:lnTo>
                  <a:lnTo>
                    <a:pt x="506" y="1899"/>
                  </a:lnTo>
                  <a:lnTo>
                    <a:pt x="591" y="1907"/>
                  </a:lnTo>
                  <a:lnTo>
                    <a:pt x="675" y="1915"/>
                  </a:lnTo>
                  <a:lnTo>
                    <a:pt x="759" y="1926"/>
                  </a:lnTo>
                  <a:lnTo>
                    <a:pt x="843" y="1938"/>
                  </a:lnTo>
                  <a:lnTo>
                    <a:pt x="886" y="1945"/>
                  </a:lnTo>
                  <a:lnTo>
                    <a:pt x="928" y="1953"/>
                  </a:lnTo>
                  <a:lnTo>
                    <a:pt x="970" y="1962"/>
                  </a:lnTo>
                  <a:lnTo>
                    <a:pt x="1012" y="1971"/>
                  </a:lnTo>
                  <a:lnTo>
                    <a:pt x="1054" y="1980"/>
                  </a:lnTo>
                  <a:lnTo>
                    <a:pt x="1097" y="1990"/>
                  </a:lnTo>
                  <a:lnTo>
                    <a:pt x="1139" y="2000"/>
                  </a:lnTo>
                  <a:lnTo>
                    <a:pt x="1180" y="2011"/>
                  </a:lnTo>
                  <a:lnTo>
                    <a:pt x="1223" y="2024"/>
                  </a:lnTo>
                  <a:lnTo>
                    <a:pt x="1265" y="2036"/>
                  </a:lnTo>
                  <a:lnTo>
                    <a:pt x="1308" y="2049"/>
                  </a:lnTo>
                  <a:lnTo>
                    <a:pt x="1349" y="2062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Freeform 191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3" name="Freeform 192"/>
            <p:cNvSpPr>
              <a:spLocks/>
            </p:cNvSpPr>
            <p:nvPr/>
          </p:nvSpPr>
          <p:spPr bwMode="auto">
            <a:xfrm>
              <a:off x="2697163" y="366713"/>
              <a:ext cx="220663" cy="292100"/>
            </a:xfrm>
            <a:custGeom>
              <a:avLst/>
              <a:gdLst>
                <a:gd name="T0" fmla="*/ 2147483647 w 2074"/>
                <a:gd name="T1" fmla="*/ 2147483647 h 2762"/>
                <a:gd name="T2" fmla="*/ 2147483647 w 2074"/>
                <a:gd name="T3" fmla="*/ 2147483647 h 2762"/>
                <a:gd name="T4" fmla="*/ 2147483647 w 2074"/>
                <a:gd name="T5" fmla="*/ 2147483647 h 2762"/>
                <a:gd name="T6" fmla="*/ 2147483647 w 2074"/>
                <a:gd name="T7" fmla="*/ 2147483647 h 2762"/>
                <a:gd name="T8" fmla="*/ 2147483647 w 2074"/>
                <a:gd name="T9" fmla="*/ 2147483647 h 2762"/>
                <a:gd name="T10" fmla="*/ 2147483647 w 2074"/>
                <a:gd name="T11" fmla="*/ 2147483647 h 2762"/>
                <a:gd name="T12" fmla="*/ 2147483647 w 2074"/>
                <a:gd name="T13" fmla="*/ 2147483647 h 2762"/>
                <a:gd name="T14" fmla="*/ 2147483647 w 2074"/>
                <a:gd name="T15" fmla="*/ 2147483647 h 2762"/>
                <a:gd name="T16" fmla="*/ 2147483647 w 2074"/>
                <a:gd name="T17" fmla="*/ 2147483647 h 2762"/>
                <a:gd name="T18" fmla="*/ 2147483647 w 2074"/>
                <a:gd name="T19" fmla="*/ 2147483647 h 2762"/>
                <a:gd name="T20" fmla="*/ 2147483647 w 2074"/>
                <a:gd name="T21" fmla="*/ 2147483647 h 2762"/>
                <a:gd name="T22" fmla="*/ 2147483647 w 2074"/>
                <a:gd name="T23" fmla="*/ 2147483647 h 2762"/>
                <a:gd name="T24" fmla="*/ 2147483647 w 2074"/>
                <a:gd name="T25" fmla="*/ 2147483647 h 2762"/>
                <a:gd name="T26" fmla="*/ 2147483647 w 2074"/>
                <a:gd name="T27" fmla="*/ 2147483647 h 2762"/>
                <a:gd name="T28" fmla="*/ 2147483647 w 2074"/>
                <a:gd name="T29" fmla="*/ 2147483647 h 2762"/>
                <a:gd name="T30" fmla="*/ 2147483647 w 2074"/>
                <a:gd name="T31" fmla="*/ 2147483647 h 2762"/>
                <a:gd name="T32" fmla="*/ 2147483647 w 2074"/>
                <a:gd name="T33" fmla="*/ 2147483647 h 2762"/>
                <a:gd name="T34" fmla="*/ 2147483647 w 2074"/>
                <a:gd name="T35" fmla="*/ 2147483647 h 2762"/>
                <a:gd name="T36" fmla="*/ 2147483647 w 2074"/>
                <a:gd name="T37" fmla="*/ 2147483647 h 2762"/>
                <a:gd name="T38" fmla="*/ 2147483647 w 2074"/>
                <a:gd name="T39" fmla="*/ 2147483647 h 2762"/>
                <a:gd name="T40" fmla="*/ 2147483647 w 2074"/>
                <a:gd name="T41" fmla="*/ 2147483647 h 2762"/>
                <a:gd name="T42" fmla="*/ 2147483647 w 2074"/>
                <a:gd name="T43" fmla="*/ 2147483647 h 2762"/>
                <a:gd name="T44" fmla="*/ 2147483647 w 2074"/>
                <a:gd name="T45" fmla="*/ 2147483647 h 2762"/>
                <a:gd name="T46" fmla="*/ 2147483647 w 2074"/>
                <a:gd name="T47" fmla="*/ 2147483647 h 2762"/>
                <a:gd name="T48" fmla="*/ 2147483647 w 2074"/>
                <a:gd name="T49" fmla="*/ 2147483647 h 2762"/>
                <a:gd name="T50" fmla="*/ 2147483647 w 2074"/>
                <a:gd name="T51" fmla="*/ 2147483647 h 2762"/>
                <a:gd name="T52" fmla="*/ 2147483647 w 2074"/>
                <a:gd name="T53" fmla="*/ 2147483647 h 2762"/>
                <a:gd name="T54" fmla="*/ 2147483647 w 2074"/>
                <a:gd name="T55" fmla="*/ 2147483647 h 2762"/>
                <a:gd name="T56" fmla="*/ 2147483647 w 2074"/>
                <a:gd name="T57" fmla="*/ 2147483647 h 2762"/>
                <a:gd name="T58" fmla="*/ 2147483647 w 2074"/>
                <a:gd name="T59" fmla="*/ 2147483647 h 2762"/>
                <a:gd name="T60" fmla="*/ 2147483647 w 2074"/>
                <a:gd name="T61" fmla="*/ 2147483647 h 2762"/>
                <a:gd name="T62" fmla="*/ 2147483647 w 2074"/>
                <a:gd name="T63" fmla="*/ 2147483647 h 2762"/>
                <a:gd name="T64" fmla="*/ 2147483647 w 2074"/>
                <a:gd name="T65" fmla="*/ 2147483647 h 2762"/>
                <a:gd name="T66" fmla="*/ 2147483647 w 2074"/>
                <a:gd name="T67" fmla="*/ 2147483647 h 2762"/>
                <a:gd name="T68" fmla="*/ 2147483647 w 2074"/>
                <a:gd name="T69" fmla="*/ 2147483647 h 2762"/>
                <a:gd name="T70" fmla="*/ 2147483647 w 2074"/>
                <a:gd name="T71" fmla="*/ 2147483647 h 2762"/>
                <a:gd name="T72" fmla="*/ 2147483647 w 2074"/>
                <a:gd name="T73" fmla="*/ 2147483647 h 2762"/>
                <a:gd name="T74" fmla="*/ 2147483647 w 2074"/>
                <a:gd name="T75" fmla="*/ 2147483647 h 2762"/>
                <a:gd name="T76" fmla="*/ 2147483647 w 2074"/>
                <a:gd name="T77" fmla="*/ 2147483647 h 2762"/>
                <a:gd name="T78" fmla="*/ 2147483647 w 2074"/>
                <a:gd name="T79" fmla="*/ 2147483647 h 2762"/>
                <a:gd name="T80" fmla="*/ 2147483647 w 2074"/>
                <a:gd name="T81" fmla="*/ 2147483647 h 2762"/>
                <a:gd name="T82" fmla="*/ 2147483647 w 2074"/>
                <a:gd name="T83" fmla="*/ 2147483647 h 2762"/>
                <a:gd name="T84" fmla="*/ 2147483647 w 2074"/>
                <a:gd name="T85" fmla="*/ 2147483647 h 2762"/>
                <a:gd name="T86" fmla="*/ 2147483647 w 2074"/>
                <a:gd name="T87" fmla="*/ 2147483647 h 2762"/>
                <a:gd name="T88" fmla="*/ 2147483647 w 2074"/>
                <a:gd name="T89" fmla="*/ 2147483647 h 2762"/>
                <a:gd name="T90" fmla="*/ 2147483647 w 2074"/>
                <a:gd name="T91" fmla="*/ 2147483647 h 2762"/>
                <a:gd name="T92" fmla="*/ 2147483647 w 2074"/>
                <a:gd name="T93" fmla="*/ 2147483647 h 2762"/>
                <a:gd name="T94" fmla="*/ 2147483647 w 2074"/>
                <a:gd name="T95" fmla="*/ 2147483647 h 2762"/>
                <a:gd name="T96" fmla="*/ 2147483647 w 2074"/>
                <a:gd name="T97" fmla="*/ 2147483647 h 2762"/>
                <a:gd name="T98" fmla="*/ 2147483647 w 2074"/>
                <a:gd name="T99" fmla="*/ 2147483647 h 2762"/>
                <a:gd name="T100" fmla="*/ 2147483647 w 2074"/>
                <a:gd name="T101" fmla="*/ 2147483647 h 2762"/>
                <a:gd name="T102" fmla="*/ 2147483647 w 2074"/>
                <a:gd name="T103" fmla="*/ 2147483647 h 2762"/>
                <a:gd name="T104" fmla="*/ 2147483647 w 2074"/>
                <a:gd name="T105" fmla="*/ 2147483647 h 27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74"/>
                <a:gd name="T160" fmla="*/ 0 h 2762"/>
                <a:gd name="T161" fmla="*/ 2074 w 2074"/>
                <a:gd name="T162" fmla="*/ 2762 h 27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74" h="2762">
                  <a:moveTo>
                    <a:pt x="1761" y="0"/>
                  </a:moveTo>
                  <a:lnTo>
                    <a:pt x="1780" y="72"/>
                  </a:lnTo>
                  <a:lnTo>
                    <a:pt x="1796" y="148"/>
                  </a:lnTo>
                  <a:lnTo>
                    <a:pt x="1810" y="226"/>
                  </a:lnTo>
                  <a:lnTo>
                    <a:pt x="1820" y="308"/>
                  </a:lnTo>
                  <a:lnTo>
                    <a:pt x="1828" y="392"/>
                  </a:lnTo>
                  <a:lnTo>
                    <a:pt x="1832" y="478"/>
                  </a:lnTo>
                  <a:lnTo>
                    <a:pt x="1834" y="564"/>
                  </a:lnTo>
                  <a:lnTo>
                    <a:pt x="1833" y="653"/>
                  </a:lnTo>
                  <a:lnTo>
                    <a:pt x="1830" y="741"/>
                  </a:lnTo>
                  <a:lnTo>
                    <a:pt x="1825" y="831"/>
                  </a:lnTo>
                  <a:lnTo>
                    <a:pt x="1818" y="921"/>
                  </a:lnTo>
                  <a:lnTo>
                    <a:pt x="1809" y="1009"/>
                  </a:lnTo>
                  <a:lnTo>
                    <a:pt x="1797" y="1098"/>
                  </a:lnTo>
                  <a:lnTo>
                    <a:pt x="1785" y="1185"/>
                  </a:lnTo>
                  <a:lnTo>
                    <a:pt x="1771" y="1272"/>
                  </a:lnTo>
                  <a:lnTo>
                    <a:pt x="1756" y="1357"/>
                  </a:lnTo>
                  <a:lnTo>
                    <a:pt x="1739" y="1440"/>
                  </a:lnTo>
                  <a:lnTo>
                    <a:pt x="1722" y="1520"/>
                  </a:lnTo>
                  <a:lnTo>
                    <a:pt x="1704" y="1597"/>
                  </a:lnTo>
                  <a:lnTo>
                    <a:pt x="1685" y="1673"/>
                  </a:lnTo>
                  <a:lnTo>
                    <a:pt x="1665" y="1744"/>
                  </a:lnTo>
                  <a:lnTo>
                    <a:pt x="1646" y="1811"/>
                  </a:lnTo>
                  <a:lnTo>
                    <a:pt x="1625" y="1875"/>
                  </a:lnTo>
                  <a:lnTo>
                    <a:pt x="1605" y="1934"/>
                  </a:lnTo>
                  <a:lnTo>
                    <a:pt x="1585" y="1988"/>
                  </a:lnTo>
                  <a:lnTo>
                    <a:pt x="1565" y="2038"/>
                  </a:lnTo>
                  <a:lnTo>
                    <a:pt x="1545" y="2082"/>
                  </a:lnTo>
                  <a:lnTo>
                    <a:pt x="1527" y="2120"/>
                  </a:lnTo>
                  <a:lnTo>
                    <a:pt x="1508" y="2151"/>
                  </a:lnTo>
                  <a:lnTo>
                    <a:pt x="1490" y="2177"/>
                  </a:lnTo>
                  <a:lnTo>
                    <a:pt x="1474" y="2195"/>
                  </a:lnTo>
                  <a:lnTo>
                    <a:pt x="1457" y="2206"/>
                  </a:lnTo>
                  <a:lnTo>
                    <a:pt x="1420" y="2225"/>
                  </a:lnTo>
                  <a:lnTo>
                    <a:pt x="1380" y="2243"/>
                  </a:lnTo>
                  <a:lnTo>
                    <a:pt x="1340" y="2259"/>
                  </a:lnTo>
                  <a:lnTo>
                    <a:pt x="1299" y="2275"/>
                  </a:lnTo>
                  <a:lnTo>
                    <a:pt x="1258" y="2290"/>
                  </a:lnTo>
                  <a:lnTo>
                    <a:pt x="1215" y="2304"/>
                  </a:lnTo>
                  <a:lnTo>
                    <a:pt x="1172" y="2317"/>
                  </a:lnTo>
                  <a:lnTo>
                    <a:pt x="1129" y="2329"/>
                  </a:lnTo>
                  <a:lnTo>
                    <a:pt x="1084" y="2341"/>
                  </a:lnTo>
                  <a:lnTo>
                    <a:pt x="1039" y="2352"/>
                  </a:lnTo>
                  <a:lnTo>
                    <a:pt x="994" y="2362"/>
                  </a:lnTo>
                  <a:lnTo>
                    <a:pt x="948" y="2371"/>
                  </a:lnTo>
                  <a:lnTo>
                    <a:pt x="903" y="2379"/>
                  </a:lnTo>
                  <a:lnTo>
                    <a:pt x="856" y="2387"/>
                  </a:lnTo>
                  <a:lnTo>
                    <a:pt x="809" y="2393"/>
                  </a:lnTo>
                  <a:lnTo>
                    <a:pt x="761" y="2399"/>
                  </a:lnTo>
                  <a:lnTo>
                    <a:pt x="714" y="2406"/>
                  </a:lnTo>
                  <a:lnTo>
                    <a:pt x="666" y="2410"/>
                  </a:lnTo>
                  <a:lnTo>
                    <a:pt x="618" y="2415"/>
                  </a:lnTo>
                  <a:lnTo>
                    <a:pt x="571" y="2418"/>
                  </a:lnTo>
                  <a:lnTo>
                    <a:pt x="523" y="2421"/>
                  </a:lnTo>
                  <a:lnTo>
                    <a:pt x="474" y="2423"/>
                  </a:lnTo>
                  <a:lnTo>
                    <a:pt x="426" y="2424"/>
                  </a:lnTo>
                  <a:lnTo>
                    <a:pt x="378" y="2425"/>
                  </a:lnTo>
                  <a:lnTo>
                    <a:pt x="330" y="2425"/>
                  </a:lnTo>
                  <a:lnTo>
                    <a:pt x="282" y="2425"/>
                  </a:lnTo>
                  <a:lnTo>
                    <a:pt x="235" y="2424"/>
                  </a:lnTo>
                  <a:lnTo>
                    <a:pt x="188" y="2422"/>
                  </a:lnTo>
                  <a:lnTo>
                    <a:pt x="140" y="2421"/>
                  </a:lnTo>
                  <a:lnTo>
                    <a:pt x="93" y="2418"/>
                  </a:lnTo>
                  <a:lnTo>
                    <a:pt x="46" y="2415"/>
                  </a:lnTo>
                  <a:lnTo>
                    <a:pt x="0" y="2412"/>
                  </a:lnTo>
                  <a:lnTo>
                    <a:pt x="11" y="2452"/>
                  </a:lnTo>
                  <a:lnTo>
                    <a:pt x="22" y="2493"/>
                  </a:lnTo>
                  <a:lnTo>
                    <a:pt x="34" y="2534"/>
                  </a:lnTo>
                  <a:lnTo>
                    <a:pt x="47" y="2575"/>
                  </a:lnTo>
                  <a:lnTo>
                    <a:pt x="61" y="2615"/>
                  </a:lnTo>
                  <a:lnTo>
                    <a:pt x="75" y="2655"/>
                  </a:lnTo>
                  <a:lnTo>
                    <a:pt x="89" y="2696"/>
                  </a:lnTo>
                  <a:lnTo>
                    <a:pt x="104" y="2735"/>
                  </a:lnTo>
                  <a:lnTo>
                    <a:pt x="174" y="2741"/>
                  </a:lnTo>
                  <a:lnTo>
                    <a:pt x="250" y="2748"/>
                  </a:lnTo>
                  <a:lnTo>
                    <a:pt x="332" y="2754"/>
                  </a:lnTo>
                  <a:lnTo>
                    <a:pt x="421" y="2758"/>
                  </a:lnTo>
                  <a:lnTo>
                    <a:pt x="514" y="2761"/>
                  </a:lnTo>
                  <a:lnTo>
                    <a:pt x="610" y="2762"/>
                  </a:lnTo>
                  <a:lnTo>
                    <a:pt x="660" y="2761"/>
                  </a:lnTo>
                  <a:lnTo>
                    <a:pt x="710" y="2761"/>
                  </a:lnTo>
                  <a:lnTo>
                    <a:pt x="760" y="2759"/>
                  </a:lnTo>
                  <a:lnTo>
                    <a:pt x="811" y="2757"/>
                  </a:lnTo>
                  <a:lnTo>
                    <a:pt x="862" y="2754"/>
                  </a:lnTo>
                  <a:lnTo>
                    <a:pt x="913" y="2750"/>
                  </a:lnTo>
                  <a:lnTo>
                    <a:pt x="964" y="2745"/>
                  </a:lnTo>
                  <a:lnTo>
                    <a:pt x="1015" y="2739"/>
                  </a:lnTo>
                  <a:lnTo>
                    <a:pt x="1064" y="2733"/>
                  </a:lnTo>
                  <a:lnTo>
                    <a:pt x="1114" y="2726"/>
                  </a:lnTo>
                  <a:lnTo>
                    <a:pt x="1164" y="2718"/>
                  </a:lnTo>
                  <a:lnTo>
                    <a:pt x="1213" y="2708"/>
                  </a:lnTo>
                  <a:lnTo>
                    <a:pt x="1261" y="2698"/>
                  </a:lnTo>
                  <a:lnTo>
                    <a:pt x="1308" y="2685"/>
                  </a:lnTo>
                  <a:lnTo>
                    <a:pt x="1354" y="2673"/>
                  </a:lnTo>
                  <a:lnTo>
                    <a:pt x="1399" y="2659"/>
                  </a:lnTo>
                  <a:lnTo>
                    <a:pt x="1442" y="2643"/>
                  </a:lnTo>
                  <a:lnTo>
                    <a:pt x="1485" y="2626"/>
                  </a:lnTo>
                  <a:lnTo>
                    <a:pt x="1526" y="2608"/>
                  </a:lnTo>
                  <a:lnTo>
                    <a:pt x="1565" y="2588"/>
                  </a:lnTo>
                  <a:lnTo>
                    <a:pt x="1614" y="2559"/>
                  </a:lnTo>
                  <a:lnTo>
                    <a:pt x="1660" y="2529"/>
                  </a:lnTo>
                  <a:lnTo>
                    <a:pt x="1701" y="2495"/>
                  </a:lnTo>
                  <a:lnTo>
                    <a:pt x="1737" y="2461"/>
                  </a:lnTo>
                  <a:lnTo>
                    <a:pt x="1771" y="2424"/>
                  </a:lnTo>
                  <a:lnTo>
                    <a:pt x="1801" y="2385"/>
                  </a:lnTo>
                  <a:lnTo>
                    <a:pt x="1826" y="2346"/>
                  </a:lnTo>
                  <a:lnTo>
                    <a:pt x="1849" y="2303"/>
                  </a:lnTo>
                  <a:lnTo>
                    <a:pt x="1869" y="2259"/>
                  </a:lnTo>
                  <a:lnTo>
                    <a:pt x="1886" y="2214"/>
                  </a:lnTo>
                  <a:lnTo>
                    <a:pt x="1901" y="2166"/>
                  </a:lnTo>
                  <a:lnTo>
                    <a:pt x="1915" y="2119"/>
                  </a:lnTo>
                  <a:lnTo>
                    <a:pt x="1925" y="2068"/>
                  </a:lnTo>
                  <a:lnTo>
                    <a:pt x="1934" y="2016"/>
                  </a:lnTo>
                  <a:lnTo>
                    <a:pt x="1941" y="1963"/>
                  </a:lnTo>
                  <a:lnTo>
                    <a:pt x="1947" y="1908"/>
                  </a:lnTo>
                  <a:lnTo>
                    <a:pt x="1952" y="1852"/>
                  </a:lnTo>
                  <a:lnTo>
                    <a:pt x="1955" y="1794"/>
                  </a:lnTo>
                  <a:lnTo>
                    <a:pt x="1959" y="1736"/>
                  </a:lnTo>
                  <a:lnTo>
                    <a:pt x="1962" y="1675"/>
                  </a:lnTo>
                  <a:lnTo>
                    <a:pt x="1967" y="1552"/>
                  </a:lnTo>
                  <a:lnTo>
                    <a:pt x="1975" y="1422"/>
                  </a:lnTo>
                  <a:lnTo>
                    <a:pt x="1979" y="1356"/>
                  </a:lnTo>
                  <a:lnTo>
                    <a:pt x="1984" y="1289"/>
                  </a:lnTo>
                  <a:lnTo>
                    <a:pt x="1990" y="1221"/>
                  </a:lnTo>
                  <a:lnTo>
                    <a:pt x="1998" y="1152"/>
                  </a:lnTo>
                  <a:lnTo>
                    <a:pt x="2007" y="1082"/>
                  </a:lnTo>
                  <a:lnTo>
                    <a:pt x="2018" y="1011"/>
                  </a:lnTo>
                  <a:lnTo>
                    <a:pt x="2032" y="939"/>
                  </a:lnTo>
                  <a:lnTo>
                    <a:pt x="2047" y="867"/>
                  </a:lnTo>
                  <a:lnTo>
                    <a:pt x="2055" y="828"/>
                  </a:lnTo>
                  <a:lnTo>
                    <a:pt x="2062" y="790"/>
                  </a:lnTo>
                  <a:lnTo>
                    <a:pt x="2067" y="754"/>
                  </a:lnTo>
                  <a:lnTo>
                    <a:pt x="2071" y="717"/>
                  </a:lnTo>
                  <a:lnTo>
                    <a:pt x="2073" y="681"/>
                  </a:lnTo>
                  <a:lnTo>
                    <a:pt x="2074" y="646"/>
                  </a:lnTo>
                  <a:lnTo>
                    <a:pt x="2073" y="611"/>
                  </a:lnTo>
                  <a:lnTo>
                    <a:pt x="2072" y="577"/>
                  </a:lnTo>
                  <a:lnTo>
                    <a:pt x="2069" y="544"/>
                  </a:lnTo>
                  <a:lnTo>
                    <a:pt x="2065" y="510"/>
                  </a:lnTo>
                  <a:lnTo>
                    <a:pt x="2060" y="479"/>
                  </a:lnTo>
                  <a:lnTo>
                    <a:pt x="2054" y="447"/>
                  </a:lnTo>
                  <a:lnTo>
                    <a:pt x="2047" y="417"/>
                  </a:lnTo>
                  <a:lnTo>
                    <a:pt x="2039" y="387"/>
                  </a:lnTo>
                  <a:lnTo>
                    <a:pt x="2030" y="358"/>
                  </a:lnTo>
                  <a:lnTo>
                    <a:pt x="2019" y="330"/>
                  </a:lnTo>
                  <a:lnTo>
                    <a:pt x="2008" y="303"/>
                  </a:lnTo>
                  <a:lnTo>
                    <a:pt x="1996" y="276"/>
                  </a:lnTo>
                  <a:lnTo>
                    <a:pt x="1983" y="250"/>
                  </a:lnTo>
                  <a:lnTo>
                    <a:pt x="1970" y="225"/>
                  </a:lnTo>
                  <a:lnTo>
                    <a:pt x="1955" y="201"/>
                  </a:lnTo>
                  <a:lnTo>
                    <a:pt x="1940" y="178"/>
                  </a:lnTo>
                  <a:lnTo>
                    <a:pt x="1925" y="156"/>
                  </a:lnTo>
                  <a:lnTo>
                    <a:pt x="1908" y="135"/>
                  </a:lnTo>
                  <a:lnTo>
                    <a:pt x="1891" y="115"/>
                  </a:lnTo>
                  <a:lnTo>
                    <a:pt x="1874" y="95"/>
                  </a:lnTo>
                  <a:lnTo>
                    <a:pt x="1855" y="76"/>
                  </a:lnTo>
                  <a:lnTo>
                    <a:pt x="1837" y="59"/>
                  </a:lnTo>
                  <a:lnTo>
                    <a:pt x="1819" y="42"/>
                  </a:lnTo>
                  <a:lnTo>
                    <a:pt x="1799" y="27"/>
                  </a:lnTo>
                  <a:lnTo>
                    <a:pt x="1780" y="13"/>
                  </a:lnTo>
                  <a:lnTo>
                    <a:pt x="1761" y="0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Freeform 193"/>
            <p:cNvSpPr>
              <a:spLocks/>
            </p:cNvSpPr>
            <p:nvPr/>
          </p:nvSpPr>
          <p:spPr bwMode="auto">
            <a:xfrm>
              <a:off x="2546351" y="466725"/>
              <a:ext cx="57150" cy="90488"/>
            </a:xfrm>
            <a:custGeom>
              <a:avLst/>
              <a:gdLst>
                <a:gd name="T0" fmla="*/ 2147483647 w 539"/>
                <a:gd name="T1" fmla="*/ 2147483647 h 859"/>
                <a:gd name="T2" fmla="*/ 2147483647 w 539"/>
                <a:gd name="T3" fmla="*/ 2147483647 h 859"/>
                <a:gd name="T4" fmla="*/ 2147483647 w 539"/>
                <a:gd name="T5" fmla="*/ 2147483647 h 859"/>
                <a:gd name="T6" fmla="*/ 2147483647 w 539"/>
                <a:gd name="T7" fmla="*/ 2147483647 h 859"/>
                <a:gd name="T8" fmla="*/ 2147483647 w 539"/>
                <a:gd name="T9" fmla="*/ 2147483647 h 859"/>
                <a:gd name="T10" fmla="*/ 2147483647 w 539"/>
                <a:gd name="T11" fmla="*/ 2147483647 h 859"/>
                <a:gd name="T12" fmla="*/ 0 w 539"/>
                <a:gd name="T13" fmla="*/ 2147483647 h 859"/>
                <a:gd name="T14" fmla="*/ 2147483647 w 539"/>
                <a:gd name="T15" fmla="*/ 2147483647 h 859"/>
                <a:gd name="T16" fmla="*/ 2147483647 w 539"/>
                <a:gd name="T17" fmla="*/ 2147483647 h 859"/>
                <a:gd name="T18" fmla="*/ 2147483647 w 539"/>
                <a:gd name="T19" fmla="*/ 2147483647 h 859"/>
                <a:gd name="T20" fmla="*/ 2147483647 w 539"/>
                <a:gd name="T21" fmla="*/ 2147483647 h 859"/>
                <a:gd name="T22" fmla="*/ 2147483647 w 539"/>
                <a:gd name="T23" fmla="*/ 2147483647 h 859"/>
                <a:gd name="T24" fmla="*/ 2147483647 w 539"/>
                <a:gd name="T25" fmla="*/ 2147483647 h 859"/>
                <a:gd name="T26" fmla="*/ 2147483647 w 539"/>
                <a:gd name="T27" fmla="*/ 2147483647 h 859"/>
                <a:gd name="T28" fmla="*/ 2147483647 w 539"/>
                <a:gd name="T29" fmla="*/ 2147483647 h 859"/>
                <a:gd name="T30" fmla="*/ 2147483647 w 539"/>
                <a:gd name="T31" fmla="*/ 2147483647 h 859"/>
                <a:gd name="T32" fmla="*/ 2147483647 w 539"/>
                <a:gd name="T33" fmla="*/ 2147483647 h 859"/>
                <a:gd name="T34" fmla="*/ 2147483647 w 539"/>
                <a:gd name="T35" fmla="*/ 2147483647 h 859"/>
                <a:gd name="T36" fmla="*/ 2147483647 w 539"/>
                <a:gd name="T37" fmla="*/ 2147483647 h 859"/>
                <a:gd name="T38" fmla="*/ 2147483647 w 539"/>
                <a:gd name="T39" fmla="*/ 2147483647 h 859"/>
                <a:gd name="T40" fmla="*/ 2147483647 w 539"/>
                <a:gd name="T41" fmla="*/ 2147483647 h 859"/>
                <a:gd name="T42" fmla="*/ 2147483647 w 539"/>
                <a:gd name="T43" fmla="*/ 2147483647 h 859"/>
                <a:gd name="T44" fmla="*/ 2147483647 w 539"/>
                <a:gd name="T45" fmla="*/ 0 h 859"/>
                <a:gd name="T46" fmla="*/ 2147483647 w 539"/>
                <a:gd name="T47" fmla="*/ 2147483647 h 859"/>
                <a:gd name="T48" fmla="*/ 2147483647 w 539"/>
                <a:gd name="T49" fmla="*/ 2147483647 h 859"/>
                <a:gd name="T50" fmla="*/ 2147483647 w 539"/>
                <a:gd name="T51" fmla="*/ 2147483647 h 859"/>
                <a:gd name="T52" fmla="*/ 2147483647 w 539"/>
                <a:gd name="T53" fmla="*/ 2147483647 h 859"/>
                <a:gd name="T54" fmla="*/ 2147483647 w 539"/>
                <a:gd name="T55" fmla="*/ 2147483647 h 859"/>
                <a:gd name="T56" fmla="*/ 2147483647 w 539"/>
                <a:gd name="T57" fmla="*/ 2147483647 h 859"/>
                <a:gd name="T58" fmla="*/ 2147483647 w 539"/>
                <a:gd name="T59" fmla="*/ 2147483647 h 859"/>
                <a:gd name="T60" fmla="*/ 2147483647 w 539"/>
                <a:gd name="T61" fmla="*/ 2147483647 h 859"/>
                <a:gd name="T62" fmla="*/ 2147483647 w 539"/>
                <a:gd name="T63" fmla="*/ 2147483647 h 859"/>
                <a:gd name="T64" fmla="*/ 2147483647 w 539"/>
                <a:gd name="T65" fmla="*/ 2147483647 h 859"/>
                <a:gd name="T66" fmla="*/ 2147483647 w 539"/>
                <a:gd name="T67" fmla="*/ 2147483647 h 859"/>
                <a:gd name="T68" fmla="*/ 2147483647 w 539"/>
                <a:gd name="T69" fmla="*/ 2147483647 h 859"/>
                <a:gd name="T70" fmla="*/ 2147483647 w 539"/>
                <a:gd name="T71" fmla="*/ 2147483647 h 859"/>
                <a:gd name="T72" fmla="*/ 2147483647 w 539"/>
                <a:gd name="T73" fmla="*/ 2147483647 h 859"/>
                <a:gd name="T74" fmla="*/ 2147483647 w 539"/>
                <a:gd name="T75" fmla="*/ 2147483647 h 859"/>
                <a:gd name="T76" fmla="*/ 2147483647 w 539"/>
                <a:gd name="T77" fmla="*/ 2147483647 h 859"/>
                <a:gd name="T78" fmla="*/ 2147483647 w 539"/>
                <a:gd name="T79" fmla="*/ 2147483647 h 859"/>
                <a:gd name="T80" fmla="*/ 2147483647 w 539"/>
                <a:gd name="T81" fmla="*/ 2147483647 h 859"/>
                <a:gd name="T82" fmla="*/ 2147483647 w 539"/>
                <a:gd name="T83" fmla="*/ 2147483647 h 859"/>
                <a:gd name="T84" fmla="*/ 2147483647 w 539"/>
                <a:gd name="T85" fmla="*/ 2147483647 h 859"/>
                <a:gd name="T86" fmla="*/ 2147483647 w 539"/>
                <a:gd name="T87" fmla="*/ 2147483647 h 859"/>
                <a:gd name="T88" fmla="*/ 2147483647 w 539"/>
                <a:gd name="T89" fmla="*/ 2147483647 h 859"/>
                <a:gd name="T90" fmla="*/ 2147483647 w 539"/>
                <a:gd name="T91" fmla="*/ 2147483647 h 859"/>
                <a:gd name="T92" fmla="*/ 2147483647 w 539"/>
                <a:gd name="T93" fmla="*/ 2147483647 h 859"/>
                <a:gd name="T94" fmla="*/ 2147483647 w 539"/>
                <a:gd name="T95" fmla="*/ 2147483647 h 85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39"/>
                <a:gd name="T145" fmla="*/ 0 h 859"/>
                <a:gd name="T146" fmla="*/ 539 w 539"/>
                <a:gd name="T147" fmla="*/ 859 h 85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39" h="859">
                  <a:moveTo>
                    <a:pt x="240" y="848"/>
                  </a:moveTo>
                  <a:lnTo>
                    <a:pt x="203" y="856"/>
                  </a:lnTo>
                  <a:lnTo>
                    <a:pt x="169" y="859"/>
                  </a:lnTo>
                  <a:lnTo>
                    <a:pt x="138" y="858"/>
                  </a:lnTo>
                  <a:lnTo>
                    <a:pt x="112" y="853"/>
                  </a:lnTo>
                  <a:lnTo>
                    <a:pt x="88" y="845"/>
                  </a:lnTo>
                  <a:lnTo>
                    <a:pt x="67" y="833"/>
                  </a:lnTo>
                  <a:lnTo>
                    <a:pt x="50" y="817"/>
                  </a:lnTo>
                  <a:lnTo>
                    <a:pt x="36" y="799"/>
                  </a:lnTo>
                  <a:lnTo>
                    <a:pt x="23" y="779"/>
                  </a:lnTo>
                  <a:lnTo>
                    <a:pt x="14" y="755"/>
                  </a:lnTo>
                  <a:lnTo>
                    <a:pt x="7" y="730"/>
                  </a:lnTo>
                  <a:lnTo>
                    <a:pt x="2" y="702"/>
                  </a:lnTo>
                  <a:lnTo>
                    <a:pt x="0" y="673"/>
                  </a:lnTo>
                  <a:lnTo>
                    <a:pt x="0" y="642"/>
                  </a:lnTo>
                  <a:lnTo>
                    <a:pt x="1" y="610"/>
                  </a:lnTo>
                  <a:lnTo>
                    <a:pt x="4" y="576"/>
                  </a:lnTo>
                  <a:lnTo>
                    <a:pt x="9" y="542"/>
                  </a:lnTo>
                  <a:lnTo>
                    <a:pt x="15" y="508"/>
                  </a:lnTo>
                  <a:lnTo>
                    <a:pt x="22" y="473"/>
                  </a:lnTo>
                  <a:lnTo>
                    <a:pt x="32" y="439"/>
                  </a:lnTo>
                  <a:lnTo>
                    <a:pt x="42" y="405"/>
                  </a:lnTo>
                  <a:lnTo>
                    <a:pt x="52" y="370"/>
                  </a:lnTo>
                  <a:lnTo>
                    <a:pt x="64" y="338"/>
                  </a:lnTo>
                  <a:lnTo>
                    <a:pt x="76" y="305"/>
                  </a:lnTo>
                  <a:lnTo>
                    <a:pt x="89" y="275"/>
                  </a:lnTo>
                  <a:lnTo>
                    <a:pt x="102" y="245"/>
                  </a:lnTo>
                  <a:lnTo>
                    <a:pt x="115" y="217"/>
                  </a:lnTo>
                  <a:lnTo>
                    <a:pt x="129" y="191"/>
                  </a:lnTo>
                  <a:lnTo>
                    <a:pt x="143" y="168"/>
                  </a:lnTo>
                  <a:lnTo>
                    <a:pt x="156" y="147"/>
                  </a:lnTo>
                  <a:lnTo>
                    <a:pt x="169" y="128"/>
                  </a:lnTo>
                  <a:lnTo>
                    <a:pt x="181" y="112"/>
                  </a:lnTo>
                  <a:lnTo>
                    <a:pt x="197" y="96"/>
                  </a:lnTo>
                  <a:lnTo>
                    <a:pt x="211" y="80"/>
                  </a:lnTo>
                  <a:lnTo>
                    <a:pt x="226" y="67"/>
                  </a:lnTo>
                  <a:lnTo>
                    <a:pt x="240" y="54"/>
                  </a:lnTo>
                  <a:lnTo>
                    <a:pt x="255" y="43"/>
                  </a:lnTo>
                  <a:lnTo>
                    <a:pt x="270" y="34"/>
                  </a:lnTo>
                  <a:lnTo>
                    <a:pt x="284" y="24"/>
                  </a:lnTo>
                  <a:lnTo>
                    <a:pt x="298" y="17"/>
                  </a:lnTo>
                  <a:lnTo>
                    <a:pt x="312" y="11"/>
                  </a:lnTo>
                  <a:lnTo>
                    <a:pt x="326" y="6"/>
                  </a:lnTo>
                  <a:lnTo>
                    <a:pt x="339" y="3"/>
                  </a:lnTo>
                  <a:lnTo>
                    <a:pt x="352" y="1"/>
                  </a:lnTo>
                  <a:lnTo>
                    <a:pt x="366" y="0"/>
                  </a:lnTo>
                  <a:lnTo>
                    <a:pt x="378" y="0"/>
                  </a:lnTo>
                  <a:lnTo>
                    <a:pt x="390" y="2"/>
                  </a:lnTo>
                  <a:lnTo>
                    <a:pt x="402" y="5"/>
                  </a:lnTo>
                  <a:lnTo>
                    <a:pt x="413" y="9"/>
                  </a:lnTo>
                  <a:lnTo>
                    <a:pt x="425" y="14"/>
                  </a:lnTo>
                  <a:lnTo>
                    <a:pt x="436" y="21"/>
                  </a:lnTo>
                  <a:lnTo>
                    <a:pt x="446" y="28"/>
                  </a:lnTo>
                  <a:lnTo>
                    <a:pt x="456" y="38"/>
                  </a:lnTo>
                  <a:lnTo>
                    <a:pt x="465" y="48"/>
                  </a:lnTo>
                  <a:lnTo>
                    <a:pt x="474" y="60"/>
                  </a:lnTo>
                  <a:lnTo>
                    <a:pt x="483" y="73"/>
                  </a:lnTo>
                  <a:lnTo>
                    <a:pt x="491" y="86"/>
                  </a:lnTo>
                  <a:lnTo>
                    <a:pt x="498" y="102"/>
                  </a:lnTo>
                  <a:lnTo>
                    <a:pt x="505" y="119"/>
                  </a:lnTo>
                  <a:lnTo>
                    <a:pt x="511" y="136"/>
                  </a:lnTo>
                  <a:lnTo>
                    <a:pt x="517" y="156"/>
                  </a:lnTo>
                  <a:lnTo>
                    <a:pt x="522" y="176"/>
                  </a:lnTo>
                  <a:lnTo>
                    <a:pt x="526" y="197"/>
                  </a:lnTo>
                  <a:lnTo>
                    <a:pt x="530" y="220"/>
                  </a:lnTo>
                  <a:lnTo>
                    <a:pt x="534" y="241"/>
                  </a:lnTo>
                  <a:lnTo>
                    <a:pt x="536" y="265"/>
                  </a:lnTo>
                  <a:lnTo>
                    <a:pt x="538" y="287"/>
                  </a:lnTo>
                  <a:lnTo>
                    <a:pt x="539" y="310"/>
                  </a:lnTo>
                  <a:lnTo>
                    <a:pt x="539" y="334"/>
                  </a:lnTo>
                  <a:lnTo>
                    <a:pt x="539" y="357"/>
                  </a:lnTo>
                  <a:lnTo>
                    <a:pt x="538" y="382"/>
                  </a:lnTo>
                  <a:lnTo>
                    <a:pt x="536" y="406"/>
                  </a:lnTo>
                  <a:lnTo>
                    <a:pt x="534" y="429"/>
                  </a:lnTo>
                  <a:lnTo>
                    <a:pt x="530" y="454"/>
                  </a:lnTo>
                  <a:lnTo>
                    <a:pt x="526" y="478"/>
                  </a:lnTo>
                  <a:lnTo>
                    <a:pt x="522" y="502"/>
                  </a:lnTo>
                  <a:lnTo>
                    <a:pt x="517" y="525"/>
                  </a:lnTo>
                  <a:lnTo>
                    <a:pt x="511" y="549"/>
                  </a:lnTo>
                  <a:lnTo>
                    <a:pt x="504" y="572"/>
                  </a:lnTo>
                  <a:lnTo>
                    <a:pt x="496" y="594"/>
                  </a:lnTo>
                  <a:lnTo>
                    <a:pt x="488" y="617"/>
                  </a:lnTo>
                  <a:lnTo>
                    <a:pt x="478" y="638"/>
                  </a:lnTo>
                  <a:lnTo>
                    <a:pt x="467" y="659"/>
                  </a:lnTo>
                  <a:lnTo>
                    <a:pt x="456" y="680"/>
                  </a:lnTo>
                  <a:lnTo>
                    <a:pt x="444" y="699"/>
                  </a:lnTo>
                  <a:lnTo>
                    <a:pt x="431" y="719"/>
                  </a:lnTo>
                  <a:lnTo>
                    <a:pt x="416" y="737"/>
                  </a:lnTo>
                  <a:lnTo>
                    <a:pt x="401" y="753"/>
                  </a:lnTo>
                  <a:lnTo>
                    <a:pt x="385" y="769"/>
                  </a:lnTo>
                  <a:lnTo>
                    <a:pt x="368" y="785"/>
                  </a:lnTo>
                  <a:lnTo>
                    <a:pt x="348" y="798"/>
                  </a:lnTo>
                  <a:lnTo>
                    <a:pt x="329" y="811"/>
                  </a:lnTo>
                  <a:lnTo>
                    <a:pt x="309" y="822"/>
                  </a:lnTo>
                  <a:lnTo>
                    <a:pt x="287" y="833"/>
                  </a:lnTo>
                  <a:lnTo>
                    <a:pt x="264" y="841"/>
                  </a:lnTo>
                  <a:lnTo>
                    <a:pt x="240" y="84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5" name="Freeform 194"/>
            <p:cNvSpPr>
              <a:spLocks/>
            </p:cNvSpPr>
            <p:nvPr/>
          </p:nvSpPr>
          <p:spPr bwMode="auto">
            <a:xfrm>
              <a:off x="2552701" y="463550"/>
              <a:ext cx="47625" cy="85725"/>
            </a:xfrm>
            <a:custGeom>
              <a:avLst/>
              <a:gdLst>
                <a:gd name="T0" fmla="*/ 2147483647 w 441"/>
                <a:gd name="T1" fmla="*/ 2147483647 h 808"/>
                <a:gd name="T2" fmla="*/ 2147483647 w 441"/>
                <a:gd name="T3" fmla="*/ 2147483647 h 808"/>
                <a:gd name="T4" fmla="*/ 2147483647 w 441"/>
                <a:gd name="T5" fmla="*/ 2147483647 h 808"/>
                <a:gd name="T6" fmla="*/ 2147483647 w 441"/>
                <a:gd name="T7" fmla="*/ 2147483647 h 808"/>
                <a:gd name="T8" fmla="*/ 2147483647 w 441"/>
                <a:gd name="T9" fmla="*/ 2147483647 h 808"/>
                <a:gd name="T10" fmla="*/ 2147483647 w 441"/>
                <a:gd name="T11" fmla="*/ 2147483647 h 808"/>
                <a:gd name="T12" fmla="*/ 2147483647 w 441"/>
                <a:gd name="T13" fmla="*/ 2147483647 h 808"/>
                <a:gd name="T14" fmla="*/ 2147483647 w 441"/>
                <a:gd name="T15" fmla="*/ 2147483647 h 808"/>
                <a:gd name="T16" fmla="*/ 2147483647 w 441"/>
                <a:gd name="T17" fmla="*/ 2147483647 h 808"/>
                <a:gd name="T18" fmla="*/ 2147483647 w 441"/>
                <a:gd name="T19" fmla="*/ 0 h 808"/>
                <a:gd name="T20" fmla="*/ 2147483647 w 441"/>
                <a:gd name="T21" fmla="*/ 2147483647 h 808"/>
                <a:gd name="T22" fmla="*/ 2147483647 w 441"/>
                <a:gd name="T23" fmla="*/ 2147483647 h 808"/>
                <a:gd name="T24" fmla="*/ 2147483647 w 441"/>
                <a:gd name="T25" fmla="*/ 2147483647 h 808"/>
                <a:gd name="T26" fmla="*/ 2147483647 w 441"/>
                <a:gd name="T27" fmla="*/ 2147483647 h 808"/>
                <a:gd name="T28" fmla="*/ 2147483647 w 441"/>
                <a:gd name="T29" fmla="*/ 2147483647 h 808"/>
                <a:gd name="T30" fmla="*/ 2147483647 w 441"/>
                <a:gd name="T31" fmla="*/ 2147483647 h 808"/>
                <a:gd name="T32" fmla="*/ 2147483647 w 441"/>
                <a:gd name="T33" fmla="*/ 2147483647 h 808"/>
                <a:gd name="T34" fmla="*/ 2147483647 w 441"/>
                <a:gd name="T35" fmla="*/ 2147483647 h 808"/>
                <a:gd name="T36" fmla="*/ 2147483647 w 441"/>
                <a:gd name="T37" fmla="*/ 2147483647 h 808"/>
                <a:gd name="T38" fmla="*/ 2147483647 w 441"/>
                <a:gd name="T39" fmla="*/ 2147483647 h 808"/>
                <a:gd name="T40" fmla="*/ 2147483647 w 441"/>
                <a:gd name="T41" fmla="*/ 2147483647 h 808"/>
                <a:gd name="T42" fmla="*/ 2147483647 w 441"/>
                <a:gd name="T43" fmla="*/ 2147483647 h 808"/>
                <a:gd name="T44" fmla="*/ 2147483647 w 441"/>
                <a:gd name="T45" fmla="*/ 2147483647 h 808"/>
                <a:gd name="T46" fmla="*/ 2147483647 w 441"/>
                <a:gd name="T47" fmla="*/ 2147483647 h 808"/>
                <a:gd name="T48" fmla="*/ 2147483647 w 441"/>
                <a:gd name="T49" fmla="*/ 2147483647 h 808"/>
                <a:gd name="T50" fmla="*/ 2147483647 w 441"/>
                <a:gd name="T51" fmla="*/ 2147483647 h 808"/>
                <a:gd name="T52" fmla="*/ 2147483647 w 441"/>
                <a:gd name="T53" fmla="*/ 2147483647 h 808"/>
                <a:gd name="T54" fmla="*/ 2147483647 w 441"/>
                <a:gd name="T55" fmla="*/ 2147483647 h 808"/>
                <a:gd name="T56" fmla="*/ 2147483647 w 441"/>
                <a:gd name="T57" fmla="*/ 2147483647 h 808"/>
                <a:gd name="T58" fmla="*/ 2147483647 w 441"/>
                <a:gd name="T59" fmla="*/ 2147483647 h 808"/>
                <a:gd name="T60" fmla="*/ 2147483647 w 441"/>
                <a:gd name="T61" fmla="*/ 2147483647 h 808"/>
                <a:gd name="T62" fmla="*/ 2147483647 w 441"/>
                <a:gd name="T63" fmla="*/ 2147483647 h 808"/>
                <a:gd name="T64" fmla="*/ 2147483647 w 441"/>
                <a:gd name="T65" fmla="*/ 2147483647 h 808"/>
                <a:gd name="T66" fmla="*/ 2147483647 w 441"/>
                <a:gd name="T67" fmla="*/ 2147483647 h 808"/>
                <a:gd name="T68" fmla="*/ 2147483647 w 441"/>
                <a:gd name="T69" fmla="*/ 2147483647 h 808"/>
                <a:gd name="T70" fmla="*/ 2147483647 w 441"/>
                <a:gd name="T71" fmla="*/ 2147483647 h 808"/>
                <a:gd name="T72" fmla="*/ 2147483647 w 441"/>
                <a:gd name="T73" fmla="*/ 2147483647 h 808"/>
                <a:gd name="T74" fmla="*/ 2147483647 w 441"/>
                <a:gd name="T75" fmla="*/ 2147483647 h 808"/>
                <a:gd name="T76" fmla="*/ 2147483647 w 441"/>
                <a:gd name="T77" fmla="*/ 2147483647 h 808"/>
                <a:gd name="T78" fmla="*/ 2147483647 w 441"/>
                <a:gd name="T79" fmla="*/ 2147483647 h 808"/>
                <a:gd name="T80" fmla="*/ 2147483647 w 441"/>
                <a:gd name="T81" fmla="*/ 2147483647 h 808"/>
                <a:gd name="T82" fmla="*/ 2147483647 w 441"/>
                <a:gd name="T83" fmla="*/ 2147483647 h 808"/>
                <a:gd name="T84" fmla="*/ 2147483647 w 441"/>
                <a:gd name="T85" fmla="*/ 2147483647 h 808"/>
                <a:gd name="T86" fmla="*/ 2147483647 w 441"/>
                <a:gd name="T87" fmla="*/ 2147483647 h 808"/>
                <a:gd name="T88" fmla="*/ 2147483647 w 441"/>
                <a:gd name="T89" fmla="*/ 2147483647 h 80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41"/>
                <a:gd name="T136" fmla="*/ 0 h 808"/>
                <a:gd name="T137" fmla="*/ 441 w 441"/>
                <a:gd name="T138" fmla="*/ 808 h 80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41" h="808">
                  <a:moveTo>
                    <a:pt x="433" y="208"/>
                  </a:moveTo>
                  <a:lnTo>
                    <a:pt x="430" y="187"/>
                  </a:lnTo>
                  <a:lnTo>
                    <a:pt x="425" y="167"/>
                  </a:lnTo>
                  <a:lnTo>
                    <a:pt x="421" y="147"/>
                  </a:lnTo>
                  <a:lnTo>
                    <a:pt x="416" y="129"/>
                  </a:lnTo>
                  <a:lnTo>
                    <a:pt x="409" y="113"/>
                  </a:lnTo>
                  <a:lnTo>
                    <a:pt x="402" y="96"/>
                  </a:lnTo>
                  <a:lnTo>
                    <a:pt x="395" y="82"/>
                  </a:lnTo>
                  <a:lnTo>
                    <a:pt x="388" y="69"/>
                  </a:lnTo>
                  <a:lnTo>
                    <a:pt x="380" y="57"/>
                  </a:lnTo>
                  <a:lnTo>
                    <a:pt x="372" y="45"/>
                  </a:lnTo>
                  <a:lnTo>
                    <a:pt x="363" y="36"/>
                  </a:lnTo>
                  <a:lnTo>
                    <a:pt x="353" y="27"/>
                  </a:lnTo>
                  <a:lnTo>
                    <a:pt x="343" y="20"/>
                  </a:lnTo>
                  <a:lnTo>
                    <a:pt x="333" y="14"/>
                  </a:lnTo>
                  <a:lnTo>
                    <a:pt x="323" y="8"/>
                  </a:lnTo>
                  <a:lnTo>
                    <a:pt x="312" y="5"/>
                  </a:lnTo>
                  <a:lnTo>
                    <a:pt x="300" y="2"/>
                  </a:lnTo>
                  <a:lnTo>
                    <a:pt x="288" y="0"/>
                  </a:lnTo>
                  <a:lnTo>
                    <a:pt x="276" y="0"/>
                  </a:lnTo>
                  <a:lnTo>
                    <a:pt x="264" y="1"/>
                  </a:lnTo>
                  <a:lnTo>
                    <a:pt x="252" y="3"/>
                  </a:lnTo>
                  <a:lnTo>
                    <a:pt x="238" y="6"/>
                  </a:lnTo>
                  <a:lnTo>
                    <a:pt x="226" y="11"/>
                  </a:lnTo>
                  <a:lnTo>
                    <a:pt x="213" y="16"/>
                  </a:lnTo>
                  <a:lnTo>
                    <a:pt x="200" y="23"/>
                  </a:lnTo>
                  <a:lnTo>
                    <a:pt x="185" y="31"/>
                  </a:lnTo>
                  <a:lnTo>
                    <a:pt x="172" y="40"/>
                  </a:lnTo>
                  <a:lnTo>
                    <a:pt x="158" y="52"/>
                  </a:lnTo>
                  <a:lnTo>
                    <a:pt x="144" y="64"/>
                  </a:lnTo>
                  <a:lnTo>
                    <a:pt x="130" y="76"/>
                  </a:lnTo>
                  <a:lnTo>
                    <a:pt x="116" y="91"/>
                  </a:lnTo>
                  <a:lnTo>
                    <a:pt x="102" y="107"/>
                  </a:lnTo>
                  <a:lnTo>
                    <a:pt x="90" y="122"/>
                  </a:lnTo>
                  <a:lnTo>
                    <a:pt x="77" y="139"/>
                  </a:lnTo>
                  <a:lnTo>
                    <a:pt x="64" y="160"/>
                  </a:lnTo>
                  <a:lnTo>
                    <a:pt x="51" y="183"/>
                  </a:lnTo>
                  <a:lnTo>
                    <a:pt x="39" y="208"/>
                  </a:lnTo>
                  <a:lnTo>
                    <a:pt x="26" y="236"/>
                  </a:lnTo>
                  <a:lnTo>
                    <a:pt x="12" y="264"/>
                  </a:lnTo>
                  <a:lnTo>
                    <a:pt x="0" y="295"/>
                  </a:lnTo>
                  <a:lnTo>
                    <a:pt x="9" y="308"/>
                  </a:lnTo>
                  <a:lnTo>
                    <a:pt x="17" y="321"/>
                  </a:lnTo>
                  <a:lnTo>
                    <a:pt x="26" y="334"/>
                  </a:lnTo>
                  <a:lnTo>
                    <a:pt x="33" y="349"/>
                  </a:lnTo>
                  <a:lnTo>
                    <a:pt x="45" y="378"/>
                  </a:lnTo>
                  <a:lnTo>
                    <a:pt x="56" y="408"/>
                  </a:lnTo>
                  <a:lnTo>
                    <a:pt x="65" y="439"/>
                  </a:lnTo>
                  <a:lnTo>
                    <a:pt x="73" y="472"/>
                  </a:lnTo>
                  <a:lnTo>
                    <a:pt x="80" y="504"/>
                  </a:lnTo>
                  <a:lnTo>
                    <a:pt x="86" y="538"/>
                  </a:lnTo>
                  <a:lnTo>
                    <a:pt x="97" y="605"/>
                  </a:lnTo>
                  <a:lnTo>
                    <a:pt x="107" y="673"/>
                  </a:lnTo>
                  <a:lnTo>
                    <a:pt x="113" y="708"/>
                  </a:lnTo>
                  <a:lnTo>
                    <a:pt x="119" y="742"/>
                  </a:lnTo>
                  <a:lnTo>
                    <a:pt x="127" y="775"/>
                  </a:lnTo>
                  <a:lnTo>
                    <a:pt x="136" y="808"/>
                  </a:lnTo>
                  <a:lnTo>
                    <a:pt x="147" y="806"/>
                  </a:lnTo>
                  <a:lnTo>
                    <a:pt x="158" y="804"/>
                  </a:lnTo>
                  <a:lnTo>
                    <a:pt x="180" y="797"/>
                  </a:lnTo>
                  <a:lnTo>
                    <a:pt x="202" y="788"/>
                  </a:lnTo>
                  <a:lnTo>
                    <a:pt x="223" y="779"/>
                  </a:lnTo>
                  <a:lnTo>
                    <a:pt x="242" y="769"/>
                  </a:lnTo>
                  <a:lnTo>
                    <a:pt x="261" y="757"/>
                  </a:lnTo>
                  <a:lnTo>
                    <a:pt x="278" y="744"/>
                  </a:lnTo>
                  <a:lnTo>
                    <a:pt x="295" y="729"/>
                  </a:lnTo>
                  <a:lnTo>
                    <a:pt x="311" y="714"/>
                  </a:lnTo>
                  <a:lnTo>
                    <a:pt x="325" y="698"/>
                  </a:lnTo>
                  <a:lnTo>
                    <a:pt x="338" y="682"/>
                  </a:lnTo>
                  <a:lnTo>
                    <a:pt x="351" y="663"/>
                  </a:lnTo>
                  <a:lnTo>
                    <a:pt x="363" y="645"/>
                  </a:lnTo>
                  <a:lnTo>
                    <a:pt x="374" y="626"/>
                  </a:lnTo>
                  <a:lnTo>
                    <a:pt x="383" y="605"/>
                  </a:lnTo>
                  <a:lnTo>
                    <a:pt x="392" y="585"/>
                  </a:lnTo>
                  <a:lnTo>
                    <a:pt x="400" y="563"/>
                  </a:lnTo>
                  <a:lnTo>
                    <a:pt x="408" y="542"/>
                  </a:lnTo>
                  <a:lnTo>
                    <a:pt x="414" y="521"/>
                  </a:lnTo>
                  <a:lnTo>
                    <a:pt x="421" y="498"/>
                  </a:lnTo>
                  <a:lnTo>
                    <a:pt x="426" y="476"/>
                  </a:lnTo>
                  <a:lnTo>
                    <a:pt x="430" y="454"/>
                  </a:lnTo>
                  <a:lnTo>
                    <a:pt x="433" y="430"/>
                  </a:lnTo>
                  <a:lnTo>
                    <a:pt x="436" y="408"/>
                  </a:lnTo>
                  <a:lnTo>
                    <a:pt x="438" y="384"/>
                  </a:lnTo>
                  <a:lnTo>
                    <a:pt x="440" y="362"/>
                  </a:lnTo>
                  <a:lnTo>
                    <a:pt x="441" y="339"/>
                  </a:lnTo>
                  <a:lnTo>
                    <a:pt x="441" y="316"/>
                  </a:lnTo>
                  <a:lnTo>
                    <a:pt x="440" y="294"/>
                  </a:lnTo>
                  <a:lnTo>
                    <a:pt x="439" y="272"/>
                  </a:lnTo>
                  <a:lnTo>
                    <a:pt x="438" y="250"/>
                  </a:lnTo>
                  <a:lnTo>
                    <a:pt x="436" y="229"/>
                  </a:lnTo>
                  <a:lnTo>
                    <a:pt x="433" y="208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6" name="Freeform 195"/>
            <p:cNvSpPr>
              <a:spLocks/>
            </p:cNvSpPr>
            <p:nvPr/>
          </p:nvSpPr>
          <p:spPr bwMode="auto">
            <a:xfrm>
              <a:off x="2511426" y="436563"/>
              <a:ext cx="50800" cy="119063"/>
            </a:xfrm>
            <a:custGeom>
              <a:avLst/>
              <a:gdLst>
                <a:gd name="T0" fmla="*/ 2147483647 w 481"/>
                <a:gd name="T1" fmla="*/ 2147483647 h 1131"/>
                <a:gd name="T2" fmla="*/ 2147483647 w 481"/>
                <a:gd name="T3" fmla="*/ 2147483647 h 1131"/>
                <a:gd name="T4" fmla="*/ 2147483647 w 481"/>
                <a:gd name="T5" fmla="*/ 2147483647 h 1131"/>
                <a:gd name="T6" fmla="*/ 2147483647 w 481"/>
                <a:gd name="T7" fmla="*/ 2147483647 h 1131"/>
                <a:gd name="T8" fmla="*/ 2147483647 w 481"/>
                <a:gd name="T9" fmla="*/ 2147483647 h 1131"/>
                <a:gd name="T10" fmla="*/ 2147483647 w 481"/>
                <a:gd name="T11" fmla="*/ 2147483647 h 1131"/>
                <a:gd name="T12" fmla="*/ 2147483647 w 481"/>
                <a:gd name="T13" fmla="*/ 2147483647 h 1131"/>
                <a:gd name="T14" fmla="*/ 2147483647 w 481"/>
                <a:gd name="T15" fmla="*/ 0 h 1131"/>
                <a:gd name="T16" fmla="*/ 2147483647 w 481"/>
                <a:gd name="T17" fmla="*/ 2147483647 h 1131"/>
                <a:gd name="T18" fmla="*/ 2147483647 w 481"/>
                <a:gd name="T19" fmla="*/ 2147483647 h 1131"/>
                <a:gd name="T20" fmla="*/ 2147483647 w 481"/>
                <a:gd name="T21" fmla="*/ 2147483647 h 1131"/>
                <a:gd name="T22" fmla="*/ 2147483647 w 481"/>
                <a:gd name="T23" fmla="*/ 2147483647 h 1131"/>
                <a:gd name="T24" fmla="*/ 2147483647 w 481"/>
                <a:gd name="T25" fmla="*/ 2147483647 h 1131"/>
                <a:gd name="T26" fmla="*/ 2147483647 w 481"/>
                <a:gd name="T27" fmla="*/ 2147483647 h 1131"/>
                <a:gd name="T28" fmla="*/ 2147483647 w 481"/>
                <a:gd name="T29" fmla="*/ 2147483647 h 1131"/>
                <a:gd name="T30" fmla="*/ 2147483647 w 481"/>
                <a:gd name="T31" fmla="*/ 2147483647 h 1131"/>
                <a:gd name="T32" fmla="*/ 0 w 481"/>
                <a:gd name="T33" fmla="*/ 2147483647 h 1131"/>
                <a:gd name="T34" fmla="*/ 2147483647 w 481"/>
                <a:gd name="T35" fmla="*/ 2147483647 h 1131"/>
                <a:gd name="T36" fmla="*/ 2147483647 w 481"/>
                <a:gd name="T37" fmla="*/ 2147483647 h 1131"/>
                <a:gd name="T38" fmla="*/ 2147483647 w 481"/>
                <a:gd name="T39" fmla="*/ 2147483647 h 1131"/>
                <a:gd name="T40" fmla="*/ 2147483647 w 481"/>
                <a:gd name="T41" fmla="*/ 2147483647 h 1131"/>
                <a:gd name="T42" fmla="*/ 2147483647 w 481"/>
                <a:gd name="T43" fmla="*/ 2147483647 h 1131"/>
                <a:gd name="T44" fmla="*/ 2147483647 w 481"/>
                <a:gd name="T45" fmla="*/ 2147483647 h 1131"/>
                <a:gd name="T46" fmla="*/ 2147483647 w 481"/>
                <a:gd name="T47" fmla="*/ 2147483647 h 1131"/>
                <a:gd name="T48" fmla="*/ 2147483647 w 481"/>
                <a:gd name="T49" fmla="*/ 2147483647 h 1131"/>
                <a:gd name="T50" fmla="*/ 2147483647 w 481"/>
                <a:gd name="T51" fmla="*/ 2147483647 h 1131"/>
                <a:gd name="T52" fmla="*/ 2147483647 w 481"/>
                <a:gd name="T53" fmla="*/ 2147483647 h 1131"/>
                <a:gd name="T54" fmla="*/ 2147483647 w 481"/>
                <a:gd name="T55" fmla="*/ 2147483647 h 1131"/>
                <a:gd name="T56" fmla="*/ 2147483647 w 481"/>
                <a:gd name="T57" fmla="*/ 2147483647 h 1131"/>
                <a:gd name="T58" fmla="*/ 2147483647 w 481"/>
                <a:gd name="T59" fmla="*/ 2147483647 h 1131"/>
                <a:gd name="T60" fmla="*/ 2147483647 w 481"/>
                <a:gd name="T61" fmla="*/ 2147483647 h 1131"/>
                <a:gd name="T62" fmla="*/ 2147483647 w 481"/>
                <a:gd name="T63" fmla="*/ 2147483647 h 1131"/>
                <a:gd name="T64" fmla="*/ 2147483647 w 481"/>
                <a:gd name="T65" fmla="*/ 2147483647 h 1131"/>
                <a:gd name="T66" fmla="*/ 2147483647 w 481"/>
                <a:gd name="T67" fmla="*/ 2147483647 h 1131"/>
                <a:gd name="T68" fmla="*/ 2147483647 w 481"/>
                <a:gd name="T69" fmla="*/ 2147483647 h 1131"/>
                <a:gd name="T70" fmla="*/ 2147483647 w 481"/>
                <a:gd name="T71" fmla="*/ 2147483647 h 1131"/>
                <a:gd name="T72" fmla="*/ 2147483647 w 481"/>
                <a:gd name="T73" fmla="*/ 2147483647 h 1131"/>
                <a:gd name="T74" fmla="*/ 2147483647 w 481"/>
                <a:gd name="T75" fmla="*/ 2147483647 h 1131"/>
                <a:gd name="T76" fmla="*/ 2147483647 w 481"/>
                <a:gd name="T77" fmla="*/ 2147483647 h 1131"/>
                <a:gd name="T78" fmla="*/ 2147483647 w 481"/>
                <a:gd name="T79" fmla="*/ 2147483647 h 1131"/>
                <a:gd name="T80" fmla="*/ 2147483647 w 481"/>
                <a:gd name="T81" fmla="*/ 2147483647 h 1131"/>
                <a:gd name="T82" fmla="*/ 2147483647 w 481"/>
                <a:gd name="T83" fmla="*/ 2147483647 h 1131"/>
                <a:gd name="T84" fmla="*/ 2147483647 w 481"/>
                <a:gd name="T85" fmla="*/ 2147483647 h 1131"/>
                <a:gd name="T86" fmla="*/ 2147483647 w 481"/>
                <a:gd name="T87" fmla="*/ 2147483647 h 1131"/>
                <a:gd name="T88" fmla="*/ 2147483647 w 481"/>
                <a:gd name="T89" fmla="*/ 2147483647 h 1131"/>
                <a:gd name="T90" fmla="*/ 2147483647 w 481"/>
                <a:gd name="T91" fmla="*/ 2147483647 h 1131"/>
                <a:gd name="T92" fmla="*/ 2147483647 w 481"/>
                <a:gd name="T93" fmla="*/ 2147483647 h 1131"/>
                <a:gd name="T94" fmla="*/ 2147483647 w 481"/>
                <a:gd name="T95" fmla="*/ 2147483647 h 1131"/>
                <a:gd name="T96" fmla="*/ 2147483647 w 481"/>
                <a:gd name="T97" fmla="*/ 2147483647 h 1131"/>
                <a:gd name="T98" fmla="*/ 2147483647 w 481"/>
                <a:gd name="T99" fmla="*/ 2147483647 h 1131"/>
                <a:gd name="T100" fmla="*/ 2147483647 w 481"/>
                <a:gd name="T101" fmla="*/ 2147483647 h 1131"/>
                <a:gd name="T102" fmla="*/ 2147483647 w 481"/>
                <a:gd name="T103" fmla="*/ 2147483647 h 1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1"/>
                <a:gd name="T157" fmla="*/ 0 h 1131"/>
                <a:gd name="T158" fmla="*/ 481 w 481"/>
                <a:gd name="T159" fmla="*/ 1131 h 1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1" h="1131">
                  <a:moveTo>
                    <a:pt x="236" y="255"/>
                  </a:moveTo>
                  <a:lnTo>
                    <a:pt x="271" y="248"/>
                  </a:lnTo>
                  <a:lnTo>
                    <a:pt x="311" y="242"/>
                  </a:lnTo>
                  <a:lnTo>
                    <a:pt x="331" y="239"/>
                  </a:lnTo>
                  <a:lnTo>
                    <a:pt x="351" y="235"/>
                  </a:lnTo>
                  <a:lnTo>
                    <a:pt x="371" y="230"/>
                  </a:lnTo>
                  <a:lnTo>
                    <a:pt x="389" y="224"/>
                  </a:lnTo>
                  <a:lnTo>
                    <a:pt x="397" y="220"/>
                  </a:lnTo>
                  <a:lnTo>
                    <a:pt x="405" y="216"/>
                  </a:lnTo>
                  <a:lnTo>
                    <a:pt x="414" y="212"/>
                  </a:lnTo>
                  <a:lnTo>
                    <a:pt x="421" y="207"/>
                  </a:lnTo>
                  <a:lnTo>
                    <a:pt x="427" y="202"/>
                  </a:lnTo>
                  <a:lnTo>
                    <a:pt x="433" y="195"/>
                  </a:lnTo>
                  <a:lnTo>
                    <a:pt x="438" y="189"/>
                  </a:lnTo>
                  <a:lnTo>
                    <a:pt x="442" y="182"/>
                  </a:lnTo>
                  <a:lnTo>
                    <a:pt x="445" y="175"/>
                  </a:lnTo>
                  <a:lnTo>
                    <a:pt x="447" y="167"/>
                  </a:lnTo>
                  <a:lnTo>
                    <a:pt x="449" y="158"/>
                  </a:lnTo>
                  <a:lnTo>
                    <a:pt x="449" y="149"/>
                  </a:lnTo>
                  <a:lnTo>
                    <a:pt x="449" y="138"/>
                  </a:lnTo>
                  <a:lnTo>
                    <a:pt x="447" y="127"/>
                  </a:lnTo>
                  <a:lnTo>
                    <a:pt x="444" y="115"/>
                  </a:lnTo>
                  <a:lnTo>
                    <a:pt x="440" y="102"/>
                  </a:lnTo>
                  <a:lnTo>
                    <a:pt x="436" y="94"/>
                  </a:lnTo>
                  <a:lnTo>
                    <a:pt x="432" y="87"/>
                  </a:lnTo>
                  <a:lnTo>
                    <a:pt x="428" y="78"/>
                  </a:lnTo>
                  <a:lnTo>
                    <a:pt x="423" y="71"/>
                  </a:lnTo>
                  <a:lnTo>
                    <a:pt x="417" y="64"/>
                  </a:lnTo>
                  <a:lnTo>
                    <a:pt x="410" y="58"/>
                  </a:lnTo>
                  <a:lnTo>
                    <a:pt x="404" y="52"/>
                  </a:lnTo>
                  <a:lnTo>
                    <a:pt x="397" y="46"/>
                  </a:lnTo>
                  <a:lnTo>
                    <a:pt x="383" y="36"/>
                  </a:lnTo>
                  <a:lnTo>
                    <a:pt x="367" y="26"/>
                  </a:lnTo>
                  <a:lnTo>
                    <a:pt x="349" y="18"/>
                  </a:lnTo>
                  <a:lnTo>
                    <a:pt x="331" y="12"/>
                  </a:lnTo>
                  <a:lnTo>
                    <a:pt x="313" y="7"/>
                  </a:lnTo>
                  <a:lnTo>
                    <a:pt x="293" y="3"/>
                  </a:lnTo>
                  <a:lnTo>
                    <a:pt x="275" y="1"/>
                  </a:lnTo>
                  <a:lnTo>
                    <a:pt x="256" y="0"/>
                  </a:lnTo>
                  <a:lnTo>
                    <a:pt x="237" y="0"/>
                  </a:lnTo>
                  <a:lnTo>
                    <a:pt x="219" y="1"/>
                  </a:lnTo>
                  <a:lnTo>
                    <a:pt x="202" y="4"/>
                  </a:lnTo>
                  <a:lnTo>
                    <a:pt x="185" y="8"/>
                  </a:lnTo>
                  <a:lnTo>
                    <a:pt x="177" y="11"/>
                  </a:lnTo>
                  <a:lnTo>
                    <a:pt x="169" y="15"/>
                  </a:lnTo>
                  <a:lnTo>
                    <a:pt x="161" y="19"/>
                  </a:lnTo>
                  <a:lnTo>
                    <a:pt x="153" y="25"/>
                  </a:lnTo>
                  <a:lnTo>
                    <a:pt x="145" y="32"/>
                  </a:lnTo>
                  <a:lnTo>
                    <a:pt x="137" y="39"/>
                  </a:lnTo>
                  <a:lnTo>
                    <a:pt x="128" y="47"/>
                  </a:lnTo>
                  <a:lnTo>
                    <a:pt x="121" y="55"/>
                  </a:lnTo>
                  <a:lnTo>
                    <a:pt x="107" y="72"/>
                  </a:lnTo>
                  <a:lnTo>
                    <a:pt x="94" y="92"/>
                  </a:lnTo>
                  <a:lnTo>
                    <a:pt x="83" y="111"/>
                  </a:lnTo>
                  <a:lnTo>
                    <a:pt x="73" y="131"/>
                  </a:lnTo>
                  <a:lnTo>
                    <a:pt x="69" y="140"/>
                  </a:lnTo>
                  <a:lnTo>
                    <a:pt x="66" y="151"/>
                  </a:lnTo>
                  <a:lnTo>
                    <a:pt x="63" y="160"/>
                  </a:lnTo>
                  <a:lnTo>
                    <a:pt x="61" y="169"/>
                  </a:lnTo>
                  <a:lnTo>
                    <a:pt x="60" y="177"/>
                  </a:lnTo>
                  <a:lnTo>
                    <a:pt x="60" y="185"/>
                  </a:lnTo>
                  <a:lnTo>
                    <a:pt x="60" y="192"/>
                  </a:lnTo>
                  <a:lnTo>
                    <a:pt x="62" y="199"/>
                  </a:lnTo>
                  <a:lnTo>
                    <a:pt x="64" y="206"/>
                  </a:lnTo>
                  <a:lnTo>
                    <a:pt x="67" y="211"/>
                  </a:lnTo>
                  <a:lnTo>
                    <a:pt x="71" y="216"/>
                  </a:lnTo>
                  <a:lnTo>
                    <a:pt x="77" y="219"/>
                  </a:lnTo>
                  <a:lnTo>
                    <a:pt x="83" y="222"/>
                  </a:lnTo>
                  <a:lnTo>
                    <a:pt x="90" y="223"/>
                  </a:lnTo>
                  <a:lnTo>
                    <a:pt x="99" y="223"/>
                  </a:lnTo>
                  <a:lnTo>
                    <a:pt x="108" y="222"/>
                  </a:lnTo>
                  <a:lnTo>
                    <a:pt x="93" y="225"/>
                  </a:lnTo>
                  <a:lnTo>
                    <a:pt x="79" y="229"/>
                  </a:lnTo>
                  <a:lnTo>
                    <a:pt x="65" y="235"/>
                  </a:lnTo>
                  <a:lnTo>
                    <a:pt x="54" y="240"/>
                  </a:lnTo>
                  <a:lnTo>
                    <a:pt x="44" y="247"/>
                  </a:lnTo>
                  <a:lnTo>
                    <a:pt x="35" y="255"/>
                  </a:lnTo>
                  <a:lnTo>
                    <a:pt x="27" y="264"/>
                  </a:lnTo>
                  <a:lnTo>
                    <a:pt x="20" y="273"/>
                  </a:lnTo>
                  <a:lnTo>
                    <a:pt x="13" y="283"/>
                  </a:lnTo>
                  <a:lnTo>
                    <a:pt x="9" y="293"/>
                  </a:lnTo>
                  <a:lnTo>
                    <a:pt x="5" y="303"/>
                  </a:lnTo>
                  <a:lnTo>
                    <a:pt x="3" y="314"/>
                  </a:lnTo>
                  <a:lnTo>
                    <a:pt x="1" y="327"/>
                  </a:lnTo>
                  <a:lnTo>
                    <a:pt x="0" y="339"/>
                  </a:lnTo>
                  <a:lnTo>
                    <a:pt x="0" y="351"/>
                  </a:lnTo>
                  <a:lnTo>
                    <a:pt x="1" y="363"/>
                  </a:lnTo>
                  <a:lnTo>
                    <a:pt x="2" y="376"/>
                  </a:lnTo>
                  <a:lnTo>
                    <a:pt x="5" y="389"/>
                  </a:lnTo>
                  <a:lnTo>
                    <a:pt x="8" y="401"/>
                  </a:lnTo>
                  <a:lnTo>
                    <a:pt x="11" y="413"/>
                  </a:lnTo>
                  <a:lnTo>
                    <a:pt x="16" y="426"/>
                  </a:lnTo>
                  <a:lnTo>
                    <a:pt x="22" y="439"/>
                  </a:lnTo>
                  <a:lnTo>
                    <a:pt x="27" y="451"/>
                  </a:lnTo>
                  <a:lnTo>
                    <a:pt x="33" y="462"/>
                  </a:lnTo>
                  <a:lnTo>
                    <a:pt x="40" y="474"/>
                  </a:lnTo>
                  <a:lnTo>
                    <a:pt x="46" y="484"/>
                  </a:lnTo>
                  <a:lnTo>
                    <a:pt x="54" y="496"/>
                  </a:lnTo>
                  <a:lnTo>
                    <a:pt x="61" y="505"/>
                  </a:lnTo>
                  <a:lnTo>
                    <a:pt x="69" y="515"/>
                  </a:lnTo>
                  <a:lnTo>
                    <a:pt x="78" y="523"/>
                  </a:lnTo>
                  <a:lnTo>
                    <a:pt x="87" y="531"/>
                  </a:lnTo>
                  <a:lnTo>
                    <a:pt x="96" y="538"/>
                  </a:lnTo>
                  <a:lnTo>
                    <a:pt x="86" y="545"/>
                  </a:lnTo>
                  <a:lnTo>
                    <a:pt x="78" y="552"/>
                  </a:lnTo>
                  <a:lnTo>
                    <a:pt x="68" y="559"/>
                  </a:lnTo>
                  <a:lnTo>
                    <a:pt x="61" y="566"/>
                  </a:lnTo>
                  <a:lnTo>
                    <a:pt x="54" y="575"/>
                  </a:lnTo>
                  <a:lnTo>
                    <a:pt x="47" y="583"/>
                  </a:lnTo>
                  <a:lnTo>
                    <a:pt x="41" y="592"/>
                  </a:lnTo>
                  <a:lnTo>
                    <a:pt x="36" y="602"/>
                  </a:lnTo>
                  <a:lnTo>
                    <a:pt x="31" y="612"/>
                  </a:lnTo>
                  <a:lnTo>
                    <a:pt x="27" y="622"/>
                  </a:lnTo>
                  <a:lnTo>
                    <a:pt x="23" y="632"/>
                  </a:lnTo>
                  <a:lnTo>
                    <a:pt x="20" y="642"/>
                  </a:lnTo>
                  <a:lnTo>
                    <a:pt x="17" y="652"/>
                  </a:lnTo>
                  <a:lnTo>
                    <a:pt x="15" y="664"/>
                  </a:lnTo>
                  <a:lnTo>
                    <a:pt x="14" y="674"/>
                  </a:lnTo>
                  <a:lnTo>
                    <a:pt x="14" y="684"/>
                  </a:lnTo>
                  <a:lnTo>
                    <a:pt x="14" y="694"/>
                  </a:lnTo>
                  <a:lnTo>
                    <a:pt x="15" y="704"/>
                  </a:lnTo>
                  <a:lnTo>
                    <a:pt x="17" y="714"/>
                  </a:lnTo>
                  <a:lnTo>
                    <a:pt x="20" y="724"/>
                  </a:lnTo>
                  <a:lnTo>
                    <a:pt x="23" y="734"/>
                  </a:lnTo>
                  <a:lnTo>
                    <a:pt x="27" y="742"/>
                  </a:lnTo>
                  <a:lnTo>
                    <a:pt x="32" y="751"/>
                  </a:lnTo>
                  <a:lnTo>
                    <a:pt x="37" y="758"/>
                  </a:lnTo>
                  <a:lnTo>
                    <a:pt x="43" y="766"/>
                  </a:lnTo>
                  <a:lnTo>
                    <a:pt x="50" y="772"/>
                  </a:lnTo>
                  <a:lnTo>
                    <a:pt x="58" y="779"/>
                  </a:lnTo>
                  <a:lnTo>
                    <a:pt x="66" y="785"/>
                  </a:lnTo>
                  <a:lnTo>
                    <a:pt x="75" y="789"/>
                  </a:lnTo>
                  <a:lnTo>
                    <a:pt x="86" y="793"/>
                  </a:lnTo>
                  <a:lnTo>
                    <a:pt x="97" y="796"/>
                  </a:lnTo>
                  <a:lnTo>
                    <a:pt x="109" y="798"/>
                  </a:lnTo>
                  <a:lnTo>
                    <a:pt x="94" y="816"/>
                  </a:lnTo>
                  <a:lnTo>
                    <a:pt x="82" y="835"/>
                  </a:lnTo>
                  <a:lnTo>
                    <a:pt x="71" y="853"/>
                  </a:lnTo>
                  <a:lnTo>
                    <a:pt x="63" y="871"/>
                  </a:lnTo>
                  <a:lnTo>
                    <a:pt x="56" y="890"/>
                  </a:lnTo>
                  <a:lnTo>
                    <a:pt x="52" y="907"/>
                  </a:lnTo>
                  <a:lnTo>
                    <a:pt x="49" y="924"/>
                  </a:lnTo>
                  <a:lnTo>
                    <a:pt x="48" y="941"/>
                  </a:lnTo>
                  <a:lnTo>
                    <a:pt x="49" y="958"/>
                  </a:lnTo>
                  <a:lnTo>
                    <a:pt x="52" y="974"/>
                  </a:lnTo>
                  <a:lnTo>
                    <a:pt x="56" y="989"/>
                  </a:lnTo>
                  <a:lnTo>
                    <a:pt x="61" y="1005"/>
                  </a:lnTo>
                  <a:lnTo>
                    <a:pt x="68" y="1019"/>
                  </a:lnTo>
                  <a:lnTo>
                    <a:pt x="77" y="1033"/>
                  </a:lnTo>
                  <a:lnTo>
                    <a:pt x="86" y="1046"/>
                  </a:lnTo>
                  <a:lnTo>
                    <a:pt x="97" y="1058"/>
                  </a:lnTo>
                  <a:lnTo>
                    <a:pt x="109" y="1070"/>
                  </a:lnTo>
                  <a:lnTo>
                    <a:pt x="121" y="1081"/>
                  </a:lnTo>
                  <a:lnTo>
                    <a:pt x="136" y="1091"/>
                  </a:lnTo>
                  <a:lnTo>
                    <a:pt x="150" y="1099"/>
                  </a:lnTo>
                  <a:lnTo>
                    <a:pt x="166" y="1107"/>
                  </a:lnTo>
                  <a:lnTo>
                    <a:pt x="182" y="1114"/>
                  </a:lnTo>
                  <a:lnTo>
                    <a:pt x="200" y="1120"/>
                  </a:lnTo>
                  <a:lnTo>
                    <a:pt x="217" y="1125"/>
                  </a:lnTo>
                  <a:lnTo>
                    <a:pt x="235" y="1128"/>
                  </a:lnTo>
                  <a:lnTo>
                    <a:pt x="254" y="1130"/>
                  </a:lnTo>
                  <a:lnTo>
                    <a:pt x="273" y="1131"/>
                  </a:lnTo>
                  <a:lnTo>
                    <a:pt x="292" y="1131"/>
                  </a:lnTo>
                  <a:lnTo>
                    <a:pt x="313" y="1129"/>
                  </a:lnTo>
                  <a:lnTo>
                    <a:pt x="332" y="1126"/>
                  </a:lnTo>
                  <a:lnTo>
                    <a:pt x="352" y="1121"/>
                  </a:lnTo>
                  <a:lnTo>
                    <a:pt x="373" y="1114"/>
                  </a:lnTo>
                  <a:lnTo>
                    <a:pt x="390" y="1107"/>
                  </a:lnTo>
                  <a:lnTo>
                    <a:pt x="406" y="1099"/>
                  </a:lnTo>
                  <a:lnTo>
                    <a:pt x="421" y="1091"/>
                  </a:lnTo>
                  <a:lnTo>
                    <a:pt x="433" y="1082"/>
                  </a:lnTo>
                  <a:lnTo>
                    <a:pt x="444" y="1072"/>
                  </a:lnTo>
                  <a:lnTo>
                    <a:pt x="453" y="1062"/>
                  </a:lnTo>
                  <a:lnTo>
                    <a:pt x="461" y="1051"/>
                  </a:lnTo>
                  <a:lnTo>
                    <a:pt x="468" y="1040"/>
                  </a:lnTo>
                  <a:lnTo>
                    <a:pt x="474" y="1029"/>
                  </a:lnTo>
                  <a:lnTo>
                    <a:pt x="478" y="1018"/>
                  </a:lnTo>
                  <a:lnTo>
                    <a:pt x="480" y="1007"/>
                  </a:lnTo>
                  <a:lnTo>
                    <a:pt x="481" y="995"/>
                  </a:lnTo>
                  <a:lnTo>
                    <a:pt x="481" y="983"/>
                  </a:lnTo>
                  <a:lnTo>
                    <a:pt x="480" y="972"/>
                  </a:lnTo>
                  <a:lnTo>
                    <a:pt x="478" y="961"/>
                  </a:lnTo>
                  <a:lnTo>
                    <a:pt x="474" y="950"/>
                  </a:lnTo>
                  <a:lnTo>
                    <a:pt x="468" y="939"/>
                  </a:lnTo>
                  <a:lnTo>
                    <a:pt x="463" y="929"/>
                  </a:lnTo>
                  <a:lnTo>
                    <a:pt x="456" y="919"/>
                  </a:lnTo>
                  <a:lnTo>
                    <a:pt x="448" y="910"/>
                  </a:lnTo>
                  <a:lnTo>
                    <a:pt x="439" y="901"/>
                  </a:lnTo>
                  <a:lnTo>
                    <a:pt x="430" y="893"/>
                  </a:lnTo>
                  <a:lnTo>
                    <a:pt x="419" y="885"/>
                  </a:lnTo>
                  <a:lnTo>
                    <a:pt x="407" y="879"/>
                  </a:lnTo>
                  <a:lnTo>
                    <a:pt x="395" y="873"/>
                  </a:lnTo>
                  <a:lnTo>
                    <a:pt x="382" y="869"/>
                  </a:lnTo>
                  <a:lnTo>
                    <a:pt x="368" y="865"/>
                  </a:lnTo>
                  <a:lnTo>
                    <a:pt x="353" y="863"/>
                  </a:lnTo>
                  <a:lnTo>
                    <a:pt x="338" y="862"/>
                  </a:lnTo>
                  <a:lnTo>
                    <a:pt x="323" y="862"/>
                  </a:lnTo>
                  <a:lnTo>
                    <a:pt x="306" y="863"/>
                  </a:lnTo>
                  <a:lnTo>
                    <a:pt x="289" y="865"/>
                  </a:lnTo>
                  <a:lnTo>
                    <a:pt x="314" y="857"/>
                  </a:lnTo>
                  <a:lnTo>
                    <a:pt x="336" y="848"/>
                  </a:lnTo>
                  <a:lnTo>
                    <a:pt x="357" y="839"/>
                  </a:lnTo>
                  <a:lnTo>
                    <a:pt x="375" y="828"/>
                  </a:lnTo>
                  <a:lnTo>
                    <a:pt x="391" y="818"/>
                  </a:lnTo>
                  <a:lnTo>
                    <a:pt x="405" y="808"/>
                  </a:lnTo>
                  <a:lnTo>
                    <a:pt x="419" y="797"/>
                  </a:lnTo>
                  <a:lnTo>
                    <a:pt x="429" y="786"/>
                  </a:lnTo>
                  <a:lnTo>
                    <a:pt x="438" y="776"/>
                  </a:lnTo>
                  <a:lnTo>
                    <a:pt x="445" y="763"/>
                  </a:lnTo>
                  <a:lnTo>
                    <a:pt x="450" y="752"/>
                  </a:lnTo>
                  <a:lnTo>
                    <a:pt x="454" y="741"/>
                  </a:lnTo>
                  <a:lnTo>
                    <a:pt x="456" y="730"/>
                  </a:lnTo>
                  <a:lnTo>
                    <a:pt x="456" y="718"/>
                  </a:lnTo>
                  <a:lnTo>
                    <a:pt x="455" y="706"/>
                  </a:lnTo>
                  <a:lnTo>
                    <a:pt x="453" y="694"/>
                  </a:lnTo>
                  <a:lnTo>
                    <a:pt x="449" y="683"/>
                  </a:lnTo>
                  <a:lnTo>
                    <a:pt x="443" y="672"/>
                  </a:lnTo>
                  <a:lnTo>
                    <a:pt x="436" y="661"/>
                  </a:lnTo>
                  <a:lnTo>
                    <a:pt x="428" y="649"/>
                  </a:lnTo>
                  <a:lnTo>
                    <a:pt x="419" y="639"/>
                  </a:lnTo>
                  <a:lnTo>
                    <a:pt x="407" y="628"/>
                  </a:lnTo>
                  <a:lnTo>
                    <a:pt x="395" y="618"/>
                  </a:lnTo>
                  <a:lnTo>
                    <a:pt x="382" y="608"/>
                  </a:lnTo>
                  <a:lnTo>
                    <a:pt x="368" y="598"/>
                  </a:lnTo>
                  <a:lnTo>
                    <a:pt x="352" y="589"/>
                  </a:lnTo>
                  <a:lnTo>
                    <a:pt x="335" y="580"/>
                  </a:lnTo>
                  <a:lnTo>
                    <a:pt x="318" y="571"/>
                  </a:lnTo>
                  <a:lnTo>
                    <a:pt x="298" y="564"/>
                  </a:lnTo>
                  <a:lnTo>
                    <a:pt x="279" y="556"/>
                  </a:lnTo>
                  <a:lnTo>
                    <a:pt x="259" y="549"/>
                  </a:lnTo>
                  <a:lnTo>
                    <a:pt x="237" y="542"/>
                  </a:lnTo>
                  <a:lnTo>
                    <a:pt x="263" y="543"/>
                  </a:lnTo>
                  <a:lnTo>
                    <a:pt x="287" y="542"/>
                  </a:lnTo>
                  <a:lnTo>
                    <a:pt x="309" y="540"/>
                  </a:lnTo>
                  <a:lnTo>
                    <a:pt x="329" y="536"/>
                  </a:lnTo>
                  <a:lnTo>
                    <a:pt x="347" y="531"/>
                  </a:lnTo>
                  <a:lnTo>
                    <a:pt x="364" y="525"/>
                  </a:lnTo>
                  <a:lnTo>
                    <a:pt x="378" y="517"/>
                  </a:lnTo>
                  <a:lnTo>
                    <a:pt x="390" y="509"/>
                  </a:lnTo>
                  <a:lnTo>
                    <a:pt x="401" y="500"/>
                  </a:lnTo>
                  <a:lnTo>
                    <a:pt x="410" y="490"/>
                  </a:lnTo>
                  <a:lnTo>
                    <a:pt x="419" y="478"/>
                  </a:lnTo>
                  <a:lnTo>
                    <a:pt x="425" y="467"/>
                  </a:lnTo>
                  <a:lnTo>
                    <a:pt x="429" y="455"/>
                  </a:lnTo>
                  <a:lnTo>
                    <a:pt x="431" y="443"/>
                  </a:lnTo>
                  <a:lnTo>
                    <a:pt x="432" y="431"/>
                  </a:lnTo>
                  <a:lnTo>
                    <a:pt x="432" y="417"/>
                  </a:lnTo>
                  <a:lnTo>
                    <a:pt x="430" y="404"/>
                  </a:lnTo>
                  <a:lnTo>
                    <a:pt x="426" y="391"/>
                  </a:lnTo>
                  <a:lnTo>
                    <a:pt x="422" y="378"/>
                  </a:lnTo>
                  <a:lnTo>
                    <a:pt x="415" y="364"/>
                  </a:lnTo>
                  <a:lnTo>
                    <a:pt x="407" y="352"/>
                  </a:lnTo>
                  <a:lnTo>
                    <a:pt x="398" y="340"/>
                  </a:lnTo>
                  <a:lnTo>
                    <a:pt x="387" y="328"/>
                  </a:lnTo>
                  <a:lnTo>
                    <a:pt x="376" y="317"/>
                  </a:lnTo>
                  <a:lnTo>
                    <a:pt x="363" y="305"/>
                  </a:lnTo>
                  <a:lnTo>
                    <a:pt x="347" y="295"/>
                  </a:lnTo>
                  <a:lnTo>
                    <a:pt x="332" y="286"/>
                  </a:lnTo>
                  <a:lnTo>
                    <a:pt x="316" y="278"/>
                  </a:lnTo>
                  <a:lnTo>
                    <a:pt x="297" y="271"/>
                  </a:lnTo>
                  <a:lnTo>
                    <a:pt x="278" y="265"/>
                  </a:lnTo>
                  <a:lnTo>
                    <a:pt x="258" y="260"/>
                  </a:lnTo>
                  <a:lnTo>
                    <a:pt x="236" y="255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7" name="Freeform 196"/>
            <p:cNvSpPr>
              <a:spLocks/>
            </p:cNvSpPr>
            <p:nvPr/>
          </p:nvSpPr>
          <p:spPr bwMode="auto">
            <a:xfrm>
              <a:off x="2517776" y="466725"/>
              <a:ext cx="39688" cy="30163"/>
            </a:xfrm>
            <a:custGeom>
              <a:avLst/>
              <a:gdLst>
                <a:gd name="T0" fmla="*/ 2147483647 w 376"/>
                <a:gd name="T1" fmla="*/ 2147483647 h 278"/>
                <a:gd name="T2" fmla="*/ 2147483647 w 376"/>
                <a:gd name="T3" fmla="*/ 2147483647 h 278"/>
                <a:gd name="T4" fmla="*/ 2147483647 w 376"/>
                <a:gd name="T5" fmla="*/ 2147483647 h 278"/>
                <a:gd name="T6" fmla="*/ 2147483647 w 376"/>
                <a:gd name="T7" fmla="*/ 2147483647 h 278"/>
                <a:gd name="T8" fmla="*/ 2147483647 w 376"/>
                <a:gd name="T9" fmla="*/ 2147483647 h 278"/>
                <a:gd name="T10" fmla="*/ 2147483647 w 376"/>
                <a:gd name="T11" fmla="*/ 2147483647 h 278"/>
                <a:gd name="T12" fmla="*/ 2147483647 w 376"/>
                <a:gd name="T13" fmla="*/ 2147483647 h 278"/>
                <a:gd name="T14" fmla="*/ 2147483647 w 376"/>
                <a:gd name="T15" fmla="*/ 2147483647 h 278"/>
                <a:gd name="T16" fmla="*/ 2147483647 w 376"/>
                <a:gd name="T17" fmla="*/ 2147483647 h 278"/>
                <a:gd name="T18" fmla="*/ 2147483647 w 376"/>
                <a:gd name="T19" fmla="*/ 2147483647 h 278"/>
                <a:gd name="T20" fmla="*/ 2147483647 w 376"/>
                <a:gd name="T21" fmla="*/ 2147483647 h 278"/>
                <a:gd name="T22" fmla="*/ 2147483647 w 376"/>
                <a:gd name="T23" fmla="*/ 2147483647 h 278"/>
                <a:gd name="T24" fmla="*/ 2147483647 w 376"/>
                <a:gd name="T25" fmla="*/ 2147483647 h 278"/>
                <a:gd name="T26" fmla="*/ 2147483647 w 376"/>
                <a:gd name="T27" fmla="*/ 2147483647 h 278"/>
                <a:gd name="T28" fmla="*/ 2147483647 w 376"/>
                <a:gd name="T29" fmla="*/ 2147483647 h 278"/>
                <a:gd name="T30" fmla="*/ 2147483647 w 376"/>
                <a:gd name="T31" fmla="*/ 2147483647 h 278"/>
                <a:gd name="T32" fmla="*/ 2147483647 w 376"/>
                <a:gd name="T33" fmla="*/ 2147483647 h 278"/>
                <a:gd name="T34" fmla="*/ 2147483647 w 376"/>
                <a:gd name="T35" fmla="*/ 2147483647 h 278"/>
                <a:gd name="T36" fmla="*/ 2147483647 w 376"/>
                <a:gd name="T37" fmla="*/ 2147483647 h 278"/>
                <a:gd name="T38" fmla="*/ 2147483647 w 376"/>
                <a:gd name="T39" fmla="*/ 2147483647 h 278"/>
                <a:gd name="T40" fmla="*/ 2147483647 w 376"/>
                <a:gd name="T41" fmla="*/ 2147483647 h 278"/>
                <a:gd name="T42" fmla="*/ 2147483647 w 376"/>
                <a:gd name="T43" fmla="*/ 2147483647 h 278"/>
                <a:gd name="T44" fmla="*/ 2147483647 w 376"/>
                <a:gd name="T45" fmla="*/ 2147483647 h 278"/>
                <a:gd name="T46" fmla="*/ 2147483647 w 376"/>
                <a:gd name="T47" fmla="*/ 2147483647 h 278"/>
                <a:gd name="T48" fmla="*/ 2147483647 w 376"/>
                <a:gd name="T49" fmla="*/ 2147483647 h 278"/>
                <a:gd name="T50" fmla="*/ 2147483647 w 376"/>
                <a:gd name="T51" fmla="*/ 2147483647 h 278"/>
                <a:gd name="T52" fmla="*/ 2147483647 w 376"/>
                <a:gd name="T53" fmla="*/ 2147483647 h 278"/>
                <a:gd name="T54" fmla="*/ 2147483647 w 376"/>
                <a:gd name="T55" fmla="*/ 2147483647 h 278"/>
                <a:gd name="T56" fmla="*/ 2147483647 w 376"/>
                <a:gd name="T57" fmla="*/ 2147483647 h 278"/>
                <a:gd name="T58" fmla="*/ 2147483647 w 376"/>
                <a:gd name="T59" fmla="*/ 2147483647 h 278"/>
                <a:gd name="T60" fmla="*/ 2147483647 w 376"/>
                <a:gd name="T61" fmla="*/ 2147483647 h 278"/>
                <a:gd name="T62" fmla="*/ 2147483647 w 376"/>
                <a:gd name="T63" fmla="*/ 2147483647 h 278"/>
                <a:gd name="T64" fmla="*/ 2147483647 w 376"/>
                <a:gd name="T65" fmla="*/ 2147483647 h 278"/>
                <a:gd name="T66" fmla="*/ 2147483647 w 376"/>
                <a:gd name="T67" fmla="*/ 2147483647 h 278"/>
                <a:gd name="T68" fmla="*/ 2147483647 w 376"/>
                <a:gd name="T69" fmla="*/ 2147483647 h 278"/>
                <a:gd name="T70" fmla="*/ 2147483647 w 376"/>
                <a:gd name="T71" fmla="*/ 2147483647 h 278"/>
                <a:gd name="T72" fmla="*/ 2147483647 w 376"/>
                <a:gd name="T73" fmla="*/ 2147483647 h 278"/>
                <a:gd name="T74" fmla="*/ 2147483647 w 376"/>
                <a:gd name="T75" fmla="*/ 2147483647 h 278"/>
                <a:gd name="T76" fmla="*/ 2147483647 w 376"/>
                <a:gd name="T77" fmla="*/ 2147483647 h 278"/>
                <a:gd name="T78" fmla="*/ 2147483647 w 376"/>
                <a:gd name="T79" fmla="*/ 2147483647 h 2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76"/>
                <a:gd name="T121" fmla="*/ 0 h 278"/>
                <a:gd name="T122" fmla="*/ 376 w 376"/>
                <a:gd name="T123" fmla="*/ 278 h 2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76" h="278">
                  <a:moveTo>
                    <a:pt x="181" y="250"/>
                  </a:moveTo>
                  <a:lnTo>
                    <a:pt x="203" y="251"/>
                  </a:lnTo>
                  <a:lnTo>
                    <a:pt x="223" y="250"/>
                  </a:lnTo>
                  <a:lnTo>
                    <a:pt x="241" y="249"/>
                  </a:lnTo>
                  <a:lnTo>
                    <a:pt x="259" y="247"/>
                  </a:lnTo>
                  <a:lnTo>
                    <a:pt x="275" y="243"/>
                  </a:lnTo>
                  <a:lnTo>
                    <a:pt x="290" y="239"/>
                  </a:lnTo>
                  <a:lnTo>
                    <a:pt x="304" y="234"/>
                  </a:lnTo>
                  <a:lnTo>
                    <a:pt x="316" y="228"/>
                  </a:lnTo>
                  <a:lnTo>
                    <a:pt x="327" y="222"/>
                  </a:lnTo>
                  <a:lnTo>
                    <a:pt x="337" y="215"/>
                  </a:lnTo>
                  <a:lnTo>
                    <a:pt x="346" y="207"/>
                  </a:lnTo>
                  <a:lnTo>
                    <a:pt x="353" y="199"/>
                  </a:lnTo>
                  <a:lnTo>
                    <a:pt x="361" y="190"/>
                  </a:lnTo>
                  <a:lnTo>
                    <a:pt x="366" y="180"/>
                  </a:lnTo>
                  <a:lnTo>
                    <a:pt x="370" y="171"/>
                  </a:lnTo>
                  <a:lnTo>
                    <a:pt x="373" y="161"/>
                  </a:lnTo>
                  <a:lnTo>
                    <a:pt x="375" y="151"/>
                  </a:lnTo>
                  <a:lnTo>
                    <a:pt x="376" y="141"/>
                  </a:lnTo>
                  <a:lnTo>
                    <a:pt x="376" y="129"/>
                  </a:lnTo>
                  <a:lnTo>
                    <a:pt x="375" y="119"/>
                  </a:lnTo>
                  <a:lnTo>
                    <a:pt x="373" y="108"/>
                  </a:lnTo>
                  <a:lnTo>
                    <a:pt x="370" y="97"/>
                  </a:lnTo>
                  <a:lnTo>
                    <a:pt x="365" y="87"/>
                  </a:lnTo>
                  <a:lnTo>
                    <a:pt x="360" y="75"/>
                  </a:lnTo>
                  <a:lnTo>
                    <a:pt x="353" y="65"/>
                  </a:lnTo>
                  <a:lnTo>
                    <a:pt x="346" y="55"/>
                  </a:lnTo>
                  <a:lnTo>
                    <a:pt x="339" y="45"/>
                  </a:lnTo>
                  <a:lnTo>
                    <a:pt x="330" y="35"/>
                  </a:lnTo>
                  <a:lnTo>
                    <a:pt x="320" y="26"/>
                  </a:lnTo>
                  <a:lnTo>
                    <a:pt x="310" y="16"/>
                  </a:lnTo>
                  <a:lnTo>
                    <a:pt x="297" y="8"/>
                  </a:lnTo>
                  <a:lnTo>
                    <a:pt x="285" y="0"/>
                  </a:lnTo>
                  <a:lnTo>
                    <a:pt x="295" y="26"/>
                  </a:lnTo>
                  <a:lnTo>
                    <a:pt x="306" y="57"/>
                  </a:lnTo>
                  <a:lnTo>
                    <a:pt x="308" y="66"/>
                  </a:lnTo>
                  <a:lnTo>
                    <a:pt x="309" y="75"/>
                  </a:lnTo>
                  <a:lnTo>
                    <a:pt x="310" y="85"/>
                  </a:lnTo>
                  <a:lnTo>
                    <a:pt x="310" y="94"/>
                  </a:lnTo>
                  <a:lnTo>
                    <a:pt x="309" y="104"/>
                  </a:lnTo>
                  <a:lnTo>
                    <a:pt x="308" y="115"/>
                  </a:lnTo>
                  <a:lnTo>
                    <a:pt x="305" y="125"/>
                  </a:lnTo>
                  <a:lnTo>
                    <a:pt x="301" y="136"/>
                  </a:lnTo>
                  <a:lnTo>
                    <a:pt x="294" y="146"/>
                  </a:lnTo>
                  <a:lnTo>
                    <a:pt x="288" y="154"/>
                  </a:lnTo>
                  <a:lnTo>
                    <a:pt x="281" y="162"/>
                  </a:lnTo>
                  <a:lnTo>
                    <a:pt x="275" y="169"/>
                  </a:lnTo>
                  <a:lnTo>
                    <a:pt x="267" y="175"/>
                  </a:lnTo>
                  <a:lnTo>
                    <a:pt x="260" y="181"/>
                  </a:lnTo>
                  <a:lnTo>
                    <a:pt x="253" y="186"/>
                  </a:lnTo>
                  <a:lnTo>
                    <a:pt x="245" y="191"/>
                  </a:lnTo>
                  <a:lnTo>
                    <a:pt x="236" y="196"/>
                  </a:lnTo>
                  <a:lnTo>
                    <a:pt x="228" y="200"/>
                  </a:lnTo>
                  <a:lnTo>
                    <a:pt x="219" y="203"/>
                  </a:lnTo>
                  <a:lnTo>
                    <a:pt x="211" y="206"/>
                  </a:lnTo>
                  <a:lnTo>
                    <a:pt x="193" y="210"/>
                  </a:lnTo>
                  <a:lnTo>
                    <a:pt x="174" y="213"/>
                  </a:lnTo>
                  <a:lnTo>
                    <a:pt x="154" y="215"/>
                  </a:lnTo>
                  <a:lnTo>
                    <a:pt x="134" y="216"/>
                  </a:lnTo>
                  <a:lnTo>
                    <a:pt x="113" y="216"/>
                  </a:lnTo>
                  <a:lnTo>
                    <a:pt x="92" y="215"/>
                  </a:lnTo>
                  <a:lnTo>
                    <a:pt x="47" y="211"/>
                  </a:lnTo>
                  <a:lnTo>
                    <a:pt x="0" y="206"/>
                  </a:lnTo>
                  <a:lnTo>
                    <a:pt x="9" y="218"/>
                  </a:lnTo>
                  <a:lnTo>
                    <a:pt x="19" y="228"/>
                  </a:lnTo>
                  <a:lnTo>
                    <a:pt x="29" y="238"/>
                  </a:lnTo>
                  <a:lnTo>
                    <a:pt x="40" y="246"/>
                  </a:lnTo>
                  <a:lnTo>
                    <a:pt x="28" y="255"/>
                  </a:lnTo>
                  <a:lnTo>
                    <a:pt x="16" y="264"/>
                  </a:lnTo>
                  <a:lnTo>
                    <a:pt x="47" y="265"/>
                  </a:lnTo>
                  <a:lnTo>
                    <a:pt x="78" y="266"/>
                  </a:lnTo>
                  <a:lnTo>
                    <a:pt x="108" y="267"/>
                  </a:lnTo>
                  <a:lnTo>
                    <a:pt x="139" y="269"/>
                  </a:lnTo>
                  <a:lnTo>
                    <a:pt x="168" y="270"/>
                  </a:lnTo>
                  <a:lnTo>
                    <a:pt x="199" y="273"/>
                  </a:lnTo>
                  <a:lnTo>
                    <a:pt x="228" y="275"/>
                  </a:lnTo>
                  <a:lnTo>
                    <a:pt x="259" y="278"/>
                  </a:lnTo>
                  <a:lnTo>
                    <a:pt x="240" y="271"/>
                  </a:lnTo>
                  <a:lnTo>
                    <a:pt x="222" y="264"/>
                  </a:lnTo>
                  <a:lnTo>
                    <a:pt x="202" y="257"/>
                  </a:lnTo>
                  <a:lnTo>
                    <a:pt x="181" y="25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" name="Freeform 197"/>
            <p:cNvSpPr>
              <a:spLocks/>
            </p:cNvSpPr>
            <p:nvPr/>
          </p:nvSpPr>
          <p:spPr bwMode="auto">
            <a:xfrm>
              <a:off x="2517776" y="447675"/>
              <a:ext cx="41275" cy="14288"/>
            </a:xfrm>
            <a:custGeom>
              <a:avLst/>
              <a:gdLst>
                <a:gd name="T0" fmla="*/ 2147483647 w 389"/>
                <a:gd name="T1" fmla="*/ 2147483647 h 136"/>
                <a:gd name="T2" fmla="*/ 2147483647 w 389"/>
                <a:gd name="T3" fmla="*/ 2147483647 h 136"/>
                <a:gd name="T4" fmla="*/ 2147483647 w 389"/>
                <a:gd name="T5" fmla="*/ 2147483647 h 136"/>
                <a:gd name="T6" fmla="*/ 2147483647 w 389"/>
                <a:gd name="T7" fmla="*/ 2147483647 h 136"/>
                <a:gd name="T8" fmla="*/ 2147483647 w 389"/>
                <a:gd name="T9" fmla="*/ 2147483647 h 136"/>
                <a:gd name="T10" fmla="*/ 2147483647 w 389"/>
                <a:gd name="T11" fmla="*/ 2147483647 h 136"/>
                <a:gd name="T12" fmla="*/ 2147483647 w 389"/>
                <a:gd name="T13" fmla="*/ 2147483647 h 136"/>
                <a:gd name="T14" fmla="*/ 2147483647 w 389"/>
                <a:gd name="T15" fmla="*/ 2147483647 h 136"/>
                <a:gd name="T16" fmla="*/ 2147483647 w 389"/>
                <a:gd name="T17" fmla="*/ 2147483647 h 136"/>
                <a:gd name="T18" fmla="*/ 2147483647 w 389"/>
                <a:gd name="T19" fmla="*/ 2147483647 h 136"/>
                <a:gd name="T20" fmla="*/ 2147483647 w 389"/>
                <a:gd name="T21" fmla="*/ 2147483647 h 136"/>
                <a:gd name="T22" fmla="*/ 2147483647 w 389"/>
                <a:gd name="T23" fmla="*/ 2147483647 h 136"/>
                <a:gd name="T24" fmla="*/ 2147483647 w 389"/>
                <a:gd name="T25" fmla="*/ 2147483647 h 136"/>
                <a:gd name="T26" fmla="*/ 2147483647 w 389"/>
                <a:gd name="T27" fmla="*/ 2147483647 h 136"/>
                <a:gd name="T28" fmla="*/ 0 w 389"/>
                <a:gd name="T29" fmla="*/ 2147483647 h 136"/>
                <a:gd name="T30" fmla="*/ 2147483647 w 389"/>
                <a:gd name="T31" fmla="*/ 2147483647 h 136"/>
                <a:gd name="T32" fmla="*/ 2147483647 w 389"/>
                <a:gd name="T33" fmla="*/ 2147483647 h 136"/>
                <a:gd name="T34" fmla="*/ 2147483647 w 389"/>
                <a:gd name="T35" fmla="*/ 2147483647 h 136"/>
                <a:gd name="T36" fmla="*/ 2147483647 w 389"/>
                <a:gd name="T37" fmla="*/ 2147483647 h 136"/>
                <a:gd name="T38" fmla="*/ 2147483647 w 389"/>
                <a:gd name="T39" fmla="*/ 2147483647 h 136"/>
                <a:gd name="T40" fmla="*/ 2147483647 w 389"/>
                <a:gd name="T41" fmla="*/ 2147483647 h 136"/>
                <a:gd name="T42" fmla="*/ 2147483647 w 389"/>
                <a:gd name="T43" fmla="*/ 2147483647 h 136"/>
                <a:gd name="T44" fmla="*/ 2147483647 w 389"/>
                <a:gd name="T45" fmla="*/ 2147483647 h 136"/>
                <a:gd name="T46" fmla="*/ 2147483647 w 389"/>
                <a:gd name="T47" fmla="*/ 2147483647 h 136"/>
                <a:gd name="T48" fmla="*/ 2147483647 w 389"/>
                <a:gd name="T49" fmla="*/ 2147483647 h 136"/>
                <a:gd name="T50" fmla="*/ 2147483647 w 389"/>
                <a:gd name="T51" fmla="*/ 2147483647 h 136"/>
                <a:gd name="T52" fmla="*/ 2147483647 w 389"/>
                <a:gd name="T53" fmla="*/ 2147483647 h 136"/>
                <a:gd name="T54" fmla="*/ 2147483647 w 389"/>
                <a:gd name="T55" fmla="*/ 2147483647 h 136"/>
                <a:gd name="T56" fmla="*/ 2147483647 w 389"/>
                <a:gd name="T57" fmla="*/ 2147483647 h 136"/>
                <a:gd name="T58" fmla="*/ 2147483647 w 389"/>
                <a:gd name="T59" fmla="*/ 2147483647 h 136"/>
                <a:gd name="T60" fmla="*/ 2147483647 w 389"/>
                <a:gd name="T61" fmla="*/ 2147483647 h 136"/>
                <a:gd name="T62" fmla="*/ 2147483647 w 389"/>
                <a:gd name="T63" fmla="*/ 2147483647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9"/>
                <a:gd name="T97" fmla="*/ 0 h 136"/>
                <a:gd name="T98" fmla="*/ 389 w 389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9" h="136">
                  <a:moveTo>
                    <a:pt x="382" y="0"/>
                  </a:moveTo>
                  <a:lnTo>
                    <a:pt x="373" y="8"/>
                  </a:lnTo>
                  <a:lnTo>
                    <a:pt x="364" y="15"/>
                  </a:lnTo>
                  <a:lnTo>
                    <a:pt x="354" y="21"/>
                  </a:lnTo>
                  <a:lnTo>
                    <a:pt x="343" y="27"/>
                  </a:lnTo>
                  <a:lnTo>
                    <a:pt x="332" y="34"/>
                  </a:lnTo>
                  <a:lnTo>
                    <a:pt x="322" y="39"/>
                  </a:lnTo>
                  <a:lnTo>
                    <a:pt x="311" y="44"/>
                  </a:lnTo>
                  <a:lnTo>
                    <a:pt x="300" y="48"/>
                  </a:lnTo>
                  <a:lnTo>
                    <a:pt x="276" y="54"/>
                  </a:lnTo>
                  <a:lnTo>
                    <a:pt x="253" y="59"/>
                  </a:lnTo>
                  <a:lnTo>
                    <a:pt x="228" y="62"/>
                  </a:lnTo>
                  <a:lnTo>
                    <a:pt x="204" y="63"/>
                  </a:lnTo>
                  <a:lnTo>
                    <a:pt x="179" y="63"/>
                  </a:lnTo>
                  <a:lnTo>
                    <a:pt x="155" y="60"/>
                  </a:lnTo>
                  <a:lnTo>
                    <a:pt x="131" y="56"/>
                  </a:lnTo>
                  <a:lnTo>
                    <a:pt x="106" y="51"/>
                  </a:lnTo>
                  <a:lnTo>
                    <a:pt x="83" y="43"/>
                  </a:lnTo>
                  <a:lnTo>
                    <a:pt x="60" y="34"/>
                  </a:lnTo>
                  <a:lnTo>
                    <a:pt x="50" y="27"/>
                  </a:lnTo>
                  <a:lnTo>
                    <a:pt x="39" y="22"/>
                  </a:lnTo>
                  <a:lnTo>
                    <a:pt x="29" y="16"/>
                  </a:lnTo>
                  <a:lnTo>
                    <a:pt x="19" y="9"/>
                  </a:lnTo>
                  <a:lnTo>
                    <a:pt x="14" y="19"/>
                  </a:lnTo>
                  <a:lnTo>
                    <a:pt x="10" y="29"/>
                  </a:lnTo>
                  <a:lnTo>
                    <a:pt x="6" y="40"/>
                  </a:lnTo>
                  <a:lnTo>
                    <a:pt x="4" y="49"/>
                  </a:lnTo>
                  <a:lnTo>
                    <a:pt x="2" y="58"/>
                  </a:lnTo>
                  <a:lnTo>
                    <a:pt x="0" y="67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1" y="88"/>
                  </a:lnTo>
                  <a:lnTo>
                    <a:pt x="58" y="95"/>
                  </a:lnTo>
                  <a:lnTo>
                    <a:pt x="84" y="99"/>
                  </a:lnTo>
                  <a:lnTo>
                    <a:pt x="108" y="104"/>
                  </a:lnTo>
                  <a:lnTo>
                    <a:pt x="132" y="110"/>
                  </a:lnTo>
                  <a:lnTo>
                    <a:pt x="153" y="116"/>
                  </a:lnTo>
                  <a:lnTo>
                    <a:pt x="164" y="120"/>
                  </a:lnTo>
                  <a:lnTo>
                    <a:pt x="175" y="125"/>
                  </a:lnTo>
                  <a:lnTo>
                    <a:pt x="186" y="130"/>
                  </a:lnTo>
                  <a:lnTo>
                    <a:pt x="197" y="136"/>
                  </a:lnTo>
                  <a:lnTo>
                    <a:pt x="220" y="136"/>
                  </a:lnTo>
                  <a:lnTo>
                    <a:pt x="243" y="135"/>
                  </a:lnTo>
                  <a:lnTo>
                    <a:pt x="264" y="132"/>
                  </a:lnTo>
                  <a:lnTo>
                    <a:pt x="284" y="129"/>
                  </a:lnTo>
                  <a:lnTo>
                    <a:pt x="303" y="125"/>
                  </a:lnTo>
                  <a:lnTo>
                    <a:pt x="320" y="120"/>
                  </a:lnTo>
                  <a:lnTo>
                    <a:pt x="335" y="114"/>
                  </a:lnTo>
                  <a:lnTo>
                    <a:pt x="349" y="107"/>
                  </a:lnTo>
                  <a:lnTo>
                    <a:pt x="356" y="103"/>
                  </a:lnTo>
                  <a:lnTo>
                    <a:pt x="362" y="99"/>
                  </a:lnTo>
                  <a:lnTo>
                    <a:pt x="367" y="94"/>
                  </a:lnTo>
                  <a:lnTo>
                    <a:pt x="372" y="88"/>
                  </a:lnTo>
                  <a:lnTo>
                    <a:pt x="376" y="83"/>
                  </a:lnTo>
                  <a:lnTo>
                    <a:pt x="379" y="77"/>
                  </a:lnTo>
                  <a:lnTo>
                    <a:pt x="382" y="71"/>
                  </a:lnTo>
                  <a:lnTo>
                    <a:pt x="385" y="65"/>
                  </a:lnTo>
                  <a:lnTo>
                    <a:pt x="387" y="58"/>
                  </a:lnTo>
                  <a:lnTo>
                    <a:pt x="388" y="51"/>
                  </a:lnTo>
                  <a:lnTo>
                    <a:pt x="389" y="44"/>
                  </a:lnTo>
                  <a:lnTo>
                    <a:pt x="389" y="36"/>
                  </a:lnTo>
                  <a:lnTo>
                    <a:pt x="388" y="27"/>
                  </a:lnTo>
                  <a:lnTo>
                    <a:pt x="387" y="19"/>
                  </a:lnTo>
                  <a:lnTo>
                    <a:pt x="385" y="10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9" name="Freeform 198"/>
            <p:cNvSpPr>
              <a:spLocks/>
            </p:cNvSpPr>
            <p:nvPr/>
          </p:nvSpPr>
          <p:spPr bwMode="auto">
            <a:xfrm>
              <a:off x="2522538" y="506413"/>
              <a:ext cx="38100" cy="19050"/>
            </a:xfrm>
            <a:custGeom>
              <a:avLst/>
              <a:gdLst>
                <a:gd name="T0" fmla="*/ 2147483647 w 361"/>
                <a:gd name="T1" fmla="*/ 0 h 177"/>
                <a:gd name="T2" fmla="*/ 2147483647 w 361"/>
                <a:gd name="T3" fmla="*/ 2147483647 h 177"/>
                <a:gd name="T4" fmla="*/ 2147483647 w 361"/>
                <a:gd name="T5" fmla="*/ 2147483647 h 177"/>
                <a:gd name="T6" fmla="*/ 2147483647 w 361"/>
                <a:gd name="T7" fmla="*/ 2147483647 h 177"/>
                <a:gd name="T8" fmla="*/ 2147483647 w 361"/>
                <a:gd name="T9" fmla="*/ 2147483647 h 177"/>
                <a:gd name="T10" fmla="*/ 2147483647 w 361"/>
                <a:gd name="T11" fmla="*/ 2147483647 h 177"/>
                <a:gd name="T12" fmla="*/ 2147483647 w 361"/>
                <a:gd name="T13" fmla="*/ 2147483647 h 177"/>
                <a:gd name="T14" fmla="*/ 2147483647 w 361"/>
                <a:gd name="T15" fmla="*/ 2147483647 h 177"/>
                <a:gd name="T16" fmla="*/ 2147483647 w 361"/>
                <a:gd name="T17" fmla="*/ 2147483647 h 177"/>
                <a:gd name="T18" fmla="*/ 2147483647 w 361"/>
                <a:gd name="T19" fmla="*/ 2147483647 h 177"/>
                <a:gd name="T20" fmla="*/ 2147483647 w 361"/>
                <a:gd name="T21" fmla="*/ 2147483647 h 177"/>
                <a:gd name="T22" fmla="*/ 2147483647 w 361"/>
                <a:gd name="T23" fmla="*/ 2147483647 h 177"/>
                <a:gd name="T24" fmla="*/ 2147483647 w 361"/>
                <a:gd name="T25" fmla="*/ 2147483647 h 177"/>
                <a:gd name="T26" fmla="*/ 2147483647 w 361"/>
                <a:gd name="T27" fmla="*/ 2147483647 h 177"/>
                <a:gd name="T28" fmla="*/ 2147483647 w 361"/>
                <a:gd name="T29" fmla="*/ 2147483647 h 177"/>
                <a:gd name="T30" fmla="*/ 2147483647 w 361"/>
                <a:gd name="T31" fmla="*/ 2147483647 h 177"/>
                <a:gd name="T32" fmla="*/ 2147483647 w 361"/>
                <a:gd name="T33" fmla="*/ 2147483647 h 177"/>
                <a:gd name="T34" fmla="*/ 2147483647 w 361"/>
                <a:gd name="T35" fmla="*/ 2147483647 h 177"/>
                <a:gd name="T36" fmla="*/ 2147483647 w 361"/>
                <a:gd name="T37" fmla="*/ 2147483647 h 177"/>
                <a:gd name="T38" fmla="*/ 2147483647 w 361"/>
                <a:gd name="T39" fmla="*/ 2147483647 h 177"/>
                <a:gd name="T40" fmla="*/ 2147483647 w 361"/>
                <a:gd name="T41" fmla="*/ 2147483647 h 177"/>
                <a:gd name="T42" fmla="*/ 2147483647 w 361"/>
                <a:gd name="T43" fmla="*/ 2147483647 h 177"/>
                <a:gd name="T44" fmla="*/ 2147483647 w 361"/>
                <a:gd name="T45" fmla="*/ 2147483647 h 177"/>
                <a:gd name="T46" fmla="*/ 2147483647 w 361"/>
                <a:gd name="T47" fmla="*/ 2147483647 h 177"/>
                <a:gd name="T48" fmla="*/ 0 w 361"/>
                <a:gd name="T49" fmla="*/ 2147483647 h 177"/>
                <a:gd name="T50" fmla="*/ 2147483647 w 361"/>
                <a:gd name="T51" fmla="*/ 2147483647 h 177"/>
                <a:gd name="T52" fmla="*/ 2147483647 w 361"/>
                <a:gd name="T53" fmla="*/ 2147483647 h 177"/>
                <a:gd name="T54" fmla="*/ 2147483647 w 361"/>
                <a:gd name="T55" fmla="*/ 2147483647 h 177"/>
                <a:gd name="T56" fmla="*/ 2147483647 w 361"/>
                <a:gd name="T57" fmla="*/ 2147483647 h 177"/>
                <a:gd name="T58" fmla="*/ 2147483647 w 361"/>
                <a:gd name="T59" fmla="*/ 2147483647 h 177"/>
                <a:gd name="T60" fmla="*/ 2147483647 w 361"/>
                <a:gd name="T61" fmla="*/ 2147483647 h 177"/>
                <a:gd name="T62" fmla="*/ 2147483647 w 361"/>
                <a:gd name="T63" fmla="*/ 2147483647 h 177"/>
                <a:gd name="T64" fmla="*/ 2147483647 w 361"/>
                <a:gd name="T65" fmla="*/ 2147483647 h 177"/>
                <a:gd name="T66" fmla="*/ 2147483647 w 361"/>
                <a:gd name="T67" fmla="*/ 2147483647 h 177"/>
                <a:gd name="T68" fmla="*/ 2147483647 w 361"/>
                <a:gd name="T69" fmla="*/ 2147483647 h 177"/>
                <a:gd name="T70" fmla="*/ 2147483647 w 361"/>
                <a:gd name="T71" fmla="*/ 2147483647 h 177"/>
                <a:gd name="T72" fmla="*/ 2147483647 w 361"/>
                <a:gd name="T73" fmla="*/ 2147483647 h 177"/>
                <a:gd name="T74" fmla="*/ 2147483647 w 361"/>
                <a:gd name="T75" fmla="*/ 2147483647 h 177"/>
                <a:gd name="T76" fmla="*/ 2147483647 w 361"/>
                <a:gd name="T77" fmla="*/ 2147483647 h 177"/>
                <a:gd name="T78" fmla="*/ 2147483647 w 361"/>
                <a:gd name="T79" fmla="*/ 2147483647 h 177"/>
                <a:gd name="T80" fmla="*/ 2147483647 w 361"/>
                <a:gd name="T81" fmla="*/ 2147483647 h 177"/>
                <a:gd name="T82" fmla="*/ 2147483647 w 361"/>
                <a:gd name="T83" fmla="*/ 2147483647 h 177"/>
                <a:gd name="T84" fmla="*/ 2147483647 w 361"/>
                <a:gd name="T85" fmla="*/ 2147483647 h 177"/>
                <a:gd name="T86" fmla="*/ 2147483647 w 361"/>
                <a:gd name="T87" fmla="*/ 2147483647 h 177"/>
                <a:gd name="T88" fmla="*/ 2147483647 w 361"/>
                <a:gd name="T89" fmla="*/ 2147483647 h 177"/>
                <a:gd name="T90" fmla="*/ 2147483647 w 361"/>
                <a:gd name="T91" fmla="*/ 2147483647 h 177"/>
                <a:gd name="T92" fmla="*/ 2147483647 w 361"/>
                <a:gd name="T93" fmla="*/ 2147483647 h 177"/>
                <a:gd name="T94" fmla="*/ 2147483647 w 361"/>
                <a:gd name="T95" fmla="*/ 2147483647 h 177"/>
                <a:gd name="T96" fmla="*/ 2147483647 w 361"/>
                <a:gd name="T97" fmla="*/ 0 h 1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1"/>
                <a:gd name="T148" fmla="*/ 0 h 177"/>
                <a:gd name="T149" fmla="*/ 361 w 361"/>
                <a:gd name="T150" fmla="*/ 177 h 1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1" h="177">
                  <a:moveTo>
                    <a:pt x="344" y="0"/>
                  </a:moveTo>
                  <a:lnTo>
                    <a:pt x="335" y="12"/>
                  </a:lnTo>
                  <a:lnTo>
                    <a:pt x="325" y="23"/>
                  </a:lnTo>
                  <a:lnTo>
                    <a:pt x="315" y="33"/>
                  </a:lnTo>
                  <a:lnTo>
                    <a:pt x="305" y="42"/>
                  </a:lnTo>
                  <a:lnTo>
                    <a:pt x="295" y="52"/>
                  </a:lnTo>
                  <a:lnTo>
                    <a:pt x="285" y="60"/>
                  </a:lnTo>
                  <a:lnTo>
                    <a:pt x="275" y="66"/>
                  </a:lnTo>
                  <a:lnTo>
                    <a:pt x="265" y="73"/>
                  </a:lnTo>
                  <a:lnTo>
                    <a:pt x="254" y="78"/>
                  </a:lnTo>
                  <a:lnTo>
                    <a:pt x="244" y="83"/>
                  </a:lnTo>
                  <a:lnTo>
                    <a:pt x="233" y="88"/>
                  </a:lnTo>
                  <a:lnTo>
                    <a:pt x="223" y="92"/>
                  </a:lnTo>
                  <a:lnTo>
                    <a:pt x="201" y="98"/>
                  </a:lnTo>
                  <a:lnTo>
                    <a:pt x="179" y="103"/>
                  </a:lnTo>
                  <a:lnTo>
                    <a:pt x="135" y="111"/>
                  </a:lnTo>
                  <a:lnTo>
                    <a:pt x="91" y="115"/>
                  </a:lnTo>
                  <a:lnTo>
                    <a:pt x="70" y="118"/>
                  </a:lnTo>
                  <a:lnTo>
                    <a:pt x="48" y="121"/>
                  </a:lnTo>
                  <a:lnTo>
                    <a:pt x="26" y="125"/>
                  </a:lnTo>
                  <a:lnTo>
                    <a:pt x="5" y="130"/>
                  </a:lnTo>
                  <a:lnTo>
                    <a:pt x="9" y="131"/>
                  </a:lnTo>
                  <a:lnTo>
                    <a:pt x="14" y="132"/>
                  </a:lnTo>
                  <a:lnTo>
                    <a:pt x="7" y="142"/>
                  </a:lnTo>
                  <a:lnTo>
                    <a:pt x="0" y="151"/>
                  </a:lnTo>
                  <a:lnTo>
                    <a:pt x="30" y="153"/>
                  </a:lnTo>
                  <a:lnTo>
                    <a:pt x="62" y="155"/>
                  </a:lnTo>
                  <a:lnTo>
                    <a:pt x="94" y="157"/>
                  </a:lnTo>
                  <a:lnTo>
                    <a:pt x="124" y="160"/>
                  </a:lnTo>
                  <a:lnTo>
                    <a:pt x="156" y="163"/>
                  </a:lnTo>
                  <a:lnTo>
                    <a:pt x="187" y="168"/>
                  </a:lnTo>
                  <a:lnTo>
                    <a:pt x="219" y="172"/>
                  </a:lnTo>
                  <a:lnTo>
                    <a:pt x="251" y="177"/>
                  </a:lnTo>
                  <a:lnTo>
                    <a:pt x="271" y="167"/>
                  </a:lnTo>
                  <a:lnTo>
                    <a:pt x="288" y="156"/>
                  </a:lnTo>
                  <a:lnTo>
                    <a:pt x="303" y="146"/>
                  </a:lnTo>
                  <a:lnTo>
                    <a:pt x="316" y="136"/>
                  </a:lnTo>
                  <a:lnTo>
                    <a:pt x="329" y="125"/>
                  </a:lnTo>
                  <a:lnTo>
                    <a:pt x="338" y="115"/>
                  </a:lnTo>
                  <a:lnTo>
                    <a:pt x="346" y="102"/>
                  </a:lnTo>
                  <a:lnTo>
                    <a:pt x="352" y="91"/>
                  </a:lnTo>
                  <a:lnTo>
                    <a:pt x="357" y="80"/>
                  </a:lnTo>
                  <a:lnTo>
                    <a:pt x="360" y="69"/>
                  </a:lnTo>
                  <a:lnTo>
                    <a:pt x="361" y="57"/>
                  </a:lnTo>
                  <a:lnTo>
                    <a:pt x="360" y="45"/>
                  </a:lnTo>
                  <a:lnTo>
                    <a:pt x="359" y="34"/>
                  </a:lnTo>
                  <a:lnTo>
                    <a:pt x="355" y="22"/>
                  </a:lnTo>
                  <a:lnTo>
                    <a:pt x="350" y="11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0" name="Freeform 199"/>
            <p:cNvSpPr>
              <a:spLocks/>
            </p:cNvSpPr>
            <p:nvPr/>
          </p:nvSpPr>
          <p:spPr bwMode="auto">
            <a:xfrm>
              <a:off x="2519363" y="533400"/>
              <a:ext cx="42863" cy="22225"/>
            </a:xfrm>
            <a:custGeom>
              <a:avLst/>
              <a:gdLst>
                <a:gd name="T0" fmla="*/ 2147483647 w 414"/>
                <a:gd name="T1" fmla="*/ 2147483647 h 210"/>
                <a:gd name="T2" fmla="*/ 2147483647 w 414"/>
                <a:gd name="T3" fmla="*/ 2147483647 h 210"/>
                <a:gd name="T4" fmla="*/ 2147483647 w 414"/>
                <a:gd name="T5" fmla="*/ 2147483647 h 210"/>
                <a:gd name="T6" fmla="*/ 2147483647 w 414"/>
                <a:gd name="T7" fmla="*/ 2147483647 h 210"/>
                <a:gd name="T8" fmla="*/ 2147483647 w 414"/>
                <a:gd name="T9" fmla="*/ 2147483647 h 210"/>
                <a:gd name="T10" fmla="*/ 2147483647 w 414"/>
                <a:gd name="T11" fmla="*/ 2147483647 h 210"/>
                <a:gd name="T12" fmla="*/ 2147483647 w 414"/>
                <a:gd name="T13" fmla="*/ 2147483647 h 210"/>
                <a:gd name="T14" fmla="*/ 2147483647 w 414"/>
                <a:gd name="T15" fmla="*/ 2147483647 h 210"/>
                <a:gd name="T16" fmla="*/ 2147483647 w 414"/>
                <a:gd name="T17" fmla="*/ 2147483647 h 210"/>
                <a:gd name="T18" fmla="*/ 2147483647 w 414"/>
                <a:gd name="T19" fmla="*/ 2147483647 h 210"/>
                <a:gd name="T20" fmla="*/ 2147483647 w 414"/>
                <a:gd name="T21" fmla="*/ 2147483647 h 210"/>
                <a:gd name="T22" fmla="*/ 2147483647 w 414"/>
                <a:gd name="T23" fmla="*/ 2147483647 h 210"/>
                <a:gd name="T24" fmla="*/ 2147483647 w 414"/>
                <a:gd name="T25" fmla="*/ 2147483647 h 210"/>
                <a:gd name="T26" fmla="*/ 2147483647 w 414"/>
                <a:gd name="T27" fmla="*/ 2147483647 h 210"/>
                <a:gd name="T28" fmla="*/ 2147483647 w 414"/>
                <a:gd name="T29" fmla="*/ 2147483647 h 210"/>
                <a:gd name="T30" fmla="*/ 2147483647 w 414"/>
                <a:gd name="T31" fmla="*/ 2147483647 h 210"/>
                <a:gd name="T32" fmla="*/ 2147483647 w 414"/>
                <a:gd name="T33" fmla="*/ 2147483647 h 210"/>
                <a:gd name="T34" fmla="*/ 2147483647 w 414"/>
                <a:gd name="T35" fmla="*/ 2147483647 h 210"/>
                <a:gd name="T36" fmla="*/ 2147483647 w 414"/>
                <a:gd name="T37" fmla="*/ 2147483647 h 210"/>
                <a:gd name="T38" fmla="*/ 2147483647 w 414"/>
                <a:gd name="T39" fmla="*/ 2147483647 h 210"/>
                <a:gd name="T40" fmla="*/ 2147483647 w 414"/>
                <a:gd name="T41" fmla="*/ 2147483647 h 210"/>
                <a:gd name="T42" fmla="*/ 2147483647 w 414"/>
                <a:gd name="T43" fmla="*/ 2147483647 h 210"/>
                <a:gd name="T44" fmla="*/ 2147483647 w 414"/>
                <a:gd name="T45" fmla="*/ 2147483647 h 210"/>
                <a:gd name="T46" fmla="*/ 2147483647 w 414"/>
                <a:gd name="T47" fmla="*/ 2147483647 h 210"/>
                <a:gd name="T48" fmla="*/ 2147483647 w 414"/>
                <a:gd name="T49" fmla="*/ 2147483647 h 210"/>
                <a:gd name="T50" fmla="*/ 2147483647 w 414"/>
                <a:gd name="T51" fmla="*/ 2147483647 h 210"/>
                <a:gd name="T52" fmla="*/ 2147483647 w 414"/>
                <a:gd name="T53" fmla="*/ 2147483647 h 210"/>
                <a:gd name="T54" fmla="*/ 2147483647 w 414"/>
                <a:gd name="T55" fmla="*/ 2147483647 h 210"/>
                <a:gd name="T56" fmla="*/ 2147483647 w 414"/>
                <a:gd name="T57" fmla="*/ 2147483647 h 210"/>
                <a:gd name="T58" fmla="*/ 2147483647 w 414"/>
                <a:gd name="T59" fmla="*/ 2147483647 h 210"/>
                <a:gd name="T60" fmla="*/ 2147483647 w 414"/>
                <a:gd name="T61" fmla="*/ 2147483647 h 210"/>
                <a:gd name="T62" fmla="*/ 2147483647 w 414"/>
                <a:gd name="T63" fmla="*/ 2147483647 h 210"/>
                <a:gd name="T64" fmla="*/ 2147483647 w 414"/>
                <a:gd name="T65" fmla="*/ 2147483647 h 210"/>
                <a:gd name="T66" fmla="*/ 2147483647 w 414"/>
                <a:gd name="T67" fmla="*/ 2147483647 h 210"/>
                <a:gd name="T68" fmla="*/ 2147483647 w 414"/>
                <a:gd name="T69" fmla="*/ 2147483647 h 2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4"/>
                <a:gd name="T106" fmla="*/ 0 h 210"/>
                <a:gd name="T107" fmla="*/ 414 w 414"/>
                <a:gd name="T108" fmla="*/ 210 h 2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4" h="210">
                  <a:moveTo>
                    <a:pt x="0" y="95"/>
                  </a:moveTo>
                  <a:lnTo>
                    <a:pt x="5" y="104"/>
                  </a:lnTo>
                  <a:lnTo>
                    <a:pt x="11" y="112"/>
                  </a:lnTo>
                  <a:lnTo>
                    <a:pt x="16" y="120"/>
                  </a:lnTo>
                  <a:lnTo>
                    <a:pt x="22" y="127"/>
                  </a:lnTo>
                  <a:lnTo>
                    <a:pt x="35" y="143"/>
                  </a:lnTo>
                  <a:lnTo>
                    <a:pt x="50" y="156"/>
                  </a:lnTo>
                  <a:lnTo>
                    <a:pt x="67" y="168"/>
                  </a:lnTo>
                  <a:lnTo>
                    <a:pt x="84" y="178"/>
                  </a:lnTo>
                  <a:lnTo>
                    <a:pt x="103" y="187"/>
                  </a:lnTo>
                  <a:lnTo>
                    <a:pt x="123" y="196"/>
                  </a:lnTo>
                  <a:lnTo>
                    <a:pt x="144" y="202"/>
                  </a:lnTo>
                  <a:lnTo>
                    <a:pt x="165" y="207"/>
                  </a:lnTo>
                  <a:lnTo>
                    <a:pt x="188" y="209"/>
                  </a:lnTo>
                  <a:lnTo>
                    <a:pt x="210" y="210"/>
                  </a:lnTo>
                  <a:lnTo>
                    <a:pt x="222" y="210"/>
                  </a:lnTo>
                  <a:lnTo>
                    <a:pt x="234" y="209"/>
                  </a:lnTo>
                  <a:lnTo>
                    <a:pt x="246" y="208"/>
                  </a:lnTo>
                  <a:lnTo>
                    <a:pt x="257" y="206"/>
                  </a:lnTo>
                  <a:lnTo>
                    <a:pt x="269" y="204"/>
                  </a:lnTo>
                  <a:lnTo>
                    <a:pt x="281" y="201"/>
                  </a:lnTo>
                  <a:lnTo>
                    <a:pt x="294" y="198"/>
                  </a:lnTo>
                  <a:lnTo>
                    <a:pt x="306" y="193"/>
                  </a:lnTo>
                  <a:lnTo>
                    <a:pt x="326" y="185"/>
                  </a:lnTo>
                  <a:lnTo>
                    <a:pt x="344" y="175"/>
                  </a:lnTo>
                  <a:lnTo>
                    <a:pt x="360" y="165"/>
                  </a:lnTo>
                  <a:lnTo>
                    <a:pt x="374" y="154"/>
                  </a:lnTo>
                  <a:lnTo>
                    <a:pt x="385" y="143"/>
                  </a:lnTo>
                  <a:lnTo>
                    <a:pt x="395" y="130"/>
                  </a:lnTo>
                  <a:lnTo>
                    <a:pt x="403" y="117"/>
                  </a:lnTo>
                  <a:lnTo>
                    <a:pt x="409" y="104"/>
                  </a:lnTo>
                  <a:lnTo>
                    <a:pt x="412" y="91"/>
                  </a:lnTo>
                  <a:lnTo>
                    <a:pt x="414" y="77"/>
                  </a:lnTo>
                  <a:lnTo>
                    <a:pt x="414" y="63"/>
                  </a:lnTo>
                  <a:lnTo>
                    <a:pt x="413" y="50"/>
                  </a:lnTo>
                  <a:lnTo>
                    <a:pt x="409" y="37"/>
                  </a:lnTo>
                  <a:lnTo>
                    <a:pt x="405" y="25"/>
                  </a:lnTo>
                  <a:lnTo>
                    <a:pt x="397" y="12"/>
                  </a:lnTo>
                  <a:lnTo>
                    <a:pt x="390" y="0"/>
                  </a:lnTo>
                  <a:lnTo>
                    <a:pt x="387" y="12"/>
                  </a:lnTo>
                  <a:lnTo>
                    <a:pt x="382" y="25"/>
                  </a:lnTo>
                  <a:lnTo>
                    <a:pt x="377" y="36"/>
                  </a:lnTo>
                  <a:lnTo>
                    <a:pt x="371" y="46"/>
                  </a:lnTo>
                  <a:lnTo>
                    <a:pt x="364" y="56"/>
                  </a:lnTo>
                  <a:lnTo>
                    <a:pt x="356" y="65"/>
                  </a:lnTo>
                  <a:lnTo>
                    <a:pt x="347" y="74"/>
                  </a:lnTo>
                  <a:lnTo>
                    <a:pt x="336" y="83"/>
                  </a:lnTo>
                  <a:lnTo>
                    <a:pt x="326" y="91"/>
                  </a:lnTo>
                  <a:lnTo>
                    <a:pt x="315" y="98"/>
                  </a:lnTo>
                  <a:lnTo>
                    <a:pt x="303" y="104"/>
                  </a:lnTo>
                  <a:lnTo>
                    <a:pt x="291" y="110"/>
                  </a:lnTo>
                  <a:lnTo>
                    <a:pt x="277" y="115"/>
                  </a:lnTo>
                  <a:lnTo>
                    <a:pt x="264" y="119"/>
                  </a:lnTo>
                  <a:lnTo>
                    <a:pt x="250" y="123"/>
                  </a:lnTo>
                  <a:lnTo>
                    <a:pt x="236" y="127"/>
                  </a:lnTo>
                  <a:lnTo>
                    <a:pt x="220" y="129"/>
                  </a:lnTo>
                  <a:lnTo>
                    <a:pt x="206" y="131"/>
                  </a:lnTo>
                  <a:lnTo>
                    <a:pt x="191" y="133"/>
                  </a:lnTo>
                  <a:lnTo>
                    <a:pt x="175" y="134"/>
                  </a:lnTo>
                  <a:lnTo>
                    <a:pt x="160" y="134"/>
                  </a:lnTo>
                  <a:lnTo>
                    <a:pt x="145" y="134"/>
                  </a:lnTo>
                  <a:lnTo>
                    <a:pt x="130" y="133"/>
                  </a:lnTo>
                  <a:lnTo>
                    <a:pt x="114" y="131"/>
                  </a:lnTo>
                  <a:lnTo>
                    <a:pt x="99" y="129"/>
                  </a:lnTo>
                  <a:lnTo>
                    <a:pt x="84" y="126"/>
                  </a:lnTo>
                  <a:lnTo>
                    <a:pt x="70" y="123"/>
                  </a:lnTo>
                  <a:lnTo>
                    <a:pt x="54" y="118"/>
                  </a:lnTo>
                  <a:lnTo>
                    <a:pt x="40" y="114"/>
                  </a:lnTo>
                  <a:lnTo>
                    <a:pt x="27" y="108"/>
                  </a:lnTo>
                  <a:lnTo>
                    <a:pt x="14" y="102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1" name="Freeform 200"/>
            <p:cNvSpPr>
              <a:spLocks/>
            </p:cNvSpPr>
            <p:nvPr/>
          </p:nvSpPr>
          <p:spPr bwMode="auto">
            <a:xfrm>
              <a:off x="2562226" y="449263"/>
              <a:ext cx="33338" cy="50800"/>
            </a:xfrm>
            <a:custGeom>
              <a:avLst/>
              <a:gdLst>
                <a:gd name="T0" fmla="*/ 2147483647 w 318"/>
                <a:gd name="T1" fmla="*/ 2147483647 h 484"/>
                <a:gd name="T2" fmla="*/ 2147483647 w 318"/>
                <a:gd name="T3" fmla="*/ 2147483647 h 484"/>
                <a:gd name="T4" fmla="*/ 2147483647 w 318"/>
                <a:gd name="T5" fmla="*/ 2147483647 h 484"/>
                <a:gd name="T6" fmla="*/ 2147483647 w 318"/>
                <a:gd name="T7" fmla="*/ 2147483647 h 484"/>
                <a:gd name="T8" fmla="*/ 2147483647 w 318"/>
                <a:gd name="T9" fmla="*/ 2147483647 h 484"/>
                <a:gd name="T10" fmla="*/ 2147483647 w 318"/>
                <a:gd name="T11" fmla="*/ 2147483647 h 484"/>
                <a:gd name="T12" fmla="*/ 2147483647 w 318"/>
                <a:gd name="T13" fmla="*/ 2147483647 h 484"/>
                <a:gd name="T14" fmla="*/ 2147483647 w 318"/>
                <a:gd name="T15" fmla="*/ 2147483647 h 484"/>
                <a:gd name="T16" fmla="*/ 0 w 318"/>
                <a:gd name="T17" fmla="*/ 2147483647 h 484"/>
                <a:gd name="T18" fmla="*/ 2147483647 w 318"/>
                <a:gd name="T19" fmla="*/ 2147483647 h 484"/>
                <a:gd name="T20" fmla="*/ 2147483647 w 318"/>
                <a:gd name="T21" fmla="*/ 2147483647 h 484"/>
                <a:gd name="T22" fmla="*/ 2147483647 w 318"/>
                <a:gd name="T23" fmla="*/ 2147483647 h 484"/>
                <a:gd name="T24" fmla="*/ 2147483647 w 318"/>
                <a:gd name="T25" fmla="*/ 2147483647 h 484"/>
                <a:gd name="T26" fmla="*/ 2147483647 w 318"/>
                <a:gd name="T27" fmla="*/ 2147483647 h 484"/>
                <a:gd name="T28" fmla="*/ 2147483647 w 318"/>
                <a:gd name="T29" fmla="*/ 2147483647 h 484"/>
                <a:gd name="T30" fmla="*/ 2147483647 w 318"/>
                <a:gd name="T31" fmla="*/ 2147483647 h 484"/>
                <a:gd name="T32" fmla="*/ 2147483647 w 318"/>
                <a:gd name="T33" fmla="*/ 2147483647 h 484"/>
                <a:gd name="T34" fmla="*/ 2147483647 w 318"/>
                <a:gd name="T35" fmla="*/ 0 h 484"/>
                <a:gd name="T36" fmla="*/ 2147483647 w 318"/>
                <a:gd name="T37" fmla="*/ 2147483647 h 484"/>
                <a:gd name="T38" fmla="*/ 2147483647 w 318"/>
                <a:gd name="T39" fmla="*/ 2147483647 h 484"/>
                <a:gd name="T40" fmla="*/ 2147483647 w 318"/>
                <a:gd name="T41" fmla="*/ 2147483647 h 484"/>
                <a:gd name="T42" fmla="*/ 2147483647 w 318"/>
                <a:gd name="T43" fmla="*/ 2147483647 h 484"/>
                <a:gd name="T44" fmla="*/ 2147483647 w 318"/>
                <a:gd name="T45" fmla="*/ 2147483647 h 484"/>
                <a:gd name="T46" fmla="*/ 2147483647 w 318"/>
                <a:gd name="T47" fmla="*/ 2147483647 h 484"/>
                <a:gd name="T48" fmla="*/ 2147483647 w 318"/>
                <a:gd name="T49" fmla="*/ 2147483647 h 484"/>
                <a:gd name="T50" fmla="*/ 2147483647 w 318"/>
                <a:gd name="T51" fmla="*/ 2147483647 h 484"/>
                <a:gd name="T52" fmla="*/ 2147483647 w 318"/>
                <a:gd name="T53" fmla="*/ 2147483647 h 484"/>
                <a:gd name="T54" fmla="*/ 2147483647 w 318"/>
                <a:gd name="T55" fmla="*/ 2147483647 h 484"/>
                <a:gd name="T56" fmla="*/ 2147483647 w 318"/>
                <a:gd name="T57" fmla="*/ 2147483647 h 484"/>
                <a:gd name="T58" fmla="*/ 2147483647 w 318"/>
                <a:gd name="T59" fmla="*/ 2147483647 h 484"/>
                <a:gd name="T60" fmla="*/ 2147483647 w 318"/>
                <a:gd name="T61" fmla="*/ 2147483647 h 484"/>
                <a:gd name="T62" fmla="*/ 2147483647 w 318"/>
                <a:gd name="T63" fmla="*/ 2147483647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18"/>
                <a:gd name="T97" fmla="*/ 0 h 484"/>
                <a:gd name="T98" fmla="*/ 318 w 318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18" h="484">
                  <a:moveTo>
                    <a:pt x="138" y="484"/>
                  </a:moveTo>
                  <a:lnTo>
                    <a:pt x="121" y="482"/>
                  </a:lnTo>
                  <a:lnTo>
                    <a:pt x="104" y="478"/>
                  </a:lnTo>
                  <a:lnTo>
                    <a:pt x="90" y="471"/>
                  </a:lnTo>
                  <a:lnTo>
                    <a:pt x="77" y="463"/>
                  </a:lnTo>
                  <a:lnTo>
                    <a:pt x="65" y="454"/>
                  </a:lnTo>
                  <a:lnTo>
                    <a:pt x="53" y="443"/>
                  </a:lnTo>
                  <a:lnTo>
                    <a:pt x="43" y="431"/>
                  </a:lnTo>
                  <a:lnTo>
                    <a:pt x="34" y="418"/>
                  </a:lnTo>
                  <a:lnTo>
                    <a:pt x="26" y="403"/>
                  </a:lnTo>
                  <a:lnTo>
                    <a:pt x="20" y="387"/>
                  </a:lnTo>
                  <a:lnTo>
                    <a:pt x="14" y="371"/>
                  </a:lnTo>
                  <a:lnTo>
                    <a:pt x="9" y="353"/>
                  </a:lnTo>
                  <a:lnTo>
                    <a:pt x="5" y="335"/>
                  </a:lnTo>
                  <a:lnTo>
                    <a:pt x="3" y="316"/>
                  </a:lnTo>
                  <a:lnTo>
                    <a:pt x="1" y="297"/>
                  </a:lnTo>
                  <a:lnTo>
                    <a:pt x="0" y="277"/>
                  </a:lnTo>
                  <a:lnTo>
                    <a:pt x="0" y="258"/>
                  </a:lnTo>
                  <a:lnTo>
                    <a:pt x="1" y="238"/>
                  </a:lnTo>
                  <a:lnTo>
                    <a:pt x="3" y="218"/>
                  </a:lnTo>
                  <a:lnTo>
                    <a:pt x="6" y="199"/>
                  </a:lnTo>
                  <a:lnTo>
                    <a:pt x="9" y="179"/>
                  </a:lnTo>
                  <a:lnTo>
                    <a:pt x="14" y="161"/>
                  </a:lnTo>
                  <a:lnTo>
                    <a:pt x="19" y="143"/>
                  </a:lnTo>
                  <a:lnTo>
                    <a:pt x="25" y="125"/>
                  </a:lnTo>
                  <a:lnTo>
                    <a:pt x="32" y="108"/>
                  </a:lnTo>
                  <a:lnTo>
                    <a:pt x="39" y="92"/>
                  </a:lnTo>
                  <a:lnTo>
                    <a:pt x="48" y="78"/>
                  </a:lnTo>
                  <a:lnTo>
                    <a:pt x="58" y="63"/>
                  </a:lnTo>
                  <a:lnTo>
                    <a:pt x="68" y="51"/>
                  </a:lnTo>
                  <a:lnTo>
                    <a:pt x="78" y="40"/>
                  </a:lnTo>
                  <a:lnTo>
                    <a:pt x="89" y="30"/>
                  </a:lnTo>
                  <a:lnTo>
                    <a:pt x="101" y="22"/>
                  </a:lnTo>
                  <a:lnTo>
                    <a:pt x="125" y="10"/>
                  </a:lnTo>
                  <a:lnTo>
                    <a:pt x="147" y="3"/>
                  </a:lnTo>
                  <a:lnTo>
                    <a:pt x="168" y="0"/>
                  </a:lnTo>
                  <a:lnTo>
                    <a:pt x="188" y="0"/>
                  </a:lnTo>
                  <a:lnTo>
                    <a:pt x="206" y="4"/>
                  </a:lnTo>
                  <a:lnTo>
                    <a:pt x="224" y="11"/>
                  </a:lnTo>
                  <a:lnTo>
                    <a:pt x="239" y="22"/>
                  </a:lnTo>
                  <a:lnTo>
                    <a:pt x="253" y="34"/>
                  </a:lnTo>
                  <a:lnTo>
                    <a:pt x="266" y="49"/>
                  </a:lnTo>
                  <a:lnTo>
                    <a:pt x="277" y="66"/>
                  </a:lnTo>
                  <a:lnTo>
                    <a:pt x="288" y="86"/>
                  </a:lnTo>
                  <a:lnTo>
                    <a:pt x="297" y="107"/>
                  </a:lnTo>
                  <a:lnTo>
                    <a:pt x="304" y="130"/>
                  </a:lnTo>
                  <a:lnTo>
                    <a:pt x="310" y="153"/>
                  </a:lnTo>
                  <a:lnTo>
                    <a:pt x="314" y="177"/>
                  </a:lnTo>
                  <a:lnTo>
                    <a:pt x="317" y="203"/>
                  </a:lnTo>
                  <a:lnTo>
                    <a:pt x="318" y="228"/>
                  </a:lnTo>
                  <a:lnTo>
                    <a:pt x="318" y="255"/>
                  </a:lnTo>
                  <a:lnTo>
                    <a:pt x="316" y="280"/>
                  </a:lnTo>
                  <a:lnTo>
                    <a:pt x="312" y="306"/>
                  </a:lnTo>
                  <a:lnTo>
                    <a:pt x="307" y="330"/>
                  </a:lnTo>
                  <a:lnTo>
                    <a:pt x="300" y="353"/>
                  </a:lnTo>
                  <a:lnTo>
                    <a:pt x="292" y="376"/>
                  </a:lnTo>
                  <a:lnTo>
                    <a:pt x="282" y="397"/>
                  </a:lnTo>
                  <a:lnTo>
                    <a:pt x="270" y="417"/>
                  </a:lnTo>
                  <a:lnTo>
                    <a:pt x="256" y="434"/>
                  </a:lnTo>
                  <a:lnTo>
                    <a:pt x="241" y="449"/>
                  </a:lnTo>
                  <a:lnTo>
                    <a:pt x="224" y="462"/>
                  </a:lnTo>
                  <a:lnTo>
                    <a:pt x="205" y="471"/>
                  </a:lnTo>
                  <a:lnTo>
                    <a:pt x="185" y="479"/>
                  </a:lnTo>
                  <a:lnTo>
                    <a:pt x="162" y="483"/>
                  </a:lnTo>
                  <a:lnTo>
                    <a:pt x="138" y="484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2" name="Freeform 201"/>
            <p:cNvSpPr>
              <a:spLocks/>
            </p:cNvSpPr>
            <p:nvPr/>
          </p:nvSpPr>
          <p:spPr bwMode="auto">
            <a:xfrm>
              <a:off x="2562226" y="450850"/>
              <a:ext cx="33338" cy="49213"/>
            </a:xfrm>
            <a:custGeom>
              <a:avLst/>
              <a:gdLst>
                <a:gd name="T0" fmla="*/ 2147483647 w 318"/>
                <a:gd name="T1" fmla="*/ 2147483647 h 479"/>
                <a:gd name="T2" fmla="*/ 2147483647 w 318"/>
                <a:gd name="T3" fmla="*/ 2147483647 h 479"/>
                <a:gd name="T4" fmla="*/ 2147483647 w 318"/>
                <a:gd name="T5" fmla="*/ 2147483647 h 479"/>
                <a:gd name="T6" fmla="*/ 2147483647 w 318"/>
                <a:gd name="T7" fmla="*/ 2147483647 h 479"/>
                <a:gd name="T8" fmla="*/ 2147483647 w 318"/>
                <a:gd name="T9" fmla="*/ 2147483647 h 479"/>
                <a:gd name="T10" fmla="*/ 2147483647 w 318"/>
                <a:gd name="T11" fmla="*/ 2147483647 h 479"/>
                <a:gd name="T12" fmla="*/ 2147483647 w 318"/>
                <a:gd name="T13" fmla="*/ 2147483647 h 479"/>
                <a:gd name="T14" fmla="*/ 2147483647 w 318"/>
                <a:gd name="T15" fmla="*/ 2147483647 h 479"/>
                <a:gd name="T16" fmla="*/ 2147483647 w 318"/>
                <a:gd name="T17" fmla="*/ 2147483647 h 479"/>
                <a:gd name="T18" fmla="*/ 2147483647 w 318"/>
                <a:gd name="T19" fmla="*/ 2147483647 h 479"/>
                <a:gd name="T20" fmla="*/ 2147483647 w 318"/>
                <a:gd name="T21" fmla="*/ 2147483647 h 479"/>
                <a:gd name="T22" fmla="*/ 2147483647 w 318"/>
                <a:gd name="T23" fmla="*/ 2147483647 h 479"/>
                <a:gd name="T24" fmla="*/ 2147483647 w 318"/>
                <a:gd name="T25" fmla="*/ 2147483647 h 479"/>
                <a:gd name="T26" fmla="*/ 2147483647 w 318"/>
                <a:gd name="T27" fmla="*/ 2147483647 h 479"/>
                <a:gd name="T28" fmla="*/ 2147483647 w 318"/>
                <a:gd name="T29" fmla="*/ 2147483647 h 479"/>
                <a:gd name="T30" fmla="*/ 2147483647 w 318"/>
                <a:gd name="T31" fmla="*/ 2147483647 h 479"/>
                <a:gd name="T32" fmla="*/ 2147483647 w 318"/>
                <a:gd name="T33" fmla="*/ 2147483647 h 479"/>
                <a:gd name="T34" fmla="*/ 2147483647 w 318"/>
                <a:gd name="T35" fmla="*/ 2147483647 h 479"/>
                <a:gd name="T36" fmla="*/ 2147483647 w 318"/>
                <a:gd name="T37" fmla="*/ 2147483647 h 479"/>
                <a:gd name="T38" fmla="*/ 2147483647 w 318"/>
                <a:gd name="T39" fmla="*/ 2147483647 h 479"/>
                <a:gd name="T40" fmla="*/ 2147483647 w 318"/>
                <a:gd name="T41" fmla="*/ 2147483647 h 479"/>
                <a:gd name="T42" fmla="*/ 2147483647 w 318"/>
                <a:gd name="T43" fmla="*/ 2147483647 h 479"/>
                <a:gd name="T44" fmla="*/ 2147483647 w 318"/>
                <a:gd name="T45" fmla="*/ 2147483647 h 479"/>
                <a:gd name="T46" fmla="*/ 2147483647 w 318"/>
                <a:gd name="T47" fmla="*/ 2147483647 h 479"/>
                <a:gd name="T48" fmla="*/ 2147483647 w 318"/>
                <a:gd name="T49" fmla="*/ 2147483647 h 479"/>
                <a:gd name="T50" fmla="*/ 2147483647 w 318"/>
                <a:gd name="T51" fmla="*/ 2147483647 h 479"/>
                <a:gd name="T52" fmla="*/ 2147483647 w 318"/>
                <a:gd name="T53" fmla="*/ 2147483647 h 479"/>
                <a:gd name="T54" fmla="*/ 2147483647 w 318"/>
                <a:gd name="T55" fmla="*/ 2147483647 h 479"/>
                <a:gd name="T56" fmla="*/ 2147483647 w 318"/>
                <a:gd name="T57" fmla="*/ 2147483647 h 479"/>
                <a:gd name="T58" fmla="*/ 2147483647 w 318"/>
                <a:gd name="T59" fmla="*/ 2147483647 h 479"/>
                <a:gd name="T60" fmla="*/ 2147483647 w 318"/>
                <a:gd name="T61" fmla="*/ 2147483647 h 479"/>
                <a:gd name="T62" fmla="*/ 2147483647 w 318"/>
                <a:gd name="T63" fmla="*/ 2147483647 h 479"/>
                <a:gd name="T64" fmla="*/ 2147483647 w 318"/>
                <a:gd name="T65" fmla="*/ 2147483647 h 479"/>
                <a:gd name="T66" fmla="*/ 2147483647 w 318"/>
                <a:gd name="T67" fmla="*/ 2147483647 h 479"/>
                <a:gd name="T68" fmla="*/ 2147483647 w 318"/>
                <a:gd name="T69" fmla="*/ 2147483647 h 479"/>
                <a:gd name="T70" fmla="*/ 2147483647 w 318"/>
                <a:gd name="T71" fmla="*/ 2147483647 h 479"/>
                <a:gd name="T72" fmla="*/ 2147483647 w 318"/>
                <a:gd name="T73" fmla="*/ 2147483647 h 479"/>
                <a:gd name="T74" fmla="*/ 2147483647 w 318"/>
                <a:gd name="T75" fmla="*/ 2147483647 h 479"/>
                <a:gd name="T76" fmla="*/ 2147483647 w 318"/>
                <a:gd name="T77" fmla="*/ 2147483647 h 479"/>
                <a:gd name="T78" fmla="*/ 2147483647 w 318"/>
                <a:gd name="T79" fmla="*/ 2147483647 h 479"/>
                <a:gd name="T80" fmla="*/ 2147483647 w 318"/>
                <a:gd name="T81" fmla="*/ 2147483647 h 479"/>
                <a:gd name="T82" fmla="*/ 2147483647 w 318"/>
                <a:gd name="T83" fmla="*/ 2147483647 h 479"/>
                <a:gd name="T84" fmla="*/ 2147483647 w 318"/>
                <a:gd name="T85" fmla="*/ 2147483647 h 479"/>
                <a:gd name="T86" fmla="*/ 2147483647 w 318"/>
                <a:gd name="T87" fmla="*/ 2147483647 h 479"/>
                <a:gd name="T88" fmla="*/ 2147483647 w 318"/>
                <a:gd name="T89" fmla="*/ 2147483647 h 479"/>
                <a:gd name="T90" fmla="*/ 2147483647 w 318"/>
                <a:gd name="T91" fmla="*/ 2147483647 h 479"/>
                <a:gd name="T92" fmla="*/ 2147483647 w 318"/>
                <a:gd name="T93" fmla="*/ 2147483647 h 479"/>
                <a:gd name="T94" fmla="*/ 2147483647 w 318"/>
                <a:gd name="T95" fmla="*/ 2147483647 h 479"/>
                <a:gd name="T96" fmla="*/ 2147483647 w 318"/>
                <a:gd name="T97" fmla="*/ 2147483647 h 479"/>
                <a:gd name="T98" fmla="*/ 2147483647 w 318"/>
                <a:gd name="T99" fmla="*/ 2147483647 h 479"/>
                <a:gd name="T100" fmla="*/ 2147483647 w 318"/>
                <a:gd name="T101" fmla="*/ 2147483647 h 4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18"/>
                <a:gd name="T154" fmla="*/ 0 h 479"/>
                <a:gd name="T155" fmla="*/ 318 w 318"/>
                <a:gd name="T156" fmla="*/ 479 h 47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18" h="479">
                  <a:moveTo>
                    <a:pt x="209" y="0"/>
                  </a:moveTo>
                  <a:lnTo>
                    <a:pt x="217" y="14"/>
                  </a:lnTo>
                  <a:lnTo>
                    <a:pt x="226" y="26"/>
                  </a:lnTo>
                  <a:lnTo>
                    <a:pt x="232" y="39"/>
                  </a:lnTo>
                  <a:lnTo>
                    <a:pt x="238" y="52"/>
                  </a:lnTo>
                  <a:lnTo>
                    <a:pt x="244" y="65"/>
                  </a:lnTo>
                  <a:lnTo>
                    <a:pt x="249" y="79"/>
                  </a:lnTo>
                  <a:lnTo>
                    <a:pt x="253" y="92"/>
                  </a:lnTo>
                  <a:lnTo>
                    <a:pt x="256" y="105"/>
                  </a:lnTo>
                  <a:lnTo>
                    <a:pt x="259" y="118"/>
                  </a:lnTo>
                  <a:lnTo>
                    <a:pt x="262" y="132"/>
                  </a:lnTo>
                  <a:lnTo>
                    <a:pt x="264" y="145"/>
                  </a:lnTo>
                  <a:lnTo>
                    <a:pt x="265" y="158"/>
                  </a:lnTo>
                  <a:lnTo>
                    <a:pt x="266" y="171"/>
                  </a:lnTo>
                  <a:lnTo>
                    <a:pt x="266" y="184"/>
                  </a:lnTo>
                  <a:lnTo>
                    <a:pt x="265" y="197"/>
                  </a:lnTo>
                  <a:lnTo>
                    <a:pt x="264" y="209"/>
                  </a:lnTo>
                  <a:lnTo>
                    <a:pt x="263" y="221"/>
                  </a:lnTo>
                  <a:lnTo>
                    <a:pt x="261" y="233"/>
                  </a:lnTo>
                  <a:lnTo>
                    <a:pt x="258" y="245"/>
                  </a:lnTo>
                  <a:lnTo>
                    <a:pt x="255" y="256"/>
                  </a:lnTo>
                  <a:lnTo>
                    <a:pt x="251" y="267"/>
                  </a:lnTo>
                  <a:lnTo>
                    <a:pt x="247" y="277"/>
                  </a:lnTo>
                  <a:lnTo>
                    <a:pt x="242" y="287"/>
                  </a:lnTo>
                  <a:lnTo>
                    <a:pt x="237" y="298"/>
                  </a:lnTo>
                  <a:lnTo>
                    <a:pt x="231" y="307"/>
                  </a:lnTo>
                  <a:lnTo>
                    <a:pt x="225" y="315"/>
                  </a:lnTo>
                  <a:lnTo>
                    <a:pt x="217" y="324"/>
                  </a:lnTo>
                  <a:lnTo>
                    <a:pt x="210" y="331"/>
                  </a:lnTo>
                  <a:lnTo>
                    <a:pt x="203" y="338"/>
                  </a:lnTo>
                  <a:lnTo>
                    <a:pt x="194" y="344"/>
                  </a:lnTo>
                  <a:lnTo>
                    <a:pt x="186" y="350"/>
                  </a:lnTo>
                  <a:lnTo>
                    <a:pt x="177" y="356"/>
                  </a:lnTo>
                  <a:lnTo>
                    <a:pt x="159" y="361"/>
                  </a:lnTo>
                  <a:lnTo>
                    <a:pt x="142" y="364"/>
                  </a:lnTo>
                  <a:lnTo>
                    <a:pt x="127" y="366"/>
                  </a:lnTo>
                  <a:lnTo>
                    <a:pt x="113" y="366"/>
                  </a:lnTo>
                  <a:lnTo>
                    <a:pt x="99" y="364"/>
                  </a:lnTo>
                  <a:lnTo>
                    <a:pt x="87" y="361"/>
                  </a:lnTo>
                  <a:lnTo>
                    <a:pt x="75" y="356"/>
                  </a:lnTo>
                  <a:lnTo>
                    <a:pt x="65" y="350"/>
                  </a:lnTo>
                  <a:lnTo>
                    <a:pt x="55" y="343"/>
                  </a:lnTo>
                  <a:lnTo>
                    <a:pt x="44" y="334"/>
                  </a:lnTo>
                  <a:lnTo>
                    <a:pt x="36" y="325"/>
                  </a:lnTo>
                  <a:lnTo>
                    <a:pt x="28" y="314"/>
                  </a:lnTo>
                  <a:lnTo>
                    <a:pt x="20" y="303"/>
                  </a:lnTo>
                  <a:lnTo>
                    <a:pt x="13" y="289"/>
                  </a:lnTo>
                  <a:lnTo>
                    <a:pt x="6" y="276"/>
                  </a:lnTo>
                  <a:lnTo>
                    <a:pt x="0" y="262"/>
                  </a:lnTo>
                  <a:lnTo>
                    <a:pt x="1" y="282"/>
                  </a:lnTo>
                  <a:lnTo>
                    <a:pt x="2" y="303"/>
                  </a:lnTo>
                  <a:lnTo>
                    <a:pt x="4" y="322"/>
                  </a:lnTo>
                  <a:lnTo>
                    <a:pt x="8" y="341"/>
                  </a:lnTo>
                  <a:lnTo>
                    <a:pt x="12" y="360"/>
                  </a:lnTo>
                  <a:lnTo>
                    <a:pt x="18" y="377"/>
                  </a:lnTo>
                  <a:lnTo>
                    <a:pt x="24" y="393"/>
                  </a:lnTo>
                  <a:lnTo>
                    <a:pt x="32" y="408"/>
                  </a:lnTo>
                  <a:lnTo>
                    <a:pt x="41" y="423"/>
                  </a:lnTo>
                  <a:lnTo>
                    <a:pt x="51" y="436"/>
                  </a:lnTo>
                  <a:lnTo>
                    <a:pt x="57" y="442"/>
                  </a:lnTo>
                  <a:lnTo>
                    <a:pt x="63" y="447"/>
                  </a:lnTo>
                  <a:lnTo>
                    <a:pt x="69" y="453"/>
                  </a:lnTo>
                  <a:lnTo>
                    <a:pt x="75" y="457"/>
                  </a:lnTo>
                  <a:lnTo>
                    <a:pt x="82" y="461"/>
                  </a:lnTo>
                  <a:lnTo>
                    <a:pt x="89" y="465"/>
                  </a:lnTo>
                  <a:lnTo>
                    <a:pt x="96" y="470"/>
                  </a:lnTo>
                  <a:lnTo>
                    <a:pt x="104" y="472"/>
                  </a:lnTo>
                  <a:lnTo>
                    <a:pt x="112" y="475"/>
                  </a:lnTo>
                  <a:lnTo>
                    <a:pt x="120" y="477"/>
                  </a:lnTo>
                  <a:lnTo>
                    <a:pt x="129" y="478"/>
                  </a:lnTo>
                  <a:lnTo>
                    <a:pt x="138" y="479"/>
                  </a:lnTo>
                  <a:lnTo>
                    <a:pt x="158" y="479"/>
                  </a:lnTo>
                  <a:lnTo>
                    <a:pt x="178" y="476"/>
                  </a:lnTo>
                  <a:lnTo>
                    <a:pt x="195" y="471"/>
                  </a:lnTo>
                  <a:lnTo>
                    <a:pt x="212" y="463"/>
                  </a:lnTo>
                  <a:lnTo>
                    <a:pt x="228" y="454"/>
                  </a:lnTo>
                  <a:lnTo>
                    <a:pt x="242" y="444"/>
                  </a:lnTo>
                  <a:lnTo>
                    <a:pt x="254" y="431"/>
                  </a:lnTo>
                  <a:lnTo>
                    <a:pt x="266" y="417"/>
                  </a:lnTo>
                  <a:lnTo>
                    <a:pt x="276" y="401"/>
                  </a:lnTo>
                  <a:lnTo>
                    <a:pt x="286" y="384"/>
                  </a:lnTo>
                  <a:lnTo>
                    <a:pt x="294" y="367"/>
                  </a:lnTo>
                  <a:lnTo>
                    <a:pt x="301" y="347"/>
                  </a:lnTo>
                  <a:lnTo>
                    <a:pt x="306" y="328"/>
                  </a:lnTo>
                  <a:lnTo>
                    <a:pt x="311" y="308"/>
                  </a:lnTo>
                  <a:lnTo>
                    <a:pt x="314" y="286"/>
                  </a:lnTo>
                  <a:lnTo>
                    <a:pt x="317" y="265"/>
                  </a:lnTo>
                  <a:lnTo>
                    <a:pt x="318" y="244"/>
                  </a:lnTo>
                  <a:lnTo>
                    <a:pt x="318" y="222"/>
                  </a:lnTo>
                  <a:lnTo>
                    <a:pt x="317" y="201"/>
                  </a:lnTo>
                  <a:lnTo>
                    <a:pt x="315" y="179"/>
                  </a:lnTo>
                  <a:lnTo>
                    <a:pt x="312" y="159"/>
                  </a:lnTo>
                  <a:lnTo>
                    <a:pt x="307" y="139"/>
                  </a:lnTo>
                  <a:lnTo>
                    <a:pt x="302" y="119"/>
                  </a:lnTo>
                  <a:lnTo>
                    <a:pt x="296" y="100"/>
                  </a:lnTo>
                  <a:lnTo>
                    <a:pt x="289" y="83"/>
                  </a:lnTo>
                  <a:lnTo>
                    <a:pt x="281" y="66"/>
                  </a:lnTo>
                  <a:lnTo>
                    <a:pt x="271" y="51"/>
                  </a:lnTo>
                  <a:lnTo>
                    <a:pt x="260" y="38"/>
                  </a:lnTo>
                  <a:lnTo>
                    <a:pt x="249" y="26"/>
                  </a:lnTo>
                  <a:lnTo>
                    <a:pt x="237" y="16"/>
                  </a:lnTo>
                  <a:lnTo>
                    <a:pt x="224" y="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3" name="Freeform 202"/>
            <p:cNvSpPr>
              <a:spLocks/>
            </p:cNvSpPr>
            <p:nvPr/>
          </p:nvSpPr>
          <p:spPr bwMode="auto">
            <a:xfrm>
              <a:off x="2551113" y="409575"/>
              <a:ext cx="20638" cy="146050"/>
            </a:xfrm>
            <a:custGeom>
              <a:avLst/>
              <a:gdLst>
                <a:gd name="T0" fmla="*/ 2147483647 w 189"/>
                <a:gd name="T1" fmla="*/ 2147483647 h 1381"/>
                <a:gd name="T2" fmla="*/ 0 w 189"/>
                <a:gd name="T3" fmla="*/ 2147483647 h 1381"/>
                <a:gd name="T4" fmla="*/ 2147483647 w 189"/>
                <a:gd name="T5" fmla="*/ 2147483647 h 1381"/>
                <a:gd name="T6" fmla="*/ 2147483647 w 189"/>
                <a:gd name="T7" fmla="*/ 2147483647 h 1381"/>
                <a:gd name="T8" fmla="*/ 2147483647 w 189"/>
                <a:gd name="T9" fmla="*/ 2147483647 h 1381"/>
                <a:gd name="T10" fmla="*/ 2147483647 w 189"/>
                <a:gd name="T11" fmla="*/ 2147483647 h 1381"/>
                <a:gd name="T12" fmla="*/ 2147483647 w 189"/>
                <a:gd name="T13" fmla="*/ 2147483647 h 1381"/>
                <a:gd name="T14" fmla="*/ 2147483647 w 189"/>
                <a:gd name="T15" fmla="*/ 2147483647 h 1381"/>
                <a:gd name="T16" fmla="*/ 2147483647 w 189"/>
                <a:gd name="T17" fmla="*/ 2147483647 h 1381"/>
                <a:gd name="T18" fmla="*/ 2147483647 w 189"/>
                <a:gd name="T19" fmla="*/ 2147483647 h 1381"/>
                <a:gd name="T20" fmla="*/ 2147483647 w 189"/>
                <a:gd name="T21" fmla="*/ 2147483647 h 1381"/>
                <a:gd name="T22" fmla="*/ 2147483647 w 189"/>
                <a:gd name="T23" fmla="*/ 2147483647 h 1381"/>
                <a:gd name="T24" fmla="*/ 2147483647 w 189"/>
                <a:gd name="T25" fmla="*/ 0 h 1381"/>
                <a:gd name="T26" fmla="*/ 2147483647 w 189"/>
                <a:gd name="T27" fmla="*/ 0 h 1381"/>
                <a:gd name="T28" fmla="*/ 2147483647 w 189"/>
                <a:gd name="T29" fmla="*/ 2147483647 h 1381"/>
                <a:gd name="T30" fmla="*/ 2147483647 w 189"/>
                <a:gd name="T31" fmla="*/ 2147483647 h 1381"/>
                <a:gd name="T32" fmla="*/ 2147483647 w 189"/>
                <a:gd name="T33" fmla="*/ 2147483647 h 1381"/>
                <a:gd name="T34" fmla="*/ 2147483647 w 189"/>
                <a:gd name="T35" fmla="*/ 2147483647 h 1381"/>
                <a:gd name="T36" fmla="*/ 2147483647 w 189"/>
                <a:gd name="T37" fmla="*/ 2147483647 h 1381"/>
                <a:gd name="T38" fmla="*/ 2147483647 w 189"/>
                <a:gd name="T39" fmla="*/ 2147483647 h 1381"/>
                <a:gd name="T40" fmla="*/ 2147483647 w 189"/>
                <a:gd name="T41" fmla="*/ 2147483647 h 1381"/>
                <a:gd name="T42" fmla="*/ 2147483647 w 189"/>
                <a:gd name="T43" fmla="*/ 2147483647 h 1381"/>
                <a:gd name="T44" fmla="*/ 2147483647 w 189"/>
                <a:gd name="T45" fmla="*/ 2147483647 h 1381"/>
                <a:gd name="T46" fmla="*/ 2147483647 w 189"/>
                <a:gd name="T47" fmla="*/ 2147483647 h 13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9"/>
                <a:gd name="T73" fmla="*/ 0 h 1381"/>
                <a:gd name="T74" fmla="*/ 189 w 189"/>
                <a:gd name="T75" fmla="*/ 1381 h 13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9" h="1381">
                  <a:moveTo>
                    <a:pt x="55" y="57"/>
                  </a:moveTo>
                  <a:lnTo>
                    <a:pt x="0" y="1363"/>
                  </a:lnTo>
                  <a:lnTo>
                    <a:pt x="109" y="1381"/>
                  </a:lnTo>
                  <a:lnTo>
                    <a:pt x="189" y="68"/>
                  </a:lnTo>
                  <a:lnTo>
                    <a:pt x="184" y="62"/>
                  </a:lnTo>
                  <a:lnTo>
                    <a:pt x="172" y="47"/>
                  </a:lnTo>
                  <a:lnTo>
                    <a:pt x="163" y="38"/>
                  </a:lnTo>
                  <a:lnTo>
                    <a:pt x="154" y="29"/>
                  </a:lnTo>
                  <a:lnTo>
                    <a:pt x="143" y="20"/>
                  </a:lnTo>
                  <a:lnTo>
                    <a:pt x="132" y="12"/>
                  </a:lnTo>
                  <a:lnTo>
                    <a:pt x="120" y="6"/>
                  </a:lnTo>
                  <a:lnTo>
                    <a:pt x="109" y="2"/>
                  </a:lnTo>
                  <a:lnTo>
                    <a:pt x="104" y="0"/>
                  </a:lnTo>
                  <a:lnTo>
                    <a:pt x="98" y="0"/>
                  </a:lnTo>
                  <a:lnTo>
                    <a:pt x="92" y="1"/>
                  </a:lnTo>
                  <a:lnTo>
                    <a:pt x="87" y="2"/>
                  </a:lnTo>
                  <a:lnTo>
                    <a:pt x="82" y="5"/>
                  </a:lnTo>
                  <a:lnTo>
                    <a:pt x="77" y="8"/>
                  </a:lnTo>
                  <a:lnTo>
                    <a:pt x="72" y="13"/>
                  </a:lnTo>
                  <a:lnTo>
                    <a:pt x="68" y="19"/>
                  </a:lnTo>
                  <a:lnTo>
                    <a:pt x="64" y="26"/>
                  </a:lnTo>
                  <a:lnTo>
                    <a:pt x="61" y="34"/>
                  </a:lnTo>
                  <a:lnTo>
                    <a:pt x="58" y="44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rgbClr val="7368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4" name="Freeform 203"/>
            <p:cNvSpPr>
              <a:spLocks/>
            </p:cNvSpPr>
            <p:nvPr/>
          </p:nvSpPr>
          <p:spPr bwMode="auto">
            <a:xfrm>
              <a:off x="2474913" y="500063"/>
              <a:ext cx="198438" cy="38100"/>
            </a:xfrm>
            <a:custGeom>
              <a:avLst/>
              <a:gdLst>
                <a:gd name="T0" fmla="*/ 2147483647 w 1880"/>
                <a:gd name="T1" fmla="*/ 2147483647 h 348"/>
                <a:gd name="T2" fmla="*/ 2147483647 w 1880"/>
                <a:gd name="T3" fmla="*/ 0 h 348"/>
                <a:gd name="T4" fmla="*/ 2147483647 w 1880"/>
                <a:gd name="T5" fmla="*/ 2147483647 h 348"/>
                <a:gd name="T6" fmla="*/ 0 w 1880"/>
                <a:gd name="T7" fmla="*/ 2147483647 h 348"/>
                <a:gd name="T8" fmla="*/ 2147483647 w 1880"/>
                <a:gd name="T9" fmla="*/ 2147483647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80"/>
                <a:gd name="T16" fmla="*/ 0 h 348"/>
                <a:gd name="T17" fmla="*/ 1880 w 1880"/>
                <a:gd name="T18" fmla="*/ 348 h 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80" h="348">
                  <a:moveTo>
                    <a:pt x="27" y="165"/>
                  </a:moveTo>
                  <a:lnTo>
                    <a:pt x="1880" y="0"/>
                  </a:lnTo>
                  <a:lnTo>
                    <a:pt x="1850" y="241"/>
                  </a:lnTo>
                  <a:lnTo>
                    <a:pt x="0" y="348"/>
                  </a:lnTo>
                  <a:lnTo>
                    <a:pt x="27" y="165"/>
                  </a:lnTo>
                  <a:close/>
                </a:path>
              </a:pathLst>
            </a:custGeom>
            <a:solidFill>
              <a:srgbClr val="B9CA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5" name="Freeform 204"/>
            <p:cNvSpPr>
              <a:spLocks/>
            </p:cNvSpPr>
            <p:nvPr/>
          </p:nvSpPr>
          <p:spPr bwMode="auto">
            <a:xfrm>
              <a:off x="2468563" y="517525"/>
              <a:ext cx="301625" cy="219075"/>
            </a:xfrm>
            <a:custGeom>
              <a:avLst/>
              <a:gdLst>
                <a:gd name="T0" fmla="*/ 0 w 2842"/>
                <a:gd name="T1" fmla="*/ 2147483647 h 2068"/>
                <a:gd name="T2" fmla="*/ 2147483647 w 2842"/>
                <a:gd name="T3" fmla="*/ 0 h 2068"/>
                <a:gd name="T4" fmla="*/ 2147483647 w 2842"/>
                <a:gd name="T5" fmla="*/ 2147483647 h 2068"/>
                <a:gd name="T6" fmla="*/ 2147483647 w 2842"/>
                <a:gd name="T7" fmla="*/ 2147483647 h 2068"/>
                <a:gd name="T8" fmla="*/ 0 w 2842"/>
                <a:gd name="T9" fmla="*/ 2147483647 h 20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2"/>
                <a:gd name="T16" fmla="*/ 0 h 2068"/>
                <a:gd name="T17" fmla="*/ 2842 w 2842"/>
                <a:gd name="T18" fmla="*/ 2068 h 20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2" h="2068">
                  <a:moveTo>
                    <a:pt x="0" y="138"/>
                  </a:moveTo>
                  <a:lnTo>
                    <a:pt x="1933" y="0"/>
                  </a:lnTo>
                  <a:lnTo>
                    <a:pt x="2842" y="2013"/>
                  </a:lnTo>
                  <a:lnTo>
                    <a:pt x="908" y="206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6" name="Freeform 205"/>
            <p:cNvSpPr>
              <a:spLocks/>
            </p:cNvSpPr>
            <p:nvPr/>
          </p:nvSpPr>
          <p:spPr bwMode="auto">
            <a:xfrm>
              <a:off x="2638426" y="530225"/>
              <a:ext cx="112713" cy="166688"/>
            </a:xfrm>
            <a:custGeom>
              <a:avLst/>
              <a:gdLst>
                <a:gd name="T0" fmla="*/ 2147483647 w 1076"/>
                <a:gd name="T1" fmla="*/ 2147483647 h 1577"/>
                <a:gd name="T2" fmla="*/ 2147483647 w 1076"/>
                <a:gd name="T3" fmla="*/ 2147483647 h 1577"/>
                <a:gd name="T4" fmla="*/ 2147483647 w 1076"/>
                <a:gd name="T5" fmla="*/ 2147483647 h 1577"/>
                <a:gd name="T6" fmla="*/ 2147483647 w 1076"/>
                <a:gd name="T7" fmla="*/ 2147483647 h 1577"/>
                <a:gd name="T8" fmla="*/ 2147483647 w 1076"/>
                <a:gd name="T9" fmla="*/ 2147483647 h 1577"/>
                <a:gd name="T10" fmla="*/ 2147483647 w 1076"/>
                <a:gd name="T11" fmla="*/ 2147483647 h 1577"/>
                <a:gd name="T12" fmla="*/ 2147483647 w 1076"/>
                <a:gd name="T13" fmla="*/ 2147483647 h 1577"/>
                <a:gd name="T14" fmla="*/ 2147483647 w 1076"/>
                <a:gd name="T15" fmla="*/ 2147483647 h 1577"/>
                <a:gd name="T16" fmla="*/ 2147483647 w 1076"/>
                <a:gd name="T17" fmla="*/ 2147483647 h 1577"/>
                <a:gd name="T18" fmla="*/ 2147483647 w 1076"/>
                <a:gd name="T19" fmla="*/ 2147483647 h 1577"/>
                <a:gd name="T20" fmla="*/ 2147483647 w 1076"/>
                <a:gd name="T21" fmla="*/ 2147483647 h 1577"/>
                <a:gd name="T22" fmla="*/ 2147483647 w 1076"/>
                <a:gd name="T23" fmla="*/ 2147483647 h 1577"/>
                <a:gd name="T24" fmla="*/ 2147483647 w 1076"/>
                <a:gd name="T25" fmla="*/ 2147483647 h 1577"/>
                <a:gd name="T26" fmla="*/ 2147483647 w 1076"/>
                <a:gd name="T27" fmla="*/ 2147483647 h 1577"/>
                <a:gd name="T28" fmla="*/ 2147483647 w 1076"/>
                <a:gd name="T29" fmla="*/ 2147483647 h 1577"/>
                <a:gd name="T30" fmla="*/ 2147483647 w 1076"/>
                <a:gd name="T31" fmla="*/ 2147483647 h 1577"/>
                <a:gd name="T32" fmla="*/ 2147483647 w 1076"/>
                <a:gd name="T33" fmla="*/ 2147483647 h 1577"/>
                <a:gd name="T34" fmla="*/ 2147483647 w 1076"/>
                <a:gd name="T35" fmla="*/ 2147483647 h 1577"/>
                <a:gd name="T36" fmla="*/ 2147483647 w 1076"/>
                <a:gd name="T37" fmla="*/ 2147483647 h 1577"/>
                <a:gd name="T38" fmla="*/ 0 w 1076"/>
                <a:gd name="T39" fmla="*/ 2147483647 h 1577"/>
                <a:gd name="T40" fmla="*/ 2147483647 w 1076"/>
                <a:gd name="T41" fmla="*/ 2147483647 h 1577"/>
                <a:gd name="T42" fmla="*/ 2147483647 w 1076"/>
                <a:gd name="T43" fmla="*/ 2147483647 h 1577"/>
                <a:gd name="T44" fmla="*/ 2147483647 w 1076"/>
                <a:gd name="T45" fmla="*/ 2147483647 h 1577"/>
                <a:gd name="T46" fmla="*/ 2147483647 w 1076"/>
                <a:gd name="T47" fmla="*/ 2147483647 h 1577"/>
                <a:gd name="T48" fmla="*/ 2147483647 w 1076"/>
                <a:gd name="T49" fmla="*/ 2147483647 h 1577"/>
                <a:gd name="T50" fmla="*/ 2147483647 w 1076"/>
                <a:gd name="T51" fmla="*/ 2147483647 h 1577"/>
                <a:gd name="T52" fmla="*/ 2147483647 w 1076"/>
                <a:gd name="T53" fmla="*/ 2147483647 h 1577"/>
                <a:gd name="T54" fmla="*/ 2147483647 w 1076"/>
                <a:gd name="T55" fmla="*/ 2147483647 h 1577"/>
                <a:gd name="T56" fmla="*/ 2147483647 w 1076"/>
                <a:gd name="T57" fmla="*/ 2147483647 h 1577"/>
                <a:gd name="T58" fmla="*/ 2147483647 w 1076"/>
                <a:gd name="T59" fmla="*/ 2147483647 h 1577"/>
                <a:gd name="T60" fmla="*/ 2147483647 w 1076"/>
                <a:gd name="T61" fmla="*/ 2147483647 h 1577"/>
                <a:gd name="T62" fmla="*/ 2147483647 w 1076"/>
                <a:gd name="T63" fmla="*/ 2147483647 h 1577"/>
                <a:gd name="T64" fmla="*/ 2147483647 w 1076"/>
                <a:gd name="T65" fmla="*/ 2147483647 h 1577"/>
                <a:gd name="T66" fmla="*/ 2147483647 w 1076"/>
                <a:gd name="T67" fmla="*/ 2147483647 h 1577"/>
                <a:gd name="T68" fmla="*/ 2147483647 w 1076"/>
                <a:gd name="T69" fmla="*/ 2147483647 h 1577"/>
                <a:gd name="T70" fmla="*/ 2147483647 w 1076"/>
                <a:gd name="T71" fmla="*/ 2147483647 h 1577"/>
                <a:gd name="T72" fmla="*/ 2147483647 w 1076"/>
                <a:gd name="T73" fmla="*/ 2147483647 h 1577"/>
                <a:gd name="T74" fmla="*/ 2147483647 w 1076"/>
                <a:gd name="T75" fmla="*/ 2147483647 h 1577"/>
                <a:gd name="T76" fmla="*/ 2147483647 w 1076"/>
                <a:gd name="T77" fmla="*/ 2147483647 h 1577"/>
                <a:gd name="T78" fmla="*/ 2147483647 w 1076"/>
                <a:gd name="T79" fmla="*/ 2147483647 h 1577"/>
                <a:gd name="T80" fmla="*/ 2147483647 w 1076"/>
                <a:gd name="T81" fmla="*/ 2147483647 h 1577"/>
                <a:gd name="T82" fmla="*/ 2147483647 w 1076"/>
                <a:gd name="T83" fmla="*/ 2147483647 h 1577"/>
                <a:gd name="T84" fmla="*/ 2147483647 w 1076"/>
                <a:gd name="T85" fmla="*/ 2147483647 h 1577"/>
                <a:gd name="T86" fmla="*/ 2147483647 w 1076"/>
                <a:gd name="T87" fmla="*/ 2147483647 h 1577"/>
                <a:gd name="T88" fmla="*/ 2147483647 w 1076"/>
                <a:gd name="T89" fmla="*/ 2147483647 h 1577"/>
                <a:gd name="T90" fmla="*/ 2147483647 w 1076"/>
                <a:gd name="T91" fmla="*/ 2147483647 h 1577"/>
                <a:gd name="T92" fmla="*/ 2147483647 w 1076"/>
                <a:gd name="T93" fmla="*/ 2147483647 h 1577"/>
                <a:gd name="T94" fmla="*/ 2147483647 w 1076"/>
                <a:gd name="T95" fmla="*/ 2147483647 h 1577"/>
                <a:gd name="T96" fmla="*/ 2147483647 w 1076"/>
                <a:gd name="T97" fmla="*/ 2147483647 h 1577"/>
                <a:gd name="T98" fmla="*/ 2147483647 w 1076"/>
                <a:gd name="T99" fmla="*/ 2147483647 h 1577"/>
                <a:gd name="T100" fmla="*/ 2147483647 w 1076"/>
                <a:gd name="T101" fmla="*/ 2147483647 h 1577"/>
                <a:gd name="T102" fmla="*/ 2147483647 w 1076"/>
                <a:gd name="T103" fmla="*/ 2147483647 h 1577"/>
                <a:gd name="T104" fmla="*/ 2147483647 w 1076"/>
                <a:gd name="T105" fmla="*/ 2147483647 h 1577"/>
                <a:gd name="T106" fmla="*/ 2147483647 w 1076"/>
                <a:gd name="T107" fmla="*/ 2147483647 h 1577"/>
                <a:gd name="T108" fmla="*/ 2147483647 w 1076"/>
                <a:gd name="T109" fmla="*/ 2147483647 h 1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76"/>
                <a:gd name="T166" fmla="*/ 0 h 1577"/>
                <a:gd name="T167" fmla="*/ 1076 w 1076"/>
                <a:gd name="T168" fmla="*/ 1577 h 1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76" h="1577">
                  <a:moveTo>
                    <a:pt x="341" y="82"/>
                  </a:moveTo>
                  <a:lnTo>
                    <a:pt x="334" y="91"/>
                  </a:lnTo>
                  <a:lnTo>
                    <a:pt x="329" y="100"/>
                  </a:lnTo>
                  <a:lnTo>
                    <a:pt x="326" y="110"/>
                  </a:lnTo>
                  <a:lnTo>
                    <a:pt x="325" y="122"/>
                  </a:lnTo>
                  <a:lnTo>
                    <a:pt x="325" y="134"/>
                  </a:lnTo>
                  <a:lnTo>
                    <a:pt x="326" y="147"/>
                  </a:lnTo>
                  <a:lnTo>
                    <a:pt x="328" y="160"/>
                  </a:lnTo>
                  <a:lnTo>
                    <a:pt x="332" y="174"/>
                  </a:lnTo>
                  <a:lnTo>
                    <a:pt x="352" y="233"/>
                  </a:lnTo>
                  <a:lnTo>
                    <a:pt x="375" y="295"/>
                  </a:lnTo>
                  <a:lnTo>
                    <a:pt x="380" y="310"/>
                  </a:lnTo>
                  <a:lnTo>
                    <a:pt x="385" y="325"/>
                  </a:lnTo>
                  <a:lnTo>
                    <a:pt x="389" y="340"/>
                  </a:lnTo>
                  <a:lnTo>
                    <a:pt x="392" y="356"/>
                  </a:lnTo>
                  <a:lnTo>
                    <a:pt x="394" y="371"/>
                  </a:lnTo>
                  <a:lnTo>
                    <a:pt x="394" y="385"/>
                  </a:lnTo>
                  <a:lnTo>
                    <a:pt x="394" y="399"/>
                  </a:lnTo>
                  <a:lnTo>
                    <a:pt x="392" y="413"/>
                  </a:lnTo>
                  <a:lnTo>
                    <a:pt x="389" y="425"/>
                  </a:lnTo>
                  <a:lnTo>
                    <a:pt x="383" y="438"/>
                  </a:lnTo>
                  <a:lnTo>
                    <a:pt x="376" y="449"/>
                  </a:lnTo>
                  <a:lnTo>
                    <a:pt x="367" y="461"/>
                  </a:lnTo>
                  <a:lnTo>
                    <a:pt x="356" y="471"/>
                  </a:lnTo>
                  <a:lnTo>
                    <a:pt x="341" y="480"/>
                  </a:lnTo>
                  <a:lnTo>
                    <a:pt x="325" y="488"/>
                  </a:lnTo>
                  <a:lnTo>
                    <a:pt x="306" y="495"/>
                  </a:lnTo>
                  <a:lnTo>
                    <a:pt x="295" y="498"/>
                  </a:lnTo>
                  <a:lnTo>
                    <a:pt x="282" y="501"/>
                  </a:lnTo>
                  <a:lnTo>
                    <a:pt x="269" y="503"/>
                  </a:lnTo>
                  <a:lnTo>
                    <a:pt x="256" y="505"/>
                  </a:lnTo>
                  <a:lnTo>
                    <a:pt x="227" y="508"/>
                  </a:lnTo>
                  <a:lnTo>
                    <a:pt x="198" y="511"/>
                  </a:lnTo>
                  <a:lnTo>
                    <a:pt x="167" y="513"/>
                  </a:lnTo>
                  <a:lnTo>
                    <a:pt x="138" y="516"/>
                  </a:lnTo>
                  <a:lnTo>
                    <a:pt x="108" y="520"/>
                  </a:lnTo>
                  <a:lnTo>
                    <a:pt x="82" y="525"/>
                  </a:lnTo>
                  <a:lnTo>
                    <a:pt x="69" y="528"/>
                  </a:lnTo>
                  <a:lnTo>
                    <a:pt x="57" y="532"/>
                  </a:lnTo>
                  <a:lnTo>
                    <a:pt x="46" y="536"/>
                  </a:lnTo>
                  <a:lnTo>
                    <a:pt x="37" y="541"/>
                  </a:lnTo>
                  <a:lnTo>
                    <a:pt x="28" y="547"/>
                  </a:lnTo>
                  <a:lnTo>
                    <a:pt x="20" y="554"/>
                  </a:lnTo>
                  <a:lnTo>
                    <a:pt x="14" y="562"/>
                  </a:lnTo>
                  <a:lnTo>
                    <a:pt x="10" y="570"/>
                  </a:lnTo>
                  <a:lnTo>
                    <a:pt x="5" y="581"/>
                  </a:lnTo>
                  <a:lnTo>
                    <a:pt x="3" y="592"/>
                  </a:lnTo>
                  <a:lnTo>
                    <a:pt x="3" y="603"/>
                  </a:lnTo>
                  <a:lnTo>
                    <a:pt x="5" y="617"/>
                  </a:lnTo>
                  <a:lnTo>
                    <a:pt x="10" y="632"/>
                  </a:lnTo>
                  <a:lnTo>
                    <a:pt x="15" y="648"/>
                  </a:lnTo>
                  <a:lnTo>
                    <a:pt x="23" y="665"/>
                  </a:lnTo>
                  <a:lnTo>
                    <a:pt x="33" y="684"/>
                  </a:lnTo>
                  <a:lnTo>
                    <a:pt x="39" y="694"/>
                  </a:lnTo>
                  <a:lnTo>
                    <a:pt x="45" y="703"/>
                  </a:lnTo>
                  <a:lnTo>
                    <a:pt x="53" y="711"/>
                  </a:lnTo>
                  <a:lnTo>
                    <a:pt x="61" y="718"/>
                  </a:lnTo>
                  <a:lnTo>
                    <a:pt x="71" y="725"/>
                  </a:lnTo>
                  <a:lnTo>
                    <a:pt x="81" y="732"/>
                  </a:lnTo>
                  <a:lnTo>
                    <a:pt x="92" y="737"/>
                  </a:lnTo>
                  <a:lnTo>
                    <a:pt x="103" y="744"/>
                  </a:lnTo>
                  <a:lnTo>
                    <a:pt x="114" y="749"/>
                  </a:lnTo>
                  <a:lnTo>
                    <a:pt x="127" y="753"/>
                  </a:lnTo>
                  <a:lnTo>
                    <a:pt x="140" y="758"/>
                  </a:lnTo>
                  <a:lnTo>
                    <a:pt x="152" y="761"/>
                  </a:lnTo>
                  <a:lnTo>
                    <a:pt x="180" y="768"/>
                  </a:lnTo>
                  <a:lnTo>
                    <a:pt x="208" y="773"/>
                  </a:lnTo>
                  <a:lnTo>
                    <a:pt x="236" y="778"/>
                  </a:lnTo>
                  <a:lnTo>
                    <a:pt x="265" y="782"/>
                  </a:lnTo>
                  <a:lnTo>
                    <a:pt x="293" y="785"/>
                  </a:lnTo>
                  <a:lnTo>
                    <a:pt x="320" y="788"/>
                  </a:lnTo>
                  <a:lnTo>
                    <a:pt x="347" y="791"/>
                  </a:lnTo>
                  <a:lnTo>
                    <a:pt x="372" y="793"/>
                  </a:lnTo>
                  <a:lnTo>
                    <a:pt x="394" y="797"/>
                  </a:lnTo>
                  <a:lnTo>
                    <a:pt x="415" y="801"/>
                  </a:lnTo>
                  <a:lnTo>
                    <a:pt x="409" y="810"/>
                  </a:lnTo>
                  <a:lnTo>
                    <a:pt x="401" y="818"/>
                  </a:lnTo>
                  <a:lnTo>
                    <a:pt x="390" y="826"/>
                  </a:lnTo>
                  <a:lnTo>
                    <a:pt x="380" y="834"/>
                  </a:lnTo>
                  <a:lnTo>
                    <a:pt x="368" y="841"/>
                  </a:lnTo>
                  <a:lnTo>
                    <a:pt x="356" y="848"/>
                  </a:lnTo>
                  <a:lnTo>
                    <a:pt x="341" y="854"/>
                  </a:lnTo>
                  <a:lnTo>
                    <a:pt x="327" y="861"/>
                  </a:lnTo>
                  <a:lnTo>
                    <a:pt x="296" y="873"/>
                  </a:lnTo>
                  <a:lnTo>
                    <a:pt x="262" y="884"/>
                  </a:lnTo>
                  <a:lnTo>
                    <a:pt x="227" y="895"/>
                  </a:lnTo>
                  <a:lnTo>
                    <a:pt x="193" y="905"/>
                  </a:lnTo>
                  <a:lnTo>
                    <a:pt x="158" y="917"/>
                  </a:lnTo>
                  <a:lnTo>
                    <a:pt x="126" y="928"/>
                  </a:lnTo>
                  <a:lnTo>
                    <a:pt x="94" y="939"/>
                  </a:lnTo>
                  <a:lnTo>
                    <a:pt x="67" y="952"/>
                  </a:lnTo>
                  <a:lnTo>
                    <a:pt x="54" y="958"/>
                  </a:lnTo>
                  <a:lnTo>
                    <a:pt x="42" y="965"/>
                  </a:lnTo>
                  <a:lnTo>
                    <a:pt x="32" y="974"/>
                  </a:lnTo>
                  <a:lnTo>
                    <a:pt x="24" y="981"/>
                  </a:lnTo>
                  <a:lnTo>
                    <a:pt x="16" y="989"/>
                  </a:lnTo>
                  <a:lnTo>
                    <a:pt x="10" y="998"/>
                  </a:lnTo>
                  <a:lnTo>
                    <a:pt x="5" y="1007"/>
                  </a:lnTo>
                  <a:lnTo>
                    <a:pt x="2" y="1017"/>
                  </a:lnTo>
                  <a:lnTo>
                    <a:pt x="0" y="1034"/>
                  </a:lnTo>
                  <a:lnTo>
                    <a:pt x="0" y="1050"/>
                  </a:lnTo>
                  <a:lnTo>
                    <a:pt x="2" y="1063"/>
                  </a:lnTo>
                  <a:lnTo>
                    <a:pt x="6" y="1076"/>
                  </a:lnTo>
                  <a:lnTo>
                    <a:pt x="13" y="1088"/>
                  </a:lnTo>
                  <a:lnTo>
                    <a:pt x="20" y="1098"/>
                  </a:lnTo>
                  <a:lnTo>
                    <a:pt x="29" y="1107"/>
                  </a:lnTo>
                  <a:lnTo>
                    <a:pt x="40" y="1114"/>
                  </a:lnTo>
                  <a:lnTo>
                    <a:pt x="51" y="1121"/>
                  </a:lnTo>
                  <a:lnTo>
                    <a:pt x="65" y="1126"/>
                  </a:lnTo>
                  <a:lnTo>
                    <a:pt x="79" y="1131"/>
                  </a:lnTo>
                  <a:lnTo>
                    <a:pt x="94" y="1135"/>
                  </a:lnTo>
                  <a:lnTo>
                    <a:pt x="109" y="1138"/>
                  </a:lnTo>
                  <a:lnTo>
                    <a:pt x="127" y="1140"/>
                  </a:lnTo>
                  <a:lnTo>
                    <a:pt x="144" y="1142"/>
                  </a:lnTo>
                  <a:lnTo>
                    <a:pt x="161" y="1143"/>
                  </a:lnTo>
                  <a:lnTo>
                    <a:pt x="198" y="1143"/>
                  </a:lnTo>
                  <a:lnTo>
                    <a:pt x="235" y="1142"/>
                  </a:lnTo>
                  <a:lnTo>
                    <a:pt x="271" y="1140"/>
                  </a:lnTo>
                  <a:lnTo>
                    <a:pt x="306" y="1138"/>
                  </a:lnTo>
                  <a:lnTo>
                    <a:pt x="338" y="1135"/>
                  </a:lnTo>
                  <a:lnTo>
                    <a:pt x="368" y="1133"/>
                  </a:lnTo>
                  <a:lnTo>
                    <a:pt x="392" y="1132"/>
                  </a:lnTo>
                  <a:lnTo>
                    <a:pt x="412" y="1132"/>
                  </a:lnTo>
                  <a:lnTo>
                    <a:pt x="405" y="1141"/>
                  </a:lnTo>
                  <a:lnTo>
                    <a:pt x="396" y="1151"/>
                  </a:lnTo>
                  <a:lnTo>
                    <a:pt x="388" y="1159"/>
                  </a:lnTo>
                  <a:lnTo>
                    <a:pt x="379" y="1167"/>
                  </a:lnTo>
                  <a:lnTo>
                    <a:pt x="362" y="1181"/>
                  </a:lnTo>
                  <a:lnTo>
                    <a:pt x="342" y="1195"/>
                  </a:lnTo>
                  <a:lnTo>
                    <a:pt x="304" y="1219"/>
                  </a:lnTo>
                  <a:lnTo>
                    <a:pt x="263" y="1241"/>
                  </a:lnTo>
                  <a:lnTo>
                    <a:pt x="244" y="1252"/>
                  </a:lnTo>
                  <a:lnTo>
                    <a:pt x="223" y="1265"/>
                  </a:lnTo>
                  <a:lnTo>
                    <a:pt x="205" y="1277"/>
                  </a:lnTo>
                  <a:lnTo>
                    <a:pt x="187" y="1291"/>
                  </a:lnTo>
                  <a:lnTo>
                    <a:pt x="178" y="1298"/>
                  </a:lnTo>
                  <a:lnTo>
                    <a:pt x="169" y="1306"/>
                  </a:lnTo>
                  <a:lnTo>
                    <a:pt x="161" y="1314"/>
                  </a:lnTo>
                  <a:lnTo>
                    <a:pt x="153" y="1323"/>
                  </a:lnTo>
                  <a:lnTo>
                    <a:pt x="146" y="1332"/>
                  </a:lnTo>
                  <a:lnTo>
                    <a:pt x="139" y="1342"/>
                  </a:lnTo>
                  <a:lnTo>
                    <a:pt x="132" y="1352"/>
                  </a:lnTo>
                  <a:lnTo>
                    <a:pt x="126" y="1363"/>
                  </a:lnTo>
                  <a:lnTo>
                    <a:pt x="139" y="1374"/>
                  </a:lnTo>
                  <a:lnTo>
                    <a:pt x="153" y="1383"/>
                  </a:lnTo>
                  <a:lnTo>
                    <a:pt x="167" y="1390"/>
                  </a:lnTo>
                  <a:lnTo>
                    <a:pt x="182" y="1396"/>
                  </a:lnTo>
                  <a:lnTo>
                    <a:pt x="196" y="1401"/>
                  </a:lnTo>
                  <a:lnTo>
                    <a:pt x="210" y="1405"/>
                  </a:lnTo>
                  <a:lnTo>
                    <a:pt x="224" y="1407"/>
                  </a:lnTo>
                  <a:lnTo>
                    <a:pt x="240" y="1409"/>
                  </a:lnTo>
                  <a:lnTo>
                    <a:pt x="254" y="1409"/>
                  </a:lnTo>
                  <a:lnTo>
                    <a:pt x="268" y="1408"/>
                  </a:lnTo>
                  <a:lnTo>
                    <a:pt x="283" y="1407"/>
                  </a:lnTo>
                  <a:lnTo>
                    <a:pt x="299" y="1405"/>
                  </a:lnTo>
                  <a:lnTo>
                    <a:pt x="313" y="1401"/>
                  </a:lnTo>
                  <a:lnTo>
                    <a:pt x="328" y="1398"/>
                  </a:lnTo>
                  <a:lnTo>
                    <a:pt x="342" y="1393"/>
                  </a:lnTo>
                  <a:lnTo>
                    <a:pt x="358" y="1388"/>
                  </a:lnTo>
                  <a:lnTo>
                    <a:pt x="387" y="1376"/>
                  </a:lnTo>
                  <a:lnTo>
                    <a:pt x="417" y="1362"/>
                  </a:lnTo>
                  <a:lnTo>
                    <a:pt x="445" y="1347"/>
                  </a:lnTo>
                  <a:lnTo>
                    <a:pt x="474" y="1331"/>
                  </a:lnTo>
                  <a:lnTo>
                    <a:pt x="530" y="1299"/>
                  </a:lnTo>
                  <a:lnTo>
                    <a:pt x="583" y="1270"/>
                  </a:lnTo>
                  <a:lnTo>
                    <a:pt x="583" y="1280"/>
                  </a:lnTo>
                  <a:lnTo>
                    <a:pt x="583" y="1291"/>
                  </a:lnTo>
                  <a:lnTo>
                    <a:pt x="582" y="1302"/>
                  </a:lnTo>
                  <a:lnTo>
                    <a:pt x="581" y="1314"/>
                  </a:lnTo>
                  <a:lnTo>
                    <a:pt x="577" y="1340"/>
                  </a:lnTo>
                  <a:lnTo>
                    <a:pt x="572" y="1367"/>
                  </a:lnTo>
                  <a:lnTo>
                    <a:pt x="565" y="1395"/>
                  </a:lnTo>
                  <a:lnTo>
                    <a:pt x="560" y="1422"/>
                  </a:lnTo>
                  <a:lnTo>
                    <a:pt x="556" y="1450"/>
                  </a:lnTo>
                  <a:lnTo>
                    <a:pt x="555" y="1476"/>
                  </a:lnTo>
                  <a:lnTo>
                    <a:pt x="554" y="1489"/>
                  </a:lnTo>
                  <a:lnTo>
                    <a:pt x="555" y="1501"/>
                  </a:lnTo>
                  <a:lnTo>
                    <a:pt x="557" y="1512"/>
                  </a:lnTo>
                  <a:lnTo>
                    <a:pt x="559" y="1523"/>
                  </a:lnTo>
                  <a:lnTo>
                    <a:pt x="563" y="1532"/>
                  </a:lnTo>
                  <a:lnTo>
                    <a:pt x="567" y="1541"/>
                  </a:lnTo>
                  <a:lnTo>
                    <a:pt x="574" y="1551"/>
                  </a:lnTo>
                  <a:lnTo>
                    <a:pt x="581" y="1558"/>
                  </a:lnTo>
                  <a:lnTo>
                    <a:pt x="589" y="1564"/>
                  </a:lnTo>
                  <a:lnTo>
                    <a:pt x="599" y="1569"/>
                  </a:lnTo>
                  <a:lnTo>
                    <a:pt x="611" y="1573"/>
                  </a:lnTo>
                  <a:lnTo>
                    <a:pt x="624" y="1576"/>
                  </a:lnTo>
                  <a:lnTo>
                    <a:pt x="639" y="1577"/>
                  </a:lnTo>
                  <a:lnTo>
                    <a:pt x="656" y="1577"/>
                  </a:lnTo>
                  <a:lnTo>
                    <a:pt x="675" y="1576"/>
                  </a:lnTo>
                  <a:lnTo>
                    <a:pt x="696" y="1573"/>
                  </a:lnTo>
                  <a:lnTo>
                    <a:pt x="706" y="1571"/>
                  </a:lnTo>
                  <a:lnTo>
                    <a:pt x="717" y="1566"/>
                  </a:lnTo>
                  <a:lnTo>
                    <a:pt x="727" y="1561"/>
                  </a:lnTo>
                  <a:lnTo>
                    <a:pt x="739" y="1554"/>
                  </a:lnTo>
                  <a:lnTo>
                    <a:pt x="749" y="1546"/>
                  </a:lnTo>
                  <a:lnTo>
                    <a:pt x="759" y="1536"/>
                  </a:lnTo>
                  <a:lnTo>
                    <a:pt x="769" y="1526"/>
                  </a:lnTo>
                  <a:lnTo>
                    <a:pt x="780" y="1515"/>
                  </a:lnTo>
                  <a:lnTo>
                    <a:pt x="790" y="1503"/>
                  </a:lnTo>
                  <a:lnTo>
                    <a:pt x="801" y="1490"/>
                  </a:lnTo>
                  <a:lnTo>
                    <a:pt x="811" y="1475"/>
                  </a:lnTo>
                  <a:lnTo>
                    <a:pt x="821" y="1461"/>
                  </a:lnTo>
                  <a:lnTo>
                    <a:pt x="840" y="1431"/>
                  </a:lnTo>
                  <a:lnTo>
                    <a:pt x="859" y="1399"/>
                  </a:lnTo>
                  <a:lnTo>
                    <a:pt x="877" y="1365"/>
                  </a:lnTo>
                  <a:lnTo>
                    <a:pt x="895" y="1333"/>
                  </a:lnTo>
                  <a:lnTo>
                    <a:pt x="912" y="1300"/>
                  </a:lnTo>
                  <a:lnTo>
                    <a:pt x="927" y="1269"/>
                  </a:lnTo>
                  <a:lnTo>
                    <a:pt x="954" y="1213"/>
                  </a:lnTo>
                  <a:lnTo>
                    <a:pt x="977" y="1170"/>
                  </a:lnTo>
                  <a:lnTo>
                    <a:pt x="990" y="1147"/>
                  </a:lnTo>
                  <a:lnTo>
                    <a:pt x="1001" y="1122"/>
                  </a:lnTo>
                  <a:lnTo>
                    <a:pt x="1012" y="1099"/>
                  </a:lnTo>
                  <a:lnTo>
                    <a:pt x="1023" y="1074"/>
                  </a:lnTo>
                  <a:lnTo>
                    <a:pt x="1032" y="1050"/>
                  </a:lnTo>
                  <a:lnTo>
                    <a:pt x="1041" y="1025"/>
                  </a:lnTo>
                  <a:lnTo>
                    <a:pt x="1048" y="1001"/>
                  </a:lnTo>
                  <a:lnTo>
                    <a:pt x="1055" y="976"/>
                  </a:lnTo>
                  <a:lnTo>
                    <a:pt x="1060" y="951"/>
                  </a:lnTo>
                  <a:lnTo>
                    <a:pt x="1065" y="926"/>
                  </a:lnTo>
                  <a:lnTo>
                    <a:pt x="1069" y="900"/>
                  </a:lnTo>
                  <a:lnTo>
                    <a:pt x="1072" y="876"/>
                  </a:lnTo>
                  <a:lnTo>
                    <a:pt x="1075" y="850"/>
                  </a:lnTo>
                  <a:lnTo>
                    <a:pt x="1076" y="825"/>
                  </a:lnTo>
                  <a:lnTo>
                    <a:pt x="1076" y="799"/>
                  </a:lnTo>
                  <a:lnTo>
                    <a:pt x="1075" y="774"/>
                  </a:lnTo>
                  <a:lnTo>
                    <a:pt x="1072" y="750"/>
                  </a:lnTo>
                  <a:lnTo>
                    <a:pt x="1069" y="724"/>
                  </a:lnTo>
                  <a:lnTo>
                    <a:pt x="1065" y="700"/>
                  </a:lnTo>
                  <a:lnTo>
                    <a:pt x="1060" y="674"/>
                  </a:lnTo>
                  <a:lnTo>
                    <a:pt x="1053" y="650"/>
                  </a:lnTo>
                  <a:lnTo>
                    <a:pt x="1046" y="625"/>
                  </a:lnTo>
                  <a:lnTo>
                    <a:pt x="1038" y="601"/>
                  </a:lnTo>
                  <a:lnTo>
                    <a:pt x="1029" y="578"/>
                  </a:lnTo>
                  <a:lnTo>
                    <a:pt x="1019" y="554"/>
                  </a:lnTo>
                  <a:lnTo>
                    <a:pt x="1006" y="531"/>
                  </a:lnTo>
                  <a:lnTo>
                    <a:pt x="994" y="507"/>
                  </a:lnTo>
                  <a:lnTo>
                    <a:pt x="980" y="485"/>
                  </a:lnTo>
                  <a:lnTo>
                    <a:pt x="965" y="463"/>
                  </a:lnTo>
                  <a:lnTo>
                    <a:pt x="948" y="441"/>
                  </a:lnTo>
                  <a:lnTo>
                    <a:pt x="931" y="420"/>
                  </a:lnTo>
                  <a:lnTo>
                    <a:pt x="913" y="398"/>
                  </a:lnTo>
                  <a:lnTo>
                    <a:pt x="898" y="384"/>
                  </a:lnTo>
                  <a:lnTo>
                    <a:pt x="882" y="371"/>
                  </a:lnTo>
                  <a:lnTo>
                    <a:pt x="866" y="360"/>
                  </a:lnTo>
                  <a:lnTo>
                    <a:pt x="848" y="349"/>
                  </a:lnTo>
                  <a:lnTo>
                    <a:pt x="812" y="328"/>
                  </a:lnTo>
                  <a:lnTo>
                    <a:pt x="773" y="310"/>
                  </a:lnTo>
                  <a:lnTo>
                    <a:pt x="734" y="292"/>
                  </a:lnTo>
                  <a:lnTo>
                    <a:pt x="697" y="271"/>
                  </a:lnTo>
                  <a:lnTo>
                    <a:pt x="678" y="260"/>
                  </a:lnTo>
                  <a:lnTo>
                    <a:pt x="660" y="248"/>
                  </a:lnTo>
                  <a:lnTo>
                    <a:pt x="644" y="235"/>
                  </a:lnTo>
                  <a:lnTo>
                    <a:pt x="628" y="219"/>
                  </a:lnTo>
                  <a:lnTo>
                    <a:pt x="618" y="209"/>
                  </a:lnTo>
                  <a:lnTo>
                    <a:pt x="608" y="197"/>
                  </a:lnTo>
                  <a:lnTo>
                    <a:pt x="598" y="182"/>
                  </a:lnTo>
                  <a:lnTo>
                    <a:pt x="586" y="165"/>
                  </a:lnTo>
                  <a:lnTo>
                    <a:pt x="561" y="130"/>
                  </a:lnTo>
                  <a:lnTo>
                    <a:pt x="535" y="93"/>
                  </a:lnTo>
                  <a:lnTo>
                    <a:pt x="522" y="75"/>
                  </a:lnTo>
                  <a:lnTo>
                    <a:pt x="507" y="58"/>
                  </a:lnTo>
                  <a:lnTo>
                    <a:pt x="493" y="42"/>
                  </a:lnTo>
                  <a:lnTo>
                    <a:pt x="479" y="28"/>
                  </a:lnTo>
                  <a:lnTo>
                    <a:pt x="466" y="17"/>
                  </a:lnTo>
                  <a:lnTo>
                    <a:pt x="451" y="8"/>
                  </a:lnTo>
                  <a:lnTo>
                    <a:pt x="445" y="5"/>
                  </a:lnTo>
                  <a:lnTo>
                    <a:pt x="438" y="3"/>
                  </a:lnTo>
                  <a:lnTo>
                    <a:pt x="431" y="1"/>
                  </a:lnTo>
                  <a:lnTo>
                    <a:pt x="425" y="0"/>
                  </a:lnTo>
                  <a:lnTo>
                    <a:pt x="419" y="1"/>
                  </a:lnTo>
                  <a:lnTo>
                    <a:pt x="413" y="3"/>
                  </a:lnTo>
                  <a:lnTo>
                    <a:pt x="407" y="6"/>
                  </a:lnTo>
                  <a:lnTo>
                    <a:pt x="401" y="11"/>
                  </a:lnTo>
                  <a:lnTo>
                    <a:pt x="388" y="22"/>
                  </a:lnTo>
                  <a:lnTo>
                    <a:pt x="376" y="35"/>
                  </a:lnTo>
                  <a:lnTo>
                    <a:pt x="355" y="63"/>
                  </a:lnTo>
                  <a:lnTo>
                    <a:pt x="341" y="82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7" name="Freeform 206"/>
            <p:cNvSpPr>
              <a:spLocks/>
            </p:cNvSpPr>
            <p:nvPr/>
          </p:nvSpPr>
          <p:spPr bwMode="auto">
            <a:xfrm>
              <a:off x="2640013" y="598488"/>
              <a:ext cx="49213" cy="15875"/>
            </a:xfrm>
            <a:custGeom>
              <a:avLst/>
              <a:gdLst>
                <a:gd name="T0" fmla="*/ 2147483647 w 475"/>
                <a:gd name="T1" fmla="*/ 2147483647 h 152"/>
                <a:gd name="T2" fmla="*/ 2147483647 w 475"/>
                <a:gd name="T3" fmla="*/ 2147483647 h 152"/>
                <a:gd name="T4" fmla="*/ 2147483647 w 475"/>
                <a:gd name="T5" fmla="*/ 2147483647 h 152"/>
                <a:gd name="T6" fmla="*/ 2147483647 w 475"/>
                <a:gd name="T7" fmla="*/ 2147483647 h 152"/>
                <a:gd name="T8" fmla="*/ 2147483647 w 475"/>
                <a:gd name="T9" fmla="*/ 2147483647 h 152"/>
                <a:gd name="T10" fmla="*/ 2147483647 w 475"/>
                <a:gd name="T11" fmla="*/ 2147483647 h 152"/>
                <a:gd name="T12" fmla="*/ 2147483647 w 475"/>
                <a:gd name="T13" fmla="*/ 2147483647 h 152"/>
                <a:gd name="T14" fmla="*/ 2147483647 w 475"/>
                <a:gd name="T15" fmla="*/ 2147483647 h 152"/>
                <a:gd name="T16" fmla="*/ 2147483647 w 475"/>
                <a:gd name="T17" fmla="*/ 2147483647 h 152"/>
                <a:gd name="T18" fmla="*/ 2147483647 w 475"/>
                <a:gd name="T19" fmla="*/ 2147483647 h 152"/>
                <a:gd name="T20" fmla="*/ 2147483647 w 475"/>
                <a:gd name="T21" fmla="*/ 2147483647 h 152"/>
                <a:gd name="T22" fmla="*/ 2147483647 w 475"/>
                <a:gd name="T23" fmla="*/ 2147483647 h 152"/>
                <a:gd name="T24" fmla="*/ 2147483647 w 475"/>
                <a:gd name="T25" fmla="*/ 2147483647 h 152"/>
                <a:gd name="T26" fmla="*/ 2147483647 w 475"/>
                <a:gd name="T27" fmla="*/ 2147483647 h 152"/>
                <a:gd name="T28" fmla="*/ 2147483647 w 475"/>
                <a:gd name="T29" fmla="*/ 2147483647 h 152"/>
                <a:gd name="T30" fmla="*/ 2147483647 w 475"/>
                <a:gd name="T31" fmla="*/ 2147483647 h 152"/>
                <a:gd name="T32" fmla="*/ 2147483647 w 475"/>
                <a:gd name="T33" fmla="*/ 2147483647 h 152"/>
                <a:gd name="T34" fmla="*/ 2147483647 w 475"/>
                <a:gd name="T35" fmla="*/ 2147483647 h 152"/>
                <a:gd name="T36" fmla="*/ 2147483647 w 475"/>
                <a:gd name="T37" fmla="*/ 2147483647 h 152"/>
                <a:gd name="T38" fmla="*/ 2147483647 w 475"/>
                <a:gd name="T39" fmla="*/ 2147483647 h 152"/>
                <a:gd name="T40" fmla="*/ 2147483647 w 475"/>
                <a:gd name="T41" fmla="*/ 2147483647 h 152"/>
                <a:gd name="T42" fmla="*/ 2147483647 w 475"/>
                <a:gd name="T43" fmla="*/ 2147483647 h 152"/>
                <a:gd name="T44" fmla="*/ 2147483647 w 475"/>
                <a:gd name="T45" fmla="*/ 2147483647 h 152"/>
                <a:gd name="T46" fmla="*/ 2147483647 w 475"/>
                <a:gd name="T47" fmla="*/ 2147483647 h 152"/>
                <a:gd name="T48" fmla="*/ 2147483647 w 475"/>
                <a:gd name="T49" fmla="*/ 2147483647 h 152"/>
                <a:gd name="T50" fmla="*/ 2147483647 w 475"/>
                <a:gd name="T51" fmla="*/ 2147483647 h 152"/>
                <a:gd name="T52" fmla="*/ 2147483647 w 475"/>
                <a:gd name="T53" fmla="*/ 2147483647 h 152"/>
                <a:gd name="T54" fmla="*/ 2147483647 w 475"/>
                <a:gd name="T55" fmla="*/ 2147483647 h 152"/>
                <a:gd name="T56" fmla="*/ 0 w 475"/>
                <a:gd name="T57" fmla="*/ 0 h 152"/>
                <a:gd name="T58" fmla="*/ 2147483647 w 475"/>
                <a:gd name="T59" fmla="*/ 2147483647 h 152"/>
                <a:gd name="T60" fmla="*/ 2147483647 w 475"/>
                <a:gd name="T61" fmla="*/ 2147483647 h 152"/>
                <a:gd name="T62" fmla="*/ 2147483647 w 475"/>
                <a:gd name="T63" fmla="*/ 2147483647 h 152"/>
                <a:gd name="T64" fmla="*/ 2147483647 w 475"/>
                <a:gd name="T65" fmla="*/ 2147483647 h 152"/>
                <a:gd name="T66" fmla="*/ 2147483647 w 475"/>
                <a:gd name="T67" fmla="*/ 2147483647 h 152"/>
                <a:gd name="T68" fmla="*/ 2147483647 w 475"/>
                <a:gd name="T69" fmla="*/ 2147483647 h 152"/>
                <a:gd name="T70" fmla="*/ 2147483647 w 475"/>
                <a:gd name="T71" fmla="*/ 2147483647 h 152"/>
                <a:gd name="T72" fmla="*/ 2147483647 w 475"/>
                <a:gd name="T73" fmla="*/ 2147483647 h 152"/>
                <a:gd name="T74" fmla="*/ 2147483647 w 475"/>
                <a:gd name="T75" fmla="*/ 2147483647 h 152"/>
                <a:gd name="T76" fmla="*/ 2147483647 w 475"/>
                <a:gd name="T77" fmla="*/ 2147483647 h 152"/>
                <a:gd name="T78" fmla="*/ 2147483647 w 475"/>
                <a:gd name="T79" fmla="*/ 2147483647 h 152"/>
                <a:gd name="T80" fmla="*/ 2147483647 w 475"/>
                <a:gd name="T81" fmla="*/ 2147483647 h 152"/>
                <a:gd name="T82" fmla="*/ 2147483647 w 475"/>
                <a:gd name="T83" fmla="*/ 2147483647 h 152"/>
                <a:gd name="T84" fmla="*/ 2147483647 w 475"/>
                <a:gd name="T85" fmla="*/ 2147483647 h 1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5"/>
                <a:gd name="T130" fmla="*/ 0 h 152"/>
                <a:gd name="T131" fmla="*/ 475 w 475"/>
                <a:gd name="T132" fmla="*/ 152 h 1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5" h="152">
                  <a:moveTo>
                    <a:pt x="475" y="102"/>
                  </a:moveTo>
                  <a:lnTo>
                    <a:pt x="455" y="116"/>
                  </a:lnTo>
                  <a:lnTo>
                    <a:pt x="433" y="128"/>
                  </a:lnTo>
                  <a:lnTo>
                    <a:pt x="412" y="141"/>
                  </a:lnTo>
                  <a:lnTo>
                    <a:pt x="390" y="152"/>
                  </a:lnTo>
                  <a:lnTo>
                    <a:pt x="346" y="145"/>
                  </a:lnTo>
                  <a:lnTo>
                    <a:pt x="295" y="140"/>
                  </a:lnTo>
                  <a:lnTo>
                    <a:pt x="268" y="137"/>
                  </a:lnTo>
                  <a:lnTo>
                    <a:pt x="241" y="134"/>
                  </a:lnTo>
                  <a:lnTo>
                    <a:pt x="213" y="130"/>
                  </a:lnTo>
                  <a:lnTo>
                    <a:pt x="186" y="125"/>
                  </a:lnTo>
                  <a:lnTo>
                    <a:pt x="158" y="120"/>
                  </a:lnTo>
                  <a:lnTo>
                    <a:pt x="133" y="113"/>
                  </a:lnTo>
                  <a:lnTo>
                    <a:pt x="120" y="109"/>
                  </a:lnTo>
                  <a:lnTo>
                    <a:pt x="108" y="105"/>
                  </a:lnTo>
                  <a:lnTo>
                    <a:pt x="96" y="101"/>
                  </a:lnTo>
                  <a:lnTo>
                    <a:pt x="85" y="95"/>
                  </a:lnTo>
                  <a:lnTo>
                    <a:pt x="74" y="89"/>
                  </a:lnTo>
                  <a:lnTo>
                    <a:pt x="64" y="84"/>
                  </a:lnTo>
                  <a:lnTo>
                    <a:pt x="55" y="77"/>
                  </a:lnTo>
                  <a:lnTo>
                    <a:pt x="45" y="70"/>
                  </a:lnTo>
                  <a:lnTo>
                    <a:pt x="37" y="63"/>
                  </a:lnTo>
                  <a:lnTo>
                    <a:pt x="30" y="55"/>
                  </a:lnTo>
                  <a:lnTo>
                    <a:pt x="23" y="47"/>
                  </a:lnTo>
                  <a:lnTo>
                    <a:pt x="18" y="37"/>
                  </a:lnTo>
                  <a:lnTo>
                    <a:pt x="13" y="27"/>
                  </a:lnTo>
                  <a:lnTo>
                    <a:pt x="8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34" y="15"/>
                  </a:lnTo>
                  <a:lnTo>
                    <a:pt x="69" y="27"/>
                  </a:lnTo>
                  <a:lnTo>
                    <a:pt x="103" y="40"/>
                  </a:lnTo>
                  <a:lnTo>
                    <a:pt x="138" y="50"/>
                  </a:lnTo>
                  <a:lnTo>
                    <a:pt x="173" y="59"/>
                  </a:lnTo>
                  <a:lnTo>
                    <a:pt x="206" y="67"/>
                  </a:lnTo>
                  <a:lnTo>
                    <a:pt x="240" y="74"/>
                  </a:lnTo>
                  <a:lnTo>
                    <a:pt x="272" y="80"/>
                  </a:lnTo>
                  <a:lnTo>
                    <a:pt x="304" y="86"/>
                  </a:lnTo>
                  <a:lnTo>
                    <a:pt x="335" y="90"/>
                  </a:lnTo>
                  <a:lnTo>
                    <a:pt x="363" y="94"/>
                  </a:lnTo>
                  <a:lnTo>
                    <a:pt x="390" y="97"/>
                  </a:lnTo>
                  <a:lnTo>
                    <a:pt x="437" y="101"/>
                  </a:lnTo>
                  <a:lnTo>
                    <a:pt x="475" y="10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8" name="Freeform 207"/>
            <p:cNvSpPr>
              <a:spLocks/>
            </p:cNvSpPr>
            <p:nvPr/>
          </p:nvSpPr>
          <p:spPr bwMode="auto">
            <a:xfrm>
              <a:off x="2638426" y="639763"/>
              <a:ext cx="58738" cy="12700"/>
            </a:xfrm>
            <a:custGeom>
              <a:avLst/>
              <a:gdLst>
                <a:gd name="T0" fmla="*/ 2147483647 w 559"/>
                <a:gd name="T1" fmla="*/ 2147483647 h 123"/>
                <a:gd name="T2" fmla="*/ 2147483647 w 559"/>
                <a:gd name="T3" fmla="*/ 2147483647 h 123"/>
                <a:gd name="T4" fmla="*/ 2147483647 w 559"/>
                <a:gd name="T5" fmla="*/ 2147483647 h 123"/>
                <a:gd name="T6" fmla="*/ 2147483647 w 559"/>
                <a:gd name="T7" fmla="*/ 2147483647 h 123"/>
                <a:gd name="T8" fmla="*/ 2147483647 w 559"/>
                <a:gd name="T9" fmla="*/ 2147483647 h 123"/>
                <a:gd name="T10" fmla="*/ 2147483647 w 559"/>
                <a:gd name="T11" fmla="*/ 2147483647 h 123"/>
                <a:gd name="T12" fmla="*/ 2147483647 w 559"/>
                <a:gd name="T13" fmla="*/ 2147483647 h 123"/>
                <a:gd name="T14" fmla="*/ 2147483647 w 559"/>
                <a:gd name="T15" fmla="*/ 2147483647 h 123"/>
                <a:gd name="T16" fmla="*/ 2147483647 w 559"/>
                <a:gd name="T17" fmla="*/ 2147483647 h 123"/>
                <a:gd name="T18" fmla="*/ 2147483647 w 559"/>
                <a:gd name="T19" fmla="*/ 2147483647 h 123"/>
                <a:gd name="T20" fmla="*/ 2147483647 w 559"/>
                <a:gd name="T21" fmla="*/ 2147483647 h 123"/>
                <a:gd name="T22" fmla="*/ 2147483647 w 559"/>
                <a:gd name="T23" fmla="*/ 2147483647 h 123"/>
                <a:gd name="T24" fmla="*/ 2147483647 w 559"/>
                <a:gd name="T25" fmla="*/ 2147483647 h 123"/>
                <a:gd name="T26" fmla="*/ 2147483647 w 559"/>
                <a:gd name="T27" fmla="*/ 2147483647 h 123"/>
                <a:gd name="T28" fmla="*/ 2147483647 w 559"/>
                <a:gd name="T29" fmla="*/ 2147483647 h 123"/>
                <a:gd name="T30" fmla="*/ 2147483647 w 559"/>
                <a:gd name="T31" fmla="*/ 2147483647 h 123"/>
                <a:gd name="T32" fmla="*/ 2147483647 w 559"/>
                <a:gd name="T33" fmla="*/ 2147483647 h 123"/>
                <a:gd name="T34" fmla="*/ 2147483647 w 559"/>
                <a:gd name="T35" fmla="*/ 2147483647 h 123"/>
                <a:gd name="T36" fmla="*/ 2147483647 w 559"/>
                <a:gd name="T37" fmla="*/ 2147483647 h 123"/>
                <a:gd name="T38" fmla="*/ 2147483647 w 559"/>
                <a:gd name="T39" fmla="*/ 2147483647 h 123"/>
                <a:gd name="T40" fmla="*/ 2147483647 w 559"/>
                <a:gd name="T41" fmla="*/ 2147483647 h 123"/>
                <a:gd name="T42" fmla="*/ 2147483647 w 559"/>
                <a:gd name="T43" fmla="*/ 2147483647 h 123"/>
                <a:gd name="T44" fmla="*/ 2147483647 w 559"/>
                <a:gd name="T45" fmla="*/ 2147483647 h 123"/>
                <a:gd name="T46" fmla="*/ 2147483647 w 559"/>
                <a:gd name="T47" fmla="*/ 2147483647 h 123"/>
                <a:gd name="T48" fmla="*/ 2147483647 w 559"/>
                <a:gd name="T49" fmla="*/ 2147483647 h 123"/>
                <a:gd name="T50" fmla="*/ 2147483647 w 559"/>
                <a:gd name="T51" fmla="*/ 2147483647 h 123"/>
                <a:gd name="T52" fmla="*/ 2147483647 w 559"/>
                <a:gd name="T53" fmla="*/ 2147483647 h 123"/>
                <a:gd name="T54" fmla="*/ 2147483647 w 559"/>
                <a:gd name="T55" fmla="*/ 2147483647 h 123"/>
                <a:gd name="T56" fmla="*/ 0 w 559"/>
                <a:gd name="T57" fmla="*/ 2147483647 h 123"/>
                <a:gd name="T58" fmla="*/ 2147483647 w 559"/>
                <a:gd name="T59" fmla="*/ 2147483647 h 123"/>
                <a:gd name="T60" fmla="*/ 2147483647 w 559"/>
                <a:gd name="T61" fmla="*/ 2147483647 h 123"/>
                <a:gd name="T62" fmla="*/ 2147483647 w 559"/>
                <a:gd name="T63" fmla="*/ 2147483647 h 123"/>
                <a:gd name="T64" fmla="*/ 2147483647 w 559"/>
                <a:gd name="T65" fmla="*/ 2147483647 h 123"/>
                <a:gd name="T66" fmla="*/ 2147483647 w 559"/>
                <a:gd name="T67" fmla="*/ 2147483647 h 123"/>
                <a:gd name="T68" fmla="*/ 2147483647 w 559"/>
                <a:gd name="T69" fmla="*/ 2147483647 h 123"/>
                <a:gd name="T70" fmla="*/ 2147483647 w 559"/>
                <a:gd name="T71" fmla="*/ 2147483647 h 123"/>
                <a:gd name="T72" fmla="*/ 2147483647 w 559"/>
                <a:gd name="T73" fmla="*/ 2147483647 h 123"/>
                <a:gd name="T74" fmla="*/ 2147483647 w 559"/>
                <a:gd name="T75" fmla="*/ 2147483647 h 123"/>
                <a:gd name="T76" fmla="*/ 2147483647 w 559"/>
                <a:gd name="T77" fmla="*/ 2147483647 h 123"/>
                <a:gd name="T78" fmla="*/ 2147483647 w 559"/>
                <a:gd name="T79" fmla="*/ 2147483647 h 123"/>
                <a:gd name="T80" fmla="*/ 2147483647 w 559"/>
                <a:gd name="T81" fmla="*/ 2147483647 h 123"/>
                <a:gd name="T82" fmla="*/ 2147483647 w 559"/>
                <a:gd name="T83" fmla="*/ 2147483647 h 123"/>
                <a:gd name="T84" fmla="*/ 2147483647 w 559"/>
                <a:gd name="T85" fmla="*/ 2147483647 h 123"/>
                <a:gd name="T86" fmla="*/ 2147483647 w 559"/>
                <a:gd name="T87" fmla="*/ 2147483647 h 123"/>
                <a:gd name="T88" fmla="*/ 2147483647 w 559"/>
                <a:gd name="T89" fmla="*/ 2147483647 h 123"/>
                <a:gd name="T90" fmla="*/ 2147483647 w 559"/>
                <a:gd name="T91" fmla="*/ 2147483647 h 123"/>
                <a:gd name="T92" fmla="*/ 2147483647 w 559"/>
                <a:gd name="T93" fmla="*/ 2147483647 h 123"/>
                <a:gd name="T94" fmla="*/ 2147483647 w 559"/>
                <a:gd name="T95" fmla="*/ 2147483647 h 123"/>
                <a:gd name="T96" fmla="*/ 2147483647 w 559"/>
                <a:gd name="T97" fmla="*/ 0 h 123"/>
                <a:gd name="T98" fmla="*/ 2147483647 w 559"/>
                <a:gd name="T99" fmla="*/ 2147483647 h 123"/>
                <a:gd name="T100" fmla="*/ 2147483647 w 559"/>
                <a:gd name="T101" fmla="*/ 2147483647 h 123"/>
                <a:gd name="T102" fmla="*/ 2147483647 w 559"/>
                <a:gd name="T103" fmla="*/ 2147483647 h 123"/>
                <a:gd name="T104" fmla="*/ 2147483647 w 559"/>
                <a:gd name="T105" fmla="*/ 2147483647 h 123"/>
                <a:gd name="T106" fmla="*/ 2147483647 w 559"/>
                <a:gd name="T107" fmla="*/ 2147483647 h 123"/>
                <a:gd name="T108" fmla="*/ 2147483647 w 559"/>
                <a:gd name="T109" fmla="*/ 2147483647 h 123"/>
                <a:gd name="T110" fmla="*/ 2147483647 w 559"/>
                <a:gd name="T111" fmla="*/ 2147483647 h 123"/>
                <a:gd name="T112" fmla="*/ 2147483647 w 559"/>
                <a:gd name="T113" fmla="*/ 2147483647 h 12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59"/>
                <a:gd name="T172" fmla="*/ 0 h 123"/>
                <a:gd name="T173" fmla="*/ 559 w 559"/>
                <a:gd name="T174" fmla="*/ 123 h 12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59" h="123">
                  <a:moveTo>
                    <a:pt x="383" y="123"/>
                  </a:moveTo>
                  <a:lnTo>
                    <a:pt x="390" y="115"/>
                  </a:lnTo>
                  <a:lnTo>
                    <a:pt x="398" y="108"/>
                  </a:lnTo>
                  <a:lnTo>
                    <a:pt x="406" y="99"/>
                  </a:lnTo>
                  <a:lnTo>
                    <a:pt x="412" y="91"/>
                  </a:lnTo>
                  <a:lnTo>
                    <a:pt x="394" y="90"/>
                  </a:lnTo>
                  <a:lnTo>
                    <a:pt x="371" y="92"/>
                  </a:lnTo>
                  <a:lnTo>
                    <a:pt x="345" y="94"/>
                  </a:lnTo>
                  <a:lnTo>
                    <a:pt x="315" y="96"/>
                  </a:lnTo>
                  <a:lnTo>
                    <a:pt x="282" y="99"/>
                  </a:lnTo>
                  <a:lnTo>
                    <a:pt x="249" y="101"/>
                  </a:lnTo>
                  <a:lnTo>
                    <a:pt x="214" y="102"/>
                  </a:lnTo>
                  <a:lnTo>
                    <a:pt x="180" y="102"/>
                  </a:lnTo>
                  <a:lnTo>
                    <a:pt x="162" y="102"/>
                  </a:lnTo>
                  <a:lnTo>
                    <a:pt x="146" y="101"/>
                  </a:lnTo>
                  <a:lnTo>
                    <a:pt x="130" y="100"/>
                  </a:lnTo>
                  <a:lnTo>
                    <a:pt x="113" y="97"/>
                  </a:lnTo>
                  <a:lnTo>
                    <a:pt x="99" y="95"/>
                  </a:lnTo>
                  <a:lnTo>
                    <a:pt x="84" y="91"/>
                  </a:lnTo>
                  <a:lnTo>
                    <a:pt x="71" y="87"/>
                  </a:lnTo>
                  <a:lnTo>
                    <a:pt x="57" y="83"/>
                  </a:lnTo>
                  <a:lnTo>
                    <a:pt x="46" y="77"/>
                  </a:lnTo>
                  <a:lnTo>
                    <a:pt x="35" y="70"/>
                  </a:lnTo>
                  <a:lnTo>
                    <a:pt x="26" y="63"/>
                  </a:lnTo>
                  <a:lnTo>
                    <a:pt x="18" y="54"/>
                  </a:lnTo>
                  <a:lnTo>
                    <a:pt x="12" y="44"/>
                  </a:lnTo>
                  <a:lnTo>
                    <a:pt x="6" y="33"/>
                  </a:lnTo>
                  <a:lnTo>
                    <a:pt x="2" y="22"/>
                  </a:lnTo>
                  <a:lnTo>
                    <a:pt x="0" y="9"/>
                  </a:lnTo>
                  <a:lnTo>
                    <a:pt x="16" y="17"/>
                  </a:lnTo>
                  <a:lnTo>
                    <a:pt x="32" y="25"/>
                  </a:lnTo>
                  <a:lnTo>
                    <a:pt x="47" y="31"/>
                  </a:lnTo>
                  <a:lnTo>
                    <a:pt x="64" y="37"/>
                  </a:lnTo>
                  <a:lnTo>
                    <a:pt x="80" y="42"/>
                  </a:lnTo>
                  <a:lnTo>
                    <a:pt x="96" y="47"/>
                  </a:lnTo>
                  <a:lnTo>
                    <a:pt x="112" y="51"/>
                  </a:lnTo>
                  <a:lnTo>
                    <a:pt x="129" y="53"/>
                  </a:lnTo>
                  <a:lnTo>
                    <a:pt x="145" y="55"/>
                  </a:lnTo>
                  <a:lnTo>
                    <a:pt x="162" y="57"/>
                  </a:lnTo>
                  <a:lnTo>
                    <a:pt x="179" y="57"/>
                  </a:lnTo>
                  <a:lnTo>
                    <a:pt x="196" y="58"/>
                  </a:lnTo>
                  <a:lnTo>
                    <a:pt x="230" y="57"/>
                  </a:lnTo>
                  <a:lnTo>
                    <a:pt x="265" y="54"/>
                  </a:lnTo>
                  <a:lnTo>
                    <a:pt x="301" y="49"/>
                  </a:lnTo>
                  <a:lnTo>
                    <a:pt x="336" y="43"/>
                  </a:lnTo>
                  <a:lnTo>
                    <a:pt x="372" y="36"/>
                  </a:lnTo>
                  <a:lnTo>
                    <a:pt x="409" y="29"/>
                  </a:lnTo>
                  <a:lnTo>
                    <a:pt x="483" y="14"/>
                  </a:lnTo>
                  <a:lnTo>
                    <a:pt x="559" y="0"/>
                  </a:lnTo>
                  <a:lnTo>
                    <a:pt x="542" y="17"/>
                  </a:lnTo>
                  <a:lnTo>
                    <a:pt x="521" y="35"/>
                  </a:lnTo>
                  <a:lnTo>
                    <a:pt x="498" y="53"/>
                  </a:lnTo>
                  <a:lnTo>
                    <a:pt x="474" y="70"/>
                  </a:lnTo>
                  <a:lnTo>
                    <a:pt x="449" y="87"/>
                  </a:lnTo>
                  <a:lnTo>
                    <a:pt x="425" y="101"/>
                  </a:lnTo>
                  <a:lnTo>
                    <a:pt x="403" y="114"/>
                  </a:lnTo>
                  <a:lnTo>
                    <a:pt x="383" y="12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" name="Freeform 208"/>
            <p:cNvSpPr>
              <a:spLocks/>
            </p:cNvSpPr>
            <p:nvPr/>
          </p:nvSpPr>
          <p:spPr bwMode="auto">
            <a:xfrm>
              <a:off x="2651126" y="660400"/>
              <a:ext cx="53975" cy="19050"/>
            </a:xfrm>
            <a:custGeom>
              <a:avLst/>
              <a:gdLst>
                <a:gd name="T0" fmla="*/ 0 w 504"/>
                <a:gd name="T1" fmla="*/ 2147483647 h 179"/>
                <a:gd name="T2" fmla="*/ 2147483647 w 504"/>
                <a:gd name="T3" fmla="*/ 2147483647 h 179"/>
                <a:gd name="T4" fmla="*/ 2147483647 w 504"/>
                <a:gd name="T5" fmla="*/ 2147483647 h 179"/>
                <a:gd name="T6" fmla="*/ 2147483647 w 504"/>
                <a:gd name="T7" fmla="*/ 2147483647 h 179"/>
                <a:gd name="T8" fmla="*/ 2147483647 w 504"/>
                <a:gd name="T9" fmla="*/ 2147483647 h 179"/>
                <a:gd name="T10" fmla="*/ 2147483647 w 504"/>
                <a:gd name="T11" fmla="*/ 2147483647 h 179"/>
                <a:gd name="T12" fmla="*/ 2147483647 w 504"/>
                <a:gd name="T13" fmla="*/ 2147483647 h 179"/>
                <a:gd name="T14" fmla="*/ 2147483647 w 504"/>
                <a:gd name="T15" fmla="*/ 2147483647 h 179"/>
                <a:gd name="T16" fmla="*/ 2147483647 w 504"/>
                <a:gd name="T17" fmla="*/ 2147483647 h 179"/>
                <a:gd name="T18" fmla="*/ 2147483647 w 504"/>
                <a:gd name="T19" fmla="*/ 2147483647 h 179"/>
                <a:gd name="T20" fmla="*/ 2147483647 w 504"/>
                <a:gd name="T21" fmla="*/ 2147483647 h 179"/>
                <a:gd name="T22" fmla="*/ 2147483647 w 504"/>
                <a:gd name="T23" fmla="*/ 2147483647 h 179"/>
                <a:gd name="T24" fmla="*/ 2147483647 w 504"/>
                <a:gd name="T25" fmla="*/ 2147483647 h 179"/>
                <a:gd name="T26" fmla="*/ 2147483647 w 504"/>
                <a:gd name="T27" fmla="*/ 2147483647 h 179"/>
                <a:gd name="T28" fmla="*/ 2147483647 w 504"/>
                <a:gd name="T29" fmla="*/ 2147483647 h 179"/>
                <a:gd name="T30" fmla="*/ 2147483647 w 504"/>
                <a:gd name="T31" fmla="*/ 2147483647 h 179"/>
                <a:gd name="T32" fmla="*/ 2147483647 w 504"/>
                <a:gd name="T33" fmla="*/ 2147483647 h 179"/>
                <a:gd name="T34" fmla="*/ 2147483647 w 504"/>
                <a:gd name="T35" fmla="*/ 2147483647 h 179"/>
                <a:gd name="T36" fmla="*/ 2147483647 w 504"/>
                <a:gd name="T37" fmla="*/ 2147483647 h 179"/>
                <a:gd name="T38" fmla="*/ 2147483647 w 504"/>
                <a:gd name="T39" fmla="*/ 2147483647 h 179"/>
                <a:gd name="T40" fmla="*/ 2147483647 w 504"/>
                <a:gd name="T41" fmla="*/ 2147483647 h 179"/>
                <a:gd name="T42" fmla="*/ 2147483647 w 504"/>
                <a:gd name="T43" fmla="*/ 2147483647 h 179"/>
                <a:gd name="T44" fmla="*/ 2147483647 w 504"/>
                <a:gd name="T45" fmla="*/ 0 h 179"/>
                <a:gd name="T46" fmla="*/ 2147483647 w 504"/>
                <a:gd name="T47" fmla="*/ 2147483647 h 179"/>
                <a:gd name="T48" fmla="*/ 2147483647 w 504"/>
                <a:gd name="T49" fmla="*/ 2147483647 h 179"/>
                <a:gd name="T50" fmla="*/ 2147483647 w 504"/>
                <a:gd name="T51" fmla="*/ 2147483647 h 179"/>
                <a:gd name="T52" fmla="*/ 2147483647 w 504"/>
                <a:gd name="T53" fmla="*/ 2147483647 h 179"/>
                <a:gd name="T54" fmla="*/ 2147483647 w 504"/>
                <a:gd name="T55" fmla="*/ 2147483647 h 179"/>
                <a:gd name="T56" fmla="*/ 2147483647 w 504"/>
                <a:gd name="T57" fmla="*/ 2147483647 h 179"/>
                <a:gd name="T58" fmla="*/ 2147483647 w 504"/>
                <a:gd name="T59" fmla="*/ 2147483647 h 179"/>
                <a:gd name="T60" fmla="*/ 2147483647 w 504"/>
                <a:gd name="T61" fmla="*/ 2147483647 h 179"/>
                <a:gd name="T62" fmla="*/ 2147483647 w 504"/>
                <a:gd name="T63" fmla="*/ 2147483647 h 179"/>
                <a:gd name="T64" fmla="*/ 2147483647 w 504"/>
                <a:gd name="T65" fmla="*/ 2147483647 h 179"/>
                <a:gd name="T66" fmla="*/ 2147483647 w 504"/>
                <a:gd name="T67" fmla="*/ 2147483647 h 179"/>
                <a:gd name="T68" fmla="*/ 2147483647 w 504"/>
                <a:gd name="T69" fmla="*/ 2147483647 h 179"/>
                <a:gd name="T70" fmla="*/ 2147483647 w 504"/>
                <a:gd name="T71" fmla="*/ 2147483647 h 179"/>
                <a:gd name="T72" fmla="*/ 2147483647 w 504"/>
                <a:gd name="T73" fmla="*/ 2147483647 h 179"/>
                <a:gd name="T74" fmla="*/ 2147483647 w 504"/>
                <a:gd name="T75" fmla="*/ 2147483647 h 179"/>
                <a:gd name="T76" fmla="*/ 2147483647 w 504"/>
                <a:gd name="T77" fmla="*/ 2147483647 h 179"/>
                <a:gd name="T78" fmla="*/ 2147483647 w 504"/>
                <a:gd name="T79" fmla="*/ 2147483647 h 179"/>
                <a:gd name="T80" fmla="*/ 2147483647 w 504"/>
                <a:gd name="T81" fmla="*/ 2147483647 h 179"/>
                <a:gd name="T82" fmla="*/ 2147483647 w 504"/>
                <a:gd name="T83" fmla="*/ 2147483647 h 179"/>
                <a:gd name="T84" fmla="*/ 2147483647 w 504"/>
                <a:gd name="T85" fmla="*/ 2147483647 h 179"/>
                <a:gd name="T86" fmla="*/ 2147483647 w 504"/>
                <a:gd name="T87" fmla="*/ 2147483647 h 179"/>
                <a:gd name="T88" fmla="*/ 2147483647 w 504"/>
                <a:gd name="T89" fmla="*/ 2147483647 h 179"/>
                <a:gd name="T90" fmla="*/ 2147483647 w 504"/>
                <a:gd name="T91" fmla="*/ 2147483647 h 179"/>
                <a:gd name="T92" fmla="*/ 2147483647 w 504"/>
                <a:gd name="T93" fmla="*/ 2147483647 h 179"/>
                <a:gd name="T94" fmla="*/ 2147483647 w 504"/>
                <a:gd name="T95" fmla="*/ 2147483647 h 179"/>
                <a:gd name="T96" fmla="*/ 2147483647 w 504"/>
                <a:gd name="T97" fmla="*/ 2147483647 h 179"/>
                <a:gd name="T98" fmla="*/ 2147483647 w 504"/>
                <a:gd name="T99" fmla="*/ 2147483647 h 179"/>
                <a:gd name="T100" fmla="*/ 2147483647 w 504"/>
                <a:gd name="T101" fmla="*/ 2147483647 h 179"/>
                <a:gd name="T102" fmla="*/ 2147483647 w 504"/>
                <a:gd name="T103" fmla="*/ 2147483647 h 179"/>
                <a:gd name="T104" fmla="*/ 0 w 504"/>
                <a:gd name="T105" fmla="*/ 2147483647 h 1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4"/>
                <a:gd name="T160" fmla="*/ 0 h 179"/>
                <a:gd name="T161" fmla="*/ 504 w 504"/>
                <a:gd name="T162" fmla="*/ 179 h 1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4" h="179">
                  <a:moveTo>
                    <a:pt x="0" y="133"/>
                  </a:moveTo>
                  <a:lnTo>
                    <a:pt x="5" y="126"/>
                  </a:lnTo>
                  <a:lnTo>
                    <a:pt x="10" y="119"/>
                  </a:lnTo>
                  <a:lnTo>
                    <a:pt x="23" y="126"/>
                  </a:lnTo>
                  <a:lnTo>
                    <a:pt x="36" y="131"/>
                  </a:lnTo>
                  <a:lnTo>
                    <a:pt x="51" y="136"/>
                  </a:lnTo>
                  <a:lnTo>
                    <a:pt x="65" y="139"/>
                  </a:lnTo>
                  <a:lnTo>
                    <a:pt x="79" y="141"/>
                  </a:lnTo>
                  <a:lnTo>
                    <a:pt x="93" y="141"/>
                  </a:lnTo>
                  <a:lnTo>
                    <a:pt x="109" y="141"/>
                  </a:lnTo>
                  <a:lnTo>
                    <a:pt x="124" y="140"/>
                  </a:lnTo>
                  <a:lnTo>
                    <a:pt x="139" y="138"/>
                  </a:lnTo>
                  <a:lnTo>
                    <a:pt x="155" y="135"/>
                  </a:lnTo>
                  <a:lnTo>
                    <a:pt x="171" y="132"/>
                  </a:lnTo>
                  <a:lnTo>
                    <a:pt x="187" y="128"/>
                  </a:lnTo>
                  <a:lnTo>
                    <a:pt x="220" y="117"/>
                  </a:lnTo>
                  <a:lnTo>
                    <a:pt x="252" y="105"/>
                  </a:lnTo>
                  <a:lnTo>
                    <a:pt x="317" y="76"/>
                  </a:lnTo>
                  <a:lnTo>
                    <a:pt x="382" y="47"/>
                  </a:lnTo>
                  <a:lnTo>
                    <a:pt x="414" y="33"/>
                  </a:lnTo>
                  <a:lnTo>
                    <a:pt x="445" y="20"/>
                  </a:lnTo>
                  <a:lnTo>
                    <a:pt x="474" y="9"/>
                  </a:lnTo>
                  <a:lnTo>
                    <a:pt x="504" y="0"/>
                  </a:lnTo>
                  <a:lnTo>
                    <a:pt x="487" y="13"/>
                  </a:lnTo>
                  <a:lnTo>
                    <a:pt x="465" y="34"/>
                  </a:lnTo>
                  <a:lnTo>
                    <a:pt x="450" y="46"/>
                  </a:lnTo>
                  <a:lnTo>
                    <a:pt x="429" y="59"/>
                  </a:lnTo>
                  <a:lnTo>
                    <a:pt x="418" y="65"/>
                  </a:lnTo>
                  <a:lnTo>
                    <a:pt x="405" y="72"/>
                  </a:lnTo>
                  <a:lnTo>
                    <a:pt x="391" y="78"/>
                  </a:lnTo>
                  <a:lnTo>
                    <a:pt x="375" y="86"/>
                  </a:lnTo>
                  <a:lnTo>
                    <a:pt x="329" y="112"/>
                  </a:lnTo>
                  <a:lnTo>
                    <a:pt x="282" y="135"/>
                  </a:lnTo>
                  <a:lnTo>
                    <a:pt x="258" y="147"/>
                  </a:lnTo>
                  <a:lnTo>
                    <a:pt x="235" y="157"/>
                  </a:lnTo>
                  <a:lnTo>
                    <a:pt x="210" y="165"/>
                  </a:lnTo>
                  <a:lnTo>
                    <a:pt x="186" y="171"/>
                  </a:lnTo>
                  <a:lnTo>
                    <a:pt x="175" y="174"/>
                  </a:lnTo>
                  <a:lnTo>
                    <a:pt x="163" y="176"/>
                  </a:lnTo>
                  <a:lnTo>
                    <a:pt x="150" y="178"/>
                  </a:lnTo>
                  <a:lnTo>
                    <a:pt x="138" y="179"/>
                  </a:lnTo>
                  <a:lnTo>
                    <a:pt x="127" y="179"/>
                  </a:lnTo>
                  <a:lnTo>
                    <a:pt x="115" y="179"/>
                  </a:lnTo>
                  <a:lnTo>
                    <a:pt x="102" y="178"/>
                  </a:lnTo>
                  <a:lnTo>
                    <a:pt x="91" y="176"/>
                  </a:lnTo>
                  <a:lnTo>
                    <a:pt x="79" y="174"/>
                  </a:lnTo>
                  <a:lnTo>
                    <a:pt x="68" y="171"/>
                  </a:lnTo>
                  <a:lnTo>
                    <a:pt x="56" y="167"/>
                  </a:lnTo>
                  <a:lnTo>
                    <a:pt x="44" y="162"/>
                  </a:lnTo>
                  <a:lnTo>
                    <a:pt x="33" y="156"/>
                  </a:lnTo>
                  <a:lnTo>
                    <a:pt x="22" y="150"/>
                  </a:lnTo>
                  <a:lnTo>
                    <a:pt x="11" y="14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0" name="Freeform 209"/>
            <p:cNvSpPr>
              <a:spLocks/>
            </p:cNvSpPr>
            <p:nvPr/>
          </p:nvSpPr>
          <p:spPr bwMode="auto">
            <a:xfrm>
              <a:off x="2697163" y="661988"/>
              <a:ext cx="9525" cy="1588"/>
            </a:xfrm>
            <a:custGeom>
              <a:avLst/>
              <a:gdLst>
                <a:gd name="T0" fmla="*/ 2147483647 w 96"/>
                <a:gd name="T1" fmla="*/ 2147483647 h 23"/>
                <a:gd name="T2" fmla="*/ 2147483647 w 96"/>
                <a:gd name="T3" fmla="*/ 2147483647 h 23"/>
                <a:gd name="T4" fmla="*/ 2147483647 w 96"/>
                <a:gd name="T5" fmla="*/ 2147483647 h 23"/>
                <a:gd name="T6" fmla="*/ 2147483647 w 96"/>
                <a:gd name="T7" fmla="*/ 2147483647 h 23"/>
                <a:gd name="T8" fmla="*/ 0 w 96"/>
                <a:gd name="T9" fmla="*/ 2147483647 h 23"/>
                <a:gd name="T10" fmla="*/ 2147483647 w 96"/>
                <a:gd name="T11" fmla="*/ 2147483647 h 23"/>
                <a:gd name="T12" fmla="*/ 2147483647 w 96"/>
                <a:gd name="T13" fmla="*/ 2147483647 h 23"/>
                <a:gd name="T14" fmla="*/ 2147483647 w 96"/>
                <a:gd name="T15" fmla="*/ 2147483647 h 23"/>
                <a:gd name="T16" fmla="*/ 2147483647 w 96"/>
                <a:gd name="T17" fmla="*/ 2147483647 h 23"/>
                <a:gd name="T18" fmla="*/ 2147483647 w 96"/>
                <a:gd name="T19" fmla="*/ 1567976319 h 23"/>
                <a:gd name="T20" fmla="*/ 2147483647 w 96"/>
                <a:gd name="T21" fmla="*/ 0 h 23"/>
                <a:gd name="T22" fmla="*/ 2147483647 w 96"/>
                <a:gd name="T23" fmla="*/ 1567976319 h 23"/>
                <a:gd name="T24" fmla="*/ 2147483647 w 96"/>
                <a:gd name="T25" fmla="*/ 2147483647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6"/>
                <a:gd name="T40" fmla="*/ 0 h 23"/>
                <a:gd name="T41" fmla="*/ 96 w 96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6" h="23">
                  <a:moveTo>
                    <a:pt x="96" y="2"/>
                  </a:moveTo>
                  <a:lnTo>
                    <a:pt x="72" y="6"/>
                  </a:lnTo>
                  <a:lnTo>
                    <a:pt x="47" y="12"/>
                  </a:lnTo>
                  <a:lnTo>
                    <a:pt x="24" y="18"/>
                  </a:lnTo>
                  <a:lnTo>
                    <a:pt x="0" y="23"/>
                  </a:lnTo>
                  <a:lnTo>
                    <a:pt x="10" y="17"/>
                  </a:lnTo>
                  <a:lnTo>
                    <a:pt x="22" y="12"/>
                  </a:lnTo>
                  <a:lnTo>
                    <a:pt x="32" y="7"/>
                  </a:lnTo>
                  <a:lnTo>
                    <a:pt x="44" y="4"/>
                  </a:lnTo>
                  <a:lnTo>
                    <a:pt x="56" y="1"/>
                  </a:lnTo>
                  <a:lnTo>
                    <a:pt x="68" y="0"/>
                  </a:lnTo>
                  <a:lnTo>
                    <a:pt x="82" y="1"/>
                  </a:lnTo>
                  <a:lnTo>
                    <a:pt x="96" y="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1" name="Freeform 210"/>
            <p:cNvSpPr>
              <a:spLocks/>
            </p:cNvSpPr>
            <p:nvPr/>
          </p:nvSpPr>
          <p:spPr bwMode="auto">
            <a:xfrm>
              <a:off x="2706688" y="603250"/>
              <a:ext cx="44450" cy="93663"/>
            </a:xfrm>
            <a:custGeom>
              <a:avLst/>
              <a:gdLst>
                <a:gd name="T0" fmla="*/ 2147483647 w 428"/>
                <a:gd name="T1" fmla="*/ 2147483647 h 883"/>
                <a:gd name="T2" fmla="*/ 2147483647 w 428"/>
                <a:gd name="T3" fmla="*/ 2147483647 h 883"/>
                <a:gd name="T4" fmla="*/ 2147483647 w 428"/>
                <a:gd name="T5" fmla="*/ 2147483647 h 883"/>
                <a:gd name="T6" fmla="*/ 2147483647 w 428"/>
                <a:gd name="T7" fmla="*/ 2147483647 h 883"/>
                <a:gd name="T8" fmla="*/ 2147483647 w 428"/>
                <a:gd name="T9" fmla="*/ 2147483647 h 883"/>
                <a:gd name="T10" fmla="*/ 2147483647 w 428"/>
                <a:gd name="T11" fmla="*/ 2147483647 h 883"/>
                <a:gd name="T12" fmla="*/ 2147483647 w 428"/>
                <a:gd name="T13" fmla="*/ 2147483647 h 883"/>
                <a:gd name="T14" fmla="*/ 2147483647 w 428"/>
                <a:gd name="T15" fmla="*/ 2147483647 h 883"/>
                <a:gd name="T16" fmla="*/ 2147483647 w 428"/>
                <a:gd name="T17" fmla="*/ 2147483647 h 883"/>
                <a:gd name="T18" fmla="*/ 2147483647 w 428"/>
                <a:gd name="T19" fmla="*/ 2147483647 h 883"/>
                <a:gd name="T20" fmla="*/ 2147483647 w 428"/>
                <a:gd name="T21" fmla="*/ 2147483647 h 883"/>
                <a:gd name="T22" fmla="*/ 2147483647 w 428"/>
                <a:gd name="T23" fmla="*/ 2147483647 h 883"/>
                <a:gd name="T24" fmla="*/ 2147483647 w 428"/>
                <a:gd name="T25" fmla="*/ 2147483647 h 883"/>
                <a:gd name="T26" fmla="*/ 2147483647 w 428"/>
                <a:gd name="T27" fmla="*/ 2147483647 h 883"/>
                <a:gd name="T28" fmla="*/ 2147483647 w 428"/>
                <a:gd name="T29" fmla="*/ 2147483647 h 883"/>
                <a:gd name="T30" fmla="*/ 2147483647 w 428"/>
                <a:gd name="T31" fmla="*/ 2147483647 h 883"/>
                <a:gd name="T32" fmla="*/ 2147483647 w 428"/>
                <a:gd name="T33" fmla="*/ 0 h 883"/>
                <a:gd name="T34" fmla="*/ 2147483647 w 428"/>
                <a:gd name="T35" fmla="*/ 2147483647 h 883"/>
                <a:gd name="T36" fmla="*/ 2147483647 w 428"/>
                <a:gd name="T37" fmla="*/ 2147483647 h 883"/>
                <a:gd name="T38" fmla="*/ 2147483647 w 428"/>
                <a:gd name="T39" fmla="*/ 2147483647 h 883"/>
                <a:gd name="T40" fmla="*/ 2147483647 w 428"/>
                <a:gd name="T41" fmla="*/ 2147483647 h 883"/>
                <a:gd name="T42" fmla="*/ 2147483647 w 428"/>
                <a:gd name="T43" fmla="*/ 2147483647 h 883"/>
                <a:gd name="T44" fmla="*/ 2147483647 w 428"/>
                <a:gd name="T45" fmla="*/ 2147483647 h 883"/>
                <a:gd name="T46" fmla="*/ 2147483647 w 428"/>
                <a:gd name="T47" fmla="*/ 2147483647 h 883"/>
                <a:gd name="T48" fmla="*/ 2147483647 w 428"/>
                <a:gd name="T49" fmla="*/ 2147483647 h 883"/>
                <a:gd name="T50" fmla="*/ 2147483647 w 428"/>
                <a:gd name="T51" fmla="*/ 2147483647 h 883"/>
                <a:gd name="T52" fmla="*/ 2147483647 w 428"/>
                <a:gd name="T53" fmla="*/ 2147483647 h 883"/>
                <a:gd name="T54" fmla="*/ 2147483647 w 428"/>
                <a:gd name="T55" fmla="*/ 2147483647 h 883"/>
                <a:gd name="T56" fmla="*/ 2147483647 w 428"/>
                <a:gd name="T57" fmla="*/ 2147483647 h 883"/>
                <a:gd name="T58" fmla="*/ 2147483647 w 428"/>
                <a:gd name="T59" fmla="*/ 2147483647 h 883"/>
                <a:gd name="T60" fmla="*/ 2147483647 w 428"/>
                <a:gd name="T61" fmla="*/ 2147483647 h 883"/>
                <a:gd name="T62" fmla="*/ 2147483647 w 428"/>
                <a:gd name="T63" fmla="*/ 2147483647 h 883"/>
                <a:gd name="T64" fmla="*/ 2147483647 w 428"/>
                <a:gd name="T65" fmla="*/ 2147483647 h 883"/>
                <a:gd name="T66" fmla="*/ 2147483647 w 428"/>
                <a:gd name="T67" fmla="*/ 2147483647 h 883"/>
                <a:gd name="T68" fmla="*/ 2147483647 w 428"/>
                <a:gd name="T69" fmla="*/ 2147483647 h 883"/>
                <a:gd name="T70" fmla="*/ 2147483647 w 428"/>
                <a:gd name="T71" fmla="*/ 2147483647 h 883"/>
                <a:gd name="T72" fmla="*/ 2147483647 w 428"/>
                <a:gd name="T73" fmla="*/ 2147483647 h 883"/>
                <a:gd name="T74" fmla="*/ 2147483647 w 428"/>
                <a:gd name="T75" fmla="*/ 2147483647 h 883"/>
                <a:gd name="T76" fmla="*/ 2147483647 w 428"/>
                <a:gd name="T77" fmla="*/ 2147483647 h 883"/>
                <a:gd name="T78" fmla="*/ 2147483647 w 428"/>
                <a:gd name="T79" fmla="*/ 2147483647 h 883"/>
                <a:gd name="T80" fmla="*/ 2147483647 w 428"/>
                <a:gd name="T81" fmla="*/ 2147483647 h 883"/>
                <a:gd name="T82" fmla="*/ 2147483647 w 428"/>
                <a:gd name="T83" fmla="*/ 2147483647 h 883"/>
                <a:gd name="T84" fmla="*/ 2147483647 w 428"/>
                <a:gd name="T85" fmla="*/ 2147483647 h 883"/>
                <a:gd name="T86" fmla="*/ 2147483647 w 428"/>
                <a:gd name="T87" fmla="*/ 2147483647 h 883"/>
                <a:gd name="T88" fmla="*/ 2147483647 w 428"/>
                <a:gd name="T89" fmla="*/ 2147483647 h 883"/>
                <a:gd name="T90" fmla="*/ 2147483647 w 428"/>
                <a:gd name="T91" fmla="*/ 2147483647 h 883"/>
                <a:gd name="T92" fmla="*/ 2147483647 w 428"/>
                <a:gd name="T93" fmla="*/ 2147483647 h 883"/>
                <a:gd name="T94" fmla="*/ 2147483647 w 428"/>
                <a:gd name="T95" fmla="*/ 2147483647 h 883"/>
                <a:gd name="T96" fmla="*/ 2147483647 w 428"/>
                <a:gd name="T97" fmla="*/ 2147483647 h 883"/>
                <a:gd name="T98" fmla="*/ 2147483647 w 428"/>
                <a:gd name="T99" fmla="*/ 2147483647 h 883"/>
                <a:gd name="T100" fmla="*/ 2147483647 w 428"/>
                <a:gd name="T101" fmla="*/ 2147483647 h 883"/>
                <a:gd name="T102" fmla="*/ 2147483647 w 428"/>
                <a:gd name="T103" fmla="*/ 2147483647 h 883"/>
                <a:gd name="T104" fmla="*/ 2147483647 w 428"/>
                <a:gd name="T105" fmla="*/ 2147483647 h 883"/>
                <a:gd name="T106" fmla="*/ 2147483647 w 428"/>
                <a:gd name="T107" fmla="*/ 2147483647 h 883"/>
                <a:gd name="T108" fmla="*/ 2147483647 w 428"/>
                <a:gd name="T109" fmla="*/ 2147483647 h 883"/>
                <a:gd name="T110" fmla="*/ 2147483647 w 428"/>
                <a:gd name="T111" fmla="*/ 2147483647 h 883"/>
                <a:gd name="T112" fmla="*/ 0 w 428"/>
                <a:gd name="T113" fmla="*/ 2147483647 h 883"/>
                <a:gd name="T114" fmla="*/ 2147483647 w 428"/>
                <a:gd name="T115" fmla="*/ 2147483647 h 883"/>
                <a:gd name="T116" fmla="*/ 2147483647 w 428"/>
                <a:gd name="T117" fmla="*/ 2147483647 h 883"/>
                <a:gd name="T118" fmla="*/ 2147483647 w 428"/>
                <a:gd name="T119" fmla="*/ 2147483647 h 883"/>
                <a:gd name="T120" fmla="*/ 2147483647 w 428"/>
                <a:gd name="T121" fmla="*/ 2147483647 h 883"/>
                <a:gd name="T122" fmla="*/ 2147483647 w 428"/>
                <a:gd name="T123" fmla="*/ 2147483647 h 883"/>
                <a:gd name="T124" fmla="*/ 2147483647 w 428"/>
                <a:gd name="T125" fmla="*/ 2147483647 h 8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8"/>
                <a:gd name="T190" fmla="*/ 0 h 883"/>
                <a:gd name="T191" fmla="*/ 428 w 428"/>
                <a:gd name="T192" fmla="*/ 883 h 8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8" h="883">
                  <a:moveTo>
                    <a:pt x="107" y="812"/>
                  </a:moveTo>
                  <a:lnTo>
                    <a:pt x="145" y="737"/>
                  </a:lnTo>
                  <a:lnTo>
                    <a:pt x="180" y="667"/>
                  </a:lnTo>
                  <a:lnTo>
                    <a:pt x="212" y="604"/>
                  </a:lnTo>
                  <a:lnTo>
                    <a:pt x="241" y="547"/>
                  </a:lnTo>
                  <a:lnTo>
                    <a:pt x="268" y="494"/>
                  </a:lnTo>
                  <a:lnTo>
                    <a:pt x="292" y="445"/>
                  </a:lnTo>
                  <a:lnTo>
                    <a:pt x="313" y="399"/>
                  </a:lnTo>
                  <a:lnTo>
                    <a:pt x="333" y="355"/>
                  </a:lnTo>
                  <a:lnTo>
                    <a:pt x="349" y="313"/>
                  </a:lnTo>
                  <a:lnTo>
                    <a:pt x="364" y="272"/>
                  </a:lnTo>
                  <a:lnTo>
                    <a:pt x="377" y="231"/>
                  </a:lnTo>
                  <a:lnTo>
                    <a:pt x="388" y="189"/>
                  </a:lnTo>
                  <a:lnTo>
                    <a:pt x="398" y="146"/>
                  </a:lnTo>
                  <a:lnTo>
                    <a:pt x="405" y="100"/>
                  </a:lnTo>
                  <a:lnTo>
                    <a:pt x="411" y="52"/>
                  </a:lnTo>
                  <a:lnTo>
                    <a:pt x="416" y="0"/>
                  </a:lnTo>
                  <a:lnTo>
                    <a:pt x="421" y="29"/>
                  </a:lnTo>
                  <a:lnTo>
                    <a:pt x="425" y="60"/>
                  </a:lnTo>
                  <a:lnTo>
                    <a:pt x="428" y="90"/>
                  </a:lnTo>
                  <a:lnTo>
                    <a:pt x="428" y="121"/>
                  </a:lnTo>
                  <a:lnTo>
                    <a:pt x="428" y="150"/>
                  </a:lnTo>
                  <a:lnTo>
                    <a:pt x="425" y="181"/>
                  </a:lnTo>
                  <a:lnTo>
                    <a:pt x="421" y="211"/>
                  </a:lnTo>
                  <a:lnTo>
                    <a:pt x="416" y="242"/>
                  </a:lnTo>
                  <a:lnTo>
                    <a:pt x="410" y="271"/>
                  </a:lnTo>
                  <a:lnTo>
                    <a:pt x="403" y="302"/>
                  </a:lnTo>
                  <a:lnTo>
                    <a:pt x="394" y="331"/>
                  </a:lnTo>
                  <a:lnTo>
                    <a:pt x="384" y="361"/>
                  </a:lnTo>
                  <a:lnTo>
                    <a:pt x="372" y="390"/>
                  </a:lnTo>
                  <a:lnTo>
                    <a:pt x="359" y="419"/>
                  </a:lnTo>
                  <a:lnTo>
                    <a:pt x="345" y="447"/>
                  </a:lnTo>
                  <a:lnTo>
                    <a:pt x="330" y="476"/>
                  </a:lnTo>
                  <a:lnTo>
                    <a:pt x="307" y="519"/>
                  </a:lnTo>
                  <a:lnTo>
                    <a:pt x="280" y="575"/>
                  </a:lnTo>
                  <a:lnTo>
                    <a:pt x="265" y="606"/>
                  </a:lnTo>
                  <a:lnTo>
                    <a:pt x="248" y="639"/>
                  </a:lnTo>
                  <a:lnTo>
                    <a:pt x="230" y="671"/>
                  </a:lnTo>
                  <a:lnTo>
                    <a:pt x="212" y="705"/>
                  </a:lnTo>
                  <a:lnTo>
                    <a:pt x="193" y="737"/>
                  </a:lnTo>
                  <a:lnTo>
                    <a:pt x="174" y="767"/>
                  </a:lnTo>
                  <a:lnTo>
                    <a:pt x="164" y="781"/>
                  </a:lnTo>
                  <a:lnTo>
                    <a:pt x="154" y="796"/>
                  </a:lnTo>
                  <a:lnTo>
                    <a:pt x="143" y="809"/>
                  </a:lnTo>
                  <a:lnTo>
                    <a:pt x="133" y="821"/>
                  </a:lnTo>
                  <a:lnTo>
                    <a:pt x="122" y="832"/>
                  </a:lnTo>
                  <a:lnTo>
                    <a:pt x="112" y="842"/>
                  </a:lnTo>
                  <a:lnTo>
                    <a:pt x="102" y="852"/>
                  </a:lnTo>
                  <a:lnTo>
                    <a:pt x="92" y="860"/>
                  </a:lnTo>
                  <a:lnTo>
                    <a:pt x="80" y="867"/>
                  </a:lnTo>
                  <a:lnTo>
                    <a:pt x="70" y="872"/>
                  </a:lnTo>
                  <a:lnTo>
                    <a:pt x="59" y="877"/>
                  </a:lnTo>
                  <a:lnTo>
                    <a:pt x="49" y="879"/>
                  </a:lnTo>
                  <a:lnTo>
                    <a:pt x="36" y="881"/>
                  </a:lnTo>
                  <a:lnTo>
                    <a:pt x="22" y="882"/>
                  </a:lnTo>
                  <a:lnTo>
                    <a:pt x="11" y="883"/>
                  </a:lnTo>
                  <a:lnTo>
                    <a:pt x="0" y="883"/>
                  </a:lnTo>
                  <a:lnTo>
                    <a:pt x="15" y="877"/>
                  </a:lnTo>
                  <a:lnTo>
                    <a:pt x="29" y="870"/>
                  </a:lnTo>
                  <a:lnTo>
                    <a:pt x="43" y="862"/>
                  </a:lnTo>
                  <a:lnTo>
                    <a:pt x="55" y="853"/>
                  </a:lnTo>
                  <a:lnTo>
                    <a:pt x="80" y="833"/>
                  </a:lnTo>
                  <a:lnTo>
                    <a:pt x="107" y="81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2" name="Freeform 211"/>
            <p:cNvSpPr>
              <a:spLocks/>
            </p:cNvSpPr>
            <p:nvPr/>
          </p:nvSpPr>
          <p:spPr bwMode="auto">
            <a:xfrm>
              <a:off x="2809876" y="874713"/>
              <a:ext cx="165100" cy="209550"/>
            </a:xfrm>
            <a:custGeom>
              <a:avLst/>
              <a:gdLst>
                <a:gd name="T0" fmla="*/ 2147483647 w 1562"/>
                <a:gd name="T1" fmla="*/ 2147483647 h 1979"/>
                <a:gd name="T2" fmla="*/ 2147483647 w 1562"/>
                <a:gd name="T3" fmla="*/ 2147483647 h 1979"/>
                <a:gd name="T4" fmla="*/ 2147483647 w 1562"/>
                <a:gd name="T5" fmla="*/ 2147483647 h 1979"/>
                <a:gd name="T6" fmla="*/ 2147483647 w 1562"/>
                <a:gd name="T7" fmla="*/ 2147483647 h 1979"/>
                <a:gd name="T8" fmla="*/ 2147483647 w 1562"/>
                <a:gd name="T9" fmla="*/ 2147483647 h 1979"/>
                <a:gd name="T10" fmla="*/ 2147483647 w 1562"/>
                <a:gd name="T11" fmla="*/ 2147483647 h 1979"/>
                <a:gd name="T12" fmla="*/ 2147483647 w 1562"/>
                <a:gd name="T13" fmla="*/ 2147483647 h 1979"/>
                <a:gd name="T14" fmla="*/ 2147483647 w 1562"/>
                <a:gd name="T15" fmla="*/ 2147483647 h 1979"/>
                <a:gd name="T16" fmla="*/ 2147483647 w 1562"/>
                <a:gd name="T17" fmla="*/ 2147483647 h 1979"/>
                <a:gd name="T18" fmla="*/ 2147483647 w 1562"/>
                <a:gd name="T19" fmla="*/ 2147483647 h 1979"/>
                <a:gd name="T20" fmla="*/ 2147483647 w 1562"/>
                <a:gd name="T21" fmla="*/ 2147483647 h 1979"/>
                <a:gd name="T22" fmla="*/ 2147483647 w 1562"/>
                <a:gd name="T23" fmla="*/ 2147483647 h 1979"/>
                <a:gd name="T24" fmla="*/ 2147483647 w 1562"/>
                <a:gd name="T25" fmla="*/ 2147483647 h 1979"/>
                <a:gd name="T26" fmla="*/ 2147483647 w 1562"/>
                <a:gd name="T27" fmla="*/ 2147483647 h 1979"/>
                <a:gd name="T28" fmla="*/ 2147483647 w 1562"/>
                <a:gd name="T29" fmla="*/ 2147483647 h 1979"/>
                <a:gd name="T30" fmla="*/ 2147483647 w 1562"/>
                <a:gd name="T31" fmla="*/ 2147483647 h 1979"/>
                <a:gd name="T32" fmla="*/ 2147483647 w 1562"/>
                <a:gd name="T33" fmla="*/ 2147483647 h 1979"/>
                <a:gd name="T34" fmla="*/ 2147483647 w 1562"/>
                <a:gd name="T35" fmla="*/ 2147483647 h 1979"/>
                <a:gd name="T36" fmla="*/ 2147483647 w 1562"/>
                <a:gd name="T37" fmla="*/ 2147483647 h 1979"/>
                <a:gd name="T38" fmla="*/ 2147483647 w 1562"/>
                <a:gd name="T39" fmla="*/ 2147483647 h 1979"/>
                <a:gd name="T40" fmla="*/ 2147483647 w 1562"/>
                <a:gd name="T41" fmla="*/ 2147483647 h 1979"/>
                <a:gd name="T42" fmla="*/ 2147483647 w 1562"/>
                <a:gd name="T43" fmla="*/ 2147483647 h 1979"/>
                <a:gd name="T44" fmla="*/ 2147483647 w 1562"/>
                <a:gd name="T45" fmla="*/ 2147483647 h 1979"/>
                <a:gd name="T46" fmla="*/ 2147483647 w 1562"/>
                <a:gd name="T47" fmla="*/ 2147483647 h 1979"/>
                <a:gd name="T48" fmla="*/ 2147483647 w 1562"/>
                <a:gd name="T49" fmla="*/ 2147483647 h 1979"/>
                <a:gd name="T50" fmla="*/ 2147483647 w 1562"/>
                <a:gd name="T51" fmla="*/ 2147483647 h 1979"/>
                <a:gd name="T52" fmla="*/ 2147483647 w 1562"/>
                <a:gd name="T53" fmla="*/ 2147483647 h 1979"/>
                <a:gd name="T54" fmla="*/ 2147483647 w 1562"/>
                <a:gd name="T55" fmla="*/ 2147483647 h 1979"/>
                <a:gd name="T56" fmla="*/ 2147483647 w 1562"/>
                <a:gd name="T57" fmla="*/ 2147483647 h 1979"/>
                <a:gd name="T58" fmla="*/ 2147483647 w 1562"/>
                <a:gd name="T59" fmla="*/ 2147483647 h 1979"/>
                <a:gd name="T60" fmla="*/ 2147483647 w 1562"/>
                <a:gd name="T61" fmla="*/ 2147483647 h 1979"/>
                <a:gd name="T62" fmla="*/ 2147483647 w 1562"/>
                <a:gd name="T63" fmla="*/ 2147483647 h 1979"/>
                <a:gd name="T64" fmla="*/ 2147483647 w 1562"/>
                <a:gd name="T65" fmla="*/ 2147483647 h 1979"/>
                <a:gd name="T66" fmla="*/ 2147483647 w 1562"/>
                <a:gd name="T67" fmla="*/ 2147483647 h 1979"/>
                <a:gd name="T68" fmla="*/ 2147483647 w 1562"/>
                <a:gd name="T69" fmla="*/ 2147483647 h 1979"/>
                <a:gd name="T70" fmla="*/ 2147483647 w 1562"/>
                <a:gd name="T71" fmla="*/ 2147483647 h 1979"/>
                <a:gd name="T72" fmla="*/ 2147483647 w 1562"/>
                <a:gd name="T73" fmla="*/ 2147483647 h 1979"/>
                <a:gd name="T74" fmla="*/ 2147483647 w 1562"/>
                <a:gd name="T75" fmla="*/ 2147483647 h 1979"/>
                <a:gd name="T76" fmla="*/ 2147483647 w 1562"/>
                <a:gd name="T77" fmla="*/ 2147483647 h 1979"/>
                <a:gd name="T78" fmla="*/ 2147483647 w 1562"/>
                <a:gd name="T79" fmla="*/ 2147483647 h 1979"/>
                <a:gd name="T80" fmla="*/ 2147483647 w 1562"/>
                <a:gd name="T81" fmla="*/ 2147483647 h 1979"/>
                <a:gd name="T82" fmla="*/ 2147483647 w 1562"/>
                <a:gd name="T83" fmla="*/ 2147483647 h 1979"/>
                <a:gd name="T84" fmla="*/ 2147483647 w 1562"/>
                <a:gd name="T85" fmla="*/ 2147483647 h 1979"/>
                <a:gd name="T86" fmla="*/ 2147483647 w 1562"/>
                <a:gd name="T87" fmla="*/ 2147483647 h 1979"/>
                <a:gd name="T88" fmla="*/ 2147483647 w 1562"/>
                <a:gd name="T89" fmla="*/ 2147483647 h 1979"/>
                <a:gd name="T90" fmla="*/ 2147483647 w 1562"/>
                <a:gd name="T91" fmla="*/ 2147483647 h 1979"/>
                <a:gd name="T92" fmla="*/ 2147483647 w 1562"/>
                <a:gd name="T93" fmla="*/ 2147483647 h 1979"/>
                <a:gd name="T94" fmla="*/ 2147483647 w 1562"/>
                <a:gd name="T95" fmla="*/ 2147483647 h 1979"/>
                <a:gd name="T96" fmla="*/ 2147483647 w 1562"/>
                <a:gd name="T97" fmla="*/ 2147483647 h 1979"/>
                <a:gd name="T98" fmla="*/ 2147483647 w 1562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2"/>
                <a:gd name="T151" fmla="*/ 0 h 1979"/>
                <a:gd name="T152" fmla="*/ 1562 w 1562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2" h="1979">
                  <a:moveTo>
                    <a:pt x="302" y="28"/>
                  </a:moveTo>
                  <a:lnTo>
                    <a:pt x="1294" y="0"/>
                  </a:lnTo>
                  <a:lnTo>
                    <a:pt x="1297" y="14"/>
                  </a:lnTo>
                  <a:lnTo>
                    <a:pt x="1308" y="55"/>
                  </a:lnTo>
                  <a:lnTo>
                    <a:pt x="1324" y="121"/>
                  </a:lnTo>
                  <a:lnTo>
                    <a:pt x="1344" y="206"/>
                  </a:lnTo>
                  <a:lnTo>
                    <a:pt x="1368" y="308"/>
                  </a:lnTo>
                  <a:lnTo>
                    <a:pt x="1394" y="422"/>
                  </a:lnTo>
                  <a:lnTo>
                    <a:pt x="1422" y="546"/>
                  </a:lnTo>
                  <a:lnTo>
                    <a:pt x="1449" y="675"/>
                  </a:lnTo>
                  <a:lnTo>
                    <a:pt x="1476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3" y="1127"/>
                  </a:lnTo>
                  <a:lnTo>
                    <a:pt x="1541" y="1185"/>
                  </a:lnTo>
                  <a:lnTo>
                    <a:pt x="1548" y="1241"/>
                  </a:lnTo>
                  <a:lnTo>
                    <a:pt x="1554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2" y="1424"/>
                  </a:lnTo>
                  <a:lnTo>
                    <a:pt x="1561" y="1459"/>
                  </a:lnTo>
                  <a:lnTo>
                    <a:pt x="1558" y="1489"/>
                  </a:lnTo>
                  <a:lnTo>
                    <a:pt x="1552" y="1511"/>
                  </a:lnTo>
                  <a:lnTo>
                    <a:pt x="1544" y="1536"/>
                  </a:lnTo>
                  <a:lnTo>
                    <a:pt x="1536" y="1560"/>
                  </a:lnTo>
                  <a:lnTo>
                    <a:pt x="1526" y="1583"/>
                  </a:lnTo>
                  <a:lnTo>
                    <a:pt x="1517" y="1606"/>
                  </a:lnTo>
                  <a:lnTo>
                    <a:pt x="1497" y="1649"/>
                  </a:lnTo>
                  <a:lnTo>
                    <a:pt x="1474" y="1696"/>
                  </a:lnTo>
                  <a:lnTo>
                    <a:pt x="1450" y="1746"/>
                  </a:lnTo>
                  <a:lnTo>
                    <a:pt x="1421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51" y="1840"/>
                  </a:lnTo>
                  <a:lnTo>
                    <a:pt x="1022" y="1859"/>
                  </a:lnTo>
                  <a:lnTo>
                    <a:pt x="1001" y="1871"/>
                  </a:lnTo>
                  <a:lnTo>
                    <a:pt x="977" y="1885"/>
                  </a:lnTo>
                  <a:lnTo>
                    <a:pt x="948" y="1900"/>
                  </a:lnTo>
                  <a:lnTo>
                    <a:pt x="916" y="1913"/>
                  </a:lnTo>
                  <a:lnTo>
                    <a:pt x="898" y="1920"/>
                  </a:lnTo>
                  <a:lnTo>
                    <a:pt x="879" y="1926"/>
                  </a:lnTo>
                  <a:lnTo>
                    <a:pt x="860" y="1932"/>
                  </a:lnTo>
                  <a:lnTo>
                    <a:pt x="839" y="1937"/>
                  </a:lnTo>
                  <a:lnTo>
                    <a:pt x="819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1" y="1955"/>
                  </a:lnTo>
                  <a:lnTo>
                    <a:pt x="726" y="1957"/>
                  </a:lnTo>
                  <a:lnTo>
                    <a:pt x="702" y="1959"/>
                  </a:lnTo>
                  <a:lnTo>
                    <a:pt x="676" y="1959"/>
                  </a:lnTo>
                  <a:lnTo>
                    <a:pt x="650" y="1959"/>
                  </a:lnTo>
                  <a:lnTo>
                    <a:pt x="623" y="1957"/>
                  </a:lnTo>
                  <a:lnTo>
                    <a:pt x="596" y="1954"/>
                  </a:lnTo>
                  <a:lnTo>
                    <a:pt x="567" y="1950"/>
                  </a:lnTo>
                  <a:lnTo>
                    <a:pt x="539" y="1945"/>
                  </a:lnTo>
                  <a:lnTo>
                    <a:pt x="523" y="1945"/>
                  </a:lnTo>
                  <a:lnTo>
                    <a:pt x="481" y="1947"/>
                  </a:lnTo>
                  <a:lnTo>
                    <a:pt x="452" y="1947"/>
                  </a:lnTo>
                  <a:lnTo>
                    <a:pt x="419" y="1947"/>
                  </a:lnTo>
                  <a:lnTo>
                    <a:pt x="383" y="1946"/>
                  </a:lnTo>
                  <a:lnTo>
                    <a:pt x="344" y="1945"/>
                  </a:lnTo>
                  <a:lnTo>
                    <a:pt x="305" y="1942"/>
                  </a:lnTo>
                  <a:lnTo>
                    <a:pt x="264" y="1938"/>
                  </a:lnTo>
                  <a:lnTo>
                    <a:pt x="223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6" y="1920"/>
                  </a:lnTo>
                  <a:lnTo>
                    <a:pt x="129" y="1915"/>
                  </a:lnTo>
                  <a:lnTo>
                    <a:pt x="111" y="1910"/>
                  </a:lnTo>
                  <a:lnTo>
                    <a:pt x="95" y="1905"/>
                  </a:lnTo>
                  <a:lnTo>
                    <a:pt x="81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3" y="1869"/>
                  </a:lnTo>
                  <a:lnTo>
                    <a:pt x="24" y="1862"/>
                  </a:lnTo>
                  <a:lnTo>
                    <a:pt x="18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4" y="1831"/>
                  </a:lnTo>
                  <a:lnTo>
                    <a:pt x="2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3" y="1753"/>
                  </a:lnTo>
                  <a:lnTo>
                    <a:pt x="32" y="1742"/>
                  </a:lnTo>
                  <a:lnTo>
                    <a:pt x="42" y="1732"/>
                  </a:lnTo>
                  <a:lnTo>
                    <a:pt x="51" y="1724"/>
                  </a:lnTo>
                  <a:lnTo>
                    <a:pt x="66" y="1711"/>
                  </a:lnTo>
                  <a:lnTo>
                    <a:pt x="73" y="1707"/>
                  </a:lnTo>
                  <a:lnTo>
                    <a:pt x="86" y="1709"/>
                  </a:lnTo>
                  <a:lnTo>
                    <a:pt x="125" y="1714"/>
                  </a:lnTo>
                  <a:lnTo>
                    <a:pt x="155" y="1717"/>
                  </a:lnTo>
                  <a:lnTo>
                    <a:pt x="189" y="1717"/>
                  </a:lnTo>
                  <a:lnTo>
                    <a:pt x="208" y="1716"/>
                  </a:lnTo>
                  <a:lnTo>
                    <a:pt x="228" y="1714"/>
                  </a:lnTo>
                  <a:lnTo>
                    <a:pt x="250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21" y="1703"/>
                  </a:lnTo>
                  <a:lnTo>
                    <a:pt x="346" y="1698"/>
                  </a:lnTo>
                  <a:lnTo>
                    <a:pt x="373" y="1692"/>
                  </a:lnTo>
                  <a:lnTo>
                    <a:pt x="401" y="1685"/>
                  </a:lnTo>
                  <a:lnTo>
                    <a:pt x="430" y="1677"/>
                  </a:lnTo>
                  <a:lnTo>
                    <a:pt x="459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5" y="1615"/>
                  </a:lnTo>
                  <a:lnTo>
                    <a:pt x="617" y="1598"/>
                  </a:lnTo>
                  <a:lnTo>
                    <a:pt x="651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6" y="1513"/>
                  </a:lnTo>
                  <a:lnTo>
                    <a:pt x="712" y="1457"/>
                  </a:lnTo>
                  <a:lnTo>
                    <a:pt x="672" y="1399"/>
                  </a:lnTo>
                  <a:lnTo>
                    <a:pt x="635" y="1341"/>
                  </a:lnTo>
                  <a:lnTo>
                    <a:pt x="600" y="1280"/>
                  </a:lnTo>
                  <a:lnTo>
                    <a:pt x="567" y="1220"/>
                  </a:lnTo>
                  <a:lnTo>
                    <a:pt x="538" y="1158"/>
                  </a:lnTo>
                  <a:lnTo>
                    <a:pt x="509" y="1096"/>
                  </a:lnTo>
                  <a:lnTo>
                    <a:pt x="485" y="1033"/>
                  </a:lnTo>
                  <a:lnTo>
                    <a:pt x="461" y="970"/>
                  </a:lnTo>
                  <a:lnTo>
                    <a:pt x="440" y="908"/>
                  </a:lnTo>
                  <a:lnTo>
                    <a:pt x="421" y="846"/>
                  </a:lnTo>
                  <a:lnTo>
                    <a:pt x="403" y="784"/>
                  </a:lnTo>
                  <a:lnTo>
                    <a:pt x="388" y="724"/>
                  </a:lnTo>
                  <a:lnTo>
                    <a:pt x="374" y="665"/>
                  </a:lnTo>
                  <a:lnTo>
                    <a:pt x="362" y="607"/>
                  </a:lnTo>
                  <a:lnTo>
                    <a:pt x="350" y="550"/>
                  </a:lnTo>
                  <a:lnTo>
                    <a:pt x="341" y="495"/>
                  </a:lnTo>
                  <a:lnTo>
                    <a:pt x="333" y="442"/>
                  </a:lnTo>
                  <a:lnTo>
                    <a:pt x="326" y="391"/>
                  </a:lnTo>
                  <a:lnTo>
                    <a:pt x="320" y="343"/>
                  </a:lnTo>
                  <a:lnTo>
                    <a:pt x="315" y="297"/>
                  </a:lnTo>
                  <a:lnTo>
                    <a:pt x="312" y="254"/>
                  </a:lnTo>
                  <a:lnTo>
                    <a:pt x="308" y="214"/>
                  </a:lnTo>
                  <a:lnTo>
                    <a:pt x="306" y="178"/>
                  </a:lnTo>
                  <a:lnTo>
                    <a:pt x="303" y="115"/>
                  </a:lnTo>
                  <a:lnTo>
                    <a:pt x="302" y="68"/>
                  </a:lnTo>
                  <a:lnTo>
                    <a:pt x="302" y="38"/>
                  </a:lnTo>
                  <a:lnTo>
                    <a:pt x="302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3" name="Freeform 212"/>
            <p:cNvSpPr>
              <a:spLocks/>
            </p:cNvSpPr>
            <p:nvPr/>
          </p:nvSpPr>
          <p:spPr bwMode="auto">
            <a:xfrm>
              <a:off x="2925763" y="874713"/>
              <a:ext cx="49213" cy="207963"/>
            </a:xfrm>
            <a:custGeom>
              <a:avLst/>
              <a:gdLst>
                <a:gd name="T0" fmla="*/ 2147483647 w 458"/>
                <a:gd name="T1" fmla="*/ 2147483647 h 1964"/>
                <a:gd name="T2" fmla="*/ 2147483647 w 458"/>
                <a:gd name="T3" fmla="*/ 2147483647 h 1964"/>
                <a:gd name="T4" fmla="*/ 2147483647 w 458"/>
                <a:gd name="T5" fmla="*/ 2147483647 h 1964"/>
                <a:gd name="T6" fmla="*/ 2147483647 w 458"/>
                <a:gd name="T7" fmla="*/ 2147483647 h 1964"/>
                <a:gd name="T8" fmla="*/ 2147483647 w 458"/>
                <a:gd name="T9" fmla="*/ 2147483647 h 1964"/>
                <a:gd name="T10" fmla="*/ 2147483647 w 458"/>
                <a:gd name="T11" fmla="*/ 2147483647 h 1964"/>
                <a:gd name="T12" fmla="*/ 2147483647 w 458"/>
                <a:gd name="T13" fmla="*/ 2147483647 h 1964"/>
                <a:gd name="T14" fmla="*/ 2147483647 w 458"/>
                <a:gd name="T15" fmla="*/ 2147483647 h 1964"/>
                <a:gd name="T16" fmla="*/ 2147483647 w 458"/>
                <a:gd name="T17" fmla="*/ 2147483647 h 1964"/>
                <a:gd name="T18" fmla="*/ 2147483647 w 458"/>
                <a:gd name="T19" fmla="*/ 2147483647 h 1964"/>
                <a:gd name="T20" fmla="*/ 2147483647 w 458"/>
                <a:gd name="T21" fmla="*/ 2147483647 h 1964"/>
                <a:gd name="T22" fmla="*/ 0 w 458"/>
                <a:gd name="T23" fmla="*/ 2147483647 h 1964"/>
                <a:gd name="T24" fmla="*/ 2147483647 w 458"/>
                <a:gd name="T25" fmla="*/ 2147483647 h 1964"/>
                <a:gd name="T26" fmla="*/ 2147483647 w 458"/>
                <a:gd name="T27" fmla="*/ 2147483647 h 1964"/>
                <a:gd name="T28" fmla="*/ 2147483647 w 458"/>
                <a:gd name="T29" fmla="*/ 2147483647 h 1964"/>
                <a:gd name="T30" fmla="*/ 2147483647 w 458"/>
                <a:gd name="T31" fmla="*/ 2147483647 h 1964"/>
                <a:gd name="T32" fmla="*/ 2147483647 w 458"/>
                <a:gd name="T33" fmla="*/ 2147483647 h 1964"/>
                <a:gd name="T34" fmla="*/ 2147483647 w 458"/>
                <a:gd name="T35" fmla="*/ 2147483647 h 1964"/>
                <a:gd name="T36" fmla="*/ 2147483647 w 458"/>
                <a:gd name="T37" fmla="*/ 2147483647 h 1964"/>
                <a:gd name="T38" fmla="*/ 2147483647 w 458"/>
                <a:gd name="T39" fmla="*/ 2147483647 h 1964"/>
                <a:gd name="T40" fmla="*/ 2147483647 w 458"/>
                <a:gd name="T41" fmla="*/ 2147483647 h 1964"/>
                <a:gd name="T42" fmla="*/ 2147483647 w 458"/>
                <a:gd name="T43" fmla="*/ 2147483647 h 1964"/>
                <a:gd name="T44" fmla="*/ 2147483647 w 458"/>
                <a:gd name="T45" fmla="*/ 2147483647 h 1964"/>
                <a:gd name="T46" fmla="*/ 2147483647 w 458"/>
                <a:gd name="T47" fmla="*/ 2147483647 h 1964"/>
                <a:gd name="T48" fmla="*/ 2147483647 w 458"/>
                <a:gd name="T49" fmla="*/ 2147483647 h 1964"/>
                <a:gd name="T50" fmla="*/ 2147483647 w 458"/>
                <a:gd name="T51" fmla="*/ 2147483647 h 1964"/>
                <a:gd name="T52" fmla="*/ 2147483647 w 458"/>
                <a:gd name="T53" fmla="*/ 2147483647 h 1964"/>
                <a:gd name="T54" fmla="*/ 2147483647 w 458"/>
                <a:gd name="T55" fmla="*/ 2147483647 h 1964"/>
                <a:gd name="T56" fmla="*/ 2147483647 w 458"/>
                <a:gd name="T57" fmla="*/ 2147483647 h 1964"/>
                <a:gd name="T58" fmla="*/ 2147483647 w 458"/>
                <a:gd name="T59" fmla="*/ 2147483647 h 1964"/>
                <a:gd name="T60" fmla="*/ 2147483647 w 458"/>
                <a:gd name="T61" fmla="*/ 2147483647 h 1964"/>
                <a:gd name="T62" fmla="*/ 2147483647 w 458"/>
                <a:gd name="T63" fmla="*/ 2147483647 h 1964"/>
                <a:gd name="T64" fmla="*/ 2147483647 w 458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8"/>
                <a:gd name="T100" fmla="*/ 0 h 1964"/>
                <a:gd name="T101" fmla="*/ 458 w 458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8" h="1964">
                  <a:moveTo>
                    <a:pt x="448" y="1511"/>
                  </a:moveTo>
                  <a:lnTo>
                    <a:pt x="454" y="1489"/>
                  </a:lnTo>
                  <a:lnTo>
                    <a:pt x="457" y="1459"/>
                  </a:lnTo>
                  <a:lnTo>
                    <a:pt x="458" y="1424"/>
                  </a:lnTo>
                  <a:lnTo>
                    <a:pt x="457" y="1386"/>
                  </a:lnTo>
                  <a:lnTo>
                    <a:pt x="454" y="1341"/>
                  </a:lnTo>
                  <a:lnTo>
                    <a:pt x="450" y="1293"/>
                  </a:lnTo>
                  <a:lnTo>
                    <a:pt x="444" y="1241"/>
                  </a:lnTo>
                  <a:lnTo>
                    <a:pt x="437" y="1185"/>
                  </a:lnTo>
                  <a:lnTo>
                    <a:pt x="429" y="1127"/>
                  </a:lnTo>
                  <a:lnTo>
                    <a:pt x="418" y="1066"/>
                  </a:lnTo>
                  <a:lnTo>
                    <a:pt x="408" y="1004"/>
                  </a:lnTo>
                  <a:lnTo>
                    <a:pt x="397" y="940"/>
                  </a:lnTo>
                  <a:lnTo>
                    <a:pt x="372" y="809"/>
                  </a:lnTo>
                  <a:lnTo>
                    <a:pt x="345" y="675"/>
                  </a:lnTo>
                  <a:lnTo>
                    <a:pt x="318" y="546"/>
                  </a:lnTo>
                  <a:lnTo>
                    <a:pt x="290" y="422"/>
                  </a:lnTo>
                  <a:lnTo>
                    <a:pt x="264" y="308"/>
                  </a:lnTo>
                  <a:lnTo>
                    <a:pt x="240" y="206"/>
                  </a:lnTo>
                  <a:lnTo>
                    <a:pt x="220" y="121"/>
                  </a:lnTo>
                  <a:lnTo>
                    <a:pt x="204" y="55"/>
                  </a:lnTo>
                  <a:lnTo>
                    <a:pt x="193" y="14"/>
                  </a:lnTo>
                  <a:lnTo>
                    <a:pt x="190" y="0"/>
                  </a:lnTo>
                  <a:lnTo>
                    <a:pt x="0" y="5"/>
                  </a:lnTo>
                  <a:lnTo>
                    <a:pt x="19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5" y="230"/>
                  </a:lnTo>
                  <a:lnTo>
                    <a:pt x="93" y="287"/>
                  </a:lnTo>
                  <a:lnTo>
                    <a:pt x="108" y="345"/>
                  </a:lnTo>
                  <a:lnTo>
                    <a:pt x="123" y="403"/>
                  </a:lnTo>
                  <a:lnTo>
                    <a:pt x="137" y="462"/>
                  </a:lnTo>
                  <a:lnTo>
                    <a:pt x="150" y="521"/>
                  </a:lnTo>
                  <a:lnTo>
                    <a:pt x="162" y="581"/>
                  </a:lnTo>
                  <a:lnTo>
                    <a:pt x="172" y="641"/>
                  </a:lnTo>
                  <a:lnTo>
                    <a:pt x="182" y="701"/>
                  </a:lnTo>
                  <a:lnTo>
                    <a:pt x="190" y="762"/>
                  </a:lnTo>
                  <a:lnTo>
                    <a:pt x="197" y="823"/>
                  </a:lnTo>
                  <a:lnTo>
                    <a:pt x="202" y="885"/>
                  </a:lnTo>
                  <a:lnTo>
                    <a:pt x="208" y="946"/>
                  </a:lnTo>
                  <a:lnTo>
                    <a:pt x="211" y="1008"/>
                  </a:lnTo>
                  <a:lnTo>
                    <a:pt x="213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0" y="1260"/>
                  </a:lnTo>
                  <a:lnTo>
                    <a:pt x="207" y="1323"/>
                  </a:lnTo>
                  <a:lnTo>
                    <a:pt x="200" y="1387"/>
                  </a:lnTo>
                  <a:lnTo>
                    <a:pt x="194" y="1450"/>
                  </a:lnTo>
                  <a:lnTo>
                    <a:pt x="185" y="1514"/>
                  </a:lnTo>
                  <a:lnTo>
                    <a:pt x="175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5" y="1770"/>
                  </a:lnTo>
                  <a:lnTo>
                    <a:pt x="118" y="1835"/>
                  </a:lnTo>
                  <a:lnTo>
                    <a:pt x="100" y="1899"/>
                  </a:lnTo>
                  <a:lnTo>
                    <a:pt x="79" y="1964"/>
                  </a:lnTo>
                  <a:lnTo>
                    <a:pt x="246" y="1950"/>
                  </a:lnTo>
                  <a:lnTo>
                    <a:pt x="284" y="1870"/>
                  </a:lnTo>
                  <a:lnTo>
                    <a:pt x="317" y="1804"/>
                  </a:lnTo>
                  <a:lnTo>
                    <a:pt x="346" y="1746"/>
                  </a:lnTo>
                  <a:lnTo>
                    <a:pt x="370" y="1696"/>
                  </a:lnTo>
                  <a:lnTo>
                    <a:pt x="393" y="1649"/>
                  </a:lnTo>
                  <a:lnTo>
                    <a:pt x="413" y="1606"/>
                  </a:lnTo>
                  <a:lnTo>
                    <a:pt x="422" y="1583"/>
                  </a:lnTo>
                  <a:lnTo>
                    <a:pt x="432" y="1560"/>
                  </a:lnTo>
                  <a:lnTo>
                    <a:pt x="440" y="1536"/>
                  </a:lnTo>
                  <a:lnTo>
                    <a:pt x="448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4" name="Freeform 213"/>
            <p:cNvSpPr>
              <a:spLocks/>
            </p:cNvSpPr>
            <p:nvPr/>
          </p:nvSpPr>
          <p:spPr bwMode="auto">
            <a:xfrm>
              <a:off x="2632076" y="334963"/>
              <a:ext cx="82550" cy="65088"/>
            </a:xfrm>
            <a:custGeom>
              <a:avLst/>
              <a:gdLst>
                <a:gd name="T0" fmla="*/ 2147483647 w 768"/>
                <a:gd name="T1" fmla="*/ 2147483647 h 603"/>
                <a:gd name="T2" fmla="*/ 2147483647 w 768"/>
                <a:gd name="T3" fmla="*/ 2147483647 h 603"/>
                <a:gd name="T4" fmla="*/ 2147483647 w 768"/>
                <a:gd name="T5" fmla="*/ 2147483647 h 603"/>
                <a:gd name="T6" fmla="*/ 2147483647 w 768"/>
                <a:gd name="T7" fmla="*/ 2147483647 h 603"/>
                <a:gd name="T8" fmla="*/ 2147483647 w 768"/>
                <a:gd name="T9" fmla="*/ 2147483647 h 603"/>
                <a:gd name="T10" fmla="*/ 2147483647 w 768"/>
                <a:gd name="T11" fmla="*/ 2147483647 h 603"/>
                <a:gd name="T12" fmla="*/ 2147483647 w 768"/>
                <a:gd name="T13" fmla="*/ 2147483647 h 603"/>
                <a:gd name="T14" fmla="*/ 2147483647 w 768"/>
                <a:gd name="T15" fmla="*/ 2147483647 h 603"/>
                <a:gd name="T16" fmla="*/ 2147483647 w 768"/>
                <a:gd name="T17" fmla="*/ 2147483647 h 603"/>
                <a:gd name="T18" fmla="*/ 2147483647 w 768"/>
                <a:gd name="T19" fmla="*/ 2147483647 h 603"/>
                <a:gd name="T20" fmla="*/ 2147483647 w 768"/>
                <a:gd name="T21" fmla="*/ 2147483647 h 603"/>
                <a:gd name="T22" fmla="*/ 2147483647 w 768"/>
                <a:gd name="T23" fmla="*/ 2147483647 h 603"/>
                <a:gd name="T24" fmla="*/ 2147483647 w 768"/>
                <a:gd name="T25" fmla="*/ 2147483647 h 603"/>
                <a:gd name="T26" fmla="*/ 2147483647 w 768"/>
                <a:gd name="T27" fmla="*/ 2147483647 h 603"/>
                <a:gd name="T28" fmla="*/ 2147483647 w 768"/>
                <a:gd name="T29" fmla="*/ 2147483647 h 603"/>
                <a:gd name="T30" fmla="*/ 2147483647 w 768"/>
                <a:gd name="T31" fmla="*/ 2147483647 h 603"/>
                <a:gd name="T32" fmla="*/ 2147483647 w 768"/>
                <a:gd name="T33" fmla="*/ 2147483647 h 603"/>
                <a:gd name="T34" fmla="*/ 2147483647 w 768"/>
                <a:gd name="T35" fmla="*/ 2147483647 h 603"/>
                <a:gd name="T36" fmla="*/ 2147483647 w 768"/>
                <a:gd name="T37" fmla="*/ 2147483647 h 603"/>
                <a:gd name="T38" fmla="*/ 2147483647 w 768"/>
                <a:gd name="T39" fmla="*/ 2147483647 h 603"/>
                <a:gd name="T40" fmla="*/ 2147483647 w 768"/>
                <a:gd name="T41" fmla="*/ 2147483647 h 603"/>
                <a:gd name="T42" fmla="*/ 2147483647 w 768"/>
                <a:gd name="T43" fmla="*/ 2147483647 h 603"/>
                <a:gd name="T44" fmla="*/ 2147483647 w 768"/>
                <a:gd name="T45" fmla="*/ 2147483647 h 603"/>
                <a:gd name="T46" fmla="*/ 2147483647 w 768"/>
                <a:gd name="T47" fmla="*/ 2147483647 h 603"/>
                <a:gd name="T48" fmla="*/ 2147483647 w 768"/>
                <a:gd name="T49" fmla="*/ 2147483647 h 603"/>
                <a:gd name="T50" fmla="*/ 2147483647 w 768"/>
                <a:gd name="T51" fmla="*/ 2147483647 h 603"/>
                <a:gd name="T52" fmla="*/ 2147483647 w 768"/>
                <a:gd name="T53" fmla="*/ 2147483647 h 603"/>
                <a:gd name="T54" fmla="*/ 2147483647 w 768"/>
                <a:gd name="T55" fmla="*/ 2147483647 h 603"/>
                <a:gd name="T56" fmla="*/ 2147483647 w 768"/>
                <a:gd name="T57" fmla="*/ 2147483647 h 603"/>
                <a:gd name="T58" fmla="*/ 2147483647 w 768"/>
                <a:gd name="T59" fmla="*/ 2147483647 h 603"/>
                <a:gd name="T60" fmla="*/ 2147483647 w 768"/>
                <a:gd name="T61" fmla="*/ 2147483647 h 603"/>
                <a:gd name="T62" fmla="*/ 2147483647 w 768"/>
                <a:gd name="T63" fmla="*/ 2147483647 h 603"/>
                <a:gd name="T64" fmla="*/ 2147483647 w 768"/>
                <a:gd name="T65" fmla="*/ 2147483647 h 603"/>
                <a:gd name="T66" fmla="*/ 2147483647 w 768"/>
                <a:gd name="T67" fmla="*/ 2147483647 h 603"/>
                <a:gd name="T68" fmla="*/ 2147483647 w 768"/>
                <a:gd name="T69" fmla="*/ 2147483647 h 603"/>
                <a:gd name="T70" fmla="*/ 2147483647 w 768"/>
                <a:gd name="T71" fmla="*/ 2147483647 h 603"/>
                <a:gd name="T72" fmla="*/ 2147483647 w 768"/>
                <a:gd name="T73" fmla="*/ 2147483647 h 603"/>
                <a:gd name="T74" fmla="*/ 2147483647 w 768"/>
                <a:gd name="T75" fmla="*/ 2147483647 h 6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68"/>
                <a:gd name="T115" fmla="*/ 0 h 603"/>
                <a:gd name="T116" fmla="*/ 768 w 768"/>
                <a:gd name="T117" fmla="*/ 603 h 60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68" h="603">
                  <a:moveTo>
                    <a:pt x="480" y="601"/>
                  </a:moveTo>
                  <a:lnTo>
                    <a:pt x="464" y="603"/>
                  </a:lnTo>
                  <a:lnTo>
                    <a:pt x="446" y="603"/>
                  </a:lnTo>
                  <a:lnTo>
                    <a:pt x="429" y="601"/>
                  </a:lnTo>
                  <a:lnTo>
                    <a:pt x="411" y="597"/>
                  </a:lnTo>
                  <a:lnTo>
                    <a:pt x="394" y="591"/>
                  </a:lnTo>
                  <a:lnTo>
                    <a:pt x="375" y="584"/>
                  </a:lnTo>
                  <a:lnTo>
                    <a:pt x="357" y="574"/>
                  </a:lnTo>
                  <a:lnTo>
                    <a:pt x="340" y="564"/>
                  </a:lnTo>
                  <a:lnTo>
                    <a:pt x="321" y="552"/>
                  </a:lnTo>
                  <a:lnTo>
                    <a:pt x="303" y="539"/>
                  </a:lnTo>
                  <a:lnTo>
                    <a:pt x="285" y="526"/>
                  </a:lnTo>
                  <a:lnTo>
                    <a:pt x="267" y="510"/>
                  </a:lnTo>
                  <a:lnTo>
                    <a:pt x="250" y="495"/>
                  </a:lnTo>
                  <a:lnTo>
                    <a:pt x="232" y="479"/>
                  </a:lnTo>
                  <a:lnTo>
                    <a:pt x="214" y="461"/>
                  </a:lnTo>
                  <a:lnTo>
                    <a:pt x="198" y="445"/>
                  </a:lnTo>
                  <a:lnTo>
                    <a:pt x="165" y="410"/>
                  </a:lnTo>
                  <a:lnTo>
                    <a:pt x="134" y="375"/>
                  </a:lnTo>
                  <a:lnTo>
                    <a:pt x="104" y="341"/>
                  </a:lnTo>
                  <a:lnTo>
                    <a:pt x="78" y="310"/>
                  </a:lnTo>
                  <a:lnTo>
                    <a:pt x="53" y="281"/>
                  </a:lnTo>
                  <a:lnTo>
                    <a:pt x="32" y="257"/>
                  </a:lnTo>
                  <a:lnTo>
                    <a:pt x="14" y="238"/>
                  </a:lnTo>
                  <a:lnTo>
                    <a:pt x="0" y="224"/>
                  </a:lnTo>
                  <a:lnTo>
                    <a:pt x="3" y="224"/>
                  </a:lnTo>
                  <a:lnTo>
                    <a:pt x="13" y="224"/>
                  </a:lnTo>
                  <a:lnTo>
                    <a:pt x="30" y="225"/>
                  </a:lnTo>
                  <a:lnTo>
                    <a:pt x="52" y="224"/>
                  </a:lnTo>
                  <a:lnTo>
                    <a:pt x="82" y="223"/>
                  </a:lnTo>
                  <a:lnTo>
                    <a:pt x="118" y="220"/>
                  </a:lnTo>
                  <a:lnTo>
                    <a:pt x="159" y="215"/>
                  </a:lnTo>
                  <a:lnTo>
                    <a:pt x="206" y="207"/>
                  </a:lnTo>
                  <a:lnTo>
                    <a:pt x="233" y="202"/>
                  </a:lnTo>
                  <a:lnTo>
                    <a:pt x="259" y="197"/>
                  </a:lnTo>
                  <a:lnTo>
                    <a:pt x="288" y="190"/>
                  </a:lnTo>
                  <a:lnTo>
                    <a:pt x="317" y="183"/>
                  </a:lnTo>
                  <a:lnTo>
                    <a:pt x="349" y="173"/>
                  </a:lnTo>
                  <a:lnTo>
                    <a:pt x="380" y="164"/>
                  </a:lnTo>
                  <a:lnTo>
                    <a:pt x="414" y="154"/>
                  </a:lnTo>
                  <a:lnTo>
                    <a:pt x="449" y="142"/>
                  </a:lnTo>
                  <a:lnTo>
                    <a:pt x="484" y="130"/>
                  </a:lnTo>
                  <a:lnTo>
                    <a:pt x="522" y="115"/>
                  </a:lnTo>
                  <a:lnTo>
                    <a:pt x="559" y="99"/>
                  </a:lnTo>
                  <a:lnTo>
                    <a:pt x="599" y="83"/>
                  </a:lnTo>
                  <a:lnTo>
                    <a:pt x="640" y="65"/>
                  </a:lnTo>
                  <a:lnTo>
                    <a:pt x="682" y="44"/>
                  </a:lnTo>
                  <a:lnTo>
                    <a:pt x="724" y="23"/>
                  </a:lnTo>
                  <a:lnTo>
                    <a:pt x="768" y="0"/>
                  </a:lnTo>
                  <a:lnTo>
                    <a:pt x="765" y="7"/>
                  </a:lnTo>
                  <a:lnTo>
                    <a:pt x="763" y="15"/>
                  </a:lnTo>
                  <a:lnTo>
                    <a:pt x="761" y="26"/>
                  </a:lnTo>
                  <a:lnTo>
                    <a:pt x="759" y="39"/>
                  </a:lnTo>
                  <a:lnTo>
                    <a:pt x="754" y="71"/>
                  </a:lnTo>
                  <a:lnTo>
                    <a:pt x="750" y="108"/>
                  </a:lnTo>
                  <a:lnTo>
                    <a:pt x="744" y="152"/>
                  </a:lnTo>
                  <a:lnTo>
                    <a:pt x="737" y="200"/>
                  </a:lnTo>
                  <a:lnTo>
                    <a:pt x="733" y="224"/>
                  </a:lnTo>
                  <a:lnTo>
                    <a:pt x="728" y="250"/>
                  </a:lnTo>
                  <a:lnTo>
                    <a:pt x="722" y="275"/>
                  </a:lnTo>
                  <a:lnTo>
                    <a:pt x="716" y="301"/>
                  </a:lnTo>
                  <a:lnTo>
                    <a:pt x="710" y="327"/>
                  </a:lnTo>
                  <a:lnTo>
                    <a:pt x="702" y="353"/>
                  </a:lnTo>
                  <a:lnTo>
                    <a:pt x="694" y="378"/>
                  </a:lnTo>
                  <a:lnTo>
                    <a:pt x="685" y="402"/>
                  </a:lnTo>
                  <a:lnTo>
                    <a:pt x="675" y="427"/>
                  </a:lnTo>
                  <a:lnTo>
                    <a:pt x="663" y="450"/>
                  </a:lnTo>
                  <a:lnTo>
                    <a:pt x="651" y="473"/>
                  </a:lnTo>
                  <a:lnTo>
                    <a:pt x="637" y="493"/>
                  </a:lnTo>
                  <a:lnTo>
                    <a:pt x="623" y="513"/>
                  </a:lnTo>
                  <a:lnTo>
                    <a:pt x="606" y="532"/>
                  </a:lnTo>
                  <a:lnTo>
                    <a:pt x="589" y="548"/>
                  </a:lnTo>
                  <a:lnTo>
                    <a:pt x="571" y="563"/>
                  </a:lnTo>
                  <a:lnTo>
                    <a:pt x="550" y="576"/>
                  </a:lnTo>
                  <a:lnTo>
                    <a:pt x="529" y="587"/>
                  </a:lnTo>
                  <a:lnTo>
                    <a:pt x="506" y="596"/>
                  </a:lnTo>
                  <a:lnTo>
                    <a:pt x="480" y="601"/>
                  </a:lnTo>
                  <a:close/>
                </a:path>
              </a:pathLst>
            </a:custGeom>
            <a:solidFill>
              <a:srgbClr val="B0635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5" name="Freeform 214"/>
            <p:cNvSpPr>
              <a:spLocks/>
            </p:cNvSpPr>
            <p:nvPr/>
          </p:nvSpPr>
          <p:spPr bwMode="auto">
            <a:xfrm>
              <a:off x="2660651" y="354013"/>
              <a:ext cx="50800" cy="46038"/>
            </a:xfrm>
            <a:custGeom>
              <a:avLst/>
              <a:gdLst>
                <a:gd name="T0" fmla="*/ 0 w 481"/>
                <a:gd name="T1" fmla="*/ 2147483647 h 425"/>
                <a:gd name="T2" fmla="*/ 2147483647 w 481"/>
                <a:gd name="T3" fmla="*/ 2147483647 h 425"/>
                <a:gd name="T4" fmla="*/ 2147483647 w 481"/>
                <a:gd name="T5" fmla="*/ 2147483647 h 425"/>
                <a:gd name="T6" fmla="*/ 2147483647 w 481"/>
                <a:gd name="T7" fmla="*/ 2147483647 h 425"/>
                <a:gd name="T8" fmla="*/ 2147483647 w 481"/>
                <a:gd name="T9" fmla="*/ 2147483647 h 425"/>
                <a:gd name="T10" fmla="*/ 2147483647 w 481"/>
                <a:gd name="T11" fmla="*/ 2147483647 h 425"/>
                <a:gd name="T12" fmla="*/ 2147483647 w 481"/>
                <a:gd name="T13" fmla="*/ 2147483647 h 425"/>
                <a:gd name="T14" fmla="*/ 2147483647 w 481"/>
                <a:gd name="T15" fmla="*/ 2147483647 h 425"/>
                <a:gd name="T16" fmla="*/ 2147483647 w 481"/>
                <a:gd name="T17" fmla="*/ 2147483647 h 425"/>
                <a:gd name="T18" fmla="*/ 2147483647 w 481"/>
                <a:gd name="T19" fmla="*/ 2147483647 h 425"/>
                <a:gd name="T20" fmla="*/ 2147483647 w 481"/>
                <a:gd name="T21" fmla="*/ 2147483647 h 425"/>
                <a:gd name="T22" fmla="*/ 2147483647 w 481"/>
                <a:gd name="T23" fmla="*/ 2147483647 h 425"/>
                <a:gd name="T24" fmla="*/ 2147483647 w 481"/>
                <a:gd name="T25" fmla="*/ 2147483647 h 425"/>
                <a:gd name="T26" fmla="*/ 2147483647 w 481"/>
                <a:gd name="T27" fmla="*/ 2147483647 h 425"/>
                <a:gd name="T28" fmla="*/ 2147483647 w 481"/>
                <a:gd name="T29" fmla="*/ 2147483647 h 425"/>
                <a:gd name="T30" fmla="*/ 2147483647 w 481"/>
                <a:gd name="T31" fmla="*/ 2147483647 h 425"/>
                <a:gd name="T32" fmla="*/ 2147483647 w 481"/>
                <a:gd name="T33" fmla="*/ 2147483647 h 425"/>
                <a:gd name="T34" fmla="*/ 2147483647 w 481"/>
                <a:gd name="T35" fmla="*/ 2147483647 h 425"/>
                <a:gd name="T36" fmla="*/ 2147483647 w 481"/>
                <a:gd name="T37" fmla="*/ 2147483647 h 425"/>
                <a:gd name="T38" fmla="*/ 2147483647 w 481"/>
                <a:gd name="T39" fmla="*/ 2147483647 h 425"/>
                <a:gd name="T40" fmla="*/ 2147483647 w 481"/>
                <a:gd name="T41" fmla="*/ 2147483647 h 425"/>
                <a:gd name="T42" fmla="*/ 2147483647 w 481"/>
                <a:gd name="T43" fmla="*/ 2147483647 h 425"/>
                <a:gd name="T44" fmla="*/ 2147483647 w 481"/>
                <a:gd name="T45" fmla="*/ 2147483647 h 425"/>
                <a:gd name="T46" fmla="*/ 2147483647 w 481"/>
                <a:gd name="T47" fmla="*/ 2147483647 h 425"/>
                <a:gd name="T48" fmla="*/ 2147483647 w 481"/>
                <a:gd name="T49" fmla="*/ 2147483647 h 425"/>
                <a:gd name="T50" fmla="*/ 2147483647 w 481"/>
                <a:gd name="T51" fmla="*/ 2147483647 h 425"/>
                <a:gd name="T52" fmla="*/ 2147483647 w 481"/>
                <a:gd name="T53" fmla="*/ 2147483647 h 425"/>
                <a:gd name="T54" fmla="*/ 2147483647 w 481"/>
                <a:gd name="T55" fmla="*/ 2147483647 h 425"/>
                <a:gd name="T56" fmla="*/ 2147483647 w 481"/>
                <a:gd name="T57" fmla="*/ 2147483647 h 425"/>
                <a:gd name="T58" fmla="*/ 2147483647 w 481"/>
                <a:gd name="T59" fmla="*/ 2147483647 h 425"/>
                <a:gd name="T60" fmla="*/ 2147483647 w 481"/>
                <a:gd name="T61" fmla="*/ 2147483647 h 425"/>
                <a:gd name="T62" fmla="*/ 2147483647 w 481"/>
                <a:gd name="T63" fmla="*/ 2147483647 h 425"/>
                <a:gd name="T64" fmla="*/ 2147483647 w 481"/>
                <a:gd name="T65" fmla="*/ 2147483647 h 425"/>
                <a:gd name="T66" fmla="*/ 2147483647 w 481"/>
                <a:gd name="T67" fmla="*/ 2147483647 h 425"/>
                <a:gd name="T68" fmla="*/ 2147483647 w 481"/>
                <a:gd name="T69" fmla="*/ 2147483647 h 425"/>
                <a:gd name="T70" fmla="*/ 2147483647 w 481"/>
                <a:gd name="T71" fmla="*/ 2147483647 h 425"/>
                <a:gd name="T72" fmla="*/ 2147483647 w 481"/>
                <a:gd name="T73" fmla="*/ 2147483647 h 425"/>
                <a:gd name="T74" fmla="*/ 2147483647 w 481"/>
                <a:gd name="T75" fmla="*/ 2147483647 h 425"/>
                <a:gd name="T76" fmla="*/ 2147483647 w 481"/>
                <a:gd name="T77" fmla="*/ 0 h 425"/>
                <a:gd name="T78" fmla="*/ 2147483647 w 481"/>
                <a:gd name="T79" fmla="*/ 2147483647 h 425"/>
                <a:gd name="T80" fmla="*/ 2147483647 w 481"/>
                <a:gd name="T81" fmla="*/ 2147483647 h 425"/>
                <a:gd name="T82" fmla="*/ 2147483647 w 481"/>
                <a:gd name="T83" fmla="*/ 2147483647 h 425"/>
                <a:gd name="T84" fmla="*/ 2147483647 w 481"/>
                <a:gd name="T85" fmla="*/ 2147483647 h 425"/>
                <a:gd name="T86" fmla="*/ 2147483647 w 481"/>
                <a:gd name="T87" fmla="*/ 2147483647 h 425"/>
                <a:gd name="T88" fmla="*/ 2147483647 w 481"/>
                <a:gd name="T89" fmla="*/ 2147483647 h 425"/>
                <a:gd name="T90" fmla="*/ 2147483647 w 481"/>
                <a:gd name="T91" fmla="*/ 2147483647 h 425"/>
                <a:gd name="T92" fmla="*/ 2147483647 w 481"/>
                <a:gd name="T93" fmla="*/ 2147483647 h 425"/>
                <a:gd name="T94" fmla="*/ 2147483647 w 481"/>
                <a:gd name="T95" fmla="*/ 2147483647 h 425"/>
                <a:gd name="T96" fmla="*/ 2147483647 w 481"/>
                <a:gd name="T97" fmla="*/ 2147483647 h 425"/>
                <a:gd name="T98" fmla="*/ 2147483647 w 481"/>
                <a:gd name="T99" fmla="*/ 2147483647 h 425"/>
                <a:gd name="T100" fmla="*/ 2147483647 w 481"/>
                <a:gd name="T101" fmla="*/ 2147483647 h 425"/>
                <a:gd name="T102" fmla="*/ 2147483647 w 481"/>
                <a:gd name="T103" fmla="*/ 2147483647 h 425"/>
                <a:gd name="T104" fmla="*/ 2147483647 w 481"/>
                <a:gd name="T105" fmla="*/ 2147483647 h 425"/>
                <a:gd name="T106" fmla="*/ 2147483647 w 481"/>
                <a:gd name="T107" fmla="*/ 2147483647 h 425"/>
                <a:gd name="T108" fmla="*/ 0 w 481"/>
                <a:gd name="T109" fmla="*/ 2147483647 h 4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1"/>
                <a:gd name="T166" fmla="*/ 0 h 425"/>
                <a:gd name="T167" fmla="*/ 481 w 481"/>
                <a:gd name="T168" fmla="*/ 425 h 4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1" h="425">
                  <a:moveTo>
                    <a:pt x="0" y="324"/>
                  </a:moveTo>
                  <a:lnTo>
                    <a:pt x="28" y="348"/>
                  </a:lnTo>
                  <a:lnTo>
                    <a:pt x="56" y="368"/>
                  </a:lnTo>
                  <a:lnTo>
                    <a:pt x="69" y="378"/>
                  </a:lnTo>
                  <a:lnTo>
                    <a:pt x="84" y="387"/>
                  </a:lnTo>
                  <a:lnTo>
                    <a:pt x="98" y="395"/>
                  </a:lnTo>
                  <a:lnTo>
                    <a:pt x="112" y="403"/>
                  </a:lnTo>
                  <a:lnTo>
                    <a:pt x="126" y="409"/>
                  </a:lnTo>
                  <a:lnTo>
                    <a:pt x="140" y="414"/>
                  </a:lnTo>
                  <a:lnTo>
                    <a:pt x="154" y="418"/>
                  </a:lnTo>
                  <a:lnTo>
                    <a:pt x="168" y="422"/>
                  </a:lnTo>
                  <a:lnTo>
                    <a:pt x="181" y="424"/>
                  </a:lnTo>
                  <a:lnTo>
                    <a:pt x="195" y="425"/>
                  </a:lnTo>
                  <a:lnTo>
                    <a:pt x="208" y="424"/>
                  </a:lnTo>
                  <a:lnTo>
                    <a:pt x="221" y="422"/>
                  </a:lnTo>
                  <a:lnTo>
                    <a:pt x="237" y="419"/>
                  </a:lnTo>
                  <a:lnTo>
                    <a:pt x="254" y="414"/>
                  </a:lnTo>
                  <a:lnTo>
                    <a:pt x="269" y="409"/>
                  </a:lnTo>
                  <a:lnTo>
                    <a:pt x="283" y="402"/>
                  </a:lnTo>
                  <a:lnTo>
                    <a:pt x="296" y="394"/>
                  </a:lnTo>
                  <a:lnTo>
                    <a:pt x="310" y="385"/>
                  </a:lnTo>
                  <a:lnTo>
                    <a:pt x="322" y="376"/>
                  </a:lnTo>
                  <a:lnTo>
                    <a:pt x="334" y="366"/>
                  </a:lnTo>
                  <a:lnTo>
                    <a:pt x="345" y="355"/>
                  </a:lnTo>
                  <a:lnTo>
                    <a:pt x="356" y="344"/>
                  </a:lnTo>
                  <a:lnTo>
                    <a:pt x="367" y="331"/>
                  </a:lnTo>
                  <a:lnTo>
                    <a:pt x="376" y="318"/>
                  </a:lnTo>
                  <a:lnTo>
                    <a:pt x="385" y="305"/>
                  </a:lnTo>
                  <a:lnTo>
                    <a:pt x="393" y="291"/>
                  </a:lnTo>
                  <a:lnTo>
                    <a:pt x="401" y="276"/>
                  </a:lnTo>
                  <a:lnTo>
                    <a:pt x="409" y="261"/>
                  </a:lnTo>
                  <a:lnTo>
                    <a:pt x="423" y="230"/>
                  </a:lnTo>
                  <a:lnTo>
                    <a:pt x="435" y="198"/>
                  </a:lnTo>
                  <a:lnTo>
                    <a:pt x="446" y="164"/>
                  </a:lnTo>
                  <a:lnTo>
                    <a:pt x="455" y="131"/>
                  </a:lnTo>
                  <a:lnTo>
                    <a:pt x="463" y="97"/>
                  </a:lnTo>
                  <a:lnTo>
                    <a:pt x="471" y="65"/>
                  </a:lnTo>
                  <a:lnTo>
                    <a:pt x="476" y="31"/>
                  </a:lnTo>
                  <a:lnTo>
                    <a:pt x="481" y="0"/>
                  </a:lnTo>
                  <a:lnTo>
                    <a:pt x="447" y="12"/>
                  </a:lnTo>
                  <a:lnTo>
                    <a:pt x="412" y="25"/>
                  </a:lnTo>
                  <a:lnTo>
                    <a:pt x="379" y="38"/>
                  </a:lnTo>
                  <a:lnTo>
                    <a:pt x="346" y="53"/>
                  </a:lnTo>
                  <a:lnTo>
                    <a:pt x="314" y="70"/>
                  </a:lnTo>
                  <a:lnTo>
                    <a:pt x="282" y="87"/>
                  </a:lnTo>
                  <a:lnTo>
                    <a:pt x="251" y="105"/>
                  </a:lnTo>
                  <a:lnTo>
                    <a:pt x="220" y="125"/>
                  </a:lnTo>
                  <a:lnTo>
                    <a:pt x="191" y="145"/>
                  </a:lnTo>
                  <a:lnTo>
                    <a:pt x="161" y="166"/>
                  </a:lnTo>
                  <a:lnTo>
                    <a:pt x="132" y="190"/>
                  </a:lnTo>
                  <a:lnTo>
                    <a:pt x="104" y="214"/>
                  </a:lnTo>
                  <a:lnTo>
                    <a:pt x="78" y="240"/>
                  </a:lnTo>
                  <a:lnTo>
                    <a:pt x="51" y="266"/>
                  </a:lnTo>
                  <a:lnTo>
                    <a:pt x="25" y="295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BE85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531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3599" y="3571876"/>
            <a:ext cx="402287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46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1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6294554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현장컨설팅 대상 및 제공서비스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7892" y="904950"/>
            <a:ext cx="7570344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 smtClean="0">
                <a:latin typeface="+mn-ea"/>
              </a:rPr>
              <a:t>  ❏ 대상 </a:t>
            </a:r>
            <a:r>
              <a:rPr lang="en-US" altLang="ko-KR" dirty="0" smtClean="0">
                <a:latin typeface="+mn-ea"/>
              </a:rPr>
              <a:t>: </a:t>
            </a:r>
            <a:r>
              <a:rPr lang="ko-KR" altLang="en-US" b="1" dirty="0" smtClean="0">
                <a:latin typeface="+mn-ea"/>
              </a:rPr>
              <a:t>한우선형심사 실시 농가</a:t>
            </a:r>
            <a:r>
              <a:rPr lang="ko-KR" altLang="en-US" dirty="0" smtClean="0">
                <a:latin typeface="+mn-ea"/>
              </a:rPr>
              <a:t> 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 ❏ 제공 서비스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dirty="0" smtClean="0">
                <a:latin typeface="+mn-ea"/>
              </a:rPr>
              <a:t>  </a:t>
            </a:r>
            <a:r>
              <a:rPr lang="ko-KR" altLang="en-US" dirty="0" smtClean="0">
                <a:latin typeface="+mn-ea"/>
              </a:rPr>
              <a:t> </a:t>
            </a:r>
            <a:r>
              <a:rPr lang="en-US" altLang="ko-KR" dirty="0" smtClean="0">
                <a:latin typeface="+mn-ea"/>
              </a:rPr>
              <a:t>- </a:t>
            </a:r>
            <a:r>
              <a:rPr lang="ko-KR" altLang="en-US" b="1" dirty="0" smtClean="0">
                <a:solidFill>
                  <a:srgbClr val="FF0000"/>
                </a:solidFill>
                <a:latin typeface="+mn-ea"/>
              </a:rPr>
              <a:t>선형심사 결과표</a:t>
            </a:r>
            <a:endParaRPr lang="en-US" altLang="ko-KR" b="1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dirty="0" smtClean="0">
                <a:latin typeface="+mn-ea"/>
              </a:rPr>
              <a:t>   -</a:t>
            </a:r>
            <a:r>
              <a:rPr lang="ko-KR" altLang="en-US" dirty="0" smtClean="0">
                <a:latin typeface="+mn-ea"/>
              </a:rPr>
              <a:t> 등록 </a:t>
            </a:r>
            <a:r>
              <a:rPr lang="ko-KR" altLang="en-US" dirty="0" err="1" smtClean="0">
                <a:latin typeface="+mn-ea"/>
              </a:rPr>
              <a:t>구분별</a:t>
            </a:r>
            <a:r>
              <a:rPr lang="ko-KR" altLang="en-US" dirty="0" smtClean="0">
                <a:latin typeface="+mn-ea"/>
              </a:rPr>
              <a:t> 사육현황</a:t>
            </a:r>
            <a:r>
              <a:rPr lang="en-US" altLang="ko-KR" dirty="0" smtClean="0">
                <a:latin typeface="+mn-ea"/>
              </a:rPr>
              <a:t>(</a:t>
            </a:r>
            <a:r>
              <a:rPr lang="ko-KR" altLang="en-US" dirty="0" smtClean="0">
                <a:latin typeface="+mn-ea"/>
              </a:rPr>
              <a:t>성별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smtClean="0">
                <a:latin typeface="+mn-ea"/>
              </a:rPr>
              <a:t>연령별</a:t>
            </a:r>
            <a:r>
              <a:rPr lang="en-US" altLang="ko-KR" dirty="0" smtClean="0">
                <a:latin typeface="+mn-ea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dirty="0" smtClean="0">
                <a:latin typeface="+mn-ea"/>
              </a:rPr>
              <a:t>   </a:t>
            </a:r>
            <a:r>
              <a:rPr lang="en-US" altLang="ko-KR" dirty="0" smtClean="0">
                <a:latin typeface="+mn-ea"/>
              </a:rPr>
              <a:t>-</a:t>
            </a:r>
            <a:r>
              <a:rPr lang="ko-KR" altLang="en-US" dirty="0" smtClean="0">
                <a:latin typeface="+mn-ea"/>
              </a:rPr>
              <a:t> </a:t>
            </a:r>
            <a:r>
              <a:rPr lang="ko-KR" altLang="en-US" dirty="0" err="1" smtClean="0">
                <a:latin typeface="+mn-ea"/>
              </a:rPr>
              <a:t>개체별</a:t>
            </a:r>
            <a:r>
              <a:rPr lang="ko-KR" altLang="en-US" dirty="0" smtClean="0">
                <a:latin typeface="+mn-ea"/>
              </a:rPr>
              <a:t> 등록내역</a:t>
            </a:r>
          </a:p>
          <a:p>
            <a:pPr>
              <a:lnSpc>
                <a:spcPct val="200000"/>
              </a:lnSpc>
            </a:pPr>
            <a:r>
              <a:rPr lang="ko-KR" altLang="en-US" dirty="0" smtClean="0">
                <a:latin typeface="+mn-ea"/>
              </a:rPr>
              <a:t>   </a:t>
            </a:r>
            <a:r>
              <a:rPr lang="en-US" altLang="ko-KR" dirty="0" smtClean="0">
                <a:latin typeface="+mn-ea"/>
              </a:rPr>
              <a:t>-</a:t>
            </a:r>
            <a:r>
              <a:rPr lang="ko-KR" altLang="en-US" dirty="0" smtClean="0">
                <a:latin typeface="+mn-ea"/>
              </a:rPr>
              <a:t> </a:t>
            </a:r>
            <a:r>
              <a:rPr lang="ko-KR" altLang="en-US" dirty="0" err="1" smtClean="0">
                <a:latin typeface="+mn-ea"/>
              </a:rPr>
              <a:t>개체별</a:t>
            </a:r>
            <a:r>
              <a:rPr lang="ko-KR" altLang="en-US" dirty="0" smtClean="0">
                <a:latin typeface="+mn-ea"/>
              </a:rPr>
              <a:t> 유전능력 및 개량 방향</a:t>
            </a:r>
          </a:p>
          <a:p>
            <a:pPr>
              <a:lnSpc>
                <a:spcPct val="200000"/>
              </a:lnSpc>
            </a:pPr>
            <a:r>
              <a:rPr lang="en-US" altLang="ko-KR" dirty="0" smtClean="0">
                <a:latin typeface="+mn-ea"/>
              </a:rPr>
              <a:t>   -</a:t>
            </a:r>
            <a:r>
              <a:rPr lang="ko-KR" altLang="en-US" dirty="0" smtClean="0">
                <a:latin typeface="+mn-ea"/>
              </a:rPr>
              <a:t> </a:t>
            </a:r>
            <a:r>
              <a:rPr lang="ko-KR" altLang="en-US" b="1" dirty="0" err="1" smtClean="0">
                <a:solidFill>
                  <a:srgbClr val="FF0000"/>
                </a:solidFill>
                <a:latin typeface="+mn-ea"/>
              </a:rPr>
              <a:t>개체별</a:t>
            </a:r>
            <a:r>
              <a:rPr lang="ko-KR" altLang="en-US" b="1" dirty="0" smtClean="0">
                <a:solidFill>
                  <a:srgbClr val="FF0000"/>
                </a:solidFill>
                <a:latin typeface="+mn-ea"/>
              </a:rPr>
              <a:t> 계획교배 지침 및 보증 </a:t>
            </a:r>
            <a:r>
              <a:rPr lang="ko-KR" altLang="en-US" b="1" dirty="0" err="1" smtClean="0">
                <a:solidFill>
                  <a:srgbClr val="FF0000"/>
                </a:solidFill>
                <a:latin typeface="+mn-ea"/>
              </a:rPr>
              <a:t>씨수소</a:t>
            </a:r>
            <a:r>
              <a:rPr lang="ko-KR" altLang="en-US" b="1" dirty="0" smtClean="0">
                <a:solidFill>
                  <a:srgbClr val="FF0000"/>
                </a:solidFill>
                <a:latin typeface="+mn-ea"/>
              </a:rPr>
              <a:t> 추천내역</a:t>
            </a:r>
          </a:p>
          <a:p>
            <a:pPr>
              <a:lnSpc>
                <a:spcPct val="200000"/>
              </a:lnSpc>
            </a:pPr>
            <a:r>
              <a:rPr lang="en-US" altLang="ko-KR" dirty="0" smtClean="0">
                <a:latin typeface="+mn-ea"/>
              </a:rPr>
              <a:t>   -</a:t>
            </a:r>
            <a:r>
              <a:rPr lang="ko-KR" altLang="en-US" dirty="0" smtClean="0">
                <a:latin typeface="+mn-ea"/>
              </a:rPr>
              <a:t> </a:t>
            </a:r>
            <a:r>
              <a:rPr lang="ko-KR" altLang="en-US" dirty="0" err="1" smtClean="0">
                <a:latin typeface="+mn-ea"/>
              </a:rPr>
              <a:t>씨암소별</a:t>
            </a:r>
            <a:r>
              <a:rPr lang="ko-KR" altLang="en-US" dirty="0" smtClean="0">
                <a:latin typeface="+mn-ea"/>
              </a:rPr>
              <a:t> 혈연개체 도체성적 등</a:t>
            </a:r>
            <a:endParaRPr lang="ko-KR" altLang="en-US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47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2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6294554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현장컨설팅용 휴대장비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606" y="1000108"/>
            <a:ext cx="5543315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6088684" y="1000108"/>
            <a:ext cx="290148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ko-KR" altLang="en-US" sz="2000" b="1" dirty="0" smtClean="0"/>
              <a:t>① 노트북</a:t>
            </a:r>
            <a:endParaRPr lang="en-US" altLang="ko-KR" sz="2000" b="1" dirty="0" smtClean="0"/>
          </a:p>
          <a:p>
            <a:pPr>
              <a:lnSpc>
                <a:spcPct val="250000"/>
              </a:lnSpc>
            </a:pPr>
            <a:r>
              <a:rPr lang="ko-KR" altLang="en-US" sz="2000" b="1" dirty="0" smtClean="0"/>
              <a:t>② 프린터</a:t>
            </a:r>
            <a:endParaRPr lang="en-US" altLang="ko-KR" sz="2000" b="1" dirty="0" smtClean="0"/>
          </a:p>
          <a:p>
            <a:pPr>
              <a:lnSpc>
                <a:spcPct val="250000"/>
              </a:lnSpc>
            </a:pPr>
            <a:r>
              <a:rPr lang="ko-KR" altLang="en-US" sz="2000" b="1" dirty="0" smtClean="0"/>
              <a:t>③ </a:t>
            </a:r>
            <a:r>
              <a:rPr lang="ko-KR" altLang="en-US" sz="2000" b="1" dirty="0" err="1" smtClean="0"/>
              <a:t>전기릴선</a:t>
            </a:r>
            <a:endParaRPr lang="en-US" altLang="ko-KR" sz="2000" b="1" dirty="0" smtClean="0"/>
          </a:p>
          <a:p>
            <a:pPr>
              <a:lnSpc>
                <a:spcPct val="250000"/>
              </a:lnSpc>
            </a:pPr>
            <a:r>
              <a:rPr lang="ko-KR" altLang="en-US" sz="2000" b="1" dirty="0" smtClean="0"/>
              <a:t>④ 장비고정용 케이스</a:t>
            </a:r>
            <a:endParaRPr lang="en-US" altLang="ko-KR" sz="2000" b="1" dirty="0" smtClean="0"/>
          </a:p>
          <a:p>
            <a:pPr>
              <a:lnSpc>
                <a:spcPct val="250000"/>
              </a:lnSpc>
            </a:pPr>
            <a:r>
              <a:rPr lang="ko-KR" altLang="en-US" sz="2000" b="1" dirty="0" smtClean="0"/>
              <a:t>⑤ 심사용 단말기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48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6294554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현장컨설팅 세부내용 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17606" y="785794"/>
            <a:ext cx="3429024" cy="5715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lang="en-US" altLang="ko-K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한우선형심사 심사내역</a:t>
            </a:r>
            <a:endParaRPr lang="en-US" altLang="ko-KR" sz="2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0500"/>
          <a:stretch>
            <a:fillRect/>
          </a:stretch>
        </p:blipFill>
        <p:spPr bwMode="auto">
          <a:xfrm>
            <a:off x="417606" y="1428735"/>
            <a:ext cx="8176903" cy="5076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49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6294554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현장컨설팅 세부내용 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17606" y="785794"/>
            <a:ext cx="3429024" cy="5715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lang="en-US" altLang="ko-K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한우선형심사 계획교배</a:t>
            </a:r>
            <a:endParaRPr lang="en-US" altLang="ko-KR" sz="2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868886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36904" cy="9361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o-KR" alt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나도 이런 쇠고기 생산을</a:t>
            </a:r>
            <a:r>
              <a:rPr lang="en-US" altLang="ko-K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ko-KR" alt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11C8-F4C0-4715-9CB9-A873B0C16072}" type="slidenum">
              <a:rPr lang="ko-KR" altLang="en-US" smtClean="0"/>
              <a:pPr/>
              <a:t>5</a:t>
            </a:fld>
            <a:endParaRPr lang="ko-KR" altLang="en-US"/>
          </a:p>
        </p:txBody>
      </p:sp>
      <p:pic>
        <p:nvPicPr>
          <p:cNvPr id="10242" name="Picture 4" descr="IMG_19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60"/>
            <a:ext cx="399644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5" descr="POR_75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196752"/>
            <a:ext cx="4559135" cy="30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-1" y="4298865"/>
          <a:ext cx="9036497" cy="2590538"/>
        </p:xfrm>
        <a:graphic>
          <a:graphicData uri="http://schemas.openxmlformats.org/drawingml/2006/table">
            <a:tbl>
              <a:tblPr/>
              <a:tblGrid>
                <a:gridCol w="933262"/>
                <a:gridCol w="1076843"/>
                <a:gridCol w="1076843"/>
                <a:gridCol w="933262"/>
                <a:gridCol w="906343"/>
                <a:gridCol w="879420"/>
                <a:gridCol w="735842"/>
                <a:gridCol w="879420"/>
                <a:gridCol w="879420"/>
                <a:gridCol w="735842"/>
              </a:tblGrid>
              <a:tr h="7013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err="1">
                          <a:solidFill>
                            <a:srgbClr val="000000"/>
                          </a:solidFill>
                          <a:latin typeface="바탕"/>
                        </a:rPr>
                        <a:t>출품자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바탕"/>
                        </a:rPr>
                        <a:t>경락단가</a:t>
                      </a: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>
                          <a:solidFill>
                            <a:srgbClr val="FF0000"/>
                          </a:solidFill>
                          <a:latin typeface="바탕"/>
                        </a:rPr>
                        <a:t>경락금액</a:t>
                      </a: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바탕"/>
                        </a:rPr>
                        <a:t>출하체중</a:t>
                      </a: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err="1">
                          <a:solidFill>
                            <a:srgbClr val="000000"/>
                          </a:solidFill>
                          <a:latin typeface="바탕"/>
                        </a:rPr>
                        <a:t>등지방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등심</a:t>
                      </a:r>
                      <a:endParaRPr lang="en-US" altLang="ko-KR" sz="1400" b="1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단면적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err="1">
                          <a:solidFill>
                            <a:srgbClr val="000000"/>
                          </a:solidFill>
                          <a:latin typeface="바탕"/>
                        </a:rPr>
                        <a:t>도체중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바탕"/>
                        </a:rPr>
                        <a:t>육량지수</a:t>
                      </a: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err="1" smtClean="0">
                          <a:solidFill>
                            <a:srgbClr val="000000"/>
                          </a:solidFill>
                          <a:latin typeface="바탕"/>
                        </a:rPr>
                        <a:t>근내</a:t>
                      </a:r>
                      <a:endParaRPr lang="en-US" altLang="ko-KR" sz="1400" b="1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지방도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최종</a:t>
                      </a:r>
                      <a:endParaRPr lang="en-US" altLang="ko-KR" sz="1400" b="1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등급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4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>
                          <a:solidFill>
                            <a:srgbClr val="000000"/>
                          </a:solidFill>
                          <a:latin typeface="바탕"/>
                        </a:rPr>
                        <a:t>이규천</a:t>
                      </a: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150,000</a:t>
                      </a:r>
                      <a:endParaRPr lang="en-US" sz="140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바탕"/>
                          <a:ea typeface="바탕"/>
                        </a:rPr>
                        <a:t>60,150,000</a:t>
                      </a:r>
                      <a:endParaRPr lang="en-US" sz="1400" b="1">
                        <a:solidFill>
                          <a:srgbClr val="FF0000"/>
                        </a:solidFill>
                        <a:latin typeface="바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650</a:t>
                      </a:r>
                      <a:endParaRPr lang="en-US" sz="140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13</a:t>
                      </a:r>
                      <a:endParaRPr lang="en-US" sz="140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143</a:t>
                      </a:r>
                      <a:endParaRPr lang="en-US" sz="140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401</a:t>
                      </a:r>
                      <a:endParaRPr lang="en-US" sz="140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72.25</a:t>
                      </a:r>
                      <a:endParaRPr lang="en-US" sz="140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93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1++A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0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>
                          <a:solidFill>
                            <a:srgbClr val="000000"/>
                          </a:solidFill>
                          <a:latin typeface="바탕"/>
                        </a:rPr>
                        <a:t>서승민</a:t>
                      </a: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112,000 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</a:rPr>
                        <a:t>62,720,000 </a:t>
                      </a:r>
                      <a:endParaRPr lang="en-US" sz="1400" b="1">
                        <a:solidFill>
                          <a:srgbClr val="FF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870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10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141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560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70.05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93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1++A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84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144,444 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</a:rPr>
                        <a:t>69,044,232 </a:t>
                      </a:r>
                      <a:endParaRPr lang="en-US" sz="1400" b="1">
                        <a:solidFill>
                          <a:srgbClr val="FF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750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13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142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478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70.27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93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1++A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80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바탕"/>
                        </a:rPr>
                        <a:t>농가</a:t>
                      </a: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13,599 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6,010,758 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720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24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96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442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58.28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71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1+C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8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14,169 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5,965,149 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720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19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95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421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61.78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62</a:t>
                      </a:r>
                      <a:endParaRPr lang="en-US" sz="14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1+C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165" marR="41165" marT="11381" marB="11381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7683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50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6294554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현장컨설팅 세부내용 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576" y="928670"/>
            <a:ext cx="585358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17606" y="785794"/>
            <a:ext cx="3429024" cy="5715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lang="en-US" altLang="ko-K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회원농가 사육두수 현황</a:t>
            </a:r>
            <a:endParaRPr lang="en-US" altLang="ko-KR" sz="2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51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6294554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현장컨설팅 세부내용 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17606" y="785794"/>
            <a:ext cx="3429024" cy="5715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lang="en-US" altLang="ko-K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회원농가 개체내역</a:t>
            </a:r>
            <a:endParaRPr lang="en-US" altLang="ko-KR" sz="2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5582"/>
          <a:stretch>
            <a:fillRect/>
          </a:stretch>
        </p:blipFill>
        <p:spPr bwMode="auto">
          <a:xfrm>
            <a:off x="417606" y="1428736"/>
            <a:ext cx="8308789" cy="496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52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6294554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현장컨설팅 세부내용 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17605" y="785794"/>
            <a:ext cx="6132678" cy="5715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lang="ko-KR" alt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생년별</a:t>
            </a:r>
            <a:r>
              <a:rPr lang="ko-KR" alt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개량 추이 및 </a:t>
            </a:r>
            <a:r>
              <a:rPr lang="ko-KR" alt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후대거세우</a:t>
            </a:r>
            <a:r>
              <a:rPr lang="ko-KR" alt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도체성적 통계</a:t>
            </a:r>
            <a:endParaRPr lang="en-US" altLang="ko-KR" sz="2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28611"/>
          <a:stretch>
            <a:fillRect/>
          </a:stretch>
        </p:blipFill>
        <p:spPr bwMode="auto">
          <a:xfrm>
            <a:off x="0" y="1500174"/>
            <a:ext cx="91440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0503"/>
            <a:ext cx="9144000" cy="217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53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6294554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현장컨설팅 세부내용 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17606" y="785794"/>
            <a:ext cx="4022509" cy="5715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lang="en-US" altLang="ko-K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개체별</a:t>
            </a:r>
            <a:r>
              <a:rPr lang="ko-KR" alt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후대</a:t>
            </a:r>
            <a:r>
              <a:rPr lang="en-US" altLang="ko-K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형매축</a:t>
            </a:r>
            <a:r>
              <a:rPr lang="ko-KR" alt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도축성적</a:t>
            </a:r>
            <a:endParaRPr lang="en-US" altLang="ko-KR" sz="2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50164"/>
            <a:ext cx="8462623" cy="497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54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6294554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현장컨설팅 세부내용 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17605" y="785794"/>
            <a:ext cx="2637711" cy="5715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lang="en-US" altLang="ko-K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KPN </a:t>
            </a:r>
            <a:r>
              <a:rPr lang="ko-KR" alt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사용패턴 현황</a:t>
            </a:r>
            <a:endParaRPr lang="en-US" altLang="ko-KR" sz="2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63" y="1571612"/>
            <a:ext cx="8514641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55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6294554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현장컨설팅 세부내용 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17605" y="785794"/>
            <a:ext cx="3824681" cy="5715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lang="en-US" altLang="ko-K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농장번식우</a:t>
            </a:r>
            <a:r>
              <a:rPr lang="ko-KR" alt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유전능력 분포도</a:t>
            </a:r>
            <a:endParaRPr lang="en-US" altLang="ko-KR" sz="2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63" y="1500174"/>
            <a:ext cx="8308789" cy="507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56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6294554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현장컨설팅 세부내용 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17606" y="785794"/>
            <a:ext cx="5407307" cy="5715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lang="en-US" altLang="ko-K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농장번식암소 유전능력 순위 및 개량방향</a:t>
            </a:r>
            <a:endParaRPr lang="en-US" altLang="ko-KR" sz="2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63" y="1565176"/>
            <a:ext cx="8638503" cy="472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57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1245095" y="2276872"/>
            <a:ext cx="6713361" cy="1368152"/>
          </a:xfrm>
          <a:prstGeom prst="rect">
            <a:avLst/>
          </a:prstGeom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사업성과 분석</a:t>
            </a:r>
            <a:endParaRPr lang="ko-KR" alt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그룹 35"/>
          <p:cNvGrpSpPr/>
          <p:nvPr/>
        </p:nvGrpSpPr>
        <p:grpSpPr>
          <a:xfrm>
            <a:off x="982678" y="116632"/>
            <a:ext cx="2326412" cy="1916832"/>
            <a:chOff x="6300192" y="1988840"/>
            <a:chExt cx="1759211" cy="1403761"/>
          </a:xfrm>
        </p:grpSpPr>
        <p:pic>
          <p:nvPicPr>
            <p:cNvPr id="6" name="Picture 15" descr="C:\Users\이기환\AppData\Local\Microsoft\Windows\Temporary Internet Files\Content.IE5\ZA0LVTZM\MC900434845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00192" y="1988840"/>
              <a:ext cx="1282452" cy="1282452"/>
            </a:xfrm>
            <a:prstGeom prst="rect">
              <a:avLst/>
            </a:prstGeom>
            <a:noFill/>
          </p:spPr>
        </p:pic>
        <p:pic>
          <p:nvPicPr>
            <p:cNvPr id="7" name="Picture 12" descr="C:\Users\이기환\AppData\Local\Microsoft\Windows\Temporary Internet Files\Content.IE5\FM8JFMA4\MC900353980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4248" y="2348880"/>
              <a:ext cx="1255155" cy="1043721"/>
            </a:xfrm>
            <a:prstGeom prst="rect">
              <a:avLst/>
            </a:prstGeom>
            <a:noFill/>
          </p:spPr>
        </p:pic>
      </p:grpSp>
      <p:pic>
        <p:nvPicPr>
          <p:cNvPr id="8" name="Picture 26" descr="C:\Users\kihhwani\AppData\Local\Microsoft\Windows\Temporary Internet Files\Content.IE5\9TKTV2RT\MC90035613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778" y="4725144"/>
            <a:ext cx="202857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그룹 29"/>
          <p:cNvGrpSpPr>
            <a:grpSpLocks/>
          </p:cNvGrpSpPr>
          <p:nvPr/>
        </p:nvGrpSpPr>
        <p:grpSpPr bwMode="auto">
          <a:xfrm>
            <a:off x="7385896" y="4288040"/>
            <a:ext cx="775426" cy="1733249"/>
            <a:chOff x="2468563" y="0"/>
            <a:chExt cx="584200" cy="1141413"/>
          </a:xfrm>
        </p:grpSpPr>
        <p:sp>
          <p:nvSpPr>
            <p:cNvPr id="10" name="Freeform 123"/>
            <p:cNvSpPr>
              <a:spLocks/>
            </p:cNvSpPr>
            <p:nvPr/>
          </p:nvSpPr>
          <p:spPr bwMode="auto">
            <a:xfrm>
              <a:off x="2592388" y="995363"/>
              <a:ext cx="460375" cy="146050"/>
            </a:xfrm>
            <a:custGeom>
              <a:avLst/>
              <a:gdLst>
                <a:gd name="T0" fmla="*/ 2147483647 w 4346"/>
                <a:gd name="T1" fmla="*/ 2147483647 h 1389"/>
                <a:gd name="T2" fmla="*/ 2147483647 w 4346"/>
                <a:gd name="T3" fmla="*/ 2147483647 h 1389"/>
                <a:gd name="T4" fmla="*/ 2147483647 w 4346"/>
                <a:gd name="T5" fmla="*/ 2147483647 h 1389"/>
                <a:gd name="T6" fmla="*/ 2147483647 w 4346"/>
                <a:gd name="T7" fmla="*/ 2147483647 h 1389"/>
                <a:gd name="T8" fmla="*/ 2147483647 w 4346"/>
                <a:gd name="T9" fmla="*/ 2147483647 h 1389"/>
                <a:gd name="T10" fmla="*/ 2147483647 w 4346"/>
                <a:gd name="T11" fmla="*/ 2147483647 h 1389"/>
                <a:gd name="T12" fmla="*/ 2147483647 w 4346"/>
                <a:gd name="T13" fmla="*/ 2147483647 h 1389"/>
                <a:gd name="T14" fmla="*/ 2147483647 w 4346"/>
                <a:gd name="T15" fmla="*/ 2147483647 h 1389"/>
                <a:gd name="T16" fmla="*/ 2147483647 w 4346"/>
                <a:gd name="T17" fmla="*/ 2147483647 h 1389"/>
                <a:gd name="T18" fmla="*/ 2147483647 w 4346"/>
                <a:gd name="T19" fmla="*/ 2147483647 h 1389"/>
                <a:gd name="T20" fmla="*/ 2147483647 w 4346"/>
                <a:gd name="T21" fmla="*/ 2147483647 h 1389"/>
                <a:gd name="T22" fmla="*/ 2147483647 w 4346"/>
                <a:gd name="T23" fmla="*/ 2147483647 h 1389"/>
                <a:gd name="T24" fmla="*/ 2147483647 w 4346"/>
                <a:gd name="T25" fmla="*/ 2147483647 h 1389"/>
                <a:gd name="T26" fmla="*/ 2147483647 w 4346"/>
                <a:gd name="T27" fmla="*/ 2147483647 h 1389"/>
                <a:gd name="T28" fmla="*/ 2147483647 w 4346"/>
                <a:gd name="T29" fmla="*/ 2147483647 h 1389"/>
                <a:gd name="T30" fmla="*/ 2147483647 w 4346"/>
                <a:gd name="T31" fmla="*/ 2147483647 h 1389"/>
                <a:gd name="T32" fmla="*/ 2147483647 w 4346"/>
                <a:gd name="T33" fmla="*/ 2147483647 h 1389"/>
                <a:gd name="T34" fmla="*/ 2147483647 w 4346"/>
                <a:gd name="T35" fmla="*/ 2147483647 h 1389"/>
                <a:gd name="T36" fmla="*/ 2147483647 w 4346"/>
                <a:gd name="T37" fmla="*/ 2147483647 h 1389"/>
                <a:gd name="T38" fmla="*/ 2147483647 w 4346"/>
                <a:gd name="T39" fmla="*/ 2147483647 h 1389"/>
                <a:gd name="T40" fmla="*/ 2147483647 w 4346"/>
                <a:gd name="T41" fmla="*/ 2147483647 h 1389"/>
                <a:gd name="T42" fmla="*/ 2147483647 w 4346"/>
                <a:gd name="T43" fmla="*/ 2147483647 h 1389"/>
                <a:gd name="T44" fmla="*/ 2147483647 w 4346"/>
                <a:gd name="T45" fmla="*/ 2147483647 h 1389"/>
                <a:gd name="T46" fmla="*/ 2147483647 w 4346"/>
                <a:gd name="T47" fmla="*/ 2147483647 h 1389"/>
                <a:gd name="T48" fmla="*/ 2147483647 w 4346"/>
                <a:gd name="T49" fmla="*/ 2147483647 h 1389"/>
                <a:gd name="T50" fmla="*/ 2147483647 w 4346"/>
                <a:gd name="T51" fmla="*/ 2147483647 h 1389"/>
                <a:gd name="T52" fmla="*/ 2147483647 w 4346"/>
                <a:gd name="T53" fmla="*/ 2147483647 h 1389"/>
                <a:gd name="T54" fmla="*/ 2147483647 w 4346"/>
                <a:gd name="T55" fmla="*/ 2147483647 h 1389"/>
                <a:gd name="T56" fmla="*/ 2147483647 w 4346"/>
                <a:gd name="T57" fmla="*/ 2147483647 h 1389"/>
                <a:gd name="T58" fmla="*/ 2147483647 w 4346"/>
                <a:gd name="T59" fmla="*/ 2147483647 h 1389"/>
                <a:gd name="T60" fmla="*/ 2147483647 w 4346"/>
                <a:gd name="T61" fmla="*/ 2147483647 h 1389"/>
                <a:gd name="T62" fmla="*/ 2147483647 w 4346"/>
                <a:gd name="T63" fmla="*/ 2147483647 h 1389"/>
                <a:gd name="T64" fmla="*/ 2147483647 w 4346"/>
                <a:gd name="T65" fmla="*/ 2147483647 h 1389"/>
                <a:gd name="T66" fmla="*/ 2147483647 w 4346"/>
                <a:gd name="T67" fmla="*/ 2147483647 h 1389"/>
                <a:gd name="T68" fmla="*/ 2147483647 w 4346"/>
                <a:gd name="T69" fmla="*/ 2147483647 h 1389"/>
                <a:gd name="T70" fmla="*/ 2147483647 w 4346"/>
                <a:gd name="T71" fmla="*/ 2147483647 h 1389"/>
                <a:gd name="T72" fmla="*/ 2147483647 w 4346"/>
                <a:gd name="T73" fmla="*/ 2147483647 h 1389"/>
                <a:gd name="T74" fmla="*/ 2147483647 w 4346"/>
                <a:gd name="T75" fmla="*/ 2147483647 h 1389"/>
                <a:gd name="T76" fmla="*/ 2147483647 w 4346"/>
                <a:gd name="T77" fmla="*/ 2147483647 h 1389"/>
                <a:gd name="T78" fmla="*/ 2147483647 w 4346"/>
                <a:gd name="T79" fmla="*/ 2147483647 h 1389"/>
                <a:gd name="T80" fmla="*/ 2147483647 w 4346"/>
                <a:gd name="T81" fmla="*/ 2147483647 h 1389"/>
                <a:gd name="T82" fmla="*/ 2147483647 w 4346"/>
                <a:gd name="T83" fmla="*/ 2147483647 h 1389"/>
                <a:gd name="T84" fmla="*/ 2147483647 w 4346"/>
                <a:gd name="T85" fmla="*/ 2147483647 h 1389"/>
                <a:gd name="T86" fmla="*/ 2147483647 w 4346"/>
                <a:gd name="T87" fmla="*/ 2147483647 h 1389"/>
                <a:gd name="T88" fmla="*/ 2147483647 w 4346"/>
                <a:gd name="T89" fmla="*/ 2147483647 h 1389"/>
                <a:gd name="T90" fmla="*/ 2147483647 w 4346"/>
                <a:gd name="T91" fmla="*/ 2147483647 h 1389"/>
                <a:gd name="T92" fmla="*/ 2147483647 w 4346"/>
                <a:gd name="T93" fmla="*/ 2147483647 h 1389"/>
                <a:gd name="T94" fmla="*/ 2147483647 w 4346"/>
                <a:gd name="T95" fmla="*/ 2147483647 h 1389"/>
                <a:gd name="T96" fmla="*/ 2147483647 w 4346"/>
                <a:gd name="T97" fmla="*/ 2147483647 h 1389"/>
                <a:gd name="T98" fmla="*/ 2147483647 w 4346"/>
                <a:gd name="T99" fmla="*/ 2147483647 h 1389"/>
                <a:gd name="T100" fmla="*/ 2147483647 w 4346"/>
                <a:gd name="T101" fmla="*/ 2147483647 h 1389"/>
                <a:gd name="T102" fmla="*/ 2147483647 w 4346"/>
                <a:gd name="T103" fmla="*/ 2147483647 h 1389"/>
                <a:gd name="T104" fmla="*/ 2147483647 w 4346"/>
                <a:gd name="T105" fmla="*/ 2147483647 h 1389"/>
                <a:gd name="T106" fmla="*/ 2147483647 w 4346"/>
                <a:gd name="T107" fmla="*/ 2147483647 h 1389"/>
                <a:gd name="T108" fmla="*/ 2147483647 w 4346"/>
                <a:gd name="T109" fmla="*/ 2147483647 h 1389"/>
                <a:gd name="T110" fmla="*/ 2147483647 w 4346"/>
                <a:gd name="T111" fmla="*/ 2147483647 h 1389"/>
                <a:gd name="T112" fmla="*/ 2147483647 w 4346"/>
                <a:gd name="T113" fmla="*/ 2147483647 h 1389"/>
                <a:gd name="T114" fmla="*/ 2147483647 w 4346"/>
                <a:gd name="T115" fmla="*/ 2147483647 h 1389"/>
                <a:gd name="T116" fmla="*/ 2147483647 w 4346"/>
                <a:gd name="T117" fmla="*/ 2147483647 h 13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346"/>
                <a:gd name="T178" fmla="*/ 0 h 1389"/>
                <a:gd name="T179" fmla="*/ 4346 w 4346"/>
                <a:gd name="T180" fmla="*/ 1389 h 13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346" h="1389">
                  <a:moveTo>
                    <a:pt x="3881" y="1289"/>
                  </a:moveTo>
                  <a:lnTo>
                    <a:pt x="3850" y="1297"/>
                  </a:lnTo>
                  <a:lnTo>
                    <a:pt x="3821" y="1305"/>
                  </a:lnTo>
                  <a:lnTo>
                    <a:pt x="3790" y="1313"/>
                  </a:lnTo>
                  <a:lnTo>
                    <a:pt x="3760" y="1320"/>
                  </a:lnTo>
                  <a:lnTo>
                    <a:pt x="3730" y="1327"/>
                  </a:lnTo>
                  <a:lnTo>
                    <a:pt x="3700" y="1332"/>
                  </a:lnTo>
                  <a:lnTo>
                    <a:pt x="3669" y="1337"/>
                  </a:lnTo>
                  <a:lnTo>
                    <a:pt x="3638" y="1342"/>
                  </a:lnTo>
                  <a:lnTo>
                    <a:pt x="3578" y="1349"/>
                  </a:lnTo>
                  <a:lnTo>
                    <a:pt x="3518" y="1355"/>
                  </a:lnTo>
                  <a:lnTo>
                    <a:pt x="3457" y="1359"/>
                  </a:lnTo>
                  <a:lnTo>
                    <a:pt x="3397" y="1363"/>
                  </a:lnTo>
                  <a:lnTo>
                    <a:pt x="3336" y="1365"/>
                  </a:lnTo>
                  <a:lnTo>
                    <a:pt x="3275" y="1367"/>
                  </a:lnTo>
                  <a:lnTo>
                    <a:pt x="3215" y="1368"/>
                  </a:lnTo>
                  <a:lnTo>
                    <a:pt x="3154" y="1369"/>
                  </a:lnTo>
                  <a:lnTo>
                    <a:pt x="3093" y="1370"/>
                  </a:lnTo>
                  <a:lnTo>
                    <a:pt x="3032" y="1372"/>
                  </a:lnTo>
                  <a:lnTo>
                    <a:pt x="2970" y="1375"/>
                  </a:lnTo>
                  <a:lnTo>
                    <a:pt x="2908" y="1378"/>
                  </a:lnTo>
                  <a:lnTo>
                    <a:pt x="2841" y="1383"/>
                  </a:lnTo>
                  <a:lnTo>
                    <a:pt x="2774" y="1386"/>
                  </a:lnTo>
                  <a:lnTo>
                    <a:pt x="2707" y="1388"/>
                  </a:lnTo>
                  <a:lnTo>
                    <a:pt x="2640" y="1389"/>
                  </a:lnTo>
                  <a:lnTo>
                    <a:pt x="2573" y="1389"/>
                  </a:lnTo>
                  <a:lnTo>
                    <a:pt x="2506" y="1388"/>
                  </a:lnTo>
                  <a:lnTo>
                    <a:pt x="2439" y="1386"/>
                  </a:lnTo>
                  <a:lnTo>
                    <a:pt x="2372" y="1384"/>
                  </a:lnTo>
                  <a:lnTo>
                    <a:pt x="2305" y="1380"/>
                  </a:lnTo>
                  <a:lnTo>
                    <a:pt x="2238" y="1376"/>
                  </a:lnTo>
                  <a:lnTo>
                    <a:pt x="2170" y="1371"/>
                  </a:lnTo>
                  <a:lnTo>
                    <a:pt x="2104" y="1366"/>
                  </a:lnTo>
                  <a:lnTo>
                    <a:pt x="2037" y="1360"/>
                  </a:lnTo>
                  <a:lnTo>
                    <a:pt x="1970" y="1353"/>
                  </a:lnTo>
                  <a:lnTo>
                    <a:pt x="1904" y="1346"/>
                  </a:lnTo>
                  <a:lnTo>
                    <a:pt x="1836" y="1338"/>
                  </a:lnTo>
                  <a:lnTo>
                    <a:pt x="1758" y="1329"/>
                  </a:lnTo>
                  <a:lnTo>
                    <a:pt x="1679" y="1320"/>
                  </a:lnTo>
                  <a:lnTo>
                    <a:pt x="1600" y="1312"/>
                  </a:lnTo>
                  <a:lnTo>
                    <a:pt x="1522" y="1305"/>
                  </a:lnTo>
                  <a:lnTo>
                    <a:pt x="1442" y="1298"/>
                  </a:lnTo>
                  <a:lnTo>
                    <a:pt x="1364" y="1291"/>
                  </a:lnTo>
                  <a:lnTo>
                    <a:pt x="1286" y="1284"/>
                  </a:lnTo>
                  <a:lnTo>
                    <a:pt x="1207" y="1277"/>
                  </a:lnTo>
                  <a:lnTo>
                    <a:pt x="1129" y="1269"/>
                  </a:lnTo>
                  <a:lnTo>
                    <a:pt x="1049" y="1259"/>
                  </a:lnTo>
                  <a:lnTo>
                    <a:pt x="971" y="1250"/>
                  </a:lnTo>
                  <a:lnTo>
                    <a:pt x="893" y="1239"/>
                  </a:lnTo>
                  <a:lnTo>
                    <a:pt x="813" y="1228"/>
                  </a:lnTo>
                  <a:lnTo>
                    <a:pt x="735" y="1214"/>
                  </a:lnTo>
                  <a:lnTo>
                    <a:pt x="655" y="1199"/>
                  </a:lnTo>
                  <a:lnTo>
                    <a:pt x="576" y="1182"/>
                  </a:lnTo>
                  <a:lnTo>
                    <a:pt x="547" y="1177"/>
                  </a:lnTo>
                  <a:lnTo>
                    <a:pt x="518" y="1171"/>
                  </a:lnTo>
                  <a:lnTo>
                    <a:pt x="489" y="1165"/>
                  </a:lnTo>
                  <a:lnTo>
                    <a:pt x="460" y="1158"/>
                  </a:lnTo>
                  <a:lnTo>
                    <a:pt x="431" y="1150"/>
                  </a:lnTo>
                  <a:lnTo>
                    <a:pt x="403" y="1141"/>
                  </a:lnTo>
                  <a:lnTo>
                    <a:pt x="375" y="1133"/>
                  </a:lnTo>
                  <a:lnTo>
                    <a:pt x="347" y="1124"/>
                  </a:lnTo>
                  <a:lnTo>
                    <a:pt x="319" y="1114"/>
                  </a:lnTo>
                  <a:lnTo>
                    <a:pt x="292" y="1103"/>
                  </a:lnTo>
                  <a:lnTo>
                    <a:pt x="264" y="1091"/>
                  </a:lnTo>
                  <a:lnTo>
                    <a:pt x="238" y="1080"/>
                  </a:lnTo>
                  <a:lnTo>
                    <a:pt x="211" y="1067"/>
                  </a:lnTo>
                  <a:lnTo>
                    <a:pt x="184" y="1054"/>
                  </a:lnTo>
                  <a:lnTo>
                    <a:pt x="158" y="1041"/>
                  </a:lnTo>
                  <a:lnTo>
                    <a:pt x="132" y="1026"/>
                  </a:lnTo>
                  <a:lnTo>
                    <a:pt x="122" y="1018"/>
                  </a:lnTo>
                  <a:lnTo>
                    <a:pt x="113" y="1009"/>
                  </a:lnTo>
                  <a:lnTo>
                    <a:pt x="104" y="1000"/>
                  </a:lnTo>
                  <a:lnTo>
                    <a:pt x="95" y="990"/>
                  </a:lnTo>
                  <a:lnTo>
                    <a:pt x="87" y="979"/>
                  </a:lnTo>
                  <a:lnTo>
                    <a:pt x="80" y="969"/>
                  </a:lnTo>
                  <a:lnTo>
                    <a:pt x="74" y="959"/>
                  </a:lnTo>
                  <a:lnTo>
                    <a:pt x="68" y="948"/>
                  </a:lnTo>
                  <a:lnTo>
                    <a:pt x="57" y="926"/>
                  </a:lnTo>
                  <a:lnTo>
                    <a:pt x="48" y="902"/>
                  </a:lnTo>
                  <a:lnTo>
                    <a:pt x="39" y="878"/>
                  </a:lnTo>
                  <a:lnTo>
                    <a:pt x="33" y="852"/>
                  </a:lnTo>
                  <a:lnTo>
                    <a:pt x="28" y="828"/>
                  </a:lnTo>
                  <a:lnTo>
                    <a:pt x="23" y="801"/>
                  </a:lnTo>
                  <a:lnTo>
                    <a:pt x="20" y="776"/>
                  </a:lnTo>
                  <a:lnTo>
                    <a:pt x="17" y="750"/>
                  </a:lnTo>
                  <a:lnTo>
                    <a:pt x="12" y="700"/>
                  </a:lnTo>
                  <a:lnTo>
                    <a:pt x="7" y="650"/>
                  </a:lnTo>
                  <a:lnTo>
                    <a:pt x="3" y="624"/>
                  </a:lnTo>
                  <a:lnTo>
                    <a:pt x="1" y="600"/>
                  </a:lnTo>
                  <a:lnTo>
                    <a:pt x="0" y="576"/>
                  </a:lnTo>
                  <a:lnTo>
                    <a:pt x="1" y="555"/>
                  </a:lnTo>
                  <a:lnTo>
                    <a:pt x="2" y="544"/>
                  </a:lnTo>
                  <a:lnTo>
                    <a:pt x="4" y="533"/>
                  </a:lnTo>
                  <a:lnTo>
                    <a:pt x="6" y="521"/>
                  </a:lnTo>
                  <a:lnTo>
                    <a:pt x="9" y="511"/>
                  </a:lnTo>
                  <a:lnTo>
                    <a:pt x="13" y="500"/>
                  </a:lnTo>
                  <a:lnTo>
                    <a:pt x="18" y="489"/>
                  </a:lnTo>
                  <a:lnTo>
                    <a:pt x="24" y="477"/>
                  </a:lnTo>
                  <a:lnTo>
                    <a:pt x="31" y="465"/>
                  </a:lnTo>
                  <a:lnTo>
                    <a:pt x="39" y="453"/>
                  </a:lnTo>
                  <a:lnTo>
                    <a:pt x="49" y="442"/>
                  </a:lnTo>
                  <a:lnTo>
                    <a:pt x="58" y="431"/>
                  </a:lnTo>
                  <a:lnTo>
                    <a:pt x="68" y="421"/>
                  </a:lnTo>
                  <a:lnTo>
                    <a:pt x="79" y="412"/>
                  </a:lnTo>
                  <a:lnTo>
                    <a:pt x="90" y="401"/>
                  </a:lnTo>
                  <a:lnTo>
                    <a:pt x="102" y="393"/>
                  </a:lnTo>
                  <a:lnTo>
                    <a:pt x="114" y="384"/>
                  </a:lnTo>
                  <a:lnTo>
                    <a:pt x="127" y="376"/>
                  </a:lnTo>
                  <a:lnTo>
                    <a:pt x="140" y="369"/>
                  </a:lnTo>
                  <a:lnTo>
                    <a:pt x="153" y="362"/>
                  </a:lnTo>
                  <a:lnTo>
                    <a:pt x="167" y="355"/>
                  </a:lnTo>
                  <a:lnTo>
                    <a:pt x="195" y="342"/>
                  </a:lnTo>
                  <a:lnTo>
                    <a:pt x="225" y="331"/>
                  </a:lnTo>
                  <a:lnTo>
                    <a:pt x="255" y="321"/>
                  </a:lnTo>
                  <a:lnTo>
                    <a:pt x="285" y="313"/>
                  </a:lnTo>
                  <a:lnTo>
                    <a:pt x="315" y="305"/>
                  </a:lnTo>
                  <a:lnTo>
                    <a:pt x="346" y="298"/>
                  </a:lnTo>
                  <a:lnTo>
                    <a:pt x="404" y="286"/>
                  </a:lnTo>
                  <a:lnTo>
                    <a:pt x="458" y="277"/>
                  </a:lnTo>
                  <a:lnTo>
                    <a:pt x="514" y="268"/>
                  </a:lnTo>
                  <a:lnTo>
                    <a:pt x="570" y="261"/>
                  </a:lnTo>
                  <a:lnTo>
                    <a:pt x="625" y="254"/>
                  </a:lnTo>
                  <a:lnTo>
                    <a:pt x="680" y="249"/>
                  </a:lnTo>
                  <a:lnTo>
                    <a:pt x="735" y="244"/>
                  </a:lnTo>
                  <a:lnTo>
                    <a:pt x="789" y="240"/>
                  </a:lnTo>
                  <a:lnTo>
                    <a:pt x="843" y="234"/>
                  </a:lnTo>
                  <a:lnTo>
                    <a:pt x="897" y="229"/>
                  </a:lnTo>
                  <a:lnTo>
                    <a:pt x="951" y="224"/>
                  </a:lnTo>
                  <a:lnTo>
                    <a:pt x="1005" y="218"/>
                  </a:lnTo>
                  <a:lnTo>
                    <a:pt x="1059" y="210"/>
                  </a:lnTo>
                  <a:lnTo>
                    <a:pt x="1113" y="201"/>
                  </a:lnTo>
                  <a:lnTo>
                    <a:pt x="1139" y="196"/>
                  </a:lnTo>
                  <a:lnTo>
                    <a:pt x="1165" y="191"/>
                  </a:lnTo>
                  <a:lnTo>
                    <a:pt x="1193" y="185"/>
                  </a:lnTo>
                  <a:lnTo>
                    <a:pt x="1219" y="177"/>
                  </a:lnTo>
                  <a:lnTo>
                    <a:pt x="1247" y="170"/>
                  </a:lnTo>
                  <a:lnTo>
                    <a:pt x="1273" y="162"/>
                  </a:lnTo>
                  <a:lnTo>
                    <a:pt x="1301" y="153"/>
                  </a:lnTo>
                  <a:lnTo>
                    <a:pt x="1328" y="144"/>
                  </a:lnTo>
                  <a:lnTo>
                    <a:pt x="1360" y="133"/>
                  </a:lnTo>
                  <a:lnTo>
                    <a:pt x="1391" y="122"/>
                  </a:lnTo>
                  <a:lnTo>
                    <a:pt x="1423" y="113"/>
                  </a:lnTo>
                  <a:lnTo>
                    <a:pt x="1456" y="104"/>
                  </a:lnTo>
                  <a:lnTo>
                    <a:pt x="1488" y="96"/>
                  </a:lnTo>
                  <a:lnTo>
                    <a:pt x="1522" y="88"/>
                  </a:lnTo>
                  <a:lnTo>
                    <a:pt x="1554" y="81"/>
                  </a:lnTo>
                  <a:lnTo>
                    <a:pt x="1588" y="74"/>
                  </a:lnTo>
                  <a:lnTo>
                    <a:pt x="1655" y="61"/>
                  </a:lnTo>
                  <a:lnTo>
                    <a:pt x="1723" y="51"/>
                  </a:lnTo>
                  <a:lnTo>
                    <a:pt x="1793" y="42"/>
                  </a:lnTo>
                  <a:lnTo>
                    <a:pt x="1861" y="35"/>
                  </a:lnTo>
                  <a:lnTo>
                    <a:pt x="1930" y="29"/>
                  </a:lnTo>
                  <a:lnTo>
                    <a:pt x="1999" y="23"/>
                  </a:lnTo>
                  <a:lnTo>
                    <a:pt x="2069" y="19"/>
                  </a:lnTo>
                  <a:lnTo>
                    <a:pt x="2138" y="16"/>
                  </a:lnTo>
                  <a:lnTo>
                    <a:pt x="2206" y="12"/>
                  </a:lnTo>
                  <a:lnTo>
                    <a:pt x="2273" y="10"/>
                  </a:lnTo>
                  <a:lnTo>
                    <a:pt x="2340" y="6"/>
                  </a:lnTo>
                  <a:lnTo>
                    <a:pt x="2408" y="3"/>
                  </a:lnTo>
                  <a:lnTo>
                    <a:pt x="2471" y="1"/>
                  </a:lnTo>
                  <a:lnTo>
                    <a:pt x="2534" y="0"/>
                  </a:lnTo>
                  <a:lnTo>
                    <a:pt x="2596" y="1"/>
                  </a:lnTo>
                  <a:lnTo>
                    <a:pt x="2659" y="2"/>
                  </a:lnTo>
                  <a:lnTo>
                    <a:pt x="2722" y="5"/>
                  </a:lnTo>
                  <a:lnTo>
                    <a:pt x="2784" y="8"/>
                  </a:lnTo>
                  <a:lnTo>
                    <a:pt x="2846" y="14"/>
                  </a:lnTo>
                  <a:lnTo>
                    <a:pt x="2910" y="19"/>
                  </a:lnTo>
                  <a:lnTo>
                    <a:pt x="2972" y="26"/>
                  </a:lnTo>
                  <a:lnTo>
                    <a:pt x="3034" y="33"/>
                  </a:lnTo>
                  <a:lnTo>
                    <a:pt x="3096" y="41"/>
                  </a:lnTo>
                  <a:lnTo>
                    <a:pt x="3158" y="49"/>
                  </a:lnTo>
                  <a:lnTo>
                    <a:pt x="3220" y="58"/>
                  </a:lnTo>
                  <a:lnTo>
                    <a:pt x="3282" y="69"/>
                  </a:lnTo>
                  <a:lnTo>
                    <a:pt x="3344" y="80"/>
                  </a:lnTo>
                  <a:lnTo>
                    <a:pt x="3406" y="90"/>
                  </a:lnTo>
                  <a:lnTo>
                    <a:pt x="3477" y="102"/>
                  </a:lnTo>
                  <a:lnTo>
                    <a:pt x="3547" y="114"/>
                  </a:lnTo>
                  <a:lnTo>
                    <a:pt x="3582" y="121"/>
                  </a:lnTo>
                  <a:lnTo>
                    <a:pt x="3618" y="129"/>
                  </a:lnTo>
                  <a:lnTo>
                    <a:pt x="3654" y="136"/>
                  </a:lnTo>
                  <a:lnTo>
                    <a:pt x="3688" y="144"/>
                  </a:lnTo>
                  <a:lnTo>
                    <a:pt x="3724" y="153"/>
                  </a:lnTo>
                  <a:lnTo>
                    <a:pt x="3759" y="163"/>
                  </a:lnTo>
                  <a:lnTo>
                    <a:pt x="3792" y="175"/>
                  </a:lnTo>
                  <a:lnTo>
                    <a:pt x="3826" y="188"/>
                  </a:lnTo>
                  <a:lnTo>
                    <a:pt x="3858" y="202"/>
                  </a:lnTo>
                  <a:lnTo>
                    <a:pt x="3891" y="217"/>
                  </a:lnTo>
                  <a:lnTo>
                    <a:pt x="3923" y="234"/>
                  </a:lnTo>
                  <a:lnTo>
                    <a:pt x="3953" y="254"/>
                  </a:lnTo>
                  <a:lnTo>
                    <a:pt x="3983" y="276"/>
                  </a:lnTo>
                  <a:lnTo>
                    <a:pt x="4013" y="300"/>
                  </a:lnTo>
                  <a:lnTo>
                    <a:pt x="4043" y="327"/>
                  </a:lnTo>
                  <a:lnTo>
                    <a:pt x="4073" y="356"/>
                  </a:lnTo>
                  <a:lnTo>
                    <a:pt x="4102" y="386"/>
                  </a:lnTo>
                  <a:lnTo>
                    <a:pt x="4131" y="419"/>
                  </a:lnTo>
                  <a:lnTo>
                    <a:pt x="4159" y="452"/>
                  </a:lnTo>
                  <a:lnTo>
                    <a:pt x="4185" y="488"/>
                  </a:lnTo>
                  <a:lnTo>
                    <a:pt x="4211" y="523"/>
                  </a:lnTo>
                  <a:lnTo>
                    <a:pt x="4234" y="560"/>
                  </a:lnTo>
                  <a:lnTo>
                    <a:pt x="4256" y="597"/>
                  </a:lnTo>
                  <a:lnTo>
                    <a:pt x="4277" y="634"/>
                  </a:lnTo>
                  <a:lnTo>
                    <a:pt x="4295" y="672"/>
                  </a:lnTo>
                  <a:lnTo>
                    <a:pt x="4310" y="709"/>
                  </a:lnTo>
                  <a:lnTo>
                    <a:pt x="4318" y="727"/>
                  </a:lnTo>
                  <a:lnTo>
                    <a:pt x="4324" y="745"/>
                  </a:lnTo>
                  <a:lnTo>
                    <a:pt x="4330" y="764"/>
                  </a:lnTo>
                  <a:lnTo>
                    <a:pt x="4335" y="781"/>
                  </a:lnTo>
                  <a:lnTo>
                    <a:pt x="4340" y="807"/>
                  </a:lnTo>
                  <a:lnTo>
                    <a:pt x="4344" y="834"/>
                  </a:lnTo>
                  <a:lnTo>
                    <a:pt x="4346" y="858"/>
                  </a:lnTo>
                  <a:lnTo>
                    <a:pt x="4345" y="883"/>
                  </a:lnTo>
                  <a:lnTo>
                    <a:pt x="4343" y="906"/>
                  </a:lnTo>
                  <a:lnTo>
                    <a:pt x="4339" y="929"/>
                  </a:lnTo>
                  <a:lnTo>
                    <a:pt x="4333" y="951"/>
                  </a:lnTo>
                  <a:lnTo>
                    <a:pt x="4326" y="972"/>
                  </a:lnTo>
                  <a:lnTo>
                    <a:pt x="4317" y="993"/>
                  </a:lnTo>
                  <a:lnTo>
                    <a:pt x="4306" y="1012"/>
                  </a:lnTo>
                  <a:lnTo>
                    <a:pt x="4294" y="1031"/>
                  </a:lnTo>
                  <a:lnTo>
                    <a:pt x="4282" y="1050"/>
                  </a:lnTo>
                  <a:lnTo>
                    <a:pt x="4267" y="1068"/>
                  </a:lnTo>
                  <a:lnTo>
                    <a:pt x="4251" y="1084"/>
                  </a:lnTo>
                  <a:lnTo>
                    <a:pt x="4235" y="1101"/>
                  </a:lnTo>
                  <a:lnTo>
                    <a:pt x="4218" y="1117"/>
                  </a:lnTo>
                  <a:lnTo>
                    <a:pt x="4199" y="1132"/>
                  </a:lnTo>
                  <a:lnTo>
                    <a:pt x="4181" y="1146"/>
                  </a:lnTo>
                  <a:lnTo>
                    <a:pt x="4161" y="1161"/>
                  </a:lnTo>
                  <a:lnTo>
                    <a:pt x="4140" y="1174"/>
                  </a:lnTo>
                  <a:lnTo>
                    <a:pt x="4120" y="1186"/>
                  </a:lnTo>
                  <a:lnTo>
                    <a:pt x="4099" y="1198"/>
                  </a:lnTo>
                  <a:lnTo>
                    <a:pt x="4077" y="1211"/>
                  </a:lnTo>
                  <a:lnTo>
                    <a:pt x="4055" y="1221"/>
                  </a:lnTo>
                  <a:lnTo>
                    <a:pt x="4033" y="1231"/>
                  </a:lnTo>
                  <a:lnTo>
                    <a:pt x="4011" y="1241"/>
                  </a:lnTo>
                  <a:lnTo>
                    <a:pt x="3989" y="1250"/>
                  </a:lnTo>
                  <a:lnTo>
                    <a:pt x="3966" y="1259"/>
                  </a:lnTo>
                  <a:lnTo>
                    <a:pt x="3924" y="1275"/>
                  </a:lnTo>
                  <a:lnTo>
                    <a:pt x="3881" y="1289"/>
                  </a:lnTo>
                  <a:close/>
                </a:path>
              </a:pathLst>
            </a:custGeom>
            <a:solidFill>
              <a:srgbClr val="9D85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" name="Freeform 160"/>
            <p:cNvSpPr>
              <a:spLocks/>
            </p:cNvSpPr>
            <p:nvPr/>
          </p:nvSpPr>
          <p:spPr bwMode="auto">
            <a:xfrm>
              <a:off x="2532063" y="381000"/>
              <a:ext cx="227013" cy="239713"/>
            </a:xfrm>
            <a:custGeom>
              <a:avLst/>
              <a:gdLst>
                <a:gd name="T0" fmla="*/ 2147483647 w 2146"/>
                <a:gd name="T1" fmla="*/ 2147483647 h 2262"/>
                <a:gd name="T2" fmla="*/ 2147483647 w 2146"/>
                <a:gd name="T3" fmla="*/ 2147483647 h 2262"/>
                <a:gd name="T4" fmla="*/ 2147483647 w 2146"/>
                <a:gd name="T5" fmla="*/ 2147483647 h 2262"/>
                <a:gd name="T6" fmla="*/ 2147483647 w 2146"/>
                <a:gd name="T7" fmla="*/ 2147483647 h 2262"/>
                <a:gd name="T8" fmla="*/ 2147483647 w 2146"/>
                <a:gd name="T9" fmla="*/ 2147483647 h 2262"/>
                <a:gd name="T10" fmla="*/ 2147483647 w 2146"/>
                <a:gd name="T11" fmla="*/ 2147483647 h 2262"/>
                <a:gd name="T12" fmla="*/ 2147483647 w 2146"/>
                <a:gd name="T13" fmla="*/ 2147483647 h 2262"/>
                <a:gd name="T14" fmla="*/ 2147483647 w 2146"/>
                <a:gd name="T15" fmla="*/ 2147483647 h 2262"/>
                <a:gd name="T16" fmla="*/ 2147483647 w 2146"/>
                <a:gd name="T17" fmla="*/ 2147483647 h 2262"/>
                <a:gd name="T18" fmla="*/ 2147483647 w 2146"/>
                <a:gd name="T19" fmla="*/ 2147483647 h 2262"/>
                <a:gd name="T20" fmla="*/ 2147483647 w 2146"/>
                <a:gd name="T21" fmla="*/ 2147483647 h 2262"/>
                <a:gd name="T22" fmla="*/ 2147483647 w 2146"/>
                <a:gd name="T23" fmla="*/ 2147483647 h 2262"/>
                <a:gd name="T24" fmla="*/ 2147483647 w 2146"/>
                <a:gd name="T25" fmla="*/ 2147483647 h 2262"/>
                <a:gd name="T26" fmla="*/ 2147483647 w 2146"/>
                <a:gd name="T27" fmla="*/ 2147483647 h 2262"/>
                <a:gd name="T28" fmla="*/ 2147483647 w 2146"/>
                <a:gd name="T29" fmla="*/ 2147483647 h 2262"/>
                <a:gd name="T30" fmla="*/ 2147483647 w 2146"/>
                <a:gd name="T31" fmla="*/ 2147483647 h 2262"/>
                <a:gd name="T32" fmla="*/ 2147483647 w 2146"/>
                <a:gd name="T33" fmla="*/ 2147483647 h 2262"/>
                <a:gd name="T34" fmla="*/ 2147483647 w 2146"/>
                <a:gd name="T35" fmla="*/ 2147483647 h 2262"/>
                <a:gd name="T36" fmla="*/ 2147483647 w 2146"/>
                <a:gd name="T37" fmla="*/ 2147483647 h 2262"/>
                <a:gd name="T38" fmla="*/ 2147483647 w 2146"/>
                <a:gd name="T39" fmla="*/ 2147483647 h 2262"/>
                <a:gd name="T40" fmla="*/ 2147483647 w 2146"/>
                <a:gd name="T41" fmla="*/ 2147483647 h 2262"/>
                <a:gd name="T42" fmla="*/ 2147483647 w 2146"/>
                <a:gd name="T43" fmla="*/ 2147483647 h 2262"/>
                <a:gd name="T44" fmla="*/ 2147483647 w 2146"/>
                <a:gd name="T45" fmla="*/ 2147483647 h 2262"/>
                <a:gd name="T46" fmla="*/ 2147483647 w 2146"/>
                <a:gd name="T47" fmla="*/ 2147483647 h 2262"/>
                <a:gd name="T48" fmla="*/ 2147483647 w 2146"/>
                <a:gd name="T49" fmla="*/ 2147483647 h 2262"/>
                <a:gd name="T50" fmla="*/ 2147483647 w 2146"/>
                <a:gd name="T51" fmla="*/ 2147483647 h 2262"/>
                <a:gd name="T52" fmla="*/ 2147483647 w 2146"/>
                <a:gd name="T53" fmla="*/ 2147483647 h 2262"/>
                <a:gd name="T54" fmla="*/ 2147483647 w 2146"/>
                <a:gd name="T55" fmla="*/ 2147483647 h 2262"/>
                <a:gd name="T56" fmla="*/ 2147483647 w 2146"/>
                <a:gd name="T57" fmla="*/ 2147483647 h 2262"/>
                <a:gd name="T58" fmla="*/ 2147483647 w 2146"/>
                <a:gd name="T59" fmla="*/ 2147483647 h 2262"/>
                <a:gd name="T60" fmla="*/ 2147483647 w 2146"/>
                <a:gd name="T61" fmla="*/ 2147483647 h 2262"/>
                <a:gd name="T62" fmla="*/ 2147483647 w 2146"/>
                <a:gd name="T63" fmla="*/ 2147483647 h 2262"/>
                <a:gd name="T64" fmla="*/ 2147483647 w 2146"/>
                <a:gd name="T65" fmla="*/ 2147483647 h 2262"/>
                <a:gd name="T66" fmla="*/ 2147483647 w 2146"/>
                <a:gd name="T67" fmla="*/ 2147483647 h 2262"/>
                <a:gd name="T68" fmla="*/ 2147483647 w 2146"/>
                <a:gd name="T69" fmla="*/ 2147483647 h 2262"/>
                <a:gd name="T70" fmla="*/ 2147483647 w 2146"/>
                <a:gd name="T71" fmla="*/ 2147483647 h 2262"/>
                <a:gd name="T72" fmla="*/ 2147483647 w 2146"/>
                <a:gd name="T73" fmla="*/ 2147483647 h 2262"/>
                <a:gd name="T74" fmla="*/ 2147483647 w 2146"/>
                <a:gd name="T75" fmla="*/ 2147483647 h 2262"/>
                <a:gd name="T76" fmla="*/ 2147483647 w 2146"/>
                <a:gd name="T77" fmla="*/ 2147483647 h 2262"/>
                <a:gd name="T78" fmla="*/ 2147483647 w 2146"/>
                <a:gd name="T79" fmla="*/ 2147483647 h 2262"/>
                <a:gd name="T80" fmla="*/ 2147483647 w 2146"/>
                <a:gd name="T81" fmla="*/ 2147483647 h 2262"/>
                <a:gd name="T82" fmla="*/ 2147483647 w 2146"/>
                <a:gd name="T83" fmla="*/ 2147483647 h 2262"/>
                <a:gd name="T84" fmla="*/ 2147483647 w 2146"/>
                <a:gd name="T85" fmla="*/ 0 h 2262"/>
                <a:gd name="T86" fmla="*/ 2147483647 w 2146"/>
                <a:gd name="T87" fmla="*/ 2147483647 h 22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46"/>
                <a:gd name="T133" fmla="*/ 0 h 2262"/>
                <a:gd name="T134" fmla="*/ 2146 w 2146"/>
                <a:gd name="T135" fmla="*/ 2262 h 22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46" h="2262">
                  <a:moveTo>
                    <a:pt x="1690" y="82"/>
                  </a:moveTo>
                  <a:lnTo>
                    <a:pt x="1686" y="92"/>
                  </a:lnTo>
                  <a:lnTo>
                    <a:pt x="1677" y="116"/>
                  </a:lnTo>
                  <a:lnTo>
                    <a:pt x="1662" y="157"/>
                  </a:lnTo>
                  <a:lnTo>
                    <a:pt x="1643" y="210"/>
                  </a:lnTo>
                  <a:lnTo>
                    <a:pt x="1617" y="274"/>
                  </a:lnTo>
                  <a:lnTo>
                    <a:pt x="1588" y="348"/>
                  </a:lnTo>
                  <a:lnTo>
                    <a:pt x="1553" y="429"/>
                  </a:lnTo>
                  <a:lnTo>
                    <a:pt x="1515" y="518"/>
                  </a:lnTo>
                  <a:lnTo>
                    <a:pt x="1473" y="611"/>
                  </a:lnTo>
                  <a:lnTo>
                    <a:pt x="1428" y="705"/>
                  </a:lnTo>
                  <a:lnTo>
                    <a:pt x="1403" y="753"/>
                  </a:lnTo>
                  <a:lnTo>
                    <a:pt x="1379" y="801"/>
                  </a:lnTo>
                  <a:lnTo>
                    <a:pt x="1354" y="849"/>
                  </a:lnTo>
                  <a:lnTo>
                    <a:pt x="1327" y="897"/>
                  </a:lnTo>
                  <a:lnTo>
                    <a:pt x="1301" y="943"/>
                  </a:lnTo>
                  <a:lnTo>
                    <a:pt x="1273" y="989"/>
                  </a:lnTo>
                  <a:lnTo>
                    <a:pt x="1246" y="1034"/>
                  </a:lnTo>
                  <a:lnTo>
                    <a:pt x="1217" y="1078"/>
                  </a:lnTo>
                  <a:lnTo>
                    <a:pt x="1189" y="1120"/>
                  </a:lnTo>
                  <a:lnTo>
                    <a:pt x="1159" y="1160"/>
                  </a:lnTo>
                  <a:lnTo>
                    <a:pt x="1130" y="1198"/>
                  </a:lnTo>
                  <a:lnTo>
                    <a:pt x="1100" y="1235"/>
                  </a:lnTo>
                  <a:lnTo>
                    <a:pt x="1068" y="1267"/>
                  </a:lnTo>
                  <a:lnTo>
                    <a:pt x="1036" y="1297"/>
                  </a:lnTo>
                  <a:lnTo>
                    <a:pt x="1001" y="1321"/>
                  </a:lnTo>
                  <a:lnTo>
                    <a:pt x="966" y="1341"/>
                  </a:lnTo>
                  <a:lnTo>
                    <a:pt x="929" y="1358"/>
                  </a:lnTo>
                  <a:lnTo>
                    <a:pt x="891" y="1372"/>
                  </a:lnTo>
                  <a:lnTo>
                    <a:pt x="853" y="1382"/>
                  </a:lnTo>
                  <a:lnTo>
                    <a:pt x="813" y="1388"/>
                  </a:lnTo>
                  <a:lnTo>
                    <a:pt x="773" y="1393"/>
                  </a:lnTo>
                  <a:lnTo>
                    <a:pt x="734" y="1394"/>
                  </a:lnTo>
                  <a:lnTo>
                    <a:pt x="693" y="1394"/>
                  </a:lnTo>
                  <a:lnTo>
                    <a:pt x="653" y="1391"/>
                  </a:lnTo>
                  <a:lnTo>
                    <a:pt x="612" y="1386"/>
                  </a:lnTo>
                  <a:lnTo>
                    <a:pt x="574" y="1380"/>
                  </a:lnTo>
                  <a:lnTo>
                    <a:pt x="534" y="1371"/>
                  </a:lnTo>
                  <a:lnTo>
                    <a:pt x="496" y="1362"/>
                  </a:lnTo>
                  <a:lnTo>
                    <a:pt x="459" y="1352"/>
                  </a:lnTo>
                  <a:lnTo>
                    <a:pt x="423" y="1340"/>
                  </a:lnTo>
                  <a:lnTo>
                    <a:pt x="388" y="1328"/>
                  </a:lnTo>
                  <a:lnTo>
                    <a:pt x="355" y="1315"/>
                  </a:lnTo>
                  <a:lnTo>
                    <a:pt x="323" y="1303"/>
                  </a:lnTo>
                  <a:lnTo>
                    <a:pt x="294" y="1290"/>
                  </a:lnTo>
                  <a:lnTo>
                    <a:pt x="265" y="1277"/>
                  </a:lnTo>
                  <a:lnTo>
                    <a:pt x="240" y="1265"/>
                  </a:lnTo>
                  <a:lnTo>
                    <a:pt x="196" y="1243"/>
                  </a:lnTo>
                  <a:lnTo>
                    <a:pt x="162" y="1224"/>
                  </a:lnTo>
                  <a:lnTo>
                    <a:pt x="142" y="1212"/>
                  </a:lnTo>
                  <a:lnTo>
                    <a:pt x="134" y="1208"/>
                  </a:lnTo>
                  <a:lnTo>
                    <a:pt x="0" y="1932"/>
                  </a:lnTo>
                  <a:lnTo>
                    <a:pt x="11" y="1938"/>
                  </a:lnTo>
                  <a:lnTo>
                    <a:pt x="39" y="1954"/>
                  </a:lnTo>
                  <a:lnTo>
                    <a:pt x="85" y="1979"/>
                  </a:lnTo>
                  <a:lnTo>
                    <a:pt x="147" y="2010"/>
                  </a:lnTo>
                  <a:lnTo>
                    <a:pt x="183" y="2028"/>
                  </a:lnTo>
                  <a:lnTo>
                    <a:pt x="221" y="2047"/>
                  </a:lnTo>
                  <a:lnTo>
                    <a:pt x="264" y="2066"/>
                  </a:lnTo>
                  <a:lnTo>
                    <a:pt x="309" y="2085"/>
                  </a:lnTo>
                  <a:lnTo>
                    <a:pt x="356" y="2105"/>
                  </a:lnTo>
                  <a:lnTo>
                    <a:pt x="405" y="2125"/>
                  </a:lnTo>
                  <a:lnTo>
                    <a:pt x="457" y="2144"/>
                  </a:lnTo>
                  <a:lnTo>
                    <a:pt x="510" y="2163"/>
                  </a:lnTo>
                  <a:lnTo>
                    <a:pt x="565" y="2180"/>
                  </a:lnTo>
                  <a:lnTo>
                    <a:pt x="621" y="2197"/>
                  </a:lnTo>
                  <a:lnTo>
                    <a:pt x="678" y="2213"/>
                  </a:lnTo>
                  <a:lnTo>
                    <a:pt x="737" y="2226"/>
                  </a:lnTo>
                  <a:lnTo>
                    <a:pt x="795" y="2238"/>
                  </a:lnTo>
                  <a:lnTo>
                    <a:pt x="854" y="2247"/>
                  </a:lnTo>
                  <a:lnTo>
                    <a:pt x="914" y="2254"/>
                  </a:lnTo>
                  <a:lnTo>
                    <a:pt x="973" y="2259"/>
                  </a:lnTo>
                  <a:lnTo>
                    <a:pt x="1032" y="2262"/>
                  </a:lnTo>
                  <a:lnTo>
                    <a:pt x="1091" y="2259"/>
                  </a:lnTo>
                  <a:lnTo>
                    <a:pt x="1149" y="2255"/>
                  </a:lnTo>
                  <a:lnTo>
                    <a:pt x="1206" y="2247"/>
                  </a:lnTo>
                  <a:lnTo>
                    <a:pt x="1262" y="2235"/>
                  </a:lnTo>
                  <a:lnTo>
                    <a:pt x="1317" y="2219"/>
                  </a:lnTo>
                  <a:lnTo>
                    <a:pt x="1370" y="2197"/>
                  </a:lnTo>
                  <a:lnTo>
                    <a:pt x="1422" y="2173"/>
                  </a:lnTo>
                  <a:lnTo>
                    <a:pt x="1471" y="2142"/>
                  </a:lnTo>
                  <a:lnTo>
                    <a:pt x="1517" y="2106"/>
                  </a:lnTo>
                  <a:lnTo>
                    <a:pt x="1563" y="2065"/>
                  </a:lnTo>
                  <a:lnTo>
                    <a:pt x="1606" y="2020"/>
                  </a:lnTo>
                  <a:lnTo>
                    <a:pt x="1648" y="1970"/>
                  </a:lnTo>
                  <a:lnTo>
                    <a:pt x="1688" y="1917"/>
                  </a:lnTo>
                  <a:lnTo>
                    <a:pt x="1725" y="1860"/>
                  </a:lnTo>
                  <a:lnTo>
                    <a:pt x="1761" y="1801"/>
                  </a:lnTo>
                  <a:lnTo>
                    <a:pt x="1794" y="1739"/>
                  </a:lnTo>
                  <a:lnTo>
                    <a:pt x="1827" y="1675"/>
                  </a:lnTo>
                  <a:lnTo>
                    <a:pt x="1858" y="1610"/>
                  </a:lnTo>
                  <a:lnTo>
                    <a:pt x="1886" y="1543"/>
                  </a:lnTo>
                  <a:lnTo>
                    <a:pt x="1913" y="1475"/>
                  </a:lnTo>
                  <a:lnTo>
                    <a:pt x="1938" y="1408"/>
                  </a:lnTo>
                  <a:lnTo>
                    <a:pt x="1962" y="1339"/>
                  </a:lnTo>
                  <a:lnTo>
                    <a:pt x="1984" y="1271"/>
                  </a:lnTo>
                  <a:lnTo>
                    <a:pt x="2005" y="1205"/>
                  </a:lnTo>
                  <a:lnTo>
                    <a:pt x="2023" y="1140"/>
                  </a:lnTo>
                  <a:lnTo>
                    <a:pt x="2042" y="1076"/>
                  </a:lnTo>
                  <a:lnTo>
                    <a:pt x="2057" y="1014"/>
                  </a:lnTo>
                  <a:lnTo>
                    <a:pt x="2072" y="955"/>
                  </a:lnTo>
                  <a:lnTo>
                    <a:pt x="2086" y="899"/>
                  </a:lnTo>
                  <a:lnTo>
                    <a:pt x="2097" y="846"/>
                  </a:lnTo>
                  <a:lnTo>
                    <a:pt x="2107" y="797"/>
                  </a:lnTo>
                  <a:lnTo>
                    <a:pt x="2124" y="712"/>
                  </a:lnTo>
                  <a:lnTo>
                    <a:pt x="2137" y="647"/>
                  </a:lnTo>
                  <a:lnTo>
                    <a:pt x="2143" y="606"/>
                  </a:lnTo>
                  <a:lnTo>
                    <a:pt x="2146" y="591"/>
                  </a:lnTo>
                  <a:lnTo>
                    <a:pt x="2143" y="582"/>
                  </a:lnTo>
                  <a:lnTo>
                    <a:pt x="2135" y="556"/>
                  </a:lnTo>
                  <a:lnTo>
                    <a:pt x="2123" y="515"/>
                  </a:lnTo>
                  <a:lnTo>
                    <a:pt x="2108" y="463"/>
                  </a:lnTo>
                  <a:lnTo>
                    <a:pt x="2088" y="403"/>
                  </a:lnTo>
                  <a:lnTo>
                    <a:pt x="2064" y="339"/>
                  </a:lnTo>
                  <a:lnTo>
                    <a:pt x="2051" y="305"/>
                  </a:lnTo>
                  <a:lnTo>
                    <a:pt x="2038" y="272"/>
                  </a:lnTo>
                  <a:lnTo>
                    <a:pt x="2023" y="239"/>
                  </a:lnTo>
                  <a:lnTo>
                    <a:pt x="2007" y="207"/>
                  </a:lnTo>
                  <a:lnTo>
                    <a:pt x="1992" y="175"/>
                  </a:lnTo>
                  <a:lnTo>
                    <a:pt x="1975" y="144"/>
                  </a:lnTo>
                  <a:lnTo>
                    <a:pt x="1957" y="116"/>
                  </a:lnTo>
                  <a:lnTo>
                    <a:pt x="1940" y="91"/>
                  </a:lnTo>
                  <a:lnTo>
                    <a:pt x="1921" y="67"/>
                  </a:lnTo>
                  <a:lnTo>
                    <a:pt x="1902" y="46"/>
                  </a:lnTo>
                  <a:lnTo>
                    <a:pt x="1882" y="28"/>
                  </a:lnTo>
                  <a:lnTo>
                    <a:pt x="1863" y="15"/>
                  </a:lnTo>
                  <a:lnTo>
                    <a:pt x="1842" y="5"/>
                  </a:lnTo>
                  <a:lnTo>
                    <a:pt x="1821" y="0"/>
                  </a:lnTo>
                  <a:lnTo>
                    <a:pt x="1800" y="0"/>
                  </a:lnTo>
                  <a:lnTo>
                    <a:pt x="1778" y="4"/>
                  </a:lnTo>
                  <a:lnTo>
                    <a:pt x="1757" y="14"/>
                  </a:lnTo>
                  <a:lnTo>
                    <a:pt x="1734" y="31"/>
                  </a:lnTo>
                  <a:lnTo>
                    <a:pt x="1712" y="53"/>
                  </a:lnTo>
                  <a:lnTo>
                    <a:pt x="1690" y="82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2" name="Freeform 161"/>
            <p:cNvSpPr>
              <a:spLocks/>
            </p:cNvSpPr>
            <p:nvPr/>
          </p:nvSpPr>
          <p:spPr bwMode="auto">
            <a:xfrm>
              <a:off x="2843213" y="661988"/>
              <a:ext cx="139700" cy="373063"/>
            </a:xfrm>
            <a:custGeom>
              <a:avLst/>
              <a:gdLst>
                <a:gd name="T0" fmla="*/ 2147483647 w 1316"/>
                <a:gd name="T1" fmla="*/ 2147483647 h 3528"/>
                <a:gd name="T2" fmla="*/ 2147483647 w 1316"/>
                <a:gd name="T3" fmla="*/ 2147483647 h 3528"/>
                <a:gd name="T4" fmla="*/ 2147483647 w 1316"/>
                <a:gd name="T5" fmla="*/ 2147483647 h 3528"/>
                <a:gd name="T6" fmla="*/ 2147483647 w 1316"/>
                <a:gd name="T7" fmla="*/ 2147483647 h 3528"/>
                <a:gd name="T8" fmla="*/ 2147483647 w 1316"/>
                <a:gd name="T9" fmla="*/ 2147483647 h 3528"/>
                <a:gd name="T10" fmla="*/ 0 w 1316"/>
                <a:gd name="T11" fmla="*/ 2147483647 h 3528"/>
                <a:gd name="T12" fmla="*/ 2147483647 w 1316"/>
                <a:gd name="T13" fmla="*/ 2147483647 h 3528"/>
                <a:gd name="T14" fmla="*/ 2147483647 w 1316"/>
                <a:gd name="T15" fmla="*/ 2147483647 h 3528"/>
                <a:gd name="T16" fmla="*/ 2147483647 w 1316"/>
                <a:gd name="T17" fmla="*/ 2147483647 h 3528"/>
                <a:gd name="T18" fmla="*/ 2147483647 w 1316"/>
                <a:gd name="T19" fmla="*/ 2147483647 h 3528"/>
                <a:gd name="T20" fmla="*/ 2147483647 w 1316"/>
                <a:gd name="T21" fmla="*/ 2147483647 h 3528"/>
                <a:gd name="T22" fmla="*/ 2147483647 w 1316"/>
                <a:gd name="T23" fmla="*/ 2147483647 h 3528"/>
                <a:gd name="T24" fmla="*/ 2147483647 w 1316"/>
                <a:gd name="T25" fmla="*/ 2147483647 h 3528"/>
                <a:gd name="T26" fmla="*/ 2147483647 w 1316"/>
                <a:gd name="T27" fmla="*/ 2147483647 h 3528"/>
                <a:gd name="T28" fmla="*/ 2147483647 w 1316"/>
                <a:gd name="T29" fmla="*/ 2147483647 h 3528"/>
                <a:gd name="T30" fmla="*/ 2147483647 w 1316"/>
                <a:gd name="T31" fmla="*/ 2147483647 h 3528"/>
                <a:gd name="T32" fmla="*/ 2147483647 w 1316"/>
                <a:gd name="T33" fmla="*/ 2147483647 h 3528"/>
                <a:gd name="T34" fmla="*/ 2147483647 w 1316"/>
                <a:gd name="T35" fmla="*/ 2147483647 h 3528"/>
                <a:gd name="T36" fmla="*/ 2147483647 w 1316"/>
                <a:gd name="T37" fmla="*/ 2147483647 h 3528"/>
                <a:gd name="T38" fmla="*/ 2147483647 w 1316"/>
                <a:gd name="T39" fmla="*/ 2147483647 h 3528"/>
                <a:gd name="T40" fmla="*/ 2147483647 w 1316"/>
                <a:gd name="T41" fmla="*/ 2147483647 h 3528"/>
                <a:gd name="T42" fmla="*/ 2147483647 w 1316"/>
                <a:gd name="T43" fmla="*/ 2147483647 h 3528"/>
                <a:gd name="T44" fmla="*/ 2147483647 w 1316"/>
                <a:gd name="T45" fmla="*/ 2147483647 h 3528"/>
                <a:gd name="T46" fmla="*/ 2147483647 w 1316"/>
                <a:gd name="T47" fmla="*/ 2147483647 h 3528"/>
                <a:gd name="T48" fmla="*/ 2147483647 w 1316"/>
                <a:gd name="T49" fmla="*/ 2147483647 h 3528"/>
                <a:gd name="T50" fmla="*/ 2147483647 w 1316"/>
                <a:gd name="T51" fmla="*/ 2147483647 h 3528"/>
                <a:gd name="T52" fmla="*/ 2147483647 w 1316"/>
                <a:gd name="T53" fmla="*/ 2147483647 h 3528"/>
                <a:gd name="T54" fmla="*/ 2147483647 w 1316"/>
                <a:gd name="T55" fmla="*/ 2147483647 h 3528"/>
                <a:gd name="T56" fmla="*/ 2147483647 w 1316"/>
                <a:gd name="T57" fmla="*/ 2147483647 h 3528"/>
                <a:gd name="T58" fmla="*/ 2147483647 w 1316"/>
                <a:gd name="T59" fmla="*/ 2147483647 h 3528"/>
                <a:gd name="T60" fmla="*/ 2147483647 w 1316"/>
                <a:gd name="T61" fmla="*/ 2147483647 h 3528"/>
                <a:gd name="T62" fmla="*/ 2147483647 w 1316"/>
                <a:gd name="T63" fmla="*/ 2147483647 h 3528"/>
                <a:gd name="T64" fmla="*/ 2147483647 w 1316"/>
                <a:gd name="T65" fmla="*/ 2147483647 h 3528"/>
                <a:gd name="T66" fmla="*/ 2147483647 w 1316"/>
                <a:gd name="T67" fmla="*/ 2147483647 h 3528"/>
                <a:gd name="T68" fmla="*/ 2147483647 w 1316"/>
                <a:gd name="T69" fmla="*/ 2147483647 h 3528"/>
                <a:gd name="T70" fmla="*/ 2147483647 w 1316"/>
                <a:gd name="T71" fmla="*/ 2147483647 h 3528"/>
                <a:gd name="T72" fmla="*/ 2147483647 w 1316"/>
                <a:gd name="T73" fmla="*/ 2147483647 h 3528"/>
                <a:gd name="T74" fmla="*/ 2147483647 w 1316"/>
                <a:gd name="T75" fmla="*/ 2147483647 h 3528"/>
                <a:gd name="T76" fmla="*/ 2147483647 w 1316"/>
                <a:gd name="T77" fmla="*/ 2147483647 h 3528"/>
                <a:gd name="T78" fmla="*/ 2147483647 w 1316"/>
                <a:gd name="T79" fmla="*/ 2147483647 h 3528"/>
                <a:gd name="T80" fmla="*/ 2147483647 w 1316"/>
                <a:gd name="T81" fmla="*/ 2147483647 h 3528"/>
                <a:gd name="T82" fmla="*/ 2147483647 w 1316"/>
                <a:gd name="T83" fmla="*/ 0 h 3528"/>
                <a:gd name="T84" fmla="*/ 2147483647 w 1316"/>
                <a:gd name="T85" fmla="*/ 2147483647 h 3528"/>
                <a:gd name="T86" fmla="*/ 2147483647 w 1316"/>
                <a:gd name="T87" fmla="*/ 2147483647 h 3528"/>
                <a:gd name="T88" fmla="*/ 2147483647 w 1316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6"/>
                <a:gd name="T136" fmla="*/ 0 h 3528"/>
                <a:gd name="T137" fmla="*/ 1316 w 1316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6" h="3528">
                  <a:moveTo>
                    <a:pt x="85" y="40"/>
                  </a:moveTo>
                  <a:lnTo>
                    <a:pt x="84" y="54"/>
                  </a:lnTo>
                  <a:lnTo>
                    <a:pt x="81" y="93"/>
                  </a:lnTo>
                  <a:lnTo>
                    <a:pt x="78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3" y="457"/>
                  </a:lnTo>
                  <a:lnTo>
                    <a:pt x="57" y="589"/>
                  </a:lnTo>
                  <a:lnTo>
                    <a:pt x="50" y="731"/>
                  </a:lnTo>
                  <a:lnTo>
                    <a:pt x="44" y="882"/>
                  </a:lnTo>
                  <a:lnTo>
                    <a:pt x="37" y="1039"/>
                  </a:lnTo>
                  <a:lnTo>
                    <a:pt x="30" y="1200"/>
                  </a:lnTo>
                  <a:lnTo>
                    <a:pt x="22" y="1363"/>
                  </a:lnTo>
                  <a:lnTo>
                    <a:pt x="16" y="1525"/>
                  </a:lnTo>
                  <a:lnTo>
                    <a:pt x="10" y="1684"/>
                  </a:lnTo>
                  <a:lnTo>
                    <a:pt x="5" y="1836"/>
                  </a:lnTo>
                  <a:lnTo>
                    <a:pt x="0" y="1981"/>
                  </a:lnTo>
                  <a:lnTo>
                    <a:pt x="0" y="2051"/>
                  </a:lnTo>
                  <a:lnTo>
                    <a:pt x="1" y="2120"/>
                  </a:lnTo>
                  <a:lnTo>
                    <a:pt x="5" y="2190"/>
                  </a:lnTo>
                  <a:lnTo>
                    <a:pt x="11" y="2258"/>
                  </a:lnTo>
                  <a:lnTo>
                    <a:pt x="18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5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6" y="2941"/>
                  </a:lnTo>
                  <a:lnTo>
                    <a:pt x="184" y="2993"/>
                  </a:lnTo>
                  <a:lnTo>
                    <a:pt x="204" y="3042"/>
                  </a:lnTo>
                  <a:lnTo>
                    <a:pt x="222" y="3090"/>
                  </a:lnTo>
                  <a:lnTo>
                    <a:pt x="239" y="3135"/>
                  </a:lnTo>
                  <a:lnTo>
                    <a:pt x="258" y="3178"/>
                  </a:lnTo>
                  <a:lnTo>
                    <a:pt x="291" y="3255"/>
                  </a:lnTo>
                  <a:lnTo>
                    <a:pt x="322" y="3320"/>
                  </a:lnTo>
                  <a:lnTo>
                    <a:pt x="347" y="3373"/>
                  </a:lnTo>
                  <a:lnTo>
                    <a:pt x="368" y="3412"/>
                  </a:lnTo>
                  <a:lnTo>
                    <a:pt x="381" y="3435"/>
                  </a:lnTo>
                  <a:lnTo>
                    <a:pt x="385" y="3443"/>
                  </a:lnTo>
                  <a:lnTo>
                    <a:pt x="393" y="3446"/>
                  </a:lnTo>
                  <a:lnTo>
                    <a:pt x="415" y="3455"/>
                  </a:lnTo>
                  <a:lnTo>
                    <a:pt x="450" y="3467"/>
                  </a:lnTo>
                  <a:lnTo>
                    <a:pt x="496" y="3481"/>
                  </a:lnTo>
                  <a:lnTo>
                    <a:pt x="521" y="3488"/>
                  </a:lnTo>
                  <a:lnTo>
                    <a:pt x="550" y="3495"/>
                  </a:lnTo>
                  <a:lnTo>
                    <a:pt x="579" y="3502"/>
                  </a:lnTo>
                  <a:lnTo>
                    <a:pt x="610" y="3509"/>
                  </a:lnTo>
                  <a:lnTo>
                    <a:pt x="642" y="3515"/>
                  </a:lnTo>
                  <a:lnTo>
                    <a:pt x="675" y="3520"/>
                  </a:lnTo>
                  <a:lnTo>
                    <a:pt x="709" y="3524"/>
                  </a:lnTo>
                  <a:lnTo>
                    <a:pt x="743" y="3527"/>
                  </a:lnTo>
                  <a:lnTo>
                    <a:pt x="778" y="3528"/>
                  </a:lnTo>
                  <a:lnTo>
                    <a:pt x="811" y="3528"/>
                  </a:lnTo>
                  <a:lnTo>
                    <a:pt x="845" y="3526"/>
                  </a:lnTo>
                  <a:lnTo>
                    <a:pt x="879" y="3522"/>
                  </a:lnTo>
                  <a:lnTo>
                    <a:pt x="911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8" y="3466"/>
                  </a:lnTo>
                  <a:lnTo>
                    <a:pt x="1053" y="3446"/>
                  </a:lnTo>
                  <a:lnTo>
                    <a:pt x="1075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7" y="3294"/>
                  </a:lnTo>
                  <a:lnTo>
                    <a:pt x="1145" y="3251"/>
                  </a:lnTo>
                  <a:lnTo>
                    <a:pt x="1142" y="3243"/>
                  </a:lnTo>
                  <a:lnTo>
                    <a:pt x="1136" y="3220"/>
                  </a:lnTo>
                  <a:lnTo>
                    <a:pt x="1125" y="3181"/>
                  </a:lnTo>
                  <a:lnTo>
                    <a:pt x="1112" y="3131"/>
                  </a:lnTo>
                  <a:lnTo>
                    <a:pt x="1095" y="3069"/>
                  </a:lnTo>
                  <a:lnTo>
                    <a:pt x="1076" y="2997"/>
                  </a:lnTo>
                  <a:lnTo>
                    <a:pt x="1057" y="2916"/>
                  </a:lnTo>
                  <a:lnTo>
                    <a:pt x="1035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4" y="2534"/>
                  </a:lnTo>
                  <a:lnTo>
                    <a:pt x="956" y="2430"/>
                  </a:lnTo>
                  <a:lnTo>
                    <a:pt x="948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7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2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30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8" y="1420"/>
                  </a:lnTo>
                  <a:lnTo>
                    <a:pt x="995" y="1339"/>
                  </a:lnTo>
                  <a:lnTo>
                    <a:pt x="1011" y="1256"/>
                  </a:lnTo>
                  <a:lnTo>
                    <a:pt x="1029" y="1173"/>
                  </a:lnTo>
                  <a:lnTo>
                    <a:pt x="1048" y="1089"/>
                  </a:lnTo>
                  <a:lnTo>
                    <a:pt x="1066" y="1006"/>
                  </a:lnTo>
                  <a:lnTo>
                    <a:pt x="1085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2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8" y="179"/>
                  </a:lnTo>
                  <a:lnTo>
                    <a:pt x="1298" y="105"/>
                  </a:lnTo>
                  <a:lnTo>
                    <a:pt x="1312" y="57"/>
                  </a:lnTo>
                  <a:lnTo>
                    <a:pt x="1316" y="40"/>
                  </a:lnTo>
                  <a:lnTo>
                    <a:pt x="1306" y="39"/>
                  </a:lnTo>
                  <a:lnTo>
                    <a:pt x="1276" y="37"/>
                  </a:lnTo>
                  <a:lnTo>
                    <a:pt x="1229" y="33"/>
                  </a:lnTo>
                  <a:lnTo>
                    <a:pt x="1166" y="28"/>
                  </a:lnTo>
                  <a:lnTo>
                    <a:pt x="1090" y="23"/>
                  </a:lnTo>
                  <a:lnTo>
                    <a:pt x="1005" y="17"/>
                  </a:lnTo>
                  <a:lnTo>
                    <a:pt x="911" y="11"/>
                  </a:lnTo>
                  <a:lnTo>
                    <a:pt x="811" y="6"/>
                  </a:lnTo>
                  <a:lnTo>
                    <a:pt x="709" y="3"/>
                  </a:lnTo>
                  <a:lnTo>
                    <a:pt x="605" y="1"/>
                  </a:lnTo>
                  <a:lnTo>
                    <a:pt x="553" y="0"/>
                  </a:lnTo>
                  <a:lnTo>
                    <a:pt x="501" y="0"/>
                  </a:lnTo>
                  <a:lnTo>
                    <a:pt x="451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2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5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Freeform 162"/>
            <p:cNvSpPr>
              <a:spLocks/>
            </p:cNvSpPr>
            <p:nvPr/>
          </p:nvSpPr>
          <p:spPr bwMode="auto">
            <a:xfrm>
              <a:off x="2851151" y="655638"/>
              <a:ext cx="133350" cy="242888"/>
            </a:xfrm>
            <a:custGeom>
              <a:avLst/>
              <a:gdLst>
                <a:gd name="T0" fmla="*/ 2147483647 w 1268"/>
                <a:gd name="T1" fmla="*/ 0 h 2298"/>
                <a:gd name="T2" fmla="*/ 2147483647 w 1268"/>
                <a:gd name="T3" fmla="*/ 2147483647 h 2298"/>
                <a:gd name="T4" fmla="*/ 2147483647 w 1268"/>
                <a:gd name="T5" fmla="*/ 2147483647 h 2298"/>
                <a:gd name="T6" fmla="*/ 2147483647 w 1268"/>
                <a:gd name="T7" fmla="*/ 2147483647 h 2298"/>
                <a:gd name="T8" fmla="*/ 2147483647 w 1268"/>
                <a:gd name="T9" fmla="*/ 2147483647 h 2298"/>
                <a:gd name="T10" fmla="*/ 2147483647 w 1268"/>
                <a:gd name="T11" fmla="*/ 2147483647 h 2298"/>
                <a:gd name="T12" fmla="*/ 2147483647 w 1268"/>
                <a:gd name="T13" fmla="*/ 2147483647 h 2298"/>
                <a:gd name="T14" fmla="*/ 2147483647 w 1268"/>
                <a:gd name="T15" fmla="*/ 2147483647 h 2298"/>
                <a:gd name="T16" fmla="*/ 2147483647 w 1268"/>
                <a:gd name="T17" fmla="*/ 2147483647 h 2298"/>
                <a:gd name="T18" fmla="*/ 2147483647 w 1268"/>
                <a:gd name="T19" fmla="*/ 2147483647 h 2298"/>
                <a:gd name="T20" fmla="*/ 2147483647 w 1268"/>
                <a:gd name="T21" fmla="*/ 2147483647 h 2298"/>
                <a:gd name="T22" fmla="*/ 2147483647 w 1268"/>
                <a:gd name="T23" fmla="*/ 2147483647 h 2298"/>
                <a:gd name="T24" fmla="*/ 2147483647 w 1268"/>
                <a:gd name="T25" fmla="*/ 2147483647 h 2298"/>
                <a:gd name="T26" fmla="*/ 2147483647 w 1268"/>
                <a:gd name="T27" fmla="*/ 2147483647 h 2298"/>
                <a:gd name="T28" fmla="*/ 2147483647 w 1268"/>
                <a:gd name="T29" fmla="*/ 2147483647 h 2298"/>
                <a:gd name="T30" fmla="*/ 2147483647 w 1268"/>
                <a:gd name="T31" fmla="*/ 2147483647 h 2298"/>
                <a:gd name="T32" fmla="*/ 2147483647 w 1268"/>
                <a:gd name="T33" fmla="*/ 2147483647 h 2298"/>
                <a:gd name="T34" fmla="*/ 2147483647 w 1268"/>
                <a:gd name="T35" fmla="*/ 2147483647 h 2298"/>
                <a:gd name="T36" fmla="*/ 2147483647 w 1268"/>
                <a:gd name="T37" fmla="*/ 2147483647 h 2298"/>
                <a:gd name="T38" fmla="*/ 2147483647 w 1268"/>
                <a:gd name="T39" fmla="*/ 2147483647 h 2298"/>
                <a:gd name="T40" fmla="*/ 2147483647 w 1268"/>
                <a:gd name="T41" fmla="*/ 2147483647 h 2298"/>
                <a:gd name="T42" fmla="*/ 2147483647 w 1268"/>
                <a:gd name="T43" fmla="*/ 2147483647 h 2298"/>
                <a:gd name="T44" fmla="*/ 2147483647 w 1268"/>
                <a:gd name="T45" fmla="*/ 2147483647 h 2298"/>
                <a:gd name="T46" fmla="*/ 2147483647 w 1268"/>
                <a:gd name="T47" fmla="*/ 2147483647 h 2298"/>
                <a:gd name="T48" fmla="*/ 2147483647 w 1268"/>
                <a:gd name="T49" fmla="*/ 2147483647 h 2298"/>
                <a:gd name="T50" fmla="*/ 2147483647 w 1268"/>
                <a:gd name="T51" fmla="*/ 2147483647 h 2298"/>
                <a:gd name="T52" fmla="*/ 2147483647 w 1268"/>
                <a:gd name="T53" fmla="*/ 2147483647 h 2298"/>
                <a:gd name="T54" fmla="*/ 2147483647 w 1268"/>
                <a:gd name="T55" fmla="*/ 2147483647 h 2298"/>
                <a:gd name="T56" fmla="*/ 2147483647 w 1268"/>
                <a:gd name="T57" fmla="*/ 2147483647 h 2298"/>
                <a:gd name="T58" fmla="*/ 2147483647 w 1268"/>
                <a:gd name="T59" fmla="*/ 2147483647 h 2298"/>
                <a:gd name="T60" fmla="*/ 2147483647 w 1268"/>
                <a:gd name="T61" fmla="*/ 2147483647 h 2298"/>
                <a:gd name="T62" fmla="*/ 2147483647 w 1268"/>
                <a:gd name="T63" fmla="*/ 2147483647 h 2298"/>
                <a:gd name="T64" fmla="*/ 2147483647 w 1268"/>
                <a:gd name="T65" fmla="*/ 2147483647 h 2298"/>
                <a:gd name="T66" fmla="*/ 2147483647 w 1268"/>
                <a:gd name="T67" fmla="*/ 2147483647 h 2298"/>
                <a:gd name="T68" fmla="*/ 2147483647 w 1268"/>
                <a:gd name="T69" fmla="*/ 2147483647 h 2298"/>
                <a:gd name="T70" fmla="*/ 2147483647 w 1268"/>
                <a:gd name="T71" fmla="*/ 2147483647 h 2298"/>
                <a:gd name="T72" fmla="*/ 2147483647 w 1268"/>
                <a:gd name="T73" fmla="*/ 2147483647 h 2298"/>
                <a:gd name="T74" fmla="*/ 2147483647 w 1268"/>
                <a:gd name="T75" fmla="*/ 2147483647 h 2298"/>
                <a:gd name="T76" fmla="*/ 2147483647 w 1268"/>
                <a:gd name="T77" fmla="*/ 2147483647 h 2298"/>
                <a:gd name="T78" fmla="*/ 2147483647 w 1268"/>
                <a:gd name="T79" fmla="*/ 2147483647 h 2298"/>
                <a:gd name="T80" fmla="*/ 2147483647 w 1268"/>
                <a:gd name="T81" fmla="*/ 2147483647 h 2298"/>
                <a:gd name="T82" fmla="*/ 2147483647 w 1268"/>
                <a:gd name="T83" fmla="*/ 2147483647 h 2298"/>
                <a:gd name="T84" fmla="*/ 2147483647 w 1268"/>
                <a:gd name="T85" fmla="*/ 2147483647 h 2298"/>
                <a:gd name="T86" fmla="*/ 2147483647 w 1268"/>
                <a:gd name="T87" fmla="*/ 2147483647 h 2298"/>
                <a:gd name="T88" fmla="*/ 2147483647 w 1268"/>
                <a:gd name="T89" fmla="*/ 2147483647 h 2298"/>
                <a:gd name="T90" fmla="*/ 2147483647 w 1268"/>
                <a:gd name="T91" fmla="*/ 2147483647 h 2298"/>
                <a:gd name="T92" fmla="*/ 2147483647 w 1268"/>
                <a:gd name="T93" fmla="*/ 2147483647 h 2298"/>
                <a:gd name="T94" fmla="*/ 2147483647 w 1268"/>
                <a:gd name="T95" fmla="*/ 2147483647 h 2298"/>
                <a:gd name="T96" fmla="*/ 2147483647 w 1268"/>
                <a:gd name="T97" fmla="*/ 2147483647 h 2298"/>
                <a:gd name="T98" fmla="*/ 2147483647 w 1268"/>
                <a:gd name="T99" fmla="*/ 2147483647 h 2298"/>
                <a:gd name="T100" fmla="*/ 2147483647 w 1268"/>
                <a:gd name="T101" fmla="*/ 2147483647 h 2298"/>
                <a:gd name="T102" fmla="*/ 2147483647 w 1268"/>
                <a:gd name="T103" fmla="*/ 2147483647 h 2298"/>
                <a:gd name="T104" fmla="*/ 2147483647 w 1268"/>
                <a:gd name="T105" fmla="*/ 2147483647 h 2298"/>
                <a:gd name="T106" fmla="*/ 2147483647 w 1268"/>
                <a:gd name="T107" fmla="*/ 2147483647 h 2298"/>
                <a:gd name="T108" fmla="*/ 2147483647 w 1268"/>
                <a:gd name="T109" fmla="*/ 2147483647 h 2298"/>
                <a:gd name="T110" fmla="*/ 2147483647 w 1268"/>
                <a:gd name="T111" fmla="*/ 2147483647 h 2298"/>
                <a:gd name="T112" fmla="*/ 2147483647 w 1268"/>
                <a:gd name="T113" fmla="*/ 2147483647 h 2298"/>
                <a:gd name="T114" fmla="*/ 2147483647 w 1268"/>
                <a:gd name="T115" fmla="*/ 2147483647 h 2298"/>
                <a:gd name="T116" fmla="*/ 2147483647 w 1268"/>
                <a:gd name="T117" fmla="*/ 2147483647 h 2298"/>
                <a:gd name="T118" fmla="*/ 2147483647 w 1268"/>
                <a:gd name="T119" fmla="*/ 2147483647 h 2298"/>
                <a:gd name="T120" fmla="*/ 2147483647 w 1268"/>
                <a:gd name="T121" fmla="*/ 2147483647 h 22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68"/>
                <a:gd name="T184" fmla="*/ 0 h 2298"/>
                <a:gd name="T185" fmla="*/ 1268 w 1268"/>
                <a:gd name="T186" fmla="*/ 2298 h 22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68" h="2298">
                  <a:moveTo>
                    <a:pt x="1268" y="0"/>
                  </a:moveTo>
                  <a:lnTo>
                    <a:pt x="1257" y="0"/>
                  </a:lnTo>
                  <a:lnTo>
                    <a:pt x="1226" y="0"/>
                  </a:lnTo>
                  <a:lnTo>
                    <a:pt x="1178" y="1"/>
                  </a:lnTo>
                  <a:lnTo>
                    <a:pt x="1115" y="2"/>
                  </a:lnTo>
                  <a:lnTo>
                    <a:pt x="1038" y="3"/>
                  </a:lnTo>
                  <a:lnTo>
                    <a:pt x="951" y="5"/>
                  </a:lnTo>
                  <a:lnTo>
                    <a:pt x="856" y="8"/>
                  </a:lnTo>
                  <a:lnTo>
                    <a:pt x="756" y="13"/>
                  </a:lnTo>
                  <a:lnTo>
                    <a:pt x="651" y="18"/>
                  </a:lnTo>
                  <a:lnTo>
                    <a:pt x="545" y="23"/>
                  </a:lnTo>
                  <a:lnTo>
                    <a:pt x="441" y="31"/>
                  </a:lnTo>
                  <a:lnTo>
                    <a:pt x="340" y="39"/>
                  </a:lnTo>
                  <a:lnTo>
                    <a:pt x="291" y="44"/>
                  </a:lnTo>
                  <a:lnTo>
                    <a:pt x="246" y="49"/>
                  </a:lnTo>
                  <a:lnTo>
                    <a:pt x="201" y="55"/>
                  </a:lnTo>
                  <a:lnTo>
                    <a:pt x="159" y="61"/>
                  </a:lnTo>
                  <a:lnTo>
                    <a:pt x="119" y="69"/>
                  </a:lnTo>
                  <a:lnTo>
                    <a:pt x="83" y="76"/>
                  </a:lnTo>
                  <a:lnTo>
                    <a:pt x="50" y="83"/>
                  </a:lnTo>
                  <a:lnTo>
                    <a:pt x="21" y="91"/>
                  </a:lnTo>
                  <a:lnTo>
                    <a:pt x="20" y="99"/>
                  </a:lnTo>
                  <a:lnTo>
                    <a:pt x="19" y="120"/>
                  </a:lnTo>
                  <a:lnTo>
                    <a:pt x="16" y="155"/>
                  </a:lnTo>
                  <a:lnTo>
                    <a:pt x="14" y="202"/>
                  </a:lnTo>
                  <a:lnTo>
                    <a:pt x="11" y="260"/>
                  </a:lnTo>
                  <a:lnTo>
                    <a:pt x="8" y="328"/>
                  </a:lnTo>
                  <a:lnTo>
                    <a:pt x="4" y="405"/>
                  </a:lnTo>
                  <a:lnTo>
                    <a:pt x="0" y="491"/>
                  </a:lnTo>
                  <a:lnTo>
                    <a:pt x="19" y="486"/>
                  </a:lnTo>
                  <a:lnTo>
                    <a:pt x="38" y="482"/>
                  </a:lnTo>
                  <a:lnTo>
                    <a:pt x="57" y="479"/>
                  </a:lnTo>
                  <a:lnTo>
                    <a:pt x="77" y="479"/>
                  </a:lnTo>
                  <a:lnTo>
                    <a:pt x="96" y="480"/>
                  </a:lnTo>
                  <a:lnTo>
                    <a:pt x="116" y="482"/>
                  </a:lnTo>
                  <a:lnTo>
                    <a:pt x="138" y="486"/>
                  </a:lnTo>
                  <a:lnTo>
                    <a:pt x="158" y="490"/>
                  </a:lnTo>
                  <a:lnTo>
                    <a:pt x="202" y="502"/>
                  </a:lnTo>
                  <a:lnTo>
                    <a:pt x="247" y="517"/>
                  </a:lnTo>
                  <a:lnTo>
                    <a:pt x="294" y="534"/>
                  </a:lnTo>
                  <a:lnTo>
                    <a:pt x="344" y="550"/>
                  </a:lnTo>
                  <a:lnTo>
                    <a:pt x="370" y="558"/>
                  </a:lnTo>
                  <a:lnTo>
                    <a:pt x="396" y="566"/>
                  </a:lnTo>
                  <a:lnTo>
                    <a:pt x="423" y="573"/>
                  </a:lnTo>
                  <a:lnTo>
                    <a:pt x="450" y="580"/>
                  </a:lnTo>
                  <a:lnTo>
                    <a:pt x="479" y="587"/>
                  </a:lnTo>
                  <a:lnTo>
                    <a:pt x="508" y="591"/>
                  </a:lnTo>
                  <a:lnTo>
                    <a:pt x="538" y="595"/>
                  </a:lnTo>
                  <a:lnTo>
                    <a:pt x="568" y="598"/>
                  </a:lnTo>
                  <a:lnTo>
                    <a:pt x="599" y="599"/>
                  </a:lnTo>
                  <a:lnTo>
                    <a:pt x="631" y="599"/>
                  </a:lnTo>
                  <a:lnTo>
                    <a:pt x="664" y="597"/>
                  </a:lnTo>
                  <a:lnTo>
                    <a:pt x="698" y="594"/>
                  </a:lnTo>
                  <a:lnTo>
                    <a:pt x="732" y="589"/>
                  </a:lnTo>
                  <a:lnTo>
                    <a:pt x="767" y="580"/>
                  </a:lnTo>
                  <a:lnTo>
                    <a:pt x="803" y="571"/>
                  </a:lnTo>
                  <a:lnTo>
                    <a:pt x="840" y="559"/>
                  </a:lnTo>
                  <a:lnTo>
                    <a:pt x="814" y="615"/>
                  </a:lnTo>
                  <a:lnTo>
                    <a:pt x="791" y="675"/>
                  </a:lnTo>
                  <a:lnTo>
                    <a:pt x="771" y="738"/>
                  </a:lnTo>
                  <a:lnTo>
                    <a:pt x="753" y="804"/>
                  </a:lnTo>
                  <a:lnTo>
                    <a:pt x="737" y="874"/>
                  </a:lnTo>
                  <a:lnTo>
                    <a:pt x="724" y="945"/>
                  </a:lnTo>
                  <a:lnTo>
                    <a:pt x="713" y="1018"/>
                  </a:lnTo>
                  <a:lnTo>
                    <a:pt x="705" y="1092"/>
                  </a:lnTo>
                  <a:lnTo>
                    <a:pt x="698" y="1168"/>
                  </a:lnTo>
                  <a:lnTo>
                    <a:pt x="691" y="1244"/>
                  </a:lnTo>
                  <a:lnTo>
                    <a:pt x="687" y="1320"/>
                  </a:lnTo>
                  <a:lnTo>
                    <a:pt x="685" y="1397"/>
                  </a:lnTo>
                  <a:lnTo>
                    <a:pt x="684" y="1472"/>
                  </a:lnTo>
                  <a:lnTo>
                    <a:pt x="683" y="1546"/>
                  </a:lnTo>
                  <a:lnTo>
                    <a:pt x="684" y="1621"/>
                  </a:lnTo>
                  <a:lnTo>
                    <a:pt x="685" y="1692"/>
                  </a:lnTo>
                  <a:lnTo>
                    <a:pt x="689" y="1828"/>
                  </a:lnTo>
                  <a:lnTo>
                    <a:pt x="696" y="1955"/>
                  </a:lnTo>
                  <a:lnTo>
                    <a:pt x="701" y="2064"/>
                  </a:lnTo>
                  <a:lnTo>
                    <a:pt x="706" y="2157"/>
                  </a:lnTo>
                  <a:lnTo>
                    <a:pt x="707" y="2196"/>
                  </a:lnTo>
                  <a:lnTo>
                    <a:pt x="707" y="2229"/>
                  </a:lnTo>
                  <a:lnTo>
                    <a:pt x="707" y="2257"/>
                  </a:lnTo>
                  <a:lnTo>
                    <a:pt x="705" y="2277"/>
                  </a:lnTo>
                  <a:lnTo>
                    <a:pt x="703" y="2291"/>
                  </a:lnTo>
                  <a:lnTo>
                    <a:pt x="699" y="2298"/>
                  </a:lnTo>
                  <a:lnTo>
                    <a:pt x="693" y="2296"/>
                  </a:lnTo>
                  <a:lnTo>
                    <a:pt x="685" y="2287"/>
                  </a:lnTo>
                  <a:lnTo>
                    <a:pt x="685" y="2284"/>
                  </a:lnTo>
                  <a:lnTo>
                    <a:pt x="686" y="2280"/>
                  </a:lnTo>
                  <a:lnTo>
                    <a:pt x="688" y="2275"/>
                  </a:lnTo>
                  <a:lnTo>
                    <a:pt x="691" y="2270"/>
                  </a:lnTo>
                  <a:lnTo>
                    <a:pt x="699" y="2258"/>
                  </a:lnTo>
                  <a:lnTo>
                    <a:pt x="709" y="2244"/>
                  </a:lnTo>
                  <a:lnTo>
                    <a:pt x="735" y="2213"/>
                  </a:lnTo>
                  <a:lnTo>
                    <a:pt x="765" y="2180"/>
                  </a:lnTo>
                  <a:lnTo>
                    <a:pt x="795" y="2148"/>
                  </a:lnTo>
                  <a:lnTo>
                    <a:pt x="821" y="2117"/>
                  </a:lnTo>
                  <a:lnTo>
                    <a:pt x="831" y="2104"/>
                  </a:lnTo>
                  <a:lnTo>
                    <a:pt x="839" y="2092"/>
                  </a:lnTo>
                  <a:lnTo>
                    <a:pt x="842" y="2087"/>
                  </a:lnTo>
                  <a:lnTo>
                    <a:pt x="844" y="2083"/>
                  </a:lnTo>
                  <a:lnTo>
                    <a:pt x="845" y="2078"/>
                  </a:lnTo>
                  <a:lnTo>
                    <a:pt x="846" y="2075"/>
                  </a:lnTo>
                  <a:lnTo>
                    <a:pt x="845" y="2024"/>
                  </a:lnTo>
                  <a:lnTo>
                    <a:pt x="847" y="1968"/>
                  </a:lnTo>
                  <a:lnTo>
                    <a:pt x="851" y="1906"/>
                  </a:lnTo>
                  <a:lnTo>
                    <a:pt x="857" y="1839"/>
                  </a:lnTo>
                  <a:lnTo>
                    <a:pt x="867" y="1769"/>
                  </a:lnTo>
                  <a:lnTo>
                    <a:pt x="877" y="1695"/>
                  </a:lnTo>
                  <a:lnTo>
                    <a:pt x="889" y="1617"/>
                  </a:lnTo>
                  <a:lnTo>
                    <a:pt x="902" y="1536"/>
                  </a:lnTo>
                  <a:lnTo>
                    <a:pt x="918" y="1454"/>
                  </a:lnTo>
                  <a:lnTo>
                    <a:pt x="934" y="1368"/>
                  </a:lnTo>
                  <a:lnTo>
                    <a:pt x="951" y="1283"/>
                  </a:lnTo>
                  <a:lnTo>
                    <a:pt x="969" y="1195"/>
                  </a:lnTo>
                  <a:lnTo>
                    <a:pt x="1008" y="1020"/>
                  </a:lnTo>
                  <a:lnTo>
                    <a:pt x="1049" y="847"/>
                  </a:lnTo>
                  <a:lnTo>
                    <a:pt x="1089" y="680"/>
                  </a:lnTo>
                  <a:lnTo>
                    <a:pt x="1128" y="523"/>
                  </a:lnTo>
                  <a:lnTo>
                    <a:pt x="1165" y="379"/>
                  </a:lnTo>
                  <a:lnTo>
                    <a:pt x="1199" y="254"/>
                  </a:lnTo>
                  <a:lnTo>
                    <a:pt x="1227" y="149"/>
                  </a:lnTo>
                  <a:lnTo>
                    <a:pt x="1248" y="69"/>
                  </a:lnTo>
                  <a:lnTo>
                    <a:pt x="1263" y="19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Freeform 163"/>
            <p:cNvSpPr>
              <a:spLocks/>
            </p:cNvSpPr>
            <p:nvPr/>
          </p:nvSpPr>
          <p:spPr bwMode="auto">
            <a:xfrm>
              <a:off x="2733676" y="661988"/>
              <a:ext cx="139700" cy="373063"/>
            </a:xfrm>
            <a:custGeom>
              <a:avLst/>
              <a:gdLst>
                <a:gd name="T0" fmla="*/ 2147483647 w 1317"/>
                <a:gd name="T1" fmla="*/ 2147483647 h 3528"/>
                <a:gd name="T2" fmla="*/ 2147483647 w 1317"/>
                <a:gd name="T3" fmla="*/ 2147483647 h 3528"/>
                <a:gd name="T4" fmla="*/ 2147483647 w 1317"/>
                <a:gd name="T5" fmla="*/ 2147483647 h 3528"/>
                <a:gd name="T6" fmla="*/ 2147483647 w 1317"/>
                <a:gd name="T7" fmla="*/ 2147483647 h 3528"/>
                <a:gd name="T8" fmla="*/ 2147483647 w 1317"/>
                <a:gd name="T9" fmla="*/ 2147483647 h 3528"/>
                <a:gd name="T10" fmla="*/ 0 w 1317"/>
                <a:gd name="T11" fmla="*/ 2147483647 h 3528"/>
                <a:gd name="T12" fmla="*/ 2147483647 w 1317"/>
                <a:gd name="T13" fmla="*/ 2147483647 h 3528"/>
                <a:gd name="T14" fmla="*/ 2147483647 w 1317"/>
                <a:gd name="T15" fmla="*/ 2147483647 h 3528"/>
                <a:gd name="T16" fmla="*/ 2147483647 w 1317"/>
                <a:gd name="T17" fmla="*/ 2147483647 h 3528"/>
                <a:gd name="T18" fmla="*/ 2147483647 w 1317"/>
                <a:gd name="T19" fmla="*/ 2147483647 h 3528"/>
                <a:gd name="T20" fmla="*/ 2147483647 w 1317"/>
                <a:gd name="T21" fmla="*/ 2147483647 h 3528"/>
                <a:gd name="T22" fmla="*/ 2147483647 w 1317"/>
                <a:gd name="T23" fmla="*/ 2147483647 h 3528"/>
                <a:gd name="T24" fmla="*/ 2147483647 w 1317"/>
                <a:gd name="T25" fmla="*/ 2147483647 h 3528"/>
                <a:gd name="T26" fmla="*/ 2147483647 w 1317"/>
                <a:gd name="T27" fmla="*/ 2147483647 h 3528"/>
                <a:gd name="T28" fmla="*/ 2147483647 w 1317"/>
                <a:gd name="T29" fmla="*/ 2147483647 h 3528"/>
                <a:gd name="T30" fmla="*/ 2147483647 w 1317"/>
                <a:gd name="T31" fmla="*/ 2147483647 h 3528"/>
                <a:gd name="T32" fmla="*/ 2147483647 w 1317"/>
                <a:gd name="T33" fmla="*/ 2147483647 h 3528"/>
                <a:gd name="T34" fmla="*/ 2147483647 w 1317"/>
                <a:gd name="T35" fmla="*/ 2147483647 h 3528"/>
                <a:gd name="T36" fmla="*/ 2147483647 w 1317"/>
                <a:gd name="T37" fmla="*/ 2147483647 h 3528"/>
                <a:gd name="T38" fmla="*/ 2147483647 w 1317"/>
                <a:gd name="T39" fmla="*/ 2147483647 h 3528"/>
                <a:gd name="T40" fmla="*/ 2147483647 w 1317"/>
                <a:gd name="T41" fmla="*/ 2147483647 h 3528"/>
                <a:gd name="T42" fmla="*/ 2147483647 w 1317"/>
                <a:gd name="T43" fmla="*/ 2147483647 h 3528"/>
                <a:gd name="T44" fmla="*/ 2147483647 w 1317"/>
                <a:gd name="T45" fmla="*/ 2147483647 h 3528"/>
                <a:gd name="T46" fmla="*/ 2147483647 w 1317"/>
                <a:gd name="T47" fmla="*/ 2147483647 h 3528"/>
                <a:gd name="T48" fmla="*/ 2147483647 w 1317"/>
                <a:gd name="T49" fmla="*/ 2147483647 h 3528"/>
                <a:gd name="T50" fmla="*/ 2147483647 w 1317"/>
                <a:gd name="T51" fmla="*/ 2147483647 h 3528"/>
                <a:gd name="T52" fmla="*/ 2147483647 w 1317"/>
                <a:gd name="T53" fmla="*/ 2147483647 h 3528"/>
                <a:gd name="T54" fmla="*/ 2147483647 w 1317"/>
                <a:gd name="T55" fmla="*/ 2147483647 h 3528"/>
                <a:gd name="T56" fmla="*/ 2147483647 w 1317"/>
                <a:gd name="T57" fmla="*/ 2147483647 h 3528"/>
                <a:gd name="T58" fmla="*/ 2147483647 w 1317"/>
                <a:gd name="T59" fmla="*/ 2147483647 h 3528"/>
                <a:gd name="T60" fmla="*/ 2147483647 w 1317"/>
                <a:gd name="T61" fmla="*/ 2147483647 h 3528"/>
                <a:gd name="T62" fmla="*/ 2147483647 w 1317"/>
                <a:gd name="T63" fmla="*/ 2147483647 h 3528"/>
                <a:gd name="T64" fmla="*/ 2147483647 w 1317"/>
                <a:gd name="T65" fmla="*/ 2147483647 h 3528"/>
                <a:gd name="T66" fmla="*/ 2147483647 w 1317"/>
                <a:gd name="T67" fmla="*/ 2147483647 h 3528"/>
                <a:gd name="T68" fmla="*/ 2147483647 w 1317"/>
                <a:gd name="T69" fmla="*/ 2147483647 h 3528"/>
                <a:gd name="T70" fmla="*/ 2147483647 w 1317"/>
                <a:gd name="T71" fmla="*/ 2147483647 h 3528"/>
                <a:gd name="T72" fmla="*/ 2147483647 w 1317"/>
                <a:gd name="T73" fmla="*/ 2147483647 h 3528"/>
                <a:gd name="T74" fmla="*/ 2147483647 w 1317"/>
                <a:gd name="T75" fmla="*/ 2147483647 h 3528"/>
                <a:gd name="T76" fmla="*/ 2147483647 w 1317"/>
                <a:gd name="T77" fmla="*/ 2147483647 h 3528"/>
                <a:gd name="T78" fmla="*/ 2147483647 w 1317"/>
                <a:gd name="T79" fmla="*/ 2147483647 h 3528"/>
                <a:gd name="T80" fmla="*/ 2147483647 w 1317"/>
                <a:gd name="T81" fmla="*/ 2147483647 h 3528"/>
                <a:gd name="T82" fmla="*/ 2147483647 w 1317"/>
                <a:gd name="T83" fmla="*/ 0 h 3528"/>
                <a:gd name="T84" fmla="*/ 2147483647 w 1317"/>
                <a:gd name="T85" fmla="*/ 2147483647 h 3528"/>
                <a:gd name="T86" fmla="*/ 2147483647 w 1317"/>
                <a:gd name="T87" fmla="*/ 2147483647 h 3528"/>
                <a:gd name="T88" fmla="*/ 2147483647 w 1317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7"/>
                <a:gd name="T136" fmla="*/ 0 h 3528"/>
                <a:gd name="T137" fmla="*/ 1317 w 1317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7" h="3528">
                  <a:moveTo>
                    <a:pt x="84" y="40"/>
                  </a:moveTo>
                  <a:lnTo>
                    <a:pt x="84" y="54"/>
                  </a:lnTo>
                  <a:lnTo>
                    <a:pt x="82" y="93"/>
                  </a:lnTo>
                  <a:lnTo>
                    <a:pt x="79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4" y="457"/>
                  </a:lnTo>
                  <a:lnTo>
                    <a:pt x="58" y="589"/>
                  </a:lnTo>
                  <a:lnTo>
                    <a:pt x="50" y="731"/>
                  </a:lnTo>
                  <a:lnTo>
                    <a:pt x="43" y="882"/>
                  </a:lnTo>
                  <a:lnTo>
                    <a:pt x="36" y="1039"/>
                  </a:lnTo>
                  <a:lnTo>
                    <a:pt x="30" y="1200"/>
                  </a:lnTo>
                  <a:lnTo>
                    <a:pt x="23" y="1363"/>
                  </a:lnTo>
                  <a:lnTo>
                    <a:pt x="17" y="1525"/>
                  </a:lnTo>
                  <a:lnTo>
                    <a:pt x="11" y="1684"/>
                  </a:lnTo>
                  <a:lnTo>
                    <a:pt x="6" y="1836"/>
                  </a:lnTo>
                  <a:lnTo>
                    <a:pt x="1" y="1981"/>
                  </a:lnTo>
                  <a:lnTo>
                    <a:pt x="0" y="2051"/>
                  </a:lnTo>
                  <a:lnTo>
                    <a:pt x="2" y="2120"/>
                  </a:lnTo>
                  <a:lnTo>
                    <a:pt x="6" y="2190"/>
                  </a:lnTo>
                  <a:lnTo>
                    <a:pt x="11" y="2258"/>
                  </a:lnTo>
                  <a:lnTo>
                    <a:pt x="19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6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7" y="2941"/>
                  </a:lnTo>
                  <a:lnTo>
                    <a:pt x="185" y="2993"/>
                  </a:lnTo>
                  <a:lnTo>
                    <a:pt x="203" y="3042"/>
                  </a:lnTo>
                  <a:lnTo>
                    <a:pt x="222" y="3090"/>
                  </a:lnTo>
                  <a:lnTo>
                    <a:pt x="240" y="3135"/>
                  </a:lnTo>
                  <a:lnTo>
                    <a:pt x="258" y="3178"/>
                  </a:lnTo>
                  <a:lnTo>
                    <a:pt x="292" y="3255"/>
                  </a:lnTo>
                  <a:lnTo>
                    <a:pt x="322" y="3320"/>
                  </a:lnTo>
                  <a:lnTo>
                    <a:pt x="348" y="3373"/>
                  </a:lnTo>
                  <a:lnTo>
                    <a:pt x="368" y="3412"/>
                  </a:lnTo>
                  <a:lnTo>
                    <a:pt x="380" y="3435"/>
                  </a:lnTo>
                  <a:lnTo>
                    <a:pt x="385" y="3443"/>
                  </a:lnTo>
                  <a:lnTo>
                    <a:pt x="394" y="3446"/>
                  </a:lnTo>
                  <a:lnTo>
                    <a:pt x="416" y="3455"/>
                  </a:lnTo>
                  <a:lnTo>
                    <a:pt x="451" y="3467"/>
                  </a:lnTo>
                  <a:lnTo>
                    <a:pt x="495" y="3481"/>
                  </a:lnTo>
                  <a:lnTo>
                    <a:pt x="522" y="3488"/>
                  </a:lnTo>
                  <a:lnTo>
                    <a:pt x="549" y="3495"/>
                  </a:lnTo>
                  <a:lnTo>
                    <a:pt x="580" y="3502"/>
                  </a:lnTo>
                  <a:lnTo>
                    <a:pt x="610" y="3509"/>
                  </a:lnTo>
                  <a:lnTo>
                    <a:pt x="643" y="3515"/>
                  </a:lnTo>
                  <a:lnTo>
                    <a:pt x="676" y="3520"/>
                  </a:lnTo>
                  <a:lnTo>
                    <a:pt x="709" y="3524"/>
                  </a:lnTo>
                  <a:lnTo>
                    <a:pt x="744" y="3527"/>
                  </a:lnTo>
                  <a:lnTo>
                    <a:pt x="777" y="3528"/>
                  </a:lnTo>
                  <a:lnTo>
                    <a:pt x="812" y="3528"/>
                  </a:lnTo>
                  <a:lnTo>
                    <a:pt x="846" y="3526"/>
                  </a:lnTo>
                  <a:lnTo>
                    <a:pt x="879" y="3522"/>
                  </a:lnTo>
                  <a:lnTo>
                    <a:pt x="912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9" y="3466"/>
                  </a:lnTo>
                  <a:lnTo>
                    <a:pt x="1053" y="3446"/>
                  </a:lnTo>
                  <a:lnTo>
                    <a:pt x="1076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8" y="3294"/>
                  </a:lnTo>
                  <a:lnTo>
                    <a:pt x="1145" y="3251"/>
                  </a:lnTo>
                  <a:lnTo>
                    <a:pt x="1143" y="3243"/>
                  </a:lnTo>
                  <a:lnTo>
                    <a:pt x="1136" y="3220"/>
                  </a:lnTo>
                  <a:lnTo>
                    <a:pt x="1126" y="3181"/>
                  </a:lnTo>
                  <a:lnTo>
                    <a:pt x="1111" y="3131"/>
                  </a:lnTo>
                  <a:lnTo>
                    <a:pt x="1095" y="3069"/>
                  </a:lnTo>
                  <a:lnTo>
                    <a:pt x="1077" y="2997"/>
                  </a:lnTo>
                  <a:lnTo>
                    <a:pt x="1056" y="2916"/>
                  </a:lnTo>
                  <a:lnTo>
                    <a:pt x="1036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5" y="2534"/>
                  </a:lnTo>
                  <a:lnTo>
                    <a:pt x="957" y="2430"/>
                  </a:lnTo>
                  <a:lnTo>
                    <a:pt x="947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6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3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29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9" y="1420"/>
                  </a:lnTo>
                  <a:lnTo>
                    <a:pt x="994" y="1339"/>
                  </a:lnTo>
                  <a:lnTo>
                    <a:pt x="1012" y="1256"/>
                  </a:lnTo>
                  <a:lnTo>
                    <a:pt x="1029" y="1173"/>
                  </a:lnTo>
                  <a:lnTo>
                    <a:pt x="1047" y="1089"/>
                  </a:lnTo>
                  <a:lnTo>
                    <a:pt x="1067" y="1006"/>
                  </a:lnTo>
                  <a:lnTo>
                    <a:pt x="1086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3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7" y="179"/>
                  </a:lnTo>
                  <a:lnTo>
                    <a:pt x="1299" y="105"/>
                  </a:lnTo>
                  <a:lnTo>
                    <a:pt x="1312" y="57"/>
                  </a:lnTo>
                  <a:lnTo>
                    <a:pt x="1317" y="40"/>
                  </a:lnTo>
                  <a:lnTo>
                    <a:pt x="1307" y="39"/>
                  </a:lnTo>
                  <a:lnTo>
                    <a:pt x="1276" y="37"/>
                  </a:lnTo>
                  <a:lnTo>
                    <a:pt x="1228" y="33"/>
                  </a:lnTo>
                  <a:lnTo>
                    <a:pt x="1166" y="28"/>
                  </a:lnTo>
                  <a:lnTo>
                    <a:pt x="1091" y="23"/>
                  </a:lnTo>
                  <a:lnTo>
                    <a:pt x="1005" y="17"/>
                  </a:lnTo>
                  <a:lnTo>
                    <a:pt x="912" y="11"/>
                  </a:lnTo>
                  <a:lnTo>
                    <a:pt x="812" y="6"/>
                  </a:lnTo>
                  <a:lnTo>
                    <a:pt x="709" y="3"/>
                  </a:lnTo>
                  <a:lnTo>
                    <a:pt x="604" y="1"/>
                  </a:lnTo>
                  <a:lnTo>
                    <a:pt x="552" y="0"/>
                  </a:lnTo>
                  <a:lnTo>
                    <a:pt x="502" y="0"/>
                  </a:lnTo>
                  <a:lnTo>
                    <a:pt x="452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3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4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" name="Freeform 164"/>
            <p:cNvSpPr>
              <a:spLocks/>
            </p:cNvSpPr>
            <p:nvPr/>
          </p:nvSpPr>
          <p:spPr bwMode="auto">
            <a:xfrm>
              <a:off x="2741613" y="661988"/>
              <a:ext cx="131763" cy="236538"/>
            </a:xfrm>
            <a:custGeom>
              <a:avLst/>
              <a:gdLst>
                <a:gd name="T0" fmla="*/ 2147483647 w 1252"/>
                <a:gd name="T1" fmla="*/ 2147483647 h 2247"/>
                <a:gd name="T2" fmla="*/ 2147483647 w 1252"/>
                <a:gd name="T3" fmla="*/ 2147483647 h 2247"/>
                <a:gd name="T4" fmla="*/ 2147483647 w 1252"/>
                <a:gd name="T5" fmla="*/ 2147483647 h 2247"/>
                <a:gd name="T6" fmla="*/ 2147483647 w 1252"/>
                <a:gd name="T7" fmla="*/ 2147483647 h 2247"/>
                <a:gd name="T8" fmla="*/ 2147483647 w 1252"/>
                <a:gd name="T9" fmla="*/ 2147483647 h 2247"/>
                <a:gd name="T10" fmla="*/ 2147483647 w 1252"/>
                <a:gd name="T11" fmla="*/ 0 h 2247"/>
                <a:gd name="T12" fmla="*/ 2147483647 w 1252"/>
                <a:gd name="T13" fmla="*/ 2147483647 h 2247"/>
                <a:gd name="T14" fmla="*/ 2147483647 w 1252"/>
                <a:gd name="T15" fmla="*/ 2147483647 h 2247"/>
                <a:gd name="T16" fmla="*/ 2147483647 w 1252"/>
                <a:gd name="T17" fmla="*/ 2147483647 h 2247"/>
                <a:gd name="T18" fmla="*/ 2147483647 w 1252"/>
                <a:gd name="T19" fmla="*/ 2147483647 h 2247"/>
                <a:gd name="T20" fmla="*/ 2147483647 w 1252"/>
                <a:gd name="T21" fmla="*/ 2147483647 h 2247"/>
                <a:gd name="T22" fmla="*/ 2147483647 w 1252"/>
                <a:gd name="T23" fmla="*/ 2147483647 h 2247"/>
                <a:gd name="T24" fmla="*/ 2147483647 w 1252"/>
                <a:gd name="T25" fmla="*/ 2147483647 h 2247"/>
                <a:gd name="T26" fmla="*/ 2147483647 w 1252"/>
                <a:gd name="T27" fmla="*/ 2147483647 h 2247"/>
                <a:gd name="T28" fmla="*/ 2147483647 w 1252"/>
                <a:gd name="T29" fmla="*/ 2147483647 h 2247"/>
                <a:gd name="T30" fmla="*/ 2147483647 w 1252"/>
                <a:gd name="T31" fmla="*/ 2147483647 h 2247"/>
                <a:gd name="T32" fmla="*/ 2147483647 w 1252"/>
                <a:gd name="T33" fmla="*/ 2147483647 h 2247"/>
                <a:gd name="T34" fmla="*/ 2147483647 w 1252"/>
                <a:gd name="T35" fmla="*/ 2147483647 h 2247"/>
                <a:gd name="T36" fmla="*/ 2147483647 w 1252"/>
                <a:gd name="T37" fmla="*/ 2147483647 h 2247"/>
                <a:gd name="T38" fmla="*/ 2147483647 w 1252"/>
                <a:gd name="T39" fmla="*/ 2147483647 h 2247"/>
                <a:gd name="T40" fmla="*/ 2147483647 w 1252"/>
                <a:gd name="T41" fmla="*/ 2147483647 h 2247"/>
                <a:gd name="T42" fmla="*/ 2147483647 w 1252"/>
                <a:gd name="T43" fmla="*/ 2147483647 h 2247"/>
                <a:gd name="T44" fmla="*/ 2147483647 w 1252"/>
                <a:gd name="T45" fmla="*/ 2147483647 h 2247"/>
                <a:gd name="T46" fmla="*/ 2147483647 w 1252"/>
                <a:gd name="T47" fmla="*/ 2147483647 h 2247"/>
                <a:gd name="T48" fmla="*/ 2147483647 w 1252"/>
                <a:gd name="T49" fmla="*/ 2147483647 h 2247"/>
                <a:gd name="T50" fmla="*/ 2147483647 w 1252"/>
                <a:gd name="T51" fmla="*/ 2147483647 h 2247"/>
                <a:gd name="T52" fmla="*/ 2147483647 w 1252"/>
                <a:gd name="T53" fmla="*/ 2147483647 h 2247"/>
                <a:gd name="T54" fmla="*/ 2147483647 w 1252"/>
                <a:gd name="T55" fmla="*/ 2147483647 h 2247"/>
                <a:gd name="T56" fmla="*/ 2147483647 w 1252"/>
                <a:gd name="T57" fmla="*/ 2147483647 h 2247"/>
                <a:gd name="T58" fmla="*/ 2147483647 w 1252"/>
                <a:gd name="T59" fmla="*/ 2147483647 h 2247"/>
                <a:gd name="T60" fmla="*/ 2147483647 w 1252"/>
                <a:gd name="T61" fmla="*/ 2147483647 h 2247"/>
                <a:gd name="T62" fmla="*/ 2147483647 w 1252"/>
                <a:gd name="T63" fmla="*/ 2147483647 h 2247"/>
                <a:gd name="T64" fmla="*/ 2147483647 w 1252"/>
                <a:gd name="T65" fmla="*/ 2147483647 h 2247"/>
                <a:gd name="T66" fmla="*/ 2147483647 w 1252"/>
                <a:gd name="T67" fmla="*/ 2147483647 h 2247"/>
                <a:gd name="T68" fmla="*/ 2147483647 w 1252"/>
                <a:gd name="T69" fmla="*/ 2147483647 h 2247"/>
                <a:gd name="T70" fmla="*/ 2147483647 w 1252"/>
                <a:gd name="T71" fmla="*/ 2147483647 h 2247"/>
                <a:gd name="T72" fmla="*/ 2147483647 w 1252"/>
                <a:gd name="T73" fmla="*/ 2147483647 h 2247"/>
                <a:gd name="T74" fmla="*/ 2147483647 w 1252"/>
                <a:gd name="T75" fmla="*/ 2147483647 h 2247"/>
                <a:gd name="T76" fmla="*/ 2147483647 w 1252"/>
                <a:gd name="T77" fmla="*/ 2147483647 h 2247"/>
                <a:gd name="T78" fmla="*/ 2147483647 w 1252"/>
                <a:gd name="T79" fmla="*/ 2147483647 h 2247"/>
                <a:gd name="T80" fmla="*/ 2147483647 w 1252"/>
                <a:gd name="T81" fmla="*/ 2147483647 h 2247"/>
                <a:gd name="T82" fmla="*/ 2147483647 w 1252"/>
                <a:gd name="T83" fmla="*/ 2147483647 h 2247"/>
                <a:gd name="T84" fmla="*/ 2147483647 w 1252"/>
                <a:gd name="T85" fmla="*/ 2147483647 h 2247"/>
                <a:gd name="T86" fmla="*/ 2147483647 w 1252"/>
                <a:gd name="T87" fmla="*/ 2147483647 h 2247"/>
                <a:gd name="T88" fmla="*/ 2147483647 w 1252"/>
                <a:gd name="T89" fmla="*/ 2147483647 h 2247"/>
                <a:gd name="T90" fmla="*/ 2147483647 w 1252"/>
                <a:gd name="T91" fmla="*/ 2147483647 h 2247"/>
                <a:gd name="T92" fmla="*/ 2147483647 w 1252"/>
                <a:gd name="T93" fmla="*/ 2147483647 h 2247"/>
                <a:gd name="T94" fmla="*/ 2147483647 w 1252"/>
                <a:gd name="T95" fmla="*/ 2147483647 h 2247"/>
                <a:gd name="T96" fmla="*/ 2147483647 w 1252"/>
                <a:gd name="T97" fmla="*/ 2147483647 h 2247"/>
                <a:gd name="T98" fmla="*/ 2147483647 w 1252"/>
                <a:gd name="T99" fmla="*/ 2147483647 h 2247"/>
                <a:gd name="T100" fmla="*/ 2147483647 w 1252"/>
                <a:gd name="T101" fmla="*/ 2147483647 h 2247"/>
                <a:gd name="T102" fmla="*/ 2147483647 w 1252"/>
                <a:gd name="T103" fmla="*/ 2147483647 h 2247"/>
                <a:gd name="T104" fmla="*/ 2147483647 w 1252"/>
                <a:gd name="T105" fmla="*/ 2147483647 h 2247"/>
                <a:gd name="T106" fmla="*/ 2147483647 w 1252"/>
                <a:gd name="T107" fmla="*/ 2147483647 h 2247"/>
                <a:gd name="T108" fmla="*/ 2147483647 w 1252"/>
                <a:gd name="T109" fmla="*/ 2147483647 h 2247"/>
                <a:gd name="T110" fmla="*/ 2147483647 w 1252"/>
                <a:gd name="T111" fmla="*/ 2147483647 h 2247"/>
                <a:gd name="T112" fmla="*/ 2147483647 w 1252"/>
                <a:gd name="T113" fmla="*/ 2147483647 h 2247"/>
                <a:gd name="T114" fmla="*/ 2147483647 w 1252"/>
                <a:gd name="T115" fmla="*/ 2147483647 h 2247"/>
                <a:gd name="T116" fmla="*/ 2147483647 w 1252"/>
                <a:gd name="T117" fmla="*/ 2147483647 h 2247"/>
                <a:gd name="T118" fmla="*/ 2147483647 w 1252"/>
                <a:gd name="T119" fmla="*/ 2147483647 h 2247"/>
                <a:gd name="T120" fmla="*/ 2147483647 w 1252"/>
                <a:gd name="T121" fmla="*/ 2147483647 h 2247"/>
                <a:gd name="T122" fmla="*/ 2147483647 w 1252"/>
                <a:gd name="T123" fmla="*/ 2147483647 h 2247"/>
                <a:gd name="T124" fmla="*/ 2147483647 w 1252"/>
                <a:gd name="T125" fmla="*/ 2147483647 h 22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52"/>
                <a:gd name="T190" fmla="*/ 0 h 2247"/>
                <a:gd name="T191" fmla="*/ 1252 w 1252"/>
                <a:gd name="T192" fmla="*/ 2247 h 224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52" h="2247">
                  <a:moveTo>
                    <a:pt x="1252" y="40"/>
                  </a:moveTo>
                  <a:lnTo>
                    <a:pt x="1242" y="39"/>
                  </a:lnTo>
                  <a:lnTo>
                    <a:pt x="1211" y="37"/>
                  </a:lnTo>
                  <a:lnTo>
                    <a:pt x="1163" y="33"/>
                  </a:lnTo>
                  <a:lnTo>
                    <a:pt x="1101" y="28"/>
                  </a:lnTo>
                  <a:lnTo>
                    <a:pt x="1026" y="23"/>
                  </a:lnTo>
                  <a:lnTo>
                    <a:pt x="940" y="17"/>
                  </a:lnTo>
                  <a:lnTo>
                    <a:pt x="847" y="11"/>
                  </a:lnTo>
                  <a:lnTo>
                    <a:pt x="747" y="6"/>
                  </a:lnTo>
                  <a:lnTo>
                    <a:pt x="644" y="3"/>
                  </a:lnTo>
                  <a:lnTo>
                    <a:pt x="539" y="1"/>
                  </a:lnTo>
                  <a:lnTo>
                    <a:pt x="487" y="0"/>
                  </a:lnTo>
                  <a:lnTo>
                    <a:pt x="437" y="0"/>
                  </a:lnTo>
                  <a:lnTo>
                    <a:pt x="387" y="1"/>
                  </a:lnTo>
                  <a:lnTo>
                    <a:pt x="337" y="2"/>
                  </a:lnTo>
                  <a:lnTo>
                    <a:pt x="289" y="4"/>
                  </a:lnTo>
                  <a:lnTo>
                    <a:pt x="243" y="7"/>
                  </a:lnTo>
                  <a:lnTo>
                    <a:pt x="199" y="10"/>
                  </a:lnTo>
                  <a:lnTo>
                    <a:pt x="158" y="14"/>
                  </a:lnTo>
                  <a:lnTo>
                    <a:pt x="118" y="20"/>
                  </a:lnTo>
                  <a:lnTo>
                    <a:pt x="82" y="26"/>
                  </a:lnTo>
                  <a:lnTo>
                    <a:pt x="49" y="33"/>
                  </a:lnTo>
                  <a:lnTo>
                    <a:pt x="19" y="40"/>
                  </a:lnTo>
                  <a:lnTo>
                    <a:pt x="19" y="48"/>
                  </a:lnTo>
                  <a:lnTo>
                    <a:pt x="18" y="69"/>
                  </a:lnTo>
                  <a:lnTo>
                    <a:pt x="16" y="104"/>
                  </a:lnTo>
                  <a:lnTo>
                    <a:pt x="14" y="151"/>
                  </a:lnTo>
                  <a:lnTo>
                    <a:pt x="11" y="209"/>
                  </a:lnTo>
                  <a:lnTo>
                    <a:pt x="8" y="277"/>
                  </a:lnTo>
                  <a:lnTo>
                    <a:pt x="4" y="354"/>
                  </a:lnTo>
                  <a:lnTo>
                    <a:pt x="0" y="440"/>
                  </a:lnTo>
                  <a:lnTo>
                    <a:pt x="18" y="435"/>
                  </a:lnTo>
                  <a:lnTo>
                    <a:pt x="37" y="431"/>
                  </a:lnTo>
                  <a:lnTo>
                    <a:pt x="56" y="428"/>
                  </a:lnTo>
                  <a:lnTo>
                    <a:pt x="76" y="428"/>
                  </a:lnTo>
                  <a:lnTo>
                    <a:pt x="95" y="429"/>
                  </a:lnTo>
                  <a:lnTo>
                    <a:pt x="116" y="431"/>
                  </a:lnTo>
                  <a:lnTo>
                    <a:pt x="136" y="435"/>
                  </a:lnTo>
                  <a:lnTo>
                    <a:pt x="158" y="439"/>
                  </a:lnTo>
                  <a:lnTo>
                    <a:pt x="201" y="451"/>
                  </a:lnTo>
                  <a:lnTo>
                    <a:pt x="246" y="466"/>
                  </a:lnTo>
                  <a:lnTo>
                    <a:pt x="294" y="483"/>
                  </a:lnTo>
                  <a:lnTo>
                    <a:pt x="343" y="499"/>
                  </a:lnTo>
                  <a:lnTo>
                    <a:pt x="369" y="507"/>
                  </a:lnTo>
                  <a:lnTo>
                    <a:pt x="395" y="515"/>
                  </a:lnTo>
                  <a:lnTo>
                    <a:pt x="422" y="522"/>
                  </a:lnTo>
                  <a:lnTo>
                    <a:pt x="450" y="529"/>
                  </a:lnTo>
                  <a:lnTo>
                    <a:pt x="478" y="536"/>
                  </a:lnTo>
                  <a:lnTo>
                    <a:pt x="507" y="540"/>
                  </a:lnTo>
                  <a:lnTo>
                    <a:pt x="536" y="544"/>
                  </a:lnTo>
                  <a:lnTo>
                    <a:pt x="567" y="547"/>
                  </a:lnTo>
                  <a:lnTo>
                    <a:pt x="598" y="548"/>
                  </a:lnTo>
                  <a:lnTo>
                    <a:pt x="630" y="548"/>
                  </a:lnTo>
                  <a:lnTo>
                    <a:pt x="664" y="546"/>
                  </a:lnTo>
                  <a:lnTo>
                    <a:pt x="697" y="543"/>
                  </a:lnTo>
                  <a:lnTo>
                    <a:pt x="731" y="538"/>
                  </a:lnTo>
                  <a:lnTo>
                    <a:pt x="766" y="529"/>
                  </a:lnTo>
                  <a:lnTo>
                    <a:pt x="802" y="520"/>
                  </a:lnTo>
                  <a:lnTo>
                    <a:pt x="840" y="508"/>
                  </a:lnTo>
                  <a:lnTo>
                    <a:pt x="813" y="564"/>
                  </a:lnTo>
                  <a:lnTo>
                    <a:pt x="791" y="624"/>
                  </a:lnTo>
                  <a:lnTo>
                    <a:pt x="769" y="687"/>
                  </a:lnTo>
                  <a:lnTo>
                    <a:pt x="752" y="753"/>
                  </a:lnTo>
                  <a:lnTo>
                    <a:pt x="737" y="823"/>
                  </a:lnTo>
                  <a:lnTo>
                    <a:pt x="724" y="894"/>
                  </a:lnTo>
                  <a:lnTo>
                    <a:pt x="712" y="967"/>
                  </a:lnTo>
                  <a:lnTo>
                    <a:pt x="703" y="1041"/>
                  </a:lnTo>
                  <a:lnTo>
                    <a:pt x="696" y="1117"/>
                  </a:lnTo>
                  <a:lnTo>
                    <a:pt x="691" y="1193"/>
                  </a:lnTo>
                  <a:lnTo>
                    <a:pt x="687" y="1269"/>
                  </a:lnTo>
                  <a:lnTo>
                    <a:pt x="685" y="1346"/>
                  </a:lnTo>
                  <a:lnTo>
                    <a:pt x="683" y="1421"/>
                  </a:lnTo>
                  <a:lnTo>
                    <a:pt x="683" y="1495"/>
                  </a:lnTo>
                  <a:lnTo>
                    <a:pt x="684" y="1570"/>
                  </a:lnTo>
                  <a:lnTo>
                    <a:pt x="685" y="1641"/>
                  </a:lnTo>
                  <a:lnTo>
                    <a:pt x="689" y="1777"/>
                  </a:lnTo>
                  <a:lnTo>
                    <a:pt x="695" y="1904"/>
                  </a:lnTo>
                  <a:lnTo>
                    <a:pt x="700" y="2013"/>
                  </a:lnTo>
                  <a:lnTo>
                    <a:pt x="704" y="2106"/>
                  </a:lnTo>
                  <a:lnTo>
                    <a:pt x="705" y="2145"/>
                  </a:lnTo>
                  <a:lnTo>
                    <a:pt x="706" y="2178"/>
                  </a:lnTo>
                  <a:lnTo>
                    <a:pt x="705" y="2206"/>
                  </a:lnTo>
                  <a:lnTo>
                    <a:pt x="704" y="2226"/>
                  </a:lnTo>
                  <a:lnTo>
                    <a:pt x="701" y="2240"/>
                  </a:lnTo>
                  <a:lnTo>
                    <a:pt x="697" y="2247"/>
                  </a:lnTo>
                  <a:lnTo>
                    <a:pt x="692" y="2245"/>
                  </a:lnTo>
                  <a:lnTo>
                    <a:pt x="684" y="2236"/>
                  </a:lnTo>
                  <a:lnTo>
                    <a:pt x="685" y="2233"/>
                  </a:lnTo>
                  <a:lnTo>
                    <a:pt x="686" y="2229"/>
                  </a:lnTo>
                  <a:lnTo>
                    <a:pt x="688" y="2224"/>
                  </a:lnTo>
                  <a:lnTo>
                    <a:pt x="690" y="2219"/>
                  </a:lnTo>
                  <a:lnTo>
                    <a:pt x="698" y="2207"/>
                  </a:lnTo>
                  <a:lnTo>
                    <a:pt x="708" y="2193"/>
                  </a:lnTo>
                  <a:lnTo>
                    <a:pt x="734" y="2162"/>
                  </a:lnTo>
                  <a:lnTo>
                    <a:pt x="764" y="2129"/>
                  </a:lnTo>
                  <a:lnTo>
                    <a:pt x="794" y="2097"/>
                  </a:lnTo>
                  <a:lnTo>
                    <a:pt x="820" y="2066"/>
                  </a:lnTo>
                  <a:lnTo>
                    <a:pt x="831" y="2053"/>
                  </a:lnTo>
                  <a:lnTo>
                    <a:pt x="839" y="2041"/>
                  </a:lnTo>
                  <a:lnTo>
                    <a:pt x="842" y="2036"/>
                  </a:lnTo>
                  <a:lnTo>
                    <a:pt x="844" y="2032"/>
                  </a:lnTo>
                  <a:lnTo>
                    <a:pt x="845" y="2027"/>
                  </a:lnTo>
                  <a:lnTo>
                    <a:pt x="845" y="2024"/>
                  </a:lnTo>
                  <a:lnTo>
                    <a:pt x="844" y="1973"/>
                  </a:lnTo>
                  <a:lnTo>
                    <a:pt x="846" y="1918"/>
                  </a:lnTo>
                  <a:lnTo>
                    <a:pt x="850" y="1858"/>
                  </a:lnTo>
                  <a:lnTo>
                    <a:pt x="856" y="1793"/>
                  </a:lnTo>
                  <a:lnTo>
                    <a:pt x="864" y="1724"/>
                  </a:lnTo>
                  <a:lnTo>
                    <a:pt x="874" y="1652"/>
                  </a:lnTo>
                  <a:lnTo>
                    <a:pt x="886" y="1577"/>
                  </a:lnTo>
                  <a:lnTo>
                    <a:pt x="899" y="1499"/>
                  </a:lnTo>
                  <a:lnTo>
                    <a:pt x="914" y="1420"/>
                  </a:lnTo>
                  <a:lnTo>
                    <a:pt x="929" y="1339"/>
                  </a:lnTo>
                  <a:lnTo>
                    <a:pt x="947" y="1256"/>
                  </a:lnTo>
                  <a:lnTo>
                    <a:pt x="964" y="1173"/>
                  </a:lnTo>
                  <a:lnTo>
                    <a:pt x="982" y="1089"/>
                  </a:lnTo>
                  <a:lnTo>
                    <a:pt x="1002" y="1006"/>
                  </a:lnTo>
                  <a:lnTo>
                    <a:pt x="1021" y="923"/>
                  </a:lnTo>
                  <a:lnTo>
                    <a:pt x="1040" y="842"/>
                  </a:lnTo>
                  <a:lnTo>
                    <a:pt x="1079" y="683"/>
                  </a:lnTo>
                  <a:lnTo>
                    <a:pt x="1118" y="534"/>
                  </a:lnTo>
                  <a:lnTo>
                    <a:pt x="1153" y="398"/>
                  </a:lnTo>
                  <a:lnTo>
                    <a:pt x="1185" y="279"/>
                  </a:lnTo>
                  <a:lnTo>
                    <a:pt x="1212" y="179"/>
                  </a:lnTo>
                  <a:lnTo>
                    <a:pt x="1234" y="105"/>
                  </a:lnTo>
                  <a:lnTo>
                    <a:pt x="1247" y="57"/>
                  </a:lnTo>
                  <a:lnTo>
                    <a:pt x="1252" y="4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Freeform 165"/>
            <p:cNvSpPr>
              <a:spLocks/>
            </p:cNvSpPr>
            <p:nvPr/>
          </p:nvSpPr>
          <p:spPr bwMode="auto">
            <a:xfrm>
              <a:off x="2700338" y="874713"/>
              <a:ext cx="165100" cy="209550"/>
            </a:xfrm>
            <a:custGeom>
              <a:avLst/>
              <a:gdLst>
                <a:gd name="T0" fmla="*/ 2147483647 w 1561"/>
                <a:gd name="T1" fmla="*/ 2147483647 h 1979"/>
                <a:gd name="T2" fmla="*/ 2147483647 w 1561"/>
                <a:gd name="T3" fmla="*/ 2147483647 h 1979"/>
                <a:gd name="T4" fmla="*/ 2147483647 w 1561"/>
                <a:gd name="T5" fmla="*/ 2147483647 h 1979"/>
                <a:gd name="T6" fmla="*/ 2147483647 w 1561"/>
                <a:gd name="T7" fmla="*/ 2147483647 h 1979"/>
                <a:gd name="T8" fmla="*/ 2147483647 w 1561"/>
                <a:gd name="T9" fmla="*/ 2147483647 h 1979"/>
                <a:gd name="T10" fmla="*/ 2147483647 w 1561"/>
                <a:gd name="T11" fmla="*/ 2147483647 h 1979"/>
                <a:gd name="T12" fmla="*/ 2147483647 w 1561"/>
                <a:gd name="T13" fmla="*/ 2147483647 h 1979"/>
                <a:gd name="T14" fmla="*/ 2147483647 w 1561"/>
                <a:gd name="T15" fmla="*/ 2147483647 h 1979"/>
                <a:gd name="T16" fmla="*/ 2147483647 w 1561"/>
                <a:gd name="T17" fmla="*/ 2147483647 h 1979"/>
                <a:gd name="T18" fmla="*/ 2147483647 w 1561"/>
                <a:gd name="T19" fmla="*/ 2147483647 h 1979"/>
                <a:gd name="T20" fmla="*/ 2147483647 w 1561"/>
                <a:gd name="T21" fmla="*/ 2147483647 h 1979"/>
                <a:gd name="T22" fmla="*/ 2147483647 w 1561"/>
                <a:gd name="T23" fmla="*/ 2147483647 h 1979"/>
                <a:gd name="T24" fmla="*/ 2147483647 w 1561"/>
                <a:gd name="T25" fmla="*/ 2147483647 h 1979"/>
                <a:gd name="T26" fmla="*/ 2147483647 w 1561"/>
                <a:gd name="T27" fmla="*/ 2147483647 h 1979"/>
                <a:gd name="T28" fmla="*/ 2147483647 w 1561"/>
                <a:gd name="T29" fmla="*/ 2147483647 h 1979"/>
                <a:gd name="T30" fmla="*/ 2147483647 w 1561"/>
                <a:gd name="T31" fmla="*/ 2147483647 h 1979"/>
                <a:gd name="T32" fmla="*/ 2147483647 w 1561"/>
                <a:gd name="T33" fmla="*/ 2147483647 h 1979"/>
                <a:gd name="T34" fmla="*/ 2147483647 w 1561"/>
                <a:gd name="T35" fmla="*/ 2147483647 h 1979"/>
                <a:gd name="T36" fmla="*/ 2147483647 w 1561"/>
                <a:gd name="T37" fmla="*/ 2147483647 h 1979"/>
                <a:gd name="T38" fmla="*/ 2147483647 w 1561"/>
                <a:gd name="T39" fmla="*/ 2147483647 h 1979"/>
                <a:gd name="T40" fmla="*/ 2147483647 w 1561"/>
                <a:gd name="T41" fmla="*/ 2147483647 h 1979"/>
                <a:gd name="T42" fmla="*/ 2147483647 w 1561"/>
                <a:gd name="T43" fmla="*/ 2147483647 h 1979"/>
                <a:gd name="T44" fmla="*/ 2147483647 w 1561"/>
                <a:gd name="T45" fmla="*/ 2147483647 h 1979"/>
                <a:gd name="T46" fmla="*/ 2147483647 w 1561"/>
                <a:gd name="T47" fmla="*/ 2147483647 h 1979"/>
                <a:gd name="T48" fmla="*/ 2147483647 w 1561"/>
                <a:gd name="T49" fmla="*/ 2147483647 h 1979"/>
                <a:gd name="T50" fmla="*/ 2147483647 w 1561"/>
                <a:gd name="T51" fmla="*/ 2147483647 h 1979"/>
                <a:gd name="T52" fmla="*/ 2147483647 w 1561"/>
                <a:gd name="T53" fmla="*/ 2147483647 h 1979"/>
                <a:gd name="T54" fmla="*/ 2147483647 w 1561"/>
                <a:gd name="T55" fmla="*/ 2147483647 h 1979"/>
                <a:gd name="T56" fmla="*/ 2147483647 w 1561"/>
                <a:gd name="T57" fmla="*/ 2147483647 h 1979"/>
                <a:gd name="T58" fmla="*/ 2147483647 w 1561"/>
                <a:gd name="T59" fmla="*/ 2147483647 h 1979"/>
                <a:gd name="T60" fmla="*/ 2147483647 w 1561"/>
                <a:gd name="T61" fmla="*/ 2147483647 h 1979"/>
                <a:gd name="T62" fmla="*/ 2147483647 w 1561"/>
                <a:gd name="T63" fmla="*/ 2147483647 h 1979"/>
                <a:gd name="T64" fmla="*/ 2147483647 w 1561"/>
                <a:gd name="T65" fmla="*/ 2147483647 h 1979"/>
                <a:gd name="T66" fmla="*/ 2147483647 w 1561"/>
                <a:gd name="T67" fmla="*/ 2147483647 h 1979"/>
                <a:gd name="T68" fmla="*/ 2147483647 w 1561"/>
                <a:gd name="T69" fmla="*/ 2147483647 h 1979"/>
                <a:gd name="T70" fmla="*/ 2147483647 w 1561"/>
                <a:gd name="T71" fmla="*/ 2147483647 h 1979"/>
                <a:gd name="T72" fmla="*/ 2147483647 w 1561"/>
                <a:gd name="T73" fmla="*/ 2147483647 h 1979"/>
                <a:gd name="T74" fmla="*/ 2147483647 w 1561"/>
                <a:gd name="T75" fmla="*/ 2147483647 h 1979"/>
                <a:gd name="T76" fmla="*/ 2147483647 w 1561"/>
                <a:gd name="T77" fmla="*/ 2147483647 h 1979"/>
                <a:gd name="T78" fmla="*/ 2147483647 w 1561"/>
                <a:gd name="T79" fmla="*/ 2147483647 h 1979"/>
                <a:gd name="T80" fmla="*/ 2147483647 w 1561"/>
                <a:gd name="T81" fmla="*/ 2147483647 h 1979"/>
                <a:gd name="T82" fmla="*/ 2147483647 w 1561"/>
                <a:gd name="T83" fmla="*/ 2147483647 h 1979"/>
                <a:gd name="T84" fmla="*/ 2147483647 w 1561"/>
                <a:gd name="T85" fmla="*/ 2147483647 h 1979"/>
                <a:gd name="T86" fmla="*/ 2147483647 w 1561"/>
                <a:gd name="T87" fmla="*/ 2147483647 h 1979"/>
                <a:gd name="T88" fmla="*/ 2147483647 w 1561"/>
                <a:gd name="T89" fmla="*/ 2147483647 h 1979"/>
                <a:gd name="T90" fmla="*/ 2147483647 w 1561"/>
                <a:gd name="T91" fmla="*/ 2147483647 h 1979"/>
                <a:gd name="T92" fmla="*/ 2147483647 w 1561"/>
                <a:gd name="T93" fmla="*/ 2147483647 h 1979"/>
                <a:gd name="T94" fmla="*/ 2147483647 w 1561"/>
                <a:gd name="T95" fmla="*/ 2147483647 h 1979"/>
                <a:gd name="T96" fmla="*/ 2147483647 w 1561"/>
                <a:gd name="T97" fmla="*/ 2147483647 h 1979"/>
                <a:gd name="T98" fmla="*/ 2147483647 w 1561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1"/>
                <a:gd name="T151" fmla="*/ 0 h 1979"/>
                <a:gd name="T152" fmla="*/ 1561 w 1561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1" h="1979">
                  <a:moveTo>
                    <a:pt x="301" y="28"/>
                  </a:moveTo>
                  <a:lnTo>
                    <a:pt x="1293" y="0"/>
                  </a:lnTo>
                  <a:lnTo>
                    <a:pt x="1297" y="14"/>
                  </a:lnTo>
                  <a:lnTo>
                    <a:pt x="1307" y="55"/>
                  </a:lnTo>
                  <a:lnTo>
                    <a:pt x="1323" y="121"/>
                  </a:lnTo>
                  <a:lnTo>
                    <a:pt x="1344" y="206"/>
                  </a:lnTo>
                  <a:lnTo>
                    <a:pt x="1367" y="308"/>
                  </a:lnTo>
                  <a:lnTo>
                    <a:pt x="1394" y="422"/>
                  </a:lnTo>
                  <a:lnTo>
                    <a:pt x="1420" y="546"/>
                  </a:lnTo>
                  <a:lnTo>
                    <a:pt x="1449" y="675"/>
                  </a:lnTo>
                  <a:lnTo>
                    <a:pt x="1475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2" y="1127"/>
                  </a:lnTo>
                  <a:lnTo>
                    <a:pt x="1540" y="1185"/>
                  </a:lnTo>
                  <a:lnTo>
                    <a:pt x="1547" y="1241"/>
                  </a:lnTo>
                  <a:lnTo>
                    <a:pt x="1553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1" y="1424"/>
                  </a:lnTo>
                  <a:lnTo>
                    <a:pt x="1560" y="1459"/>
                  </a:lnTo>
                  <a:lnTo>
                    <a:pt x="1557" y="1489"/>
                  </a:lnTo>
                  <a:lnTo>
                    <a:pt x="1551" y="1511"/>
                  </a:lnTo>
                  <a:lnTo>
                    <a:pt x="1543" y="1536"/>
                  </a:lnTo>
                  <a:lnTo>
                    <a:pt x="1534" y="1560"/>
                  </a:lnTo>
                  <a:lnTo>
                    <a:pt x="1526" y="1583"/>
                  </a:lnTo>
                  <a:lnTo>
                    <a:pt x="1516" y="1606"/>
                  </a:lnTo>
                  <a:lnTo>
                    <a:pt x="1496" y="1649"/>
                  </a:lnTo>
                  <a:lnTo>
                    <a:pt x="1474" y="1696"/>
                  </a:lnTo>
                  <a:lnTo>
                    <a:pt x="1449" y="1746"/>
                  </a:lnTo>
                  <a:lnTo>
                    <a:pt x="1420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49" y="1840"/>
                  </a:lnTo>
                  <a:lnTo>
                    <a:pt x="1021" y="1859"/>
                  </a:lnTo>
                  <a:lnTo>
                    <a:pt x="1001" y="1871"/>
                  </a:lnTo>
                  <a:lnTo>
                    <a:pt x="976" y="1885"/>
                  </a:lnTo>
                  <a:lnTo>
                    <a:pt x="947" y="1900"/>
                  </a:lnTo>
                  <a:lnTo>
                    <a:pt x="915" y="1913"/>
                  </a:lnTo>
                  <a:lnTo>
                    <a:pt x="897" y="1920"/>
                  </a:lnTo>
                  <a:lnTo>
                    <a:pt x="878" y="1926"/>
                  </a:lnTo>
                  <a:lnTo>
                    <a:pt x="859" y="1932"/>
                  </a:lnTo>
                  <a:lnTo>
                    <a:pt x="839" y="1937"/>
                  </a:lnTo>
                  <a:lnTo>
                    <a:pt x="817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0" y="1955"/>
                  </a:lnTo>
                  <a:lnTo>
                    <a:pt x="726" y="1957"/>
                  </a:lnTo>
                  <a:lnTo>
                    <a:pt x="701" y="1959"/>
                  </a:lnTo>
                  <a:lnTo>
                    <a:pt x="675" y="1959"/>
                  </a:lnTo>
                  <a:lnTo>
                    <a:pt x="649" y="1959"/>
                  </a:lnTo>
                  <a:lnTo>
                    <a:pt x="622" y="1957"/>
                  </a:lnTo>
                  <a:lnTo>
                    <a:pt x="594" y="1954"/>
                  </a:lnTo>
                  <a:lnTo>
                    <a:pt x="567" y="1950"/>
                  </a:lnTo>
                  <a:lnTo>
                    <a:pt x="537" y="1945"/>
                  </a:lnTo>
                  <a:lnTo>
                    <a:pt x="522" y="1945"/>
                  </a:lnTo>
                  <a:lnTo>
                    <a:pt x="480" y="1947"/>
                  </a:lnTo>
                  <a:lnTo>
                    <a:pt x="451" y="1947"/>
                  </a:lnTo>
                  <a:lnTo>
                    <a:pt x="418" y="1947"/>
                  </a:lnTo>
                  <a:lnTo>
                    <a:pt x="382" y="1946"/>
                  </a:lnTo>
                  <a:lnTo>
                    <a:pt x="344" y="1945"/>
                  </a:lnTo>
                  <a:lnTo>
                    <a:pt x="303" y="1942"/>
                  </a:lnTo>
                  <a:lnTo>
                    <a:pt x="262" y="1938"/>
                  </a:lnTo>
                  <a:lnTo>
                    <a:pt x="222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5" y="1920"/>
                  </a:lnTo>
                  <a:lnTo>
                    <a:pt x="127" y="1915"/>
                  </a:lnTo>
                  <a:lnTo>
                    <a:pt x="111" y="1910"/>
                  </a:lnTo>
                  <a:lnTo>
                    <a:pt x="94" y="1905"/>
                  </a:lnTo>
                  <a:lnTo>
                    <a:pt x="79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1" y="1869"/>
                  </a:lnTo>
                  <a:lnTo>
                    <a:pt x="23" y="1862"/>
                  </a:lnTo>
                  <a:lnTo>
                    <a:pt x="16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3" y="1831"/>
                  </a:lnTo>
                  <a:lnTo>
                    <a:pt x="1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2" y="1753"/>
                  </a:lnTo>
                  <a:lnTo>
                    <a:pt x="31" y="1742"/>
                  </a:lnTo>
                  <a:lnTo>
                    <a:pt x="41" y="1732"/>
                  </a:lnTo>
                  <a:lnTo>
                    <a:pt x="50" y="1724"/>
                  </a:lnTo>
                  <a:lnTo>
                    <a:pt x="65" y="1711"/>
                  </a:lnTo>
                  <a:lnTo>
                    <a:pt x="71" y="1707"/>
                  </a:lnTo>
                  <a:lnTo>
                    <a:pt x="85" y="1709"/>
                  </a:lnTo>
                  <a:lnTo>
                    <a:pt x="125" y="1714"/>
                  </a:lnTo>
                  <a:lnTo>
                    <a:pt x="154" y="1717"/>
                  </a:lnTo>
                  <a:lnTo>
                    <a:pt x="188" y="1717"/>
                  </a:lnTo>
                  <a:lnTo>
                    <a:pt x="206" y="1716"/>
                  </a:lnTo>
                  <a:lnTo>
                    <a:pt x="227" y="1714"/>
                  </a:lnTo>
                  <a:lnTo>
                    <a:pt x="248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19" y="1703"/>
                  </a:lnTo>
                  <a:lnTo>
                    <a:pt x="346" y="1698"/>
                  </a:lnTo>
                  <a:lnTo>
                    <a:pt x="372" y="1692"/>
                  </a:lnTo>
                  <a:lnTo>
                    <a:pt x="400" y="1685"/>
                  </a:lnTo>
                  <a:lnTo>
                    <a:pt x="428" y="1677"/>
                  </a:lnTo>
                  <a:lnTo>
                    <a:pt x="458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4" y="1615"/>
                  </a:lnTo>
                  <a:lnTo>
                    <a:pt x="617" y="1598"/>
                  </a:lnTo>
                  <a:lnTo>
                    <a:pt x="650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5" y="1513"/>
                  </a:lnTo>
                  <a:lnTo>
                    <a:pt x="711" y="1457"/>
                  </a:lnTo>
                  <a:lnTo>
                    <a:pt x="672" y="1399"/>
                  </a:lnTo>
                  <a:lnTo>
                    <a:pt x="634" y="1341"/>
                  </a:lnTo>
                  <a:lnTo>
                    <a:pt x="599" y="1280"/>
                  </a:lnTo>
                  <a:lnTo>
                    <a:pt x="567" y="1220"/>
                  </a:lnTo>
                  <a:lnTo>
                    <a:pt x="536" y="1158"/>
                  </a:lnTo>
                  <a:lnTo>
                    <a:pt x="509" y="1096"/>
                  </a:lnTo>
                  <a:lnTo>
                    <a:pt x="483" y="1033"/>
                  </a:lnTo>
                  <a:lnTo>
                    <a:pt x="460" y="970"/>
                  </a:lnTo>
                  <a:lnTo>
                    <a:pt x="440" y="908"/>
                  </a:lnTo>
                  <a:lnTo>
                    <a:pt x="420" y="846"/>
                  </a:lnTo>
                  <a:lnTo>
                    <a:pt x="403" y="784"/>
                  </a:lnTo>
                  <a:lnTo>
                    <a:pt x="387" y="724"/>
                  </a:lnTo>
                  <a:lnTo>
                    <a:pt x="373" y="665"/>
                  </a:lnTo>
                  <a:lnTo>
                    <a:pt x="360" y="607"/>
                  </a:lnTo>
                  <a:lnTo>
                    <a:pt x="350" y="550"/>
                  </a:lnTo>
                  <a:lnTo>
                    <a:pt x="340" y="495"/>
                  </a:lnTo>
                  <a:lnTo>
                    <a:pt x="332" y="442"/>
                  </a:lnTo>
                  <a:lnTo>
                    <a:pt x="326" y="391"/>
                  </a:lnTo>
                  <a:lnTo>
                    <a:pt x="319" y="343"/>
                  </a:lnTo>
                  <a:lnTo>
                    <a:pt x="314" y="297"/>
                  </a:lnTo>
                  <a:lnTo>
                    <a:pt x="310" y="254"/>
                  </a:lnTo>
                  <a:lnTo>
                    <a:pt x="307" y="214"/>
                  </a:lnTo>
                  <a:lnTo>
                    <a:pt x="305" y="178"/>
                  </a:lnTo>
                  <a:lnTo>
                    <a:pt x="302" y="115"/>
                  </a:lnTo>
                  <a:lnTo>
                    <a:pt x="301" y="68"/>
                  </a:lnTo>
                  <a:lnTo>
                    <a:pt x="300" y="38"/>
                  </a:lnTo>
                  <a:lnTo>
                    <a:pt x="301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Freeform 166"/>
            <p:cNvSpPr>
              <a:spLocks/>
            </p:cNvSpPr>
            <p:nvPr/>
          </p:nvSpPr>
          <p:spPr bwMode="auto">
            <a:xfrm>
              <a:off x="2816226" y="874713"/>
              <a:ext cx="49213" cy="207963"/>
            </a:xfrm>
            <a:custGeom>
              <a:avLst/>
              <a:gdLst>
                <a:gd name="T0" fmla="*/ 2147483647 w 459"/>
                <a:gd name="T1" fmla="*/ 2147483647 h 1964"/>
                <a:gd name="T2" fmla="*/ 2147483647 w 459"/>
                <a:gd name="T3" fmla="*/ 2147483647 h 1964"/>
                <a:gd name="T4" fmla="*/ 2147483647 w 459"/>
                <a:gd name="T5" fmla="*/ 2147483647 h 1964"/>
                <a:gd name="T6" fmla="*/ 2147483647 w 459"/>
                <a:gd name="T7" fmla="*/ 2147483647 h 1964"/>
                <a:gd name="T8" fmla="*/ 2147483647 w 459"/>
                <a:gd name="T9" fmla="*/ 2147483647 h 1964"/>
                <a:gd name="T10" fmla="*/ 2147483647 w 459"/>
                <a:gd name="T11" fmla="*/ 2147483647 h 1964"/>
                <a:gd name="T12" fmla="*/ 2147483647 w 459"/>
                <a:gd name="T13" fmla="*/ 2147483647 h 1964"/>
                <a:gd name="T14" fmla="*/ 2147483647 w 459"/>
                <a:gd name="T15" fmla="*/ 2147483647 h 1964"/>
                <a:gd name="T16" fmla="*/ 2147483647 w 459"/>
                <a:gd name="T17" fmla="*/ 2147483647 h 1964"/>
                <a:gd name="T18" fmla="*/ 2147483647 w 459"/>
                <a:gd name="T19" fmla="*/ 2147483647 h 1964"/>
                <a:gd name="T20" fmla="*/ 2147483647 w 459"/>
                <a:gd name="T21" fmla="*/ 2147483647 h 1964"/>
                <a:gd name="T22" fmla="*/ 0 w 459"/>
                <a:gd name="T23" fmla="*/ 2147483647 h 1964"/>
                <a:gd name="T24" fmla="*/ 2147483647 w 459"/>
                <a:gd name="T25" fmla="*/ 2147483647 h 1964"/>
                <a:gd name="T26" fmla="*/ 2147483647 w 459"/>
                <a:gd name="T27" fmla="*/ 2147483647 h 1964"/>
                <a:gd name="T28" fmla="*/ 2147483647 w 459"/>
                <a:gd name="T29" fmla="*/ 2147483647 h 1964"/>
                <a:gd name="T30" fmla="*/ 2147483647 w 459"/>
                <a:gd name="T31" fmla="*/ 2147483647 h 1964"/>
                <a:gd name="T32" fmla="*/ 2147483647 w 459"/>
                <a:gd name="T33" fmla="*/ 2147483647 h 1964"/>
                <a:gd name="T34" fmla="*/ 2147483647 w 459"/>
                <a:gd name="T35" fmla="*/ 2147483647 h 1964"/>
                <a:gd name="T36" fmla="*/ 2147483647 w 459"/>
                <a:gd name="T37" fmla="*/ 2147483647 h 1964"/>
                <a:gd name="T38" fmla="*/ 2147483647 w 459"/>
                <a:gd name="T39" fmla="*/ 2147483647 h 1964"/>
                <a:gd name="T40" fmla="*/ 2147483647 w 459"/>
                <a:gd name="T41" fmla="*/ 2147483647 h 1964"/>
                <a:gd name="T42" fmla="*/ 2147483647 w 459"/>
                <a:gd name="T43" fmla="*/ 2147483647 h 1964"/>
                <a:gd name="T44" fmla="*/ 2147483647 w 459"/>
                <a:gd name="T45" fmla="*/ 2147483647 h 1964"/>
                <a:gd name="T46" fmla="*/ 2147483647 w 459"/>
                <a:gd name="T47" fmla="*/ 2147483647 h 1964"/>
                <a:gd name="T48" fmla="*/ 2147483647 w 459"/>
                <a:gd name="T49" fmla="*/ 2147483647 h 1964"/>
                <a:gd name="T50" fmla="*/ 2147483647 w 459"/>
                <a:gd name="T51" fmla="*/ 2147483647 h 1964"/>
                <a:gd name="T52" fmla="*/ 2147483647 w 459"/>
                <a:gd name="T53" fmla="*/ 2147483647 h 1964"/>
                <a:gd name="T54" fmla="*/ 2147483647 w 459"/>
                <a:gd name="T55" fmla="*/ 2147483647 h 1964"/>
                <a:gd name="T56" fmla="*/ 2147483647 w 459"/>
                <a:gd name="T57" fmla="*/ 2147483647 h 1964"/>
                <a:gd name="T58" fmla="*/ 2147483647 w 459"/>
                <a:gd name="T59" fmla="*/ 2147483647 h 1964"/>
                <a:gd name="T60" fmla="*/ 2147483647 w 459"/>
                <a:gd name="T61" fmla="*/ 2147483647 h 1964"/>
                <a:gd name="T62" fmla="*/ 2147483647 w 459"/>
                <a:gd name="T63" fmla="*/ 2147483647 h 1964"/>
                <a:gd name="T64" fmla="*/ 2147483647 w 459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9"/>
                <a:gd name="T100" fmla="*/ 0 h 1964"/>
                <a:gd name="T101" fmla="*/ 459 w 459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9" h="1964">
                  <a:moveTo>
                    <a:pt x="449" y="1511"/>
                  </a:moveTo>
                  <a:lnTo>
                    <a:pt x="455" y="1489"/>
                  </a:lnTo>
                  <a:lnTo>
                    <a:pt x="458" y="1459"/>
                  </a:lnTo>
                  <a:lnTo>
                    <a:pt x="459" y="1424"/>
                  </a:lnTo>
                  <a:lnTo>
                    <a:pt x="459" y="1386"/>
                  </a:lnTo>
                  <a:lnTo>
                    <a:pt x="456" y="1341"/>
                  </a:lnTo>
                  <a:lnTo>
                    <a:pt x="451" y="1293"/>
                  </a:lnTo>
                  <a:lnTo>
                    <a:pt x="445" y="1241"/>
                  </a:lnTo>
                  <a:lnTo>
                    <a:pt x="438" y="1185"/>
                  </a:lnTo>
                  <a:lnTo>
                    <a:pt x="430" y="1127"/>
                  </a:lnTo>
                  <a:lnTo>
                    <a:pt x="420" y="1066"/>
                  </a:lnTo>
                  <a:lnTo>
                    <a:pt x="410" y="1004"/>
                  </a:lnTo>
                  <a:lnTo>
                    <a:pt x="399" y="940"/>
                  </a:lnTo>
                  <a:lnTo>
                    <a:pt x="373" y="809"/>
                  </a:lnTo>
                  <a:lnTo>
                    <a:pt x="347" y="675"/>
                  </a:lnTo>
                  <a:lnTo>
                    <a:pt x="318" y="546"/>
                  </a:lnTo>
                  <a:lnTo>
                    <a:pt x="292" y="422"/>
                  </a:lnTo>
                  <a:lnTo>
                    <a:pt x="265" y="308"/>
                  </a:lnTo>
                  <a:lnTo>
                    <a:pt x="242" y="206"/>
                  </a:lnTo>
                  <a:lnTo>
                    <a:pt x="221" y="121"/>
                  </a:lnTo>
                  <a:lnTo>
                    <a:pt x="205" y="55"/>
                  </a:lnTo>
                  <a:lnTo>
                    <a:pt x="195" y="14"/>
                  </a:lnTo>
                  <a:lnTo>
                    <a:pt x="191" y="0"/>
                  </a:lnTo>
                  <a:lnTo>
                    <a:pt x="0" y="5"/>
                  </a:lnTo>
                  <a:lnTo>
                    <a:pt x="21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7" y="230"/>
                  </a:lnTo>
                  <a:lnTo>
                    <a:pt x="93" y="287"/>
                  </a:lnTo>
                  <a:lnTo>
                    <a:pt x="109" y="345"/>
                  </a:lnTo>
                  <a:lnTo>
                    <a:pt x="125" y="403"/>
                  </a:lnTo>
                  <a:lnTo>
                    <a:pt x="138" y="462"/>
                  </a:lnTo>
                  <a:lnTo>
                    <a:pt x="151" y="521"/>
                  </a:lnTo>
                  <a:lnTo>
                    <a:pt x="162" y="581"/>
                  </a:lnTo>
                  <a:lnTo>
                    <a:pt x="174" y="641"/>
                  </a:lnTo>
                  <a:lnTo>
                    <a:pt x="183" y="701"/>
                  </a:lnTo>
                  <a:lnTo>
                    <a:pt x="191" y="762"/>
                  </a:lnTo>
                  <a:lnTo>
                    <a:pt x="198" y="823"/>
                  </a:lnTo>
                  <a:lnTo>
                    <a:pt x="204" y="885"/>
                  </a:lnTo>
                  <a:lnTo>
                    <a:pt x="209" y="946"/>
                  </a:lnTo>
                  <a:lnTo>
                    <a:pt x="212" y="1008"/>
                  </a:lnTo>
                  <a:lnTo>
                    <a:pt x="214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1" y="1260"/>
                  </a:lnTo>
                  <a:lnTo>
                    <a:pt x="207" y="1323"/>
                  </a:lnTo>
                  <a:lnTo>
                    <a:pt x="202" y="1387"/>
                  </a:lnTo>
                  <a:lnTo>
                    <a:pt x="195" y="1450"/>
                  </a:lnTo>
                  <a:lnTo>
                    <a:pt x="187" y="1514"/>
                  </a:lnTo>
                  <a:lnTo>
                    <a:pt x="177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6" y="1770"/>
                  </a:lnTo>
                  <a:lnTo>
                    <a:pt x="120" y="1835"/>
                  </a:lnTo>
                  <a:lnTo>
                    <a:pt x="100" y="1899"/>
                  </a:lnTo>
                  <a:lnTo>
                    <a:pt x="80" y="1964"/>
                  </a:lnTo>
                  <a:lnTo>
                    <a:pt x="248" y="1950"/>
                  </a:lnTo>
                  <a:lnTo>
                    <a:pt x="286" y="1870"/>
                  </a:lnTo>
                  <a:lnTo>
                    <a:pt x="318" y="1804"/>
                  </a:lnTo>
                  <a:lnTo>
                    <a:pt x="347" y="1746"/>
                  </a:lnTo>
                  <a:lnTo>
                    <a:pt x="372" y="1696"/>
                  </a:lnTo>
                  <a:lnTo>
                    <a:pt x="394" y="1649"/>
                  </a:lnTo>
                  <a:lnTo>
                    <a:pt x="414" y="1606"/>
                  </a:lnTo>
                  <a:lnTo>
                    <a:pt x="424" y="1583"/>
                  </a:lnTo>
                  <a:lnTo>
                    <a:pt x="432" y="1560"/>
                  </a:lnTo>
                  <a:lnTo>
                    <a:pt x="441" y="1536"/>
                  </a:lnTo>
                  <a:lnTo>
                    <a:pt x="449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Freeform 167"/>
            <p:cNvSpPr>
              <a:spLocks/>
            </p:cNvSpPr>
            <p:nvPr/>
          </p:nvSpPr>
          <p:spPr bwMode="auto">
            <a:xfrm>
              <a:off x="2679701" y="327025"/>
              <a:ext cx="307975" cy="377825"/>
            </a:xfrm>
            <a:custGeom>
              <a:avLst/>
              <a:gdLst>
                <a:gd name="T0" fmla="*/ 2147483647 w 2922"/>
                <a:gd name="T1" fmla="*/ 2147483647 h 3564"/>
                <a:gd name="T2" fmla="*/ 2147483647 w 2922"/>
                <a:gd name="T3" fmla="*/ 2147483647 h 3564"/>
                <a:gd name="T4" fmla="*/ 2147483647 w 2922"/>
                <a:gd name="T5" fmla="*/ 2147483647 h 3564"/>
                <a:gd name="T6" fmla="*/ 2147483647 w 2922"/>
                <a:gd name="T7" fmla="*/ 2147483647 h 3564"/>
                <a:gd name="T8" fmla="*/ 2147483647 w 2922"/>
                <a:gd name="T9" fmla="*/ 2147483647 h 3564"/>
                <a:gd name="T10" fmla="*/ 2147483647 w 2922"/>
                <a:gd name="T11" fmla="*/ 2147483647 h 3564"/>
                <a:gd name="T12" fmla="*/ 2147483647 w 2922"/>
                <a:gd name="T13" fmla="*/ 2147483647 h 3564"/>
                <a:gd name="T14" fmla="*/ 2147483647 w 2922"/>
                <a:gd name="T15" fmla="*/ 2147483647 h 3564"/>
                <a:gd name="T16" fmla="*/ 2147483647 w 2922"/>
                <a:gd name="T17" fmla="*/ 2147483647 h 3564"/>
                <a:gd name="T18" fmla="*/ 2147483647 w 2922"/>
                <a:gd name="T19" fmla="*/ 2147483647 h 3564"/>
                <a:gd name="T20" fmla="*/ 2147483647 w 2922"/>
                <a:gd name="T21" fmla="*/ 2147483647 h 3564"/>
                <a:gd name="T22" fmla="*/ 2147483647 w 2922"/>
                <a:gd name="T23" fmla="*/ 2147483647 h 3564"/>
                <a:gd name="T24" fmla="*/ 2147483647 w 2922"/>
                <a:gd name="T25" fmla="*/ 2147483647 h 3564"/>
                <a:gd name="T26" fmla="*/ 2147483647 w 2922"/>
                <a:gd name="T27" fmla="*/ 2147483647 h 3564"/>
                <a:gd name="T28" fmla="*/ 2147483647 w 2922"/>
                <a:gd name="T29" fmla="*/ 2147483647 h 3564"/>
                <a:gd name="T30" fmla="*/ 2147483647 w 2922"/>
                <a:gd name="T31" fmla="*/ 2147483647 h 3564"/>
                <a:gd name="T32" fmla="*/ 2147483647 w 2922"/>
                <a:gd name="T33" fmla="*/ 2147483647 h 3564"/>
                <a:gd name="T34" fmla="*/ 2147483647 w 2922"/>
                <a:gd name="T35" fmla="*/ 2147483647 h 3564"/>
                <a:gd name="T36" fmla="*/ 2147483647 w 2922"/>
                <a:gd name="T37" fmla="*/ 2147483647 h 3564"/>
                <a:gd name="T38" fmla="*/ 2147483647 w 2922"/>
                <a:gd name="T39" fmla="*/ 2147483647 h 3564"/>
                <a:gd name="T40" fmla="*/ 2147483647 w 2922"/>
                <a:gd name="T41" fmla="*/ 2147483647 h 3564"/>
                <a:gd name="T42" fmla="*/ 2147483647 w 2922"/>
                <a:gd name="T43" fmla="*/ 2147483647 h 3564"/>
                <a:gd name="T44" fmla="*/ 2147483647 w 2922"/>
                <a:gd name="T45" fmla="*/ 2147483647 h 3564"/>
                <a:gd name="T46" fmla="*/ 2147483647 w 2922"/>
                <a:gd name="T47" fmla="*/ 2147483647 h 3564"/>
                <a:gd name="T48" fmla="*/ 2147483647 w 2922"/>
                <a:gd name="T49" fmla="*/ 2147483647 h 3564"/>
                <a:gd name="T50" fmla="*/ 2147483647 w 2922"/>
                <a:gd name="T51" fmla="*/ 2147483647 h 3564"/>
                <a:gd name="T52" fmla="*/ 2147483647 w 2922"/>
                <a:gd name="T53" fmla="*/ 2147483647 h 3564"/>
                <a:gd name="T54" fmla="*/ 2147483647 w 2922"/>
                <a:gd name="T55" fmla="*/ 2147483647 h 3564"/>
                <a:gd name="T56" fmla="*/ 2147483647 w 2922"/>
                <a:gd name="T57" fmla="*/ 2147483647 h 3564"/>
                <a:gd name="T58" fmla="*/ 2147483647 w 2922"/>
                <a:gd name="T59" fmla="*/ 2147483647 h 3564"/>
                <a:gd name="T60" fmla="*/ 2147483647 w 2922"/>
                <a:gd name="T61" fmla="*/ 2147483647 h 3564"/>
                <a:gd name="T62" fmla="*/ 2147483647 w 2922"/>
                <a:gd name="T63" fmla="*/ 2147483647 h 3564"/>
                <a:gd name="T64" fmla="*/ 2147483647 w 2922"/>
                <a:gd name="T65" fmla="*/ 2147483647 h 3564"/>
                <a:gd name="T66" fmla="*/ 2147483647 w 2922"/>
                <a:gd name="T67" fmla="*/ 2147483647 h 3564"/>
                <a:gd name="T68" fmla="*/ 2147483647 w 2922"/>
                <a:gd name="T69" fmla="*/ 2147483647 h 3564"/>
                <a:gd name="T70" fmla="*/ 2147483647 w 2922"/>
                <a:gd name="T71" fmla="*/ 2147483647 h 3564"/>
                <a:gd name="T72" fmla="*/ 2147483647 w 2922"/>
                <a:gd name="T73" fmla="*/ 2147483647 h 3564"/>
                <a:gd name="T74" fmla="*/ 2147483647 w 2922"/>
                <a:gd name="T75" fmla="*/ 2147483647 h 3564"/>
                <a:gd name="T76" fmla="*/ 2147483647 w 2922"/>
                <a:gd name="T77" fmla="*/ 0 h 3564"/>
                <a:gd name="T78" fmla="*/ 2147483647 w 2922"/>
                <a:gd name="T79" fmla="*/ 2147483647 h 3564"/>
                <a:gd name="T80" fmla="*/ 2147483647 w 2922"/>
                <a:gd name="T81" fmla="*/ 2147483647 h 3564"/>
                <a:gd name="T82" fmla="*/ 2147483647 w 2922"/>
                <a:gd name="T83" fmla="*/ 2147483647 h 3564"/>
                <a:gd name="T84" fmla="*/ 2147483647 w 2922"/>
                <a:gd name="T85" fmla="*/ 2147483647 h 3564"/>
                <a:gd name="T86" fmla="*/ 2147483647 w 2922"/>
                <a:gd name="T87" fmla="*/ 2147483647 h 3564"/>
                <a:gd name="T88" fmla="*/ 2147483647 w 2922"/>
                <a:gd name="T89" fmla="*/ 2147483647 h 3564"/>
                <a:gd name="T90" fmla="*/ 2147483647 w 2922"/>
                <a:gd name="T91" fmla="*/ 2147483647 h 3564"/>
                <a:gd name="T92" fmla="*/ 2147483647 w 2922"/>
                <a:gd name="T93" fmla="*/ 2147483647 h 3564"/>
                <a:gd name="T94" fmla="*/ 2147483647 w 2922"/>
                <a:gd name="T95" fmla="*/ 2147483647 h 35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22"/>
                <a:gd name="T145" fmla="*/ 0 h 3564"/>
                <a:gd name="T146" fmla="*/ 2922 w 2922"/>
                <a:gd name="T147" fmla="*/ 3564 h 35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22" h="3564">
                  <a:moveTo>
                    <a:pt x="22" y="617"/>
                  </a:moveTo>
                  <a:lnTo>
                    <a:pt x="27" y="627"/>
                  </a:lnTo>
                  <a:lnTo>
                    <a:pt x="43" y="661"/>
                  </a:lnTo>
                  <a:lnTo>
                    <a:pt x="55" y="685"/>
                  </a:lnTo>
                  <a:lnTo>
                    <a:pt x="69" y="716"/>
                  </a:lnTo>
                  <a:lnTo>
                    <a:pt x="84" y="751"/>
                  </a:lnTo>
                  <a:lnTo>
                    <a:pt x="101" y="792"/>
                  </a:lnTo>
                  <a:lnTo>
                    <a:pt x="119" y="839"/>
                  </a:lnTo>
                  <a:lnTo>
                    <a:pt x="139" y="891"/>
                  </a:lnTo>
                  <a:lnTo>
                    <a:pt x="159" y="948"/>
                  </a:lnTo>
                  <a:lnTo>
                    <a:pt x="179" y="1011"/>
                  </a:lnTo>
                  <a:lnTo>
                    <a:pt x="201" y="1079"/>
                  </a:lnTo>
                  <a:lnTo>
                    <a:pt x="222" y="1152"/>
                  </a:lnTo>
                  <a:lnTo>
                    <a:pt x="245" y="1231"/>
                  </a:lnTo>
                  <a:lnTo>
                    <a:pt x="266" y="1315"/>
                  </a:lnTo>
                  <a:lnTo>
                    <a:pt x="286" y="1404"/>
                  </a:lnTo>
                  <a:lnTo>
                    <a:pt x="307" y="1498"/>
                  </a:lnTo>
                  <a:lnTo>
                    <a:pt x="326" y="1598"/>
                  </a:lnTo>
                  <a:lnTo>
                    <a:pt x="345" y="1703"/>
                  </a:lnTo>
                  <a:lnTo>
                    <a:pt x="362" y="1813"/>
                  </a:lnTo>
                  <a:lnTo>
                    <a:pt x="378" y="1929"/>
                  </a:lnTo>
                  <a:lnTo>
                    <a:pt x="391" y="2049"/>
                  </a:lnTo>
                  <a:lnTo>
                    <a:pt x="403" y="2175"/>
                  </a:lnTo>
                  <a:lnTo>
                    <a:pt x="414" y="2305"/>
                  </a:lnTo>
                  <a:lnTo>
                    <a:pt x="421" y="2442"/>
                  </a:lnTo>
                  <a:lnTo>
                    <a:pt x="426" y="2582"/>
                  </a:lnTo>
                  <a:lnTo>
                    <a:pt x="428" y="2729"/>
                  </a:lnTo>
                  <a:lnTo>
                    <a:pt x="427" y="2880"/>
                  </a:lnTo>
                  <a:lnTo>
                    <a:pt x="423" y="3036"/>
                  </a:lnTo>
                  <a:lnTo>
                    <a:pt x="415" y="3198"/>
                  </a:lnTo>
                  <a:lnTo>
                    <a:pt x="403" y="3364"/>
                  </a:lnTo>
                  <a:lnTo>
                    <a:pt x="424" y="3371"/>
                  </a:lnTo>
                  <a:lnTo>
                    <a:pt x="484" y="3388"/>
                  </a:lnTo>
                  <a:lnTo>
                    <a:pt x="527" y="3401"/>
                  </a:lnTo>
                  <a:lnTo>
                    <a:pt x="578" y="3415"/>
                  </a:lnTo>
                  <a:lnTo>
                    <a:pt x="636" y="3429"/>
                  </a:lnTo>
                  <a:lnTo>
                    <a:pt x="702" y="3445"/>
                  </a:lnTo>
                  <a:lnTo>
                    <a:pt x="773" y="3462"/>
                  </a:lnTo>
                  <a:lnTo>
                    <a:pt x="850" y="3478"/>
                  </a:lnTo>
                  <a:lnTo>
                    <a:pt x="934" y="3493"/>
                  </a:lnTo>
                  <a:lnTo>
                    <a:pt x="1021" y="3508"/>
                  </a:lnTo>
                  <a:lnTo>
                    <a:pt x="1113" y="3523"/>
                  </a:lnTo>
                  <a:lnTo>
                    <a:pt x="1209" y="3536"/>
                  </a:lnTo>
                  <a:lnTo>
                    <a:pt x="1308" y="3546"/>
                  </a:lnTo>
                  <a:lnTo>
                    <a:pt x="1408" y="3555"/>
                  </a:lnTo>
                  <a:lnTo>
                    <a:pt x="1512" y="3561"/>
                  </a:lnTo>
                  <a:lnTo>
                    <a:pt x="1616" y="3564"/>
                  </a:lnTo>
                  <a:lnTo>
                    <a:pt x="1722" y="3564"/>
                  </a:lnTo>
                  <a:lnTo>
                    <a:pt x="1828" y="3560"/>
                  </a:lnTo>
                  <a:lnTo>
                    <a:pt x="1933" y="3552"/>
                  </a:lnTo>
                  <a:lnTo>
                    <a:pt x="2038" y="3539"/>
                  </a:lnTo>
                  <a:lnTo>
                    <a:pt x="2141" y="3522"/>
                  </a:lnTo>
                  <a:lnTo>
                    <a:pt x="2243" y="3498"/>
                  </a:lnTo>
                  <a:lnTo>
                    <a:pt x="2342" y="3470"/>
                  </a:lnTo>
                  <a:lnTo>
                    <a:pt x="2439" y="3435"/>
                  </a:lnTo>
                  <a:lnTo>
                    <a:pt x="2531" y="3393"/>
                  </a:lnTo>
                  <a:lnTo>
                    <a:pt x="2620" y="3346"/>
                  </a:lnTo>
                  <a:lnTo>
                    <a:pt x="2703" y="3291"/>
                  </a:lnTo>
                  <a:lnTo>
                    <a:pt x="2783" y="3228"/>
                  </a:lnTo>
                  <a:lnTo>
                    <a:pt x="2856" y="3156"/>
                  </a:lnTo>
                  <a:lnTo>
                    <a:pt x="2922" y="3077"/>
                  </a:ln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Freeform 168"/>
            <p:cNvSpPr>
              <a:spLocks/>
            </p:cNvSpPr>
            <p:nvPr/>
          </p:nvSpPr>
          <p:spPr bwMode="auto">
            <a:xfrm>
              <a:off x="2679701" y="363538"/>
              <a:ext cx="53975" cy="323850"/>
            </a:xfrm>
            <a:custGeom>
              <a:avLst/>
              <a:gdLst>
                <a:gd name="T0" fmla="*/ 2147483647 w 522"/>
                <a:gd name="T1" fmla="*/ 2147483647 h 3051"/>
                <a:gd name="T2" fmla="*/ 2147483647 w 522"/>
                <a:gd name="T3" fmla="*/ 2147483647 h 3051"/>
                <a:gd name="T4" fmla="*/ 2147483647 w 522"/>
                <a:gd name="T5" fmla="*/ 2147483647 h 3051"/>
                <a:gd name="T6" fmla="*/ 2147483647 w 522"/>
                <a:gd name="T7" fmla="*/ 2147483647 h 3051"/>
                <a:gd name="T8" fmla="*/ 2147483647 w 522"/>
                <a:gd name="T9" fmla="*/ 2147483647 h 3051"/>
                <a:gd name="T10" fmla="*/ 2147483647 w 522"/>
                <a:gd name="T11" fmla="*/ 2147483647 h 3051"/>
                <a:gd name="T12" fmla="*/ 2147483647 w 522"/>
                <a:gd name="T13" fmla="*/ 2147483647 h 3051"/>
                <a:gd name="T14" fmla="*/ 0 w 522"/>
                <a:gd name="T15" fmla="*/ 2147483647 h 3051"/>
                <a:gd name="T16" fmla="*/ 0 w 522"/>
                <a:gd name="T17" fmla="*/ 2147483647 h 3051"/>
                <a:gd name="T18" fmla="*/ 2147483647 w 522"/>
                <a:gd name="T19" fmla="*/ 2147483647 h 3051"/>
                <a:gd name="T20" fmla="*/ 2147483647 w 522"/>
                <a:gd name="T21" fmla="*/ 2147483647 h 3051"/>
                <a:gd name="T22" fmla="*/ 2147483647 w 522"/>
                <a:gd name="T23" fmla="*/ 2147483647 h 3051"/>
                <a:gd name="T24" fmla="*/ 2147483647 w 522"/>
                <a:gd name="T25" fmla="*/ 2147483647 h 3051"/>
                <a:gd name="T26" fmla="*/ 2147483647 w 522"/>
                <a:gd name="T27" fmla="*/ 2147483647 h 3051"/>
                <a:gd name="T28" fmla="*/ 2147483647 w 522"/>
                <a:gd name="T29" fmla="*/ 2147483647 h 3051"/>
                <a:gd name="T30" fmla="*/ 2147483647 w 522"/>
                <a:gd name="T31" fmla="*/ 2147483647 h 3051"/>
                <a:gd name="T32" fmla="*/ 2147483647 w 522"/>
                <a:gd name="T33" fmla="*/ 2147483647 h 3051"/>
                <a:gd name="T34" fmla="*/ 2147483647 w 522"/>
                <a:gd name="T35" fmla="*/ 2147483647 h 3051"/>
                <a:gd name="T36" fmla="*/ 2147483647 w 522"/>
                <a:gd name="T37" fmla="*/ 2147483647 h 3051"/>
                <a:gd name="T38" fmla="*/ 2147483647 w 522"/>
                <a:gd name="T39" fmla="*/ 2147483647 h 3051"/>
                <a:gd name="T40" fmla="*/ 2147483647 w 522"/>
                <a:gd name="T41" fmla="*/ 2147483647 h 3051"/>
                <a:gd name="T42" fmla="*/ 2147483647 w 522"/>
                <a:gd name="T43" fmla="*/ 2147483647 h 3051"/>
                <a:gd name="T44" fmla="*/ 2147483647 w 522"/>
                <a:gd name="T45" fmla="*/ 2147483647 h 3051"/>
                <a:gd name="T46" fmla="*/ 2147483647 w 522"/>
                <a:gd name="T47" fmla="*/ 2147483647 h 3051"/>
                <a:gd name="T48" fmla="*/ 2147483647 w 522"/>
                <a:gd name="T49" fmla="*/ 2147483647 h 3051"/>
                <a:gd name="T50" fmla="*/ 2147483647 w 522"/>
                <a:gd name="T51" fmla="*/ 2147483647 h 3051"/>
                <a:gd name="T52" fmla="*/ 2147483647 w 522"/>
                <a:gd name="T53" fmla="*/ 2147483647 h 3051"/>
                <a:gd name="T54" fmla="*/ 2147483647 w 522"/>
                <a:gd name="T55" fmla="*/ 2147483647 h 3051"/>
                <a:gd name="T56" fmla="*/ 2147483647 w 522"/>
                <a:gd name="T57" fmla="*/ 2147483647 h 3051"/>
                <a:gd name="T58" fmla="*/ 2147483647 w 522"/>
                <a:gd name="T59" fmla="*/ 2147483647 h 3051"/>
                <a:gd name="T60" fmla="*/ 2147483647 w 522"/>
                <a:gd name="T61" fmla="*/ 2147483647 h 3051"/>
                <a:gd name="T62" fmla="*/ 2147483647 w 522"/>
                <a:gd name="T63" fmla="*/ 2147483647 h 3051"/>
                <a:gd name="T64" fmla="*/ 2147483647 w 522"/>
                <a:gd name="T65" fmla="*/ 2147483647 h 3051"/>
                <a:gd name="T66" fmla="*/ 2147483647 w 522"/>
                <a:gd name="T67" fmla="*/ 2147483647 h 3051"/>
                <a:gd name="T68" fmla="*/ 2147483647 w 522"/>
                <a:gd name="T69" fmla="*/ 2147483647 h 3051"/>
                <a:gd name="T70" fmla="*/ 2147483647 w 522"/>
                <a:gd name="T71" fmla="*/ 2147483647 h 3051"/>
                <a:gd name="T72" fmla="*/ 2147483647 w 522"/>
                <a:gd name="T73" fmla="*/ 2147483647 h 3051"/>
                <a:gd name="T74" fmla="*/ 2147483647 w 522"/>
                <a:gd name="T75" fmla="*/ 2147483647 h 3051"/>
                <a:gd name="T76" fmla="*/ 2147483647 w 522"/>
                <a:gd name="T77" fmla="*/ 2147483647 h 3051"/>
                <a:gd name="T78" fmla="*/ 2147483647 w 522"/>
                <a:gd name="T79" fmla="*/ 2147483647 h 3051"/>
                <a:gd name="T80" fmla="*/ 2147483647 w 522"/>
                <a:gd name="T81" fmla="*/ 2147483647 h 3051"/>
                <a:gd name="T82" fmla="*/ 2147483647 w 522"/>
                <a:gd name="T83" fmla="*/ 2147483647 h 3051"/>
                <a:gd name="T84" fmla="*/ 2147483647 w 522"/>
                <a:gd name="T85" fmla="*/ 2147483647 h 3051"/>
                <a:gd name="T86" fmla="*/ 2147483647 w 522"/>
                <a:gd name="T87" fmla="*/ 2147483647 h 3051"/>
                <a:gd name="T88" fmla="*/ 2147483647 w 522"/>
                <a:gd name="T89" fmla="*/ 2147483647 h 30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22"/>
                <a:gd name="T136" fmla="*/ 0 h 3051"/>
                <a:gd name="T137" fmla="*/ 522 w 522"/>
                <a:gd name="T138" fmla="*/ 3051 h 305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22" h="3051">
                  <a:moveTo>
                    <a:pt x="156" y="0"/>
                  </a:moveTo>
                  <a:lnTo>
                    <a:pt x="133" y="15"/>
                  </a:lnTo>
                  <a:lnTo>
                    <a:pt x="111" y="30"/>
                  </a:lnTo>
                  <a:lnTo>
                    <a:pt x="91" y="46"/>
                  </a:lnTo>
                  <a:lnTo>
                    <a:pt x="73" y="61"/>
                  </a:lnTo>
                  <a:lnTo>
                    <a:pt x="56" y="77"/>
                  </a:lnTo>
                  <a:lnTo>
                    <a:pt x="42" y="94"/>
                  </a:lnTo>
                  <a:lnTo>
                    <a:pt x="29" y="110"/>
                  </a:lnTo>
                  <a:lnTo>
                    <a:pt x="19" y="127"/>
                  </a:lnTo>
                  <a:lnTo>
                    <a:pt x="15" y="135"/>
                  </a:lnTo>
                  <a:lnTo>
                    <a:pt x="10" y="145"/>
                  </a:lnTo>
                  <a:lnTo>
                    <a:pt x="7" y="154"/>
                  </a:lnTo>
                  <a:lnTo>
                    <a:pt x="4" y="162"/>
                  </a:lnTo>
                  <a:lnTo>
                    <a:pt x="2" y="171"/>
                  </a:lnTo>
                  <a:lnTo>
                    <a:pt x="1" y="180"/>
                  </a:lnTo>
                  <a:lnTo>
                    <a:pt x="0" y="189"/>
                  </a:lnTo>
                  <a:lnTo>
                    <a:pt x="0" y="199"/>
                  </a:lnTo>
                  <a:lnTo>
                    <a:pt x="0" y="208"/>
                  </a:lnTo>
                  <a:lnTo>
                    <a:pt x="1" y="217"/>
                  </a:lnTo>
                  <a:lnTo>
                    <a:pt x="2" y="227"/>
                  </a:lnTo>
                  <a:lnTo>
                    <a:pt x="5" y="236"/>
                  </a:lnTo>
                  <a:lnTo>
                    <a:pt x="8" y="246"/>
                  </a:lnTo>
                  <a:lnTo>
                    <a:pt x="11" y="256"/>
                  </a:lnTo>
                  <a:lnTo>
                    <a:pt x="17" y="266"/>
                  </a:lnTo>
                  <a:lnTo>
                    <a:pt x="22" y="276"/>
                  </a:lnTo>
                  <a:lnTo>
                    <a:pt x="27" y="286"/>
                  </a:lnTo>
                  <a:lnTo>
                    <a:pt x="43" y="320"/>
                  </a:lnTo>
                  <a:lnTo>
                    <a:pt x="55" y="344"/>
                  </a:lnTo>
                  <a:lnTo>
                    <a:pt x="69" y="375"/>
                  </a:lnTo>
                  <a:lnTo>
                    <a:pt x="84" y="410"/>
                  </a:lnTo>
                  <a:lnTo>
                    <a:pt x="101" y="451"/>
                  </a:lnTo>
                  <a:lnTo>
                    <a:pt x="119" y="498"/>
                  </a:lnTo>
                  <a:lnTo>
                    <a:pt x="139" y="550"/>
                  </a:lnTo>
                  <a:lnTo>
                    <a:pt x="159" y="607"/>
                  </a:lnTo>
                  <a:lnTo>
                    <a:pt x="179" y="670"/>
                  </a:lnTo>
                  <a:lnTo>
                    <a:pt x="201" y="738"/>
                  </a:lnTo>
                  <a:lnTo>
                    <a:pt x="222" y="811"/>
                  </a:lnTo>
                  <a:lnTo>
                    <a:pt x="245" y="890"/>
                  </a:lnTo>
                  <a:lnTo>
                    <a:pt x="266" y="974"/>
                  </a:lnTo>
                  <a:lnTo>
                    <a:pt x="286" y="1063"/>
                  </a:lnTo>
                  <a:lnTo>
                    <a:pt x="307" y="1157"/>
                  </a:lnTo>
                  <a:lnTo>
                    <a:pt x="326" y="1257"/>
                  </a:lnTo>
                  <a:lnTo>
                    <a:pt x="345" y="1362"/>
                  </a:lnTo>
                  <a:lnTo>
                    <a:pt x="362" y="1472"/>
                  </a:lnTo>
                  <a:lnTo>
                    <a:pt x="378" y="1588"/>
                  </a:lnTo>
                  <a:lnTo>
                    <a:pt x="391" y="1708"/>
                  </a:lnTo>
                  <a:lnTo>
                    <a:pt x="403" y="1834"/>
                  </a:lnTo>
                  <a:lnTo>
                    <a:pt x="414" y="1964"/>
                  </a:lnTo>
                  <a:lnTo>
                    <a:pt x="421" y="2101"/>
                  </a:lnTo>
                  <a:lnTo>
                    <a:pt x="426" y="2241"/>
                  </a:lnTo>
                  <a:lnTo>
                    <a:pt x="428" y="2388"/>
                  </a:lnTo>
                  <a:lnTo>
                    <a:pt x="427" y="2539"/>
                  </a:lnTo>
                  <a:lnTo>
                    <a:pt x="423" y="2695"/>
                  </a:lnTo>
                  <a:lnTo>
                    <a:pt x="415" y="2857"/>
                  </a:lnTo>
                  <a:lnTo>
                    <a:pt x="403" y="3023"/>
                  </a:lnTo>
                  <a:lnTo>
                    <a:pt x="410" y="3025"/>
                  </a:lnTo>
                  <a:lnTo>
                    <a:pt x="428" y="3031"/>
                  </a:lnTo>
                  <a:lnTo>
                    <a:pt x="457" y="3040"/>
                  </a:lnTo>
                  <a:lnTo>
                    <a:pt x="498" y="3051"/>
                  </a:lnTo>
                  <a:lnTo>
                    <a:pt x="504" y="2956"/>
                  </a:lnTo>
                  <a:lnTo>
                    <a:pt x="510" y="2859"/>
                  </a:lnTo>
                  <a:lnTo>
                    <a:pt x="514" y="2762"/>
                  </a:lnTo>
                  <a:lnTo>
                    <a:pt x="519" y="2667"/>
                  </a:lnTo>
                  <a:lnTo>
                    <a:pt x="521" y="2570"/>
                  </a:lnTo>
                  <a:lnTo>
                    <a:pt x="522" y="2473"/>
                  </a:lnTo>
                  <a:lnTo>
                    <a:pt x="522" y="2377"/>
                  </a:lnTo>
                  <a:lnTo>
                    <a:pt x="521" y="2281"/>
                  </a:lnTo>
                  <a:lnTo>
                    <a:pt x="519" y="2184"/>
                  </a:lnTo>
                  <a:lnTo>
                    <a:pt x="514" y="2088"/>
                  </a:lnTo>
                  <a:lnTo>
                    <a:pt x="510" y="1992"/>
                  </a:lnTo>
                  <a:lnTo>
                    <a:pt x="504" y="1895"/>
                  </a:lnTo>
                  <a:lnTo>
                    <a:pt x="497" y="1799"/>
                  </a:lnTo>
                  <a:lnTo>
                    <a:pt x="490" y="1703"/>
                  </a:lnTo>
                  <a:lnTo>
                    <a:pt x="481" y="1607"/>
                  </a:lnTo>
                  <a:lnTo>
                    <a:pt x="471" y="1510"/>
                  </a:lnTo>
                  <a:lnTo>
                    <a:pt x="459" y="1415"/>
                  </a:lnTo>
                  <a:lnTo>
                    <a:pt x="447" y="1319"/>
                  </a:lnTo>
                  <a:lnTo>
                    <a:pt x="433" y="1223"/>
                  </a:lnTo>
                  <a:lnTo>
                    <a:pt x="419" y="1129"/>
                  </a:lnTo>
                  <a:lnTo>
                    <a:pt x="403" y="1033"/>
                  </a:lnTo>
                  <a:lnTo>
                    <a:pt x="386" y="938"/>
                  </a:lnTo>
                  <a:lnTo>
                    <a:pt x="368" y="844"/>
                  </a:lnTo>
                  <a:lnTo>
                    <a:pt x="348" y="748"/>
                  </a:lnTo>
                  <a:lnTo>
                    <a:pt x="329" y="655"/>
                  </a:lnTo>
                  <a:lnTo>
                    <a:pt x="308" y="560"/>
                  </a:lnTo>
                  <a:lnTo>
                    <a:pt x="285" y="466"/>
                  </a:lnTo>
                  <a:lnTo>
                    <a:pt x="261" y="373"/>
                  </a:lnTo>
                  <a:lnTo>
                    <a:pt x="236" y="279"/>
                  </a:lnTo>
                  <a:lnTo>
                    <a:pt x="211" y="185"/>
                  </a:lnTo>
                  <a:lnTo>
                    <a:pt x="184" y="93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Freeform 169"/>
            <p:cNvSpPr>
              <a:spLocks/>
            </p:cNvSpPr>
            <p:nvPr/>
          </p:nvSpPr>
          <p:spPr bwMode="auto">
            <a:xfrm>
              <a:off x="2679701" y="327025"/>
              <a:ext cx="307975" cy="363538"/>
            </a:xfrm>
            <a:custGeom>
              <a:avLst/>
              <a:gdLst>
                <a:gd name="T0" fmla="*/ 2147483647 w 2922"/>
                <a:gd name="T1" fmla="*/ 2147483647 h 3422"/>
                <a:gd name="T2" fmla="*/ 2147483647 w 2922"/>
                <a:gd name="T3" fmla="*/ 2147483647 h 3422"/>
                <a:gd name="T4" fmla="*/ 2147483647 w 2922"/>
                <a:gd name="T5" fmla="*/ 2147483647 h 3422"/>
                <a:gd name="T6" fmla="*/ 2147483647 w 2922"/>
                <a:gd name="T7" fmla="*/ 2147483647 h 3422"/>
                <a:gd name="T8" fmla="*/ 2147483647 w 2922"/>
                <a:gd name="T9" fmla="*/ 2147483647 h 3422"/>
                <a:gd name="T10" fmla="*/ 2147483647 w 2922"/>
                <a:gd name="T11" fmla="*/ 2147483647 h 3422"/>
                <a:gd name="T12" fmla="*/ 2147483647 w 2922"/>
                <a:gd name="T13" fmla="*/ 2147483647 h 3422"/>
                <a:gd name="T14" fmla="*/ 2147483647 w 2922"/>
                <a:gd name="T15" fmla="*/ 2147483647 h 3422"/>
                <a:gd name="T16" fmla="*/ 2147483647 w 2922"/>
                <a:gd name="T17" fmla="*/ 2147483647 h 3422"/>
                <a:gd name="T18" fmla="*/ 2147483647 w 2922"/>
                <a:gd name="T19" fmla="*/ 2147483647 h 3422"/>
                <a:gd name="T20" fmla="*/ 2147483647 w 2922"/>
                <a:gd name="T21" fmla="*/ 2147483647 h 3422"/>
                <a:gd name="T22" fmla="*/ 2147483647 w 2922"/>
                <a:gd name="T23" fmla="*/ 2147483647 h 3422"/>
                <a:gd name="T24" fmla="*/ 2147483647 w 2922"/>
                <a:gd name="T25" fmla="*/ 2147483647 h 3422"/>
                <a:gd name="T26" fmla="*/ 2147483647 w 2922"/>
                <a:gd name="T27" fmla="*/ 2147483647 h 3422"/>
                <a:gd name="T28" fmla="*/ 2147483647 w 2922"/>
                <a:gd name="T29" fmla="*/ 2147483647 h 3422"/>
                <a:gd name="T30" fmla="*/ 2147483647 w 2922"/>
                <a:gd name="T31" fmla="*/ 2147483647 h 3422"/>
                <a:gd name="T32" fmla="*/ 2147483647 w 2922"/>
                <a:gd name="T33" fmla="*/ 2147483647 h 3422"/>
                <a:gd name="T34" fmla="*/ 2147483647 w 2922"/>
                <a:gd name="T35" fmla="*/ 2147483647 h 3422"/>
                <a:gd name="T36" fmla="*/ 2147483647 w 2922"/>
                <a:gd name="T37" fmla="*/ 0 h 3422"/>
                <a:gd name="T38" fmla="*/ 2147483647 w 2922"/>
                <a:gd name="T39" fmla="*/ 2147483647 h 3422"/>
                <a:gd name="T40" fmla="*/ 2147483647 w 2922"/>
                <a:gd name="T41" fmla="*/ 2147483647 h 3422"/>
                <a:gd name="T42" fmla="*/ 2147483647 w 2922"/>
                <a:gd name="T43" fmla="*/ 2147483647 h 3422"/>
                <a:gd name="T44" fmla="*/ 2147483647 w 2922"/>
                <a:gd name="T45" fmla="*/ 2147483647 h 3422"/>
                <a:gd name="T46" fmla="*/ 2147483647 w 2922"/>
                <a:gd name="T47" fmla="*/ 2147483647 h 3422"/>
                <a:gd name="T48" fmla="*/ 2147483647 w 2922"/>
                <a:gd name="T49" fmla="*/ 2147483647 h 3422"/>
                <a:gd name="T50" fmla="*/ 2147483647 w 2922"/>
                <a:gd name="T51" fmla="*/ 2147483647 h 3422"/>
                <a:gd name="T52" fmla="*/ 2147483647 w 2922"/>
                <a:gd name="T53" fmla="*/ 2147483647 h 3422"/>
                <a:gd name="T54" fmla="*/ 2147483647 w 2922"/>
                <a:gd name="T55" fmla="*/ 2147483647 h 3422"/>
                <a:gd name="T56" fmla="*/ 2147483647 w 2922"/>
                <a:gd name="T57" fmla="*/ 2147483647 h 3422"/>
                <a:gd name="T58" fmla="*/ 2147483647 w 2922"/>
                <a:gd name="T59" fmla="*/ 2147483647 h 3422"/>
                <a:gd name="T60" fmla="*/ 2147483647 w 2922"/>
                <a:gd name="T61" fmla="*/ 2147483647 h 3422"/>
                <a:gd name="T62" fmla="*/ 2147483647 w 2922"/>
                <a:gd name="T63" fmla="*/ 2147483647 h 3422"/>
                <a:gd name="T64" fmla="*/ 2147483647 w 2922"/>
                <a:gd name="T65" fmla="*/ 2147483647 h 3422"/>
                <a:gd name="T66" fmla="*/ 2147483647 w 2922"/>
                <a:gd name="T67" fmla="*/ 2147483647 h 3422"/>
                <a:gd name="T68" fmla="*/ 2147483647 w 2922"/>
                <a:gd name="T69" fmla="*/ 2147483647 h 3422"/>
                <a:gd name="T70" fmla="*/ 2147483647 w 2922"/>
                <a:gd name="T71" fmla="*/ 2147483647 h 3422"/>
                <a:gd name="T72" fmla="*/ 2147483647 w 2922"/>
                <a:gd name="T73" fmla="*/ 2147483647 h 3422"/>
                <a:gd name="T74" fmla="*/ 2147483647 w 2922"/>
                <a:gd name="T75" fmla="*/ 2147483647 h 3422"/>
                <a:gd name="T76" fmla="*/ 2147483647 w 2922"/>
                <a:gd name="T77" fmla="*/ 2147483647 h 3422"/>
                <a:gd name="T78" fmla="*/ 2147483647 w 2922"/>
                <a:gd name="T79" fmla="*/ 2147483647 h 3422"/>
                <a:gd name="T80" fmla="*/ 2147483647 w 2922"/>
                <a:gd name="T81" fmla="*/ 2147483647 h 3422"/>
                <a:gd name="T82" fmla="*/ 2147483647 w 2922"/>
                <a:gd name="T83" fmla="*/ 2147483647 h 3422"/>
                <a:gd name="T84" fmla="*/ 2147483647 w 2922"/>
                <a:gd name="T85" fmla="*/ 2147483647 h 3422"/>
                <a:gd name="T86" fmla="*/ 2147483647 w 2922"/>
                <a:gd name="T87" fmla="*/ 2147483647 h 3422"/>
                <a:gd name="T88" fmla="*/ 2147483647 w 2922"/>
                <a:gd name="T89" fmla="*/ 2147483647 h 3422"/>
                <a:gd name="T90" fmla="*/ 2147483647 w 2922"/>
                <a:gd name="T91" fmla="*/ 2147483647 h 3422"/>
                <a:gd name="T92" fmla="*/ 2147483647 w 2922"/>
                <a:gd name="T93" fmla="*/ 2147483647 h 3422"/>
                <a:gd name="T94" fmla="*/ 2147483647 w 2922"/>
                <a:gd name="T95" fmla="*/ 2147483647 h 3422"/>
                <a:gd name="T96" fmla="*/ 2147483647 w 2922"/>
                <a:gd name="T97" fmla="*/ 2147483647 h 3422"/>
                <a:gd name="T98" fmla="*/ 2147483647 w 2922"/>
                <a:gd name="T99" fmla="*/ 2147483647 h 3422"/>
                <a:gd name="T100" fmla="*/ 2147483647 w 2922"/>
                <a:gd name="T101" fmla="*/ 2147483647 h 3422"/>
                <a:gd name="T102" fmla="*/ 2147483647 w 2922"/>
                <a:gd name="T103" fmla="*/ 2147483647 h 3422"/>
                <a:gd name="T104" fmla="*/ 2147483647 w 2922"/>
                <a:gd name="T105" fmla="*/ 2147483647 h 3422"/>
                <a:gd name="T106" fmla="*/ 2147483647 w 2922"/>
                <a:gd name="T107" fmla="*/ 2147483647 h 3422"/>
                <a:gd name="T108" fmla="*/ 2147483647 w 2922"/>
                <a:gd name="T109" fmla="*/ 2147483647 h 3422"/>
                <a:gd name="T110" fmla="*/ 2147483647 w 2922"/>
                <a:gd name="T111" fmla="*/ 2147483647 h 342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22"/>
                <a:gd name="T169" fmla="*/ 0 h 3422"/>
                <a:gd name="T170" fmla="*/ 2922 w 2922"/>
                <a:gd name="T171" fmla="*/ 3422 h 342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22" h="3422">
                  <a:moveTo>
                    <a:pt x="2922" y="3077"/>
                  </a:move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lnTo>
                    <a:pt x="23" y="620"/>
                  </a:lnTo>
                  <a:lnTo>
                    <a:pt x="29" y="631"/>
                  </a:lnTo>
                  <a:lnTo>
                    <a:pt x="38" y="649"/>
                  </a:lnTo>
                  <a:lnTo>
                    <a:pt x="50" y="676"/>
                  </a:lnTo>
                  <a:lnTo>
                    <a:pt x="65" y="708"/>
                  </a:lnTo>
                  <a:lnTo>
                    <a:pt x="83" y="749"/>
                  </a:lnTo>
                  <a:lnTo>
                    <a:pt x="103" y="797"/>
                  </a:lnTo>
                  <a:lnTo>
                    <a:pt x="124" y="852"/>
                  </a:lnTo>
                  <a:lnTo>
                    <a:pt x="174" y="861"/>
                  </a:lnTo>
                  <a:lnTo>
                    <a:pt x="225" y="867"/>
                  </a:lnTo>
                  <a:lnTo>
                    <a:pt x="277" y="873"/>
                  </a:lnTo>
                  <a:lnTo>
                    <a:pt x="329" y="877"/>
                  </a:lnTo>
                  <a:lnTo>
                    <a:pt x="382" y="881"/>
                  </a:lnTo>
                  <a:lnTo>
                    <a:pt x="435" y="883"/>
                  </a:lnTo>
                  <a:lnTo>
                    <a:pt x="488" y="883"/>
                  </a:lnTo>
                  <a:lnTo>
                    <a:pt x="542" y="883"/>
                  </a:lnTo>
                  <a:lnTo>
                    <a:pt x="595" y="883"/>
                  </a:lnTo>
                  <a:lnTo>
                    <a:pt x="649" y="881"/>
                  </a:lnTo>
                  <a:lnTo>
                    <a:pt x="702" y="879"/>
                  </a:lnTo>
                  <a:lnTo>
                    <a:pt x="756" y="876"/>
                  </a:lnTo>
                  <a:lnTo>
                    <a:pt x="862" y="871"/>
                  </a:lnTo>
                  <a:lnTo>
                    <a:pt x="966" y="866"/>
                  </a:lnTo>
                  <a:lnTo>
                    <a:pt x="1068" y="861"/>
                  </a:lnTo>
                  <a:lnTo>
                    <a:pt x="1168" y="859"/>
                  </a:lnTo>
                  <a:lnTo>
                    <a:pt x="1216" y="858"/>
                  </a:lnTo>
                  <a:lnTo>
                    <a:pt x="1263" y="858"/>
                  </a:lnTo>
                  <a:lnTo>
                    <a:pt x="1310" y="860"/>
                  </a:lnTo>
                  <a:lnTo>
                    <a:pt x="1354" y="862"/>
                  </a:lnTo>
                  <a:lnTo>
                    <a:pt x="1398" y="865"/>
                  </a:lnTo>
                  <a:lnTo>
                    <a:pt x="1441" y="870"/>
                  </a:lnTo>
                  <a:lnTo>
                    <a:pt x="1482" y="876"/>
                  </a:lnTo>
                  <a:lnTo>
                    <a:pt x="1521" y="884"/>
                  </a:lnTo>
                  <a:lnTo>
                    <a:pt x="1559" y="894"/>
                  </a:lnTo>
                  <a:lnTo>
                    <a:pt x="1596" y="904"/>
                  </a:lnTo>
                  <a:lnTo>
                    <a:pt x="1630" y="917"/>
                  </a:lnTo>
                  <a:lnTo>
                    <a:pt x="1663" y="931"/>
                  </a:lnTo>
                  <a:lnTo>
                    <a:pt x="1736" y="973"/>
                  </a:lnTo>
                  <a:lnTo>
                    <a:pt x="1806" y="1018"/>
                  </a:lnTo>
                  <a:lnTo>
                    <a:pt x="1874" y="1068"/>
                  </a:lnTo>
                  <a:lnTo>
                    <a:pt x="1938" y="1120"/>
                  </a:lnTo>
                  <a:lnTo>
                    <a:pt x="1999" y="1176"/>
                  </a:lnTo>
                  <a:lnTo>
                    <a:pt x="2057" y="1235"/>
                  </a:lnTo>
                  <a:lnTo>
                    <a:pt x="2112" y="1297"/>
                  </a:lnTo>
                  <a:lnTo>
                    <a:pt x="2164" y="1362"/>
                  </a:lnTo>
                  <a:lnTo>
                    <a:pt x="2213" y="1430"/>
                  </a:lnTo>
                  <a:lnTo>
                    <a:pt x="2257" y="1500"/>
                  </a:lnTo>
                  <a:lnTo>
                    <a:pt x="2300" y="1574"/>
                  </a:lnTo>
                  <a:lnTo>
                    <a:pt x="2340" y="1649"/>
                  </a:lnTo>
                  <a:lnTo>
                    <a:pt x="2377" y="1726"/>
                  </a:lnTo>
                  <a:lnTo>
                    <a:pt x="2409" y="1806"/>
                  </a:lnTo>
                  <a:lnTo>
                    <a:pt x="2440" y="1888"/>
                  </a:lnTo>
                  <a:lnTo>
                    <a:pt x="2467" y="1971"/>
                  </a:lnTo>
                  <a:lnTo>
                    <a:pt x="2491" y="2056"/>
                  </a:lnTo>
                  <a:lnTo>
                    <a:pt x="2511" y="2143"/>
                  </a:lnTo>
                  <a:lnTo>
                    <a:pt x="2528" y="2230"/>
                  </a:lnTo>
                  <a:lnTo>
                    <a:pt x="2544" y="2319"/>
                  </a:lnTo>
                  <a:lnTo>
                    <a:pt x="2555" y="2409"/>
                  </a:lnTo>
                  <a:lnTo>
                    <a:pt x="2563" y="2500"/>
                  </a:lnTo>
                  <a:lnTo>
                    <a:pt x="2567" y="2591"/>
                  </a:lnTo>
                  <a:lnTo>
                    <a:pt x="2569" y="2683"/>
                  </a:lnTo>
                  <a:lnTo>
                    <a:pt x="2568" y="2776"/>
                  </a:lnTo>
                  <a:lnTo>
                    <a:pt x="2563" y="2868"/>
                  </a:lnTo>
                  <a:lnTo>
                    <a:pt x="2555" y="2961"/>
                  </a:lnTo>
                  <a:lnTo>
                    <a:pt x="2544" y="3053"/>
                  </a:lnTo>
                  <a:lnTo>
                    <a:pt x="2529" y="3147"/>
                  </a:lnTo>
                  <a:lnTo>
                    <a:pt x="2512" y="3239"/>
                  </a:lnTo>
                  <a:lnTo>
                    <a:pt x="2492" y="3330"/>
                  </a:lnTo>
                  <a:lnTo>
                    <a:pt x="2467" y="3422"/>
                  </a:lnTo>
                  <a:lnTo>
                    <a:pt x="2501" y="3408"/>
                  </a:lnTo>
                  <a:lnTo>
                    <a:pt x="2533" y="3391"/>
                  </a:lnTo>
                  <a:lnTo>
                    <a:pt x="2565" y="3375"/>
                  </a:lnTo>
                  <a:lnTo>
                    <a:pt x="2597" y="3359"/>
                  </a:lnTo>
                  <a:lnTo>
                    <a:pt x="2627" y="3340"/>
                  </a:lnTo>
                  <a:lnTo>
                    <a:pt x="2658" y="3321"/>
                  </a:lnTo>
                  <a:lnTo>
                    <a:pt x="2687" y="3302"/>
                  </a:lnTo>
                  <a:lnTo>
                    <a:pt x="2717" y="3280"/>
                  </a:lnTo>
                  <a:lnTo>
                    <a:pt x="2745" y="3259"/>
                  </a:lnTo>
                  <a:lnTo>
                    <a:pt x="2773" y="3236"/>
                  </a:lnTo>
                  <a:lnTo>
                    <a:pt x="2799" y="3212"/>
                  </a:lnTo>
                  <a:lnTo>
                    <a:pt x="2826" y="3187"/>
                  </a:lnTo>
                  <a:lnTo>
                    <a:pt x="2851" y="3161"/>
                  </a:lnTo>
                  <a:lnTo>
                    <a:pt x="2875" y="3134"/>
                  </a:lnTo>
                  <a:lnTo>
                    <a:pt x="2900" y="3106"/>
                  </a:lnTo>
                  <a:lnTo>
                    <a:pt x="2922" y="3077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" name="Freeform 170"/>
            <p:cNvSpPr>
              <a:spLocks/>
            </p:cNvSpPr>
            <p:nvPr/>
          </p:nvSpPr>
          <p:spPr bwMode="auto">
            <a:xfrm>
              <a:off x="2822576" y="244475"/>
              <a:ext cx="71438" cy="93663"/>
            </a:xfrm>
            <a:custGeom>
              <a:avLst/>
              <a:gdLst>
                <a:gd name="T0" fmla="*/ 2147483647 w 671"/>
                <a:gd name="T1" fmla="*/ 2147483647 h 886"/>
                <a:gd name="T2" fmla="*/ 2147483647 w 671"/>
                <a:gd name="T3" fmla="*/ 2147483647 h 886"/>
                <a:gd name="T4" fmla="*/ 2147483647 w 671"/>
                <a:gd name="T5" fmla="*/ 2147483647 h 886"/>
                <a:gd name="T6" fmla="*/ 2147483647 w 671"/>
                <a:gd name="T7" fmla="*/ 2147483647 h 886"/>
                <a:gd name="T8" fmla="*/ 2147483647 w 671"/>
                <a:gd name="T9" fmla="*/ 2147483647 h 886"/>
                <a:gd name="T10" fmla="*/ 2147483647 w 671"/>
                <a:gd name="T11" fmla="*/ 2147483647 h 886"/>
                <a:gd name="T12" fmla="*/ 2147483647 w 671"/>
                <a:gd name="T13" fmla="*/ 2147483647 h 886"/>
                <a:gd name="T14" fmla="*/ 2147483647 w 671"/>
                <a:gd name="T15" fmla="*/ 2147483647 h 886"/>
                <a:gd name="T16" fmla="*/ 2147483647 w 671"/>
                <a:gd name="T17" fmla="*/ 2147483647 h 886"/>
                <a:gd name="T18" fmla="*/ 2147483647 w 671"/>
                <a:gd name="T19" fmla="*/ 2147483647 h 886"/>
                <a:gd name="T20" fmla="*/ 2147483647 w 671"/>
                <a:gd name="T21" fmla="*/ 0 h 886"/>
                <a:gd name="T22" fmla="*/ 2147483647 w 671"/>
                <a:gd name="T23" fmla="*/ 2147483647 h 886"/>
                <a:gd name="T24" fmla="*/ 2147483647 w 671"/>
                <a:gd name="T25" fmla="*/ 2147483647 h 886"/>
                <a:gd name="T26" fmla="*/ 2147483647 w 671"/>
                <a:gd name="T27" fmla="*/ 2147483647 h 886"/>
                <a:gd name="T28" fmla="*/ 2147483647 w 671"/>
                <a:gd name="T29" fmla="*/ 2147483647 h 886"/>
                <a:gd name="T30" fmla="*/ 2147483647 w 671"/>
                <a:gd name="T31" fmla="*/ 2147483647 h 886"/>
                <a:gd name="T32" fmla="*/ 2147483647 w 671"/>
                <a:gd name="T33" fmla="*/ 2147483647 h 886"/>
                <a:gd name="T34" fmla="*/ 2147483647 w 671"/>
                <a:gd name="T35" fmla="*/ 2147483647 h 886"/>
                <a:gd name="T36" fmla="*/ 2147483647 w 671"/>
                <a:gd name="T37" fmla="*/ 2147483647 h 886"/>
                <a:gd name="T38" fmla="*/ 2147483647 w 671"/>
                <a:gd name="T39" fmla="*/ 2147483647 h 886"/>
                <a:gd name="T40" fmla="*/ 2147483647 w 671"/>
                <a:gd name="T41" fmla="*/ 2147483647 h 886"/>
                <a:gd name="T42" fmla="*/ 2147483647 w 671"/>
                <a:gd name="T43" fmla="*/ 2147483647 h 886"/>
                <a:gd name="T44" fmla="*/ 2147483647 w 671"/>
                <a:gd name="T45" fmla="*/ 2147483647 h 886"/>
                <a:gd name="T46" fmla="*/ 2147483647 w 671"/>
                <a:gd name="T47" fmla="*/ 2147483647 h 886"/>
                <a:gd name="T48" fmla="*/ 2147483647 w 671"/>
                <a:gd name="T49" fmla="*/ 2147483647 h 886"/>
                <a:gd name="T50" fmla="*/ 2147483647 w 671"/>
                <a:gd name="T51" fmla="*/ 2147483647 h 886"/>
                <a:gd name="T52" fmla="*/ 2147483647 w 671"/>
                <a:gd name="T53" fmla="*/ 2147483647 h 886"/>
                <a:gd name="T54" fmla="*/ 2147483647 w 671"/>
                <a:gd name="T55" fmla="*/ 2147483647 h 886"/>
                <a:gd name="T56" fmla="*/ 2147483647 w 671"/>
                <a:gd name="T57" fmla="*/ 2147483647 h 886"/>
                <a:gd name="T58" fmla="*/ 2147483647 w 671"/>
                <a:gd name="T59" fmla="*/ 2147483647 h 886"/>
                <a:gd name="T60" fmla="*/ 2147483647 w 671"/>
                <a:gd name="T61" fmla="*/ 2147483647 h 886"/>
                <a:gd name="T62" fmla="*/ 2147483647 w 671"/>
                <a:gd name="T63" fmla="*/ 2147483647 h 886"/>
                <a:gd name="T64" fmla="*/ 2147483647 w 671"/>
                <a:gd name="T65" fmla="*/ 2147483647 h 886"/>
                <a:gd name="T66" fmla="*/ 2147483647 w 671"/>
                <a:gd name="T67" fmla="*/ 2147483647 h 886"/>
                <a:gd name="T68" fmla="*/ 2147483647 w 671"/>
                <a:gd name="T69" fmla="*/ 2147483647 h 886"/>
                <a:gd name="T70" fmla="*/ 2147483647 w 671"/>
                <a:gd name="T71" fmla="*/ 2147483647 h 886"/>
                <a:gd name="T72" fmla="*/ 2147483647 w 671"/>
                <a:gd name="T73" fmla="*/ 2147483647 h 886"/>
                <a:gd name="T74" fmla="*/ 2147483647 w 671"/>
                <a:gd name="T75" fmla="*/ 2147483647 h 886"/>
                <a:gd name="T76" fmla="*/ 2147483647 w 671"/>
                <a:gd name="T77" fmla="*/ 2147483647 h 886"/>
                <a:gd name="T78" fmla="*/ 2147483647 w 671"/>
                <a:gd name="T79" fmla="*/ 2147483647 h 886"/>
                <a:gd name="T80" fmla="*/ 2147483647 w 671"/>
                <a:gd name="T81" fmla="*/ 2147483647 h 886"/>
                <a:gd name="T82" fmla="*/ 2147483647 w 671"/>
                <a:gd name="T83" fmla="*/ 2147483647 h 886"/>
                <a:gd name="T84" fmla="*/ 2147483647 w 671"/>
                <a:gd name="T85" fmla="*/ 2147483647 h 886"/>
                <a:gd name="T86" fmla="*/ 2147483647 w 671"/>
                <a:gd name="T87" fmla="*/ 2147483647 h 886"/>
                <a:gd name="T88" fmla="*/ 2147483647 w 671"/>
                <a:gd name="T89" fmla="*/ 2147483647 h 886"/>
                <a:gd name="T90" fmla="*/ 2147483647 w 671"/>
                <a:gd name="T91" fmla="*/ 2147483647 h 8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71"/>
                <a:gd name="T139" fmla="*/ 0 h 886"/>
                <a:gd name="T140" fmla="*/ 671 w 671"/>
                <a:gd name="T141" fmla="*/ 886 h 8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71" h="886">
                  <a:moveTo>
                    <a:pt x="5" y="275"/>
                  </a:moveTo>
                  <a:lnTo>
                    <a:pt x="20" y="244"/>
                  </a:lnTo>
                  <a:lnTo>
                    <a:pt x="35" y="213"/>
                  </a:lnTo>
                  <a:lnTo>
                    <a:pt x="50" y="184"/>
                  </a:lnTo>
                  <a:lnTo>
                    <a:pt x="67" y="155"/>
                  </a:lnTo>
                  <a:lnTo>
                    <a:pt x="83" y="128"/>
                  </a:lnTo>
                  <a:lnTo>
                    <a:pt x="100" y="103"/>
                  </a:lnTo>
                  <a:lnTo>
                    <a:pt x="108" y="91"/>
                  </a:lnTo>
                  <a:lnTo>
                    <a:pt x="118" y="80"/>
                  </a:lnTo>
                  <a:lnTo>
                    <a:pt x="127" y="70"/>
                  </a:lnTo>
                  <a:lnTo>
                    <a:pt x="137" y="59"/>
                  </a:lnTo>
                  <a:lnTo>
                    <a:pt x="147" y="50"/>
                  </a:lnTo>
                  <a:lnTo>
                    <a:pt x="157" y="42"/>
                  </a:lnTo>
                  <a:lnTo>
                    <a:pt x="168" y="34"/>
                  </a:lnTo>
                  <a:lnTo>
                    <a:pt x="179" y="27"/>
                  </a:lnTo>
                  <a:lnTo>
                    <a:pt x="191" y="21"/>
                  </a:lnTo>
                  <a:lnTo>
                    <a:pt x="202" y="15"/>
                  </a:lnTo>
                  <a:lnTo>
                    <a:pt x="215" y="11"/>
                  </a:lnTo>
                  <a:lnTo>
                    <a:pt x="229" y="7"/>
                  </a:lnTo>
                  <a:lnTo>
                    <a:pt x="242" y="4"/>
                  </a:lnTo>
                  <a:lnTo>
                    <a:pt x="256" y="1"/>
                  </a:lnTo>
                  <a:lnTo>
                    <a:pt x="270" y="0"/>
                  </a:lnTo>
                  <a:lnTo>
                    <a:pt x="287" y="0"/>
                  </a:lnTo>
                  <a:lnTo>
                    <a:pt x="302" y="1"/>
                  </a:lnTo>
                  <a:lnTo>
                    <a:pt x="319" y="4"/>
                  </a:lnTo>
                  <a:lnTo>
                    <a:pt x="337" y="7"/>
                  </a:lnTo>
                  <a:lnTo>
                    <a:pt x="355" y="12"/>
                  </a:lnTo>
                  <a:lnTo>
                    <a:pt x="372" y="16"/>
                  </a:lnTo>
                  <a:lnTo>
                    <a:pt x="389" y="22"/>
                  </a:lnTo>
                  <a:lnTo>
                    <a:pt x="406" y="29"/>
                  </a:lnTo>
                  <a:lnTo>
                    <a:pt x="423" y="36"/>
                  </a:lnTo>
                  <a:lnTo>
                    <a:pt x="438" y="44"/>
                  </a:lnTo>
                  <a:lnTo>
                    <a:pt x="455" y="52"/>
                  </a:lnTo>
                  <a:lnTo>
                    <a:pt x="471" y="62"/>
                  </a:lnTo>
                  <a:lnTo>
                    <a:pt x="486" y="72"/>
                  </a:lnTo>
                  <a:lnTo>
                    <a:pt x="500" y="83"/>
                  </a:lnTo>
                  <a:lnTo>
                    <a:pt x="515" y="94"/>
                  </a:lnTo>
                  <a:lnTo>
                    <a:pt x="529" y="106"/>
                  </a:lnTo>
                  <a:lnTo>
                    <a:pt x="542" y="119"/>
                  </a:lnTo>
                  <a:lnTo>
                    <a:pt x="555" y="132"/>
                  </a:lnTo>
                  <a:lnTo>
                    <a:pt x="568" y="146"/>
                  </a:lnTo>
                  <a:lnTo>
                    <a:pt x="580" y="160"/>
                  </a:lnTo>
                  <a:lnTo>
                    <a:pt x="591" y="174"/>
                  </a:lnTo>
                  <a:lnTo>
                    <a:pt x="601" y="190"/>
                  </a:lnTo>
                  <a:lnTo>
                    <a:pt x="611" y="206"/>
                  </a:lnTo>
                  <a:lnTo>
                    <a:pt x="621" y="222"/>
                  </a:lnTo>
                  <a:lnTo>
                    <a:pt x="629" y="239"/>
                  </a:lnTo>
                  <a:lnTo>
                    <a:pt x="637" y="256"/>
                  </a:lnTo>
                  <a:lnTo>
                    <a:pt x="644" y="273"/>
                  </a:lnTo>
                  <a:lnTo>
                    <a:pt x="651" y="292"/>
                  </a:lnTo>
                  <a:lnTo>
                    <a:pt x="656" y="310"/>
                  </a:lnTo>
                  <a:lnTo>
                    <a:pt x="661" y="328"/>
                  </a:lnTo>
                  <a:lnTo>
                    <a:pt x="665" y="348"/>
                  </a:lnTo>
                  <a:lnTo>
                    <a:pt x="668" y="367"/>
                  </a:lnTo>
                  <a:lnTo>
                    <a:pt x="670" y="386"/>
                  </a:lnTo>
                  <a:lnTo>
                    <a:pt x="671" y="407"/>
                  </a:lnTo>
                  <a:lnTo>
                    <a:pt x="671" y="427"/>
                  </a:lnTo>
                  <a:lnTo>
                    <a:pt x="671" y="447"/>
                  </a:lnTo>
                  <a:lnTo>
                    <a:pt x="669" y="468"/>
                  </a:lnTo>
                  <a:lnTo>
                    <a:pt x="665" y="493"/>
                  </a:lnTo>
                  <a:lnTo>
                    <a:pt x="660" y="519"/>
                  </a:lnTo>
                  <a:lnTo>
                    <a:pt x="652" y="544"/>
                  </a:lnTo>
                  <a:lnTo>
                    <a:pt x="643" y="568"/>
                  </a:lnTo>
                  <a:lnTo>
                    <a:pt x="632" y="593"/>
                  </a:lnTo>
                  <a:lnTo>
                    <a:pt x="619" y="616"/>
                  </a:lnTo>
                  <a:lnTo>
                    <a:pt x="604" y="640"/>
                  </a:lnTo>
                  <a:lnTo>
                    <a:pt x="588" y="662"/>
                  </a:lnTo>
                  <a:lnTo>
                    <a:pt x="571" y="684"/>
                  </a:lnTo>
                  <a:lnTo>
                    <a:pt x="552" y="706"/>
                  </a:lnTo>
                  <a:lnTo>
                    <a:pt x="532" y="726"/>
                  </a:lnTo>
                  <a:lnTo>
                    <a:pt x="512" y="745"/>
                  </a:lnTo>
                  <a:lnTo>
                    <a:pt x="489" y="764"/>
                  </a:lnTo>
                  <a:lnTo>
                    <a:pt x="467" y="781"/>
                  </a:lnTo>
                  <a:lnTo>
                    <a:pt x="442" y="797"/>
                  </a:lnTo>
                  <a:lnTo>
                    <a:pt x="418" y="813"/>
                  </a:lnTo>
                  <a:lnTo>
                    <a:pt x="394" y="827"/>
                  </a:lnTo>
                  <a:lnTo>
                    <a:pt x="367" y="839"/>
                  </a:lnTo>
                  <a:lnTo>
                    <a:pt x="342" y="850"/>
                  </a:lnTo>
                  <a:lnTo>
                    <a:pt x="315" y="860"/>
                  </a:lnTo>
                  <a:lnTo>
                    <a:pt x="288" y="869"/>
                  </a:lnTo>
                  <a:lnTo>
                    <a:pt x="261" y="876"/>
                  </a:lnTo>
                  <a:lnTo>
                    <a:pt x="234" y="881"/>
                  </a:lnTo>
                  <a:lnTo>
                    <a:pt x="206" y="885"/>
                  </a:lnTo>
                  <a:lnTo>
                    <a:pt x="180" y="886"/>
                  </a:lnTo>
                  <a:lnTo>
                    <a:pt x="152" y="886"/>
                  </a:lnTo>
                  <a:lnTo>
                    <a:pt x="126" y="884"/>
                  </a:lnTo>
                  <a:lnTo>
                    <a:pt x="99" y="880"/>
                  </a:lnTo>
                  <a:lnTo>
                    <a:pt x="74" y="875"/>
                  </a:lnTo>
                  <a:lnTo>
                    <a:pt x="48" y="867"/>
                  </a:lnTo>
                  <a:lnTo>
                    <a:pt x="24" y="856"/>
                  </a:lnTo>
                  <a:lnTo>
                    <a:pt x="0" y="843"/>
                  </a:lnTo>
                  <a:lnTo>
                    <a:pt x="5" y="27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Freeform 171"/>
            <p:cNvSpPr>
              <a:spLocks/>
            </p:cNvSpPr>
            <p:nvPr/>
          </p:nvSpPr>
          <p:spPr bwMode="auto">
            <a:xfrm>
              <a:off x="2825751" y="282575"/>
              <a:ext cx="47625" cy="36513"/>
            </a:xfrm>
            <a:custGeom>
              <a:avLst/>
              <a:gdLst>
                <a:gd name="T0" fmla="*/ 0 w 453"/>
                <a:gd name="T1" fmla="*/ 2147483647 h 341"/>
                <a:gd name="T2" fmla="*/ 2147483647 w 453"/>
                <a:gd name="T3" fmla="*/ 2147483647 h 341"/>
                <a:gd name="T4" fmla="*/ 2147483647 w 453"/>
                <a:gd name="T5" fmla="*/ 2147483647 h 341"/>
                <a:gd name="T6" fmla="*/ 2147483647 w 453"/>
                <a:gd name="T7" fmla="*/ 2147483647 h 341"/>
                <a:gd name="T8" fmla="*/ 2147483647 w 453"/>
                <a:gd name="T9" fmla="*/ 2147483647 h 341"/>
                <a:gd name="T10" fmla="*/ 2147483647 w 453"/>
                <a:gd name="T11" fmla="*/ 2147483647 h 341"/>
                <a:gd name="T12" fmla="*/ 2147483647 w 453"/>
                <a:gd name="T13" fmla="*/ 2147483647 h 341"/>
                <a:gd name="T14" fmla="*/ 2147483647 w 453"/>
                <a:gd name="T15" fmla="*/ 2147483647 h 341"/>
                <a:gd name="T16" fmla="*/ 2147483647 w 453"/>
                <a:gd name="T17" fmla="*/ 2147483647 h 341"/>
                <a:gd name="T18" fmla="*/ 2147483647 w 453"/>
                <a:gd name="T19" fmla="*/ 2147483647 h 341"/>
                <a:gd name="T20" fmla="*/ 2147483647 w 453"/>
                <a:gd name="T21" fmla="*/ 2147483647 h 341"/>
                <a:gd name="T22" fmla="*/ 2147483647 w 453"/>
                <a:gd name="T23" fmla="*/ 2147483647 h 341"/>
                <a:gd name="T24" fmla="*/ 2147483647 w 453"/>
                <a:gd name="T25" fmla="*/ 2147483647 h 341"/>
                <a:gd name="T26" fmla="*/ 2147483647 w 453"/>
                <a:gd name="T27" fmla="*/ 2147483647 h 341"/>
                <a:gd name="T28" fmla="*/ 2147483647 w 453"/>
                <a:gd name="T29" fmla="*/ 0 h 341"/>
                <a:gd name="T30" fmla="*/ 2147483647 w 453"/>
                <a:gd name="T31" fmla="*/ 0 h 341"/>
                <a:gd name="T32" fmla="*/ 2147483647 w 453"/>
                <a:gd name="T33" fmla="*/ 2147483647 h 341"/>
                <a:gd name="T34" fmla="*/ 2147483647 w 453"/>
                <a:gd name="T35" fmla="*/ 2147483647 h 341"/>
                <a:gd name="T36" fmla="*/ 2147483647 w 453"/>
                <a:gd name="T37" fmla="*/ 2147483647 h 341"/>
                <a:gd name="T38" fmla="*/ 2147483647 w 453"/>
                <a:gd name="T39" fmla="*/ 2147483647 h 341"/>
                <a:gd name="T40" fmla="*/ 2147483647 w 453"/>
                <a:gd name="T41" fmla="*/ 2147483647 h 341"/>
                <a:gd name="T42" fmla="*/ 2147483647 w 453"/>
                <a:gd name="T43" fmla="*/ 2147483647 h 341"/>
                <a:gd name="T44" fmla="*/ 2147483647 w 453"/>
                <a:gd name="T45" fmla="*/ 2147483647 h 341"/>
                <a:gd name="T46" fmla="*/ 2147483647 w 453"/>
                <a:gd name="T47" fmla="*/ 2147483647 h 341"/>
                <a:gd name="T48" fmla="*/ 2147483647 w 453"/>
                <a:gd name="T49" fmla="*/ 2147483647 h 341"/>
                <a:gd name="T50" fmla="*/ 2147483647 w 453"/>
                <a:gd name="T51" fmla="*/ 2147483647 h 341"/>
                <a:gd name="T52" fmla="*/ 2147483647 w 453"/>
                <a:gd name="T53" fmla="*/ 2147483647 h 341"/>
                <a:gd name="T54" fmla="*/ 2147483647 w 453"/>
                <a:gd name="T55" fmla="*/ 2147483647 h 341"/>
                <a:gd name="T56" fmla="*/ 2147483647 w 453"/>
                <a:gd name="T57" fmla="*/ 2147483647 h 341"/>
                <a:gd name="T58" fmla="*/ 2147483647 w 453"/>
                <a:gd name="T59" fmla="*/ 2147483647 h 341"/>
                <a:gd name="T60" fmla="*/ 2147483647 w 453"/>
                <a:gd name="T61" fmla="*/ 2147483647 h 341"/>
                <a:gd name="T62" fmla="*/ 2147483647 w 453"/>
                <a:gd name="T63" fmla="*/ 2147483647 h 341"/>
                <a:gd name="T64" fmla="*/ 2147483647 w 453"/>
                <a:gd name="T65" fmla="*/ 2147483647 h 341"/>
                <a:gd name="T66" fmla="*/ 2147483647 w 453"/>
                <a:gd name="T67" fmla="*/ 2147483647 h 341"/>
                <a:gd name="T68" fmla="*/ 2147483647 w 453"/>
                <a:gd name="T69" fmla="*/ 2147483647 h 341"/>
                <a:gd name="T70" fmla="*/ 2147483647 w 453"/>
                <a:gd name="T71" fmla="*/ 2147483647 h 341"/>
                <a:gd name="T72" fmla="*/ 2147483647 w 453"/>
                <a:gd name="T73" fmla="*/ 2147483647 h 341"/>
                <a:gd name="T74" fmla="*/ 2147483647 w 453"/>
                <a:gd name="T75" fmla="*/ 2147483647 h 341"/>
                <a:gd name="T76" fmla="*/ 2147483647 w 453"/>
                <a:gd name="T77" fmla="*/ 2147483647 h 341"/>
                <a:gd name="T78" fmla="*/ 2147483647 w 453"/>
                <a:gd name="T79" fmla="*/ 2147483647 h 341"/>
                <a:gd name="T80" fmla="*/ 2147483647 w 453"/>
                <a:gd name="T81" fmla="*/ 2147483647 h 341"/>
                <a:gd name="T82" fmla="*/ 2147483647 w 453"/>
                <a:gd name="T83" fmla="*/ 2147483647 h 341"/>
                <a:gd name="T84" fmla="*/ 2147483647 w 453"/>
                <a:gd name="T85" fmla="*/ 2147483647 h 341"/>
                <a:gd name="T86" fmla="*/ 2147483647 w 453"/>
                <a:gd name="T87" fmla="*/ 2147483647 h 341"/>
                <a:gd name="T88" fmla="*/ 2147483647 w 453"/>
                <a:gd name="T89" fmla="*/ 2147483647 h 341"/>
                <a:gd name="T90" fmla="*/ 2147483647 w 453"/>
                <a:gd name="T91" fmla="*/ 2147483647 h 341"/>
                <a:gd name="T92" fmla="*/ 2147483647 w 453"/>
                <a:gd name="T93" fmla="*/ 2147483647 h 341"/>
                <a:gd name="T94" fmla="*/ 2147483647 w 453"/>
                <a:gd name="T95" fmla="*/ 2147483647 h 341"/>
                <a:gd name="T96" fmla="*/ 2147483647 w 453"/>
                <a:gd name="T97" fmla="*/ 2147483647 h 341"/>
                <a:gd name="T98" fmla="*/ 0 w 453"/>
                <a:gd name="T99" fmla="*/ 2147483647 h 3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53"/>
                <a:gd name="T151" fmla="*/ 0 h 341"/>
                <a:gd name="T152" fmla="*/ 453 w 453"/>
                <a:gd name="T153" fmla="*/ 341 h 3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53" h="341">
                  <a:moveTo>
                    <a:pt x="0" y="171"/>
                  </a:moveTo>
                  <a:lnTo>
                    <a:pt x="12" y="156"/>
                  </a:lnTo>
                  <a:lnTo>
                    <a:pt x="45" y="121"/>
                  </a:lnTo>
                  <a:lnTo>
                    <a:pt x="68" y="99"/>
                  </a:lnTo>
                  <a:lnTo>
                    <a:pt x="95" y="76"/>
                  </a:lnTo>
                  <a:lnTo>
                    <a:pt x="109" y="65"/>
                  </a:lnTo>
                  <a:lnTo>
                    <a:pt x="124" y="55"/>
                  </a:lnTo>
                  <a:lnTo>
                    <a:pt x="140" y="43"/>
                  </a:lnTo>
                  <a:lnTo>
                    <a:pt x="157" y="34"/>
                  </a:lnTo>
                  <a:lnTo>
                    <a:pt x="174" y="25"/>
                  </a:lnTo>
                  <a:lnTo>
                    <a:pt x="191" y="17"/>
                  </a:lnTo>
                  <a:lnTo>
                    <a:pt x="210" y="11"/>
                  </a:lnTo>
                  <a:lnTo>
                    <a:pt x="228" y="6"/>
                  </a:lnTo>
                  <a:lnTo>
                    <a:pt x="246" y="2"/>
                  </a:lnTo>
                  <a:lnTo>
                    <a:pt x="266" y="0"/>
                  </a:lnTo>
                  <a:lnTo>
                    <a:pt x="285" y="0"/>
                  </a:lnTo>
                  <a:lnTo>
                    <a:pt x="304" y="3"/>
                  </a:lnTo>
                  <a:lnTo>
                    <a:pt x="323" y="7"/>
                  </a:lnTo>
                  <a:lnTo>
                    <a:pt x="342" y="14"/>
                  </a:lnTo>
                  <a:lnTo>
                    <a:pt x="361" y="23"/>
                  </a:lnTo>
                  <a:lnTo>
                    <a:pt x="380" y="36"/>
                  </a:lnTo>
                  <a:lnTo>
                    <a:pt x="399" y="52"/>
                  </a:lnTo>
                  <a:lnTo>
                    <a:pt x="417" y="70"/>
                  </a:lnTo>
                  <a:lnTo>
                    <a:pt x="435" y="92"/>
                  </a:lnTo>
                  <a:lnTo>
                    <a:pt x="453" y="118"/>
                  </a:lnTo>
                  <a:lnTo>
                    <a:pt x="442" y="115"/>
                  </a:lnTo>
                  <a:lnTo>
                    <a:pt x="411" y="107"/>
                  </a:lnTo>
                  <a:lnTo>
                    <a:pt x="390" y="105"/>
                  </a:lnTo>
                  <a:lnTo>
                    <a:pt x="364" y="102"/>
                  </a:lnTo>
                  <a:lnTo>
                    <a:pt x="351" y="102"/>
                  </a:lnTo>
                  <a:lnTo>
                    <a:pt x="337" y="104"/>
                  </a:lnTo>
                  <a:lnTo>
                    <a:pt x="322" y="105"/>
                  </a:lnTo>
                  <a:lnTo>
                    <a:pt x="306" y="107"/>
                  </a:lnTo>
                  <a:lnTo>
                    <a:pt x="290" y="111"/>
                  </a:lnTo>
                  <a:lnTo>
                    <a:pt x="274" y="115"/>
                  </a:lnTo>
                  <a:lnTo>
                    <a:pt x="256" y="120"/>
                  </a:lnTo>
                  <a:lnTo>
                    <a:pt x="240" y="127"/>
                  </a:lnTo>
                  <a:lnTo>
                    <a:pt x="222" y="135"/>
                  </a:lnTo>
                  <a:lnTo>
                    <a:pt x="205" y="144"/>
                  </a:lnTo>
                  <a:lnTo>
                    <a:pt x="187" y="155"/>
                  </a:lnTo>
                  <a:lnTo>
                    <a:pt x="169" y="169"/>
                  </a:lnTo>
                  <a:lnTo>
                    <a:pt x="152" y="183"/>
                  </a:lnTo>
                  <a:lnTo>
                    <a:pt x="133" y="199"/>
                  </a:lnTo>
                  <a:lnTo>
                    <a:pt x="116" y="218"/>
                  </a:lnTo>
                  <a:lnTo>
                    <a:pt x="99" y="238"/>
                  </a:lnTo>
                  <a:lnTo>
                    <a:pt x="81" y="260"/>
                  </a:lnTo>
                  <a:lnTo>
                    <a:pt x="64" y="285"/>
                  </a:lnTo>
                  <a:lnTo>
                    <a:pt x="48" y="312"/>
                  </a:lnTo>
                  <a:lnTo>
                    <a:pt x="31" y="341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Freeform 172"/>
            <p:cNvSpPr>
              <a:spLocks/>
            </p:cNvSpPr>
            <p:nvPr/>
          </p:nvSpPr>
          <p:spPr bwMode="auto">
            <a:xfrm>
              <a:off x="2535238" y="28575"/>
              <a:ext cx="287338" cy="192088"/>
            </a:xfrm>
            <a:custGeom>
              <a:avLst/>
              <a:gdLst>
                <a:gd name="T0" fmla="*/ 2147483647 w 2725"/>
                <a:gd name="T1" fmla="*/ 2147483647 h 1822"/>
                <a:gd name="T2" fmla="*/ 2147483647 w 2725"/>
                <a:gd name="T3" fmla="*/ 2147483647 h 1822"/>
                <a:gd name="T4" fmla="*/ 2147483647 w 2725"/>
                <a:gd name="T5" fmla="*/ 2147483647 h 1822"/>
                <a:gd name="T6" fmla="*/ 2147483647 w 2725"/>
                <a:gd name="T7" fmla="*/ 2147483647 h 1822"/>
                <a:gd name="T8" fmla="*/ 2147483647 w 2725"/>
                <a:gd name="T9" fmla="*/ 2147483647 h 1822"/>
                <a:gd name="T10" fmla="*/ 2147483647 w 2725"/>
                <a:gd name="T11" fmla="*/ 2147483647 h 1822"/>
                <a:gd name="T12" fmla="*/ 2147483647 w 2725"/>
                <a:gd name="T13" fmla="*/ 2147483647 h 1822"/>
                <a:gd name="T14" fmla="*/ 2147483647 w 2725"/>
                <a:gd name="T15" fmla="*/ 2147483647 h 1822"/>
                <a:gd name="T16" fmla="*/ 2147483647 w 2725"/>
                <a:gd name="T17" fmla="*/ 2147483647 h 1822"/>
                <a:gd name="T18" fmla="*/ 2147483647 w 2725"/>
                <a:gd name="T19" fmla="*/ 2147483647 h 1822"/>
                <a:gd name="T20" fmla="*/ 2147483647 w 2725"/>
                <a:gd name="T21" fmla="*/ 2147483647 h 1822"/>
                <a:gd name="T22" fmla="*/ 2147483647 w 2725"/>
                <a:gd name="T23" fmla="*/ 2147483647 h 1822"/>
                <a:gd name="T24" fmla="*/ 2147483647 w 2725"/>
                <a:gd name="T25" fmla="*/ 2147483647 h 1822"/>
                <a:gd name="T26" fmla="*/ 2147483647 w 2725"/>
                <a:gd name="T27" fmla="*/ 2147483647 h 1822"/>
                <a:gd name="T28" fmla="*/ 2147483647 w 2725"/>
                <a:gd name="T29" fmla="*/ 2147483647 h 1822"/>
                <a:gd name="T30" fmla="*/ 2147483647 w 2725"/>
                <a:gd name="T31" fmla="*/ 2147483647 h 1822"/>
                <a:gd name="T32" fmla="*/ 2147483647 w 2725"/>
                <a:gd name="T33" fmla="*/ 2147483647 h 1822"/>
                <a:gd name="T34" fmla="*/ 2147483647 w 2725"/>
                <a:gd name="T35" fmla="*/ 2147483647 h 1822"/>
                <a:gd name="T36" fmla="*/ 2147483647 w 2725"/>
                <a:gd name="T37" fmla="*/ 2147483647 h 1822"/>
                <a:gd name="T38" fmla="*/ 2147483647 w 2725"/>
                <a:gd name="T39" fmla="*/ 2147483647 h 1822"/>
                <a:gd name="T40" fmla="*/ 2147483647 w 2725"/>
                <a:gd name="T41" fmla="*/ 2147483647 h 1822"/>
                <a:gd name="T42" fmla="*/ 0 w 2725"/>
                <a:gd name="T43" fmla="*/ 2147483647 h 1822"/>
                <a:gd name="T44" fmla="*/ 2147483647 w 2725"/>
                <a:gd name="T45" fmla="*/ 2147483647 h 1822"/>
                <a:gd name="T46" fmla="*/ 2147483647 w 2725"/>
                <a:gd name="T47" fmla="*/ 2147483647 h 1822"/>
                <a:gd name="T48" fmla="*/ 2147483647 w 2725"/>
                <a:gd name="T49" fmla="*/ 2147483647 h 1822"/>
                <a:gd name="T50" fmla="*/ 2147483647 w 2725"/>
                <a:gd name="T51" fmla="*/ 2147483647 h 1822"/>
                <a:gd name="T52" fmla="*/ 2147483647 w 2725"/>
                <a:gd name="T53" fmla="*/ 2147483647 h 1822"/>
                <a:gd name="T54" fmla="*/ 2147483647 w 2725"/>
                <a:gd name="T55" fmla="*/ 2147483647 h 1822"/>
                <a:gd name="T56" fmla="*/ 2147483647 w 2725"/>
                <a:gd name="T57" fmla="*/ 2147483647 h 1822"/>
                <a:gd name="T58" fmla="*/ 2147483647 w 2725"/>
                <a:gd name="T59" fmla="*/ 2147483647 h 1822"/>
                <a:gd name="T60" fmla="*/ 2147483647 w 2725"/>
                <a:gd name="T61" fmla="*/ 2147483647 h 1822"/>
                <a:gd name="T62" fmla="*/ 2147483647 w 2725"/>
                <a:gd name="T63" fmla="*/ 2147483647 h 1822"/>
                <a:gd name="T64" fmla="*/ 2147483647 w 2725"/>
                <a:gd name="T65" fmla="*/ 2147483647 h 1822"/>
                <a:gd name="T66" fmla="*/ 2147483647 w 2725"/>
                <a:gd name="T67" fmla="*/ 2147483647 h 1822"/>
                <a:gd name="T68" fmla="*/ 2147483647 w 2725"/>
                <a:gd name="T69" fmla="*/ 2147483647 h 1822"/>
                <a:gd name="T70" fmla="*/ 2147483647 w 2725"/>
                <a:gd name="T71" fmla="*/ 2147483647 h 1822"/>
                <a:gd name="T72" fmla="*/ 2147483647 w 2725"/>
                <a:gd name="T73" fmla="*/ 2147483647 h 1822"/>
                <a:gd name="T74" fmla="*/ 2147483647 w 2725"/>
                <a:gd name="T75" fmla="*/ 2147483647 h 1822"/>
                <a:gd name="T76" fmla="*/ 2147483647 w 2725"/>
                <a:gd name="T77" fmla="*/ 2147483647 h 1822"/>
                <a:gd name="T78" fmla="*/ 2147483647 w 2725"/>
                <a:gd name="T79" fmla="*/ 2147483647 h 1822"/>
                <a:gd name="T80" fmla="*/ 2147483647 w 2725"/>
                <a:gd name="T81" fmla="*/ 2147483647 h 1822"/>
                <a:gd name="T82" fmla="*/ 2147483647 w 2725"/>
                <a:gd name="T83" fmla="*/ 2147483647 h 1822"/>
                <a:gd name="T84" fmla="*/ 2147483647 w 2725"/>
                <a:gd name="T85" fmla="*/ 2147483647 h 1822"/>
                <a:gd name="T86" fmla="*/ 2147483647 w 2725"/>
                <a:gd name="T87" fmla="*/ 2147483647 h 182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25"/>
                <a:gd name="T133" fmla="*/ 0 h 1822"/>
                <a:gd name="T134" fmla="*/ 2725 w 2725"/>
                <a:gd name="T135" fmla="*/ 1822 h 182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25" h="1822">
                  <a:moveTo>
                    <a:pt x="2239" y="571"/>
                  </a:moveTo>
                  <a:lnTo>
                    <a:pt x="2121" y="486"/>
                  </a:lnTo>
                  <a:lnTo>
                    <a:pt x="1997" y="399"/>
                  </a:lnTo>
                  <a:lnTo>
                    <a:pt x="1932" y="355"/>
                  </a:lnTo>
                  <a:lnTo>
                    <a:pt x="1866" y="312"/>
                  </a:lnTo>
                  <a:lnTo>
                    <a:pt x="1800" y="269"/>
                  </a:lnTo>
                  <a:lnTo>
                    <a:pt x="1733" y="229"/>
                  </a:lnTo>
                  <a:lnTo>
                    <a:pt x="1664" y="191"/>
                  </a:lnTo>
                  <a:lnTo>
                    <a:pt x="1594" y="154"/>
                  </a:lnTo>
                  <a:lnTo>
                    <a:pt x="1525" y="121"/>
                  </a:lnTo>
                  <a:lnTo>
                    <a:pt x="1454" y="90"/>
                  </a:lnTo>
                  <a:lnTo>
                    <a:pt x="1383" y="64"/>
                  </a:lnTo>
                  <a:lnTo>
                    <a:pt x="1311" y="41"/>
                  </a:lnTo>
                  <a:lnTo>
                    <a:pt x="1239" y="23"/>
                  </a:lnTo>
                  <a:lnTo>
                    <a:pt x="1167" y="10"/>
                  </a:lnTo>
                  <a:lnTo>
                    <a:pt x="1095" y="2"/>
                  </a:lnTo>
                  <a:lnTo>
                    <a:pt x="1022" y="0"/>
                  </a:lnTo>
                  <a:lnTo>
                    <a:pt x="950" y="5"/>
                  </a:lnTo>
                  <a:lnTo>
                    <a:pt x="879" y="16"/>
                  </a:lnTo>
                  <a:lnTo>
                    <a:pt x="806" y="34"/>
                  </a:lnTo>
                  <a:lnTo>
                    <a:pt x="735" y="60"/>
                  </a:lnTo>
                  <a:lnTo>
                    <a:pt x="665" y="93"/>
                  </a:lnTo>
                  <a:lnTo>
                    <a:pt x="595" y="136"/>
                  </a:lnTo>
                  <a:lnTo>
                    <a:pt x="524" y="187"/>
                  </a:lnTo>
                  <a:lnTo>
                    <a:pt x="456" y="248"/>
                  </a:lnTo>
                  <a:lnTo>
                    <a:pt x="388" y="318"/>
                  </a:lnTo>
                  <a:lnTo>
                    <a:pt x="322" y="399"/>
                  </a:lnTo>
                  <a:lnTo>
                    <a:pt x="256" y="489"/>
                  </a:lnTo>
                  <a:lnTo>
                    <a:pt x="191" y="592"/>
                  </a:lnTo>
                  <a:lnTo>
                    <a:pt x="128" y="706"/>
                  </a:lnTo>
                  <a:lnTo>
                    <a:pt x="66" y="831"/>
                  </a:lnTo>
                  <a:lnTo>
                    <a:pt x="56" y="857"/>
                  </a:lnTo>
                  <a:lnTo>
                    <a:pt x="46" y="881"/>
                  </a:lnTo>
                  <a:lnTo>
                    <a:pt x="38" y="908"/>
                  </a:lnTo>
                  <a:lnTo>
                    <a:pt x="30" y="933"/>
                  </a:lnTo>
                  <a:lnTo>
                    <a:pt x="22" y="959"/>
                  </a:lnTo>
                  <a:lnTo>
                    <a:pt x="17" y="986"/>
                  </a:lnTo>
                  <a:lnTo>
                    <a:pt x="12" y="1013"/>
                  </a:lnTo>
                  <a:lnTo>
                    <a:pt x="8" y="1040"/>
                  </a:lnTo>
                  <a:lnTo>
                    <a:pt x="5" y="1067"/>
                  </a:lnTo>
                  <a:lnTo>
                    <a:pt x="3" y="1095"/>
                  </a:lnTo>
                  <a:lnTo>
                    <a:pt x="1" y="1123"/>
                  </a:lnTo>
                  <a:lnTo>
                    <a:pt x="0" y="1151"/>
                  </a:lnTo>
                  <a:lnTo>
                    <a:pt x="0" y="1179"/>
                  </a:lnTo>
                  <a:lnTo>
                    <a:pt x="0" y="1208"/>
                  </a:lnTo>
                  <a:lnTo>
                    <a:pt x="1" y="1236"/>
                  </a:lnTo>
                  <a:lnTo>
                    <a:pt x="3" y="1265"/>
                  </a:lnTo>
                  <a:lnTo>
                    <a:pt x="7" y="1323"/>
                  </a:lnTo>
                  <a:lnTo>
                    <a:pt x="12" y="1381"/>
                  </a:lnTo>
                  <a:lnTo>
                    <a:pt x="19" y="1440"/>
                  </a:lnTo>
                  <a:lnTo>
                    <a:pt x="26" y="1498"/>
                  </a:lnTo>
                  <a:lnTo>
                    <a:pt x="35" y="1556"/>
                  </a:lnTo>
                  <a:lnTo>
                    <a:pt x="44" y="1614"/>
                  </a:lnTo>
                  <a:lnTo>
                    <a:pt x="51" y="1671"/>
                  </a:lnTo>
                  <a:lnTo>
                    <a:pt x="59" y="1728"/>
                  </a:lnTo>
                  <a:lnTo>
                    <a:pt x="2699" y="1822"/>
                  </a:lnTo>
                  <a:lnTo>
                    <a:pt x="2705" y="1777"/>
                  </a:lnTo>
                  <a:lnTo>
                    <a:pt x="2711" y="1731"/>
                  </a:lnTo>
                  <a:lnTo>
                    <a:pt x="2715" y="1686"/>
                  </a:lnTo>
                  <a:lnTo>
                    <a:pt x="2719" y="1641"/>
                  </a:lnTo>
                  <a:lnTo>
                    <a:pt x="2722" y="1598"/>
                  </a:lnTo>
                  <a:lnTo>
                    <a:pt x="2724" y="1553"/>
                  </a:lnTo>
                  <a:lnTo>
                    <a:pt x="2725" y="1510"/>
                  </a:lnTo>
                  <a:lnTo>
                    <a:pt x="2724" y="1466"/>
                  </a:lnTo>
                  <a:lnTo>
                    <a:pt x="2721" y="1424"/>
                  </a:lnTo>
                  <a:lnTo>
                    <a:pt x="2718" y="1382"/>
                  </a:lnTo>
                  <a:lnTo>
                    <a:pt x="2714" y="1340"/>
                  </a:lnTo>
                  <a:lnTo>
                    <a:pt x="2708" y="1298"/>
                  </a:lnTo>
                  <a:lnTo>
                    <a:pt x="2701" y="1258"/>
                  </a:lnTo>
                  <a:lnTo>
                    <a:pt x="2692" y="1217"/>
                  </a:lnTo>
                  <a:lnTo>
                    <a:pt x="2682" y="1176"/>
                  </a:lnTo>
                  <a:lnTo>
                    <a:pt x="2671" y="1137"/>
                  </a:lnTo>
                  <a:lnTo>
                    <a:pt x="2657" y="1098"/>
                  </a:lnTo>
                  <a:lnTo>
                    <a:pt x="2642" y="1058"/>
                  </a:lnTo>
                  <a:lnTo>
                    <a:pt x="2626" y="1021"/>
                  </a:lnTo>
                  <a:lnTo>
                    <a:pt x="2607" y="983"/>
                  </a:lnTo>
                  <a:lnTo>
                    <a:pt x="2587" y="945"/>
                  </a:lnTo>
                  <a:lnTo>
                    <a:pt x="2565" y="909"/>
                  </a:lnTo>
                  <a:lnTo>
                    <a:pt x="2541" y="872"/>
                  </a:lnTo>
                  <a:lnTo>
                    <a:pt x="2516" y="836"/>
                  </a:lnTo>
                  <a:lnTo>
                    <a:pt x="2488" y="802"/>
                  </a:lnTo>
                  <a:lnTo>
                    <a:pt x="2459" y="766"/>
                  </a:lnTo>
                  <a:lnTo>
                    <a:pt x="2427" y="732"/>
                  </a:lnTo>
                  <a:lnTo>
                    <a:pt x="2394" y="699"/>
                  </a:lnTo>
                  <a:lnTo>
                    <a:pt x="2358" y="666"/>
                  </a:lnTo>
                  <a:lnTo>
                    <a:pt x="2320" y="634"/>
                  </a:lnTo>
                  <a:lnTo>
                    <a:pt x="2281" y="601"/>
                  </a:lnTo>
                  <a:lnTo>
                    <a:pt x="2239" y="571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" name="Freeform 173"/>
            <p:cNvSpPr>
              <a:spLocks/>
            </p:cNvSpPr>
            <p:nvPr/>
          </p:nvSpPr>
          <p:spPr bwMode="auto">
            <a:xfrm>
              <a:off x="2557463" y="42863"/>
              <a:ext cx="311150" cy="314325"/>
            </a:xfrm>
            <a:custGeom>
              <a:avLst/>
              <a:gdLst>
                <a:gd name="T0" fmla="*/ 2147483647 w 2938"/>
                <a:gd name="T1" fmla="*/ 2147483647 h 2974"/>
                <a:gd name="T2" fmla="*/ 2147483647 w 2938"/>
                <a:gd name="T3" fmla="*/ 2147483647 h 2974"/>
                <a:gd name="T4" fmla="*/ 2147483647 w 2938"/>
                <a:gd name="T5" fmla="*/ 2147483647 h 2974"/>
                <a:gd name="T6" fmla="*/ 2147483647 w 2938"/>
                <a:gd name="T7" fmla="*/ 2147483647 h 2974"/>
                <a:gd name="T8" fmla="*/ 2147483647 w 2938"/>
                <a:gd name="T9" fmla="*/ 2147483647 h 2974"/>
                <a:gd name="T10" fmla="*/ 2147483647 w 2938"/>
                <a:gd name="T11" fmla="*/ 2147483647 h 2974"/>
                <a:gd name="T12" fmla="*/ 2147483647 w 2938"/>
                <a:gd name="T13" fmla="*/ 2147483647 h 2974"/>
                <a:gd name="T14" fmla="*/ 2147483647 w 2938"/>
                <a:gd name="T15" fmla="*/ 2147483647 h 2974"/>
                <a:gd name="T16" fmla="*/ 2147483647 w 2938"/>
                <a:gd name="T17" fmla="*/ 2147483647 h 2974"/>
                <a:gd name="T18" fmla="*/ 2147483647 w 2938"/>
                <a:gd name="T19" fmla="*/ 2147483647 h 2974"/>
                <a:gd name="T20" fmla="*/ 2147483647 w 2938"/>
                <a:gd name="T21" fmla="*/ 2147483647 h 2974"/>
                <a:gd name="T22" fmla="*/ 2147483647 w 2938"/>
                <a:gd name="T23" fmla="*/ 2147483647 h 2974"/>
                <a:gd name="T24" fmla="*/ 2147483647 w 2938"/>
                <a:gd name="T25" fmla="*/ 2147483647 h 2974"/>
                <a:gd name="T26" fmla="*/ 2147483647 w 2938"/>
                <a:gd name="T27" fmla="*/ 2147483647 h 2974"/>
                <a:gd name="T28" fmla="*/ 2147483647 w 2938"/>
                <a:gd name="T29" fmla="*/ 2147483647 h 2974"/>
                <a:gd name="T30" fmla="*/ 2147483647 w 2938"/>
                <a:gd name="T31" fmla="*/ 2147483647 h 2974"/>
                <a:gd name="T32" fmla="*/ 2147483647 w 2938"/>
                <a:gd name="T33" fmla="*/ 0 h 2974"/>
                <a:gd name="T34" fmla="*/ 2147483647 w 2938"/>
                <a:gd name="T35" fmla="*/ 2147483647 h 2974"/>
                <a:gd name="T36" fmla="*/ 2147483647 w 2938"/>
                <a:gd name="T37" fmla="*/ 2147483647 h 2974"/>
                <a:gd name="T38" fmla="*/ 2147483647 w 2938"/>
                <a:gd name="T39" fmla="*/ 2147483647 h 2974"/>
                <a:gd name="T40" fmla="*/ 2147483647 w 2938"/>
                <a:gd name="T41" fmla="*/ 2147483647 h 2974"/>
                <a:gd name="T42" fmla="*/ 2147483647 w 2938"/>
                <a:gd name="T43" fmla="*/ 2147483647 h 2974"/>
                <a:gd name="T44" fmla="*/ 2147483647 w 2938"/>
                <a:gd name="T45" fmla="*/ 2147483647 h 2974"/>
                <a:gd name="T46" fmla="*/ 2147483647 w 2938"/>
                <a:gd name="T47" fmla="*/ 2147483647 h 2974"/>
                <a:gd name="T48" fmla="*/ 2147483647 w 2938"/>
                <a:gd name="T49" fmla="*/ 2147483647 h 2974"/>
                <a:gd name="T50" fmla="*/ 2147483647 w 2938"/>
                <a:gd name="T51" fmla="*/ 2147483647 h 2974"/>
                <a:gd name="T52" fmla="*/ 2147483647 w 2938"/>
                <a:gd name="T53" fmla="*/ 2147483647 h 2974"/>
                <a:gd name="T54" fmla="*/ 2147483647 w 2938"/>
                <a:gd name="T55" fmla="*/ 2147483647 h 2974"/>
                <a:gd name="T56" fmla="*/ 2147483647 w 2938"/>
                <a:gd name="T57" fmla="*/ 2147483647 h 2974"/>
                <a:gd name="T58" fmla="*/ 2147483647 w 2938"/>
                <a:gd name="T59" fmla="*/ 2147483647 h 2974"/>
                <a:gd name="T60" fmla="*/ 2147483647 w 2938"/>
                <a:gd name="T61" fmla="*/ 2147483647 h 2974"/>
                <a:gd name="T62" fmla="*/ 2147483647 w 2938"/>
                <a:gd name="T63" fmla="*/ 2147483647 h 2974"/>
                <a:gd name="T64" fmla="*/ 2147483647 w 2938"/>
                <a:gd name="T65" fmla="*/ 2147483647 h 2974"/>
                <a:gd name="T66" fmla="*/ 2147483647 w 2938"/>
                <a:gd name="T67" fmla="*/ 2147483647 h 2974"/>
                <a:gd name="T68" fmla="*/ 2147483647 w 2938"/>
                <a:gd name="T69" fmla="*/ 2147483647 h 2974"/>
                <a:gd name="T70" fmla="*/ 2147483647 w 2938"/>
                <a:gd name="T71" fmla="*/ 2147483647 h 2974"/>
                <a:gd name="T72" fmla="*/ 2147483647 w 2938"/>
                <a:gd name="T73" fmla="*/ 2147483647 h 2974"/>
                <a:gd name="T74" fmla="*/ 2147483647 w 2938"/>
                <a:gd name="T75" fmla="*/ 2147483647 h 2974"/>
                <a:gd name="T76" fmla="*/ 2147483647 w 2938"/>
                <a:gd name="T77" fmla="*/ 2147483647 h 2974"/>
                <a:gd name="T78" fmla="*/ 2147483647 w 2938"/>
                <a:gd name="T79" fmla="*/ 2147483647 h 2974"/>
                <a:gd name="T80" fmla="*/ 2147483647 w 2938"/>
                <a:gd name="T81" fmla="*/ 2147483647 h 2974"/>
                <a:gd name="T82" fmla="*/ 2147483647 w 2938"/>
                <a:gd name="T83" fmla="*/ 2147483647 h 2974"/>
                <a:gd name="T84" fmla="*/ 2147483647 w 2938"/>
                <a:gd name="T85" fmla="*/ 2147483647 h 2974"/>
                <a:gd name="T86" fmla="*/ 2147483647 w 2938"/>
                <a:gd name="T87" fmla="*/ 2147483647 h 2974"/>
                <a:gd name="T88" fmla="*/ 2147483647 w 2938"/>
                <a:gd name="T89" fmla="*/ 2147483647 h 2974"/>
                <a:gd name="T90" fmla="*/ 0 w 2938"/>
                <a:gd name="T91" fmla="*/ 2147483647 h 29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38"/>
                <a:gd name="T139" fmla="*/ 0 h 2974"/>
                <a:gd name="T140" fmla="*/ 2938 w 2938"/>
                <a:gd name="T141" fmla="*/ 2974 h 29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38" h="2974">
                  <a:moveTo>
                    <a:pt x="0" y="1198"/>
                  </a:moveTo>
                  <a:lnTo>
                    <a:pt x="1" y="1186"/>
                  </a:lnTo>
                  <a:lnTo>
                    <a:pt x="6" y="1152"/>
                  </a:lnTo>
                  <a:lnTo>
                    <a:pt x="10" y="1128"/>
                  </a:lnTo>
                  <a:lnTo>
                    <a:pt x="16" y="1098"/>
                  </a:lnTo>
                  <a:lnTo>
                    <a:pt x="23" y="1066"/>
                  </a:lnTo>
                  <a:lnTo>
                    <a:pt x="32" y="1029"/>
                  </a:lnTo>
                  <a:lnTo>
                    <a:pt x="43" y="988"/>
                  </a:lnTo>
                  <a:lnTo>
                    <a:pt x="56" y="946"/>
                  </a:lnTo>
                  <a:lnTo>
                    <a:pt x="71" y="900"/>
                  </a:lnTo>
                  <a:lnTo>
                    <a:pt x="88" y="853"/>
                  </a:lnTo>
                  <a:lnTo>
                    <a:pt x="108" y="803"/>
                  </a:lnTo>
                  <a:lnTo>
                    <a:pt x="130" y="752"/>
                  </a:lnTo>
                  <a:lnTo>
                    <a:pt x="155" y="700"/>
                  </a:lnTo>
                  <a:lnTo>
                    <a:pt x="183" y="647"/>
                  </a:lnTo>
                  <a:lnTo>
                    <a:pt x="214" y="594"/>
                  </a:lnTo>
                  <a:lnTo>
                    <a:pt x="248" y="542"/>
                  </a:lnTo>
                  <a:lnTo>
                    <a:pt x="286" y="489"/>
                  </a:lnTo>
                  <a:lnTo>
                    <a:pt x="327" y="437"/>
                  </a:lnTo>
                  <a:lnTo>
                    <a:pt x="371" y="386"/>
                  </a:lnTo>
                  <a:lnTo>
                    <a:pt x="420" y="337"/>
                  </a:lnTo>
                  <a:lnTo>
                    <a:pt x="473" y="290"/>
                  </a:lnTo>
                  <a:lnTo>
                    <a:pt x="530" y="245"/>
                  </a:lnTo>
                  <a:lnTo>
                    <a:pt x="591" y="203"/>
                  </a:lnTo>
                  <a:lnTo>
                    <a:pt x="658" y="164"/>
                  </a:lnTo>
                  <a:lnTo>
                    <a:pt x="728" y="128"/>
                  </a:lnTo>
                  <a:lnTo>
                    <a:pt x="802" y="96"/>
                  </a:lnTo>
                  <a:lnTo>
                    <a:pt x="883" y="68"/>
                  </a:lnTo>
                  <a:lnTo>
                    <a:pt x="968" y="45"/>
                  </a:lnTo>
                  <a:lnTo>
                    <a:pt x="1058" y="27"/>
                  </a:lnTo>
                  <a:lnTo>
                    <a:pt x="1153" y="14"/>
                  </a:lnTo>
                  <a:lnTo>
                    <a:pt x="1251" y="5"/>
                  </a:lnTo>
                  <a:lnTo>
                    <a:pt x="1346" y="1"/>
                  </a:lnTo>
                  <a:lnTo>
                    <a:pt x="1439" y="0"/>
                  </a:lnTo>
                  <a:lnTo>
                    <a:pt x="1530" y="2"/>
                  </a:lnTo>
                  <a:lnTo>
                    <a:pt x="1619" y="8"/>
                  </a:lnTo>
                  <a:lnTo>
                    <a:pt x="1704" y="18"/>
                  </a:lnTo>
                  <a:lnTo>
                    <a:pt x="1788" y="32"/>
                  </a:lnTo>
                  <a:lnTo>
                    <a:pt x="1869" y="48"/>
                  </a:lnTo>
                  <a:lnTo>
                    <a:pt x="1947" y="68"/>
                  </a:lnTo>
                  <a:lnTo>
                    <a:pt x="2023" y="92"/>
                  </a:lnTo>
                  <a:lnTo>
                    <a:pt x="2096" y="118"/>
                  </a:lnTo>
                  <a:lnTo>
                    <a:pt x="2167" y="149"/>
                  </a:lnTo>
                  <a:lnTo>
                    <a:pt x="2235" y="182"/>
                  </a:lnTo>
                  <a:lnTo>
                    <a:pt x="2300" y="219"/>
                  </a:lnTo>
                  <a:lnTo>
                    <a:pt x="2362" y="259"/>
                  </a:lnTo>
                  <a:lnTo>
                    <a:pt x="2422" y="302"/>
                  </a:lnTo>
                  <a:lnTo>
                    <a:pt x="2478" y="349"/>
                  </a:lnTo>
                  <a:lnTo>
                    <a:pt x="2531" y="398"/>
                  </a:lnTo>
                  <a:lnTo>
                    <a:pt x="2582" y="451"/>
                  </a:lnTo>
                  <a:lnTo>
                    <a:pt x="2629" y="507"/>
                  </a:lnTo>
                  <a:lnTo>
                    <a:pt x="2673" y="565"/>
                  </a:lnTo>
                  <a:lnTo>
                    <a:pt x="2714" y="627"/>
                  </a:lnTo>
                  <a:lnTo>
                    <a:pt x="2752" y="692"/>
                  </a:lnTo>
                  <a:lnTo>
                    <a:pt x="2785" y="759"/>
                  </a:lnTo>
                  <a:lnTo>
                    <a:pt x="2817" y="830"/>
                  </a:lnTo>
                  <a:lnTo>
                    <a:pt x="2844" y="903"/>
                  </a:lnTo>
                  <a:lnTo>
                    <a:pt x="2868" y="979"/>
                  </a:lnTo>
                  <a:lnTo>
                    <a:pt x="2889" y="1059"/>
                  </a:lnTo>
                  <a:lnTo>
                    <a:pt x="2906" y="1140"/>
                  </a:lnTo>
                  <a:lnTo>
                    <a:pt x="2920" y="1224"/>
                  </a:lnTo>
                  <a:lnTo>
                    <a:pt x="2929" y="1312"/>
                  </a:lnTo>
                  <a:lnTo>
                    <a:pt x="2935" y="1402"/>
                  </a:lnTo>
                  <a:lnTo>
                    <a:pt x="2938" y="1491"/>
                  </a:lnTo>
                  <a:lnTo>
                    <a:pt x="2938" y="1580"/>
                  </a:lnTo>
                  <a:lnTo>
                    <a:pt x="2937" y="1665"/>
                  </a:lnTo>
                  <a:lnTo>
                    <a:pt x="2933" y="1748"/>
                  </a:lnTo>
                  <a:lnTo>
                    <a:pt x="2927" y="1829"/>
                  </a:lnTo>
                  <a:lnTo>
                    <a:pt x="2919" y="1907"/>
                  </a:lnTo>
                  <a:lnTo>
                    <a:pt x="2910" y="1984"/>
                  </a:lnTo>
                  <a:lnTo>
                    <a:pt x="2899" y="2057"/>
                  </a:lnTo>
                  <a:lnTo>
                    <a:pt x="2887" y="2128"/>
                  </a:lnTo>
                  <a:lnTo>
                    <a:pt x="2873" y="2196"/>
                  </a:lnTo>
                  <a:lnTo>
                    <a:pt x="2859" y="2263"/>
                  </a:lnTo>
                  <a:lnTo>
                    <a:pt x="2843" y="2326"/>
                  </a:lnTo>
                  <a:lnTo>
                    <a:pt x="2827" y="2387"/>
                  </a:lnTo>
                  <a:lnTo>
                    <a:pt x="2811" y="2445"/>
                  </a:lnTo>
                  <a:lnTo>
                    <a:pt x="2794" y="2500"/>
                  </a:lnTo>
                  <a:lnTo>
                    <a:pt x="2776" y="2552"/>
                  </a:lnTo>
                  <a:lnTo>
                    <a:pt x="2759" y="2602"/>
                  </a:lnTo>
                  <a:lnTo>
                    <a:pt x="2742" y="2648"/>
                  </a:lnTo>
                  <a:lnTo>
                    <a:pt x="2724" y="2692"/>
                  </a:lnTo>
                  <a:lnTo>
                    <a:pt x="2707" y="2733"/>
                  </a:lnTo>
                  <a:lnTo>
                    <a:pt x="2691" y="2771"/>
                  </a:lnTo>
                  <a:lnTo>
                    <a:pt x="2674" y="2805"/>
                  </a:lnTo>
                  <a:lnTo>
                    <a:pt x="2660" y="2837"/>
                  </a:lnTo>
                  <a:lnTo>
                    <a:pt x="2646" y="2865"/>
                  </a:lnTo>
                  <a:lnTo>
                    <a:pt x="2620" y="2912"/>
                  </a:lnTo>
                  <a:lnTo>
                    <a:pt x="2601" y="2947"/>
                  </a:lnTo>
                  <a:lnTo>
                    <a:pt x="2589" y="2967"/>
                  </a:lnTo>
                  <a:lnTo>
                    <a:pt x="2585" y="2974"/>
                  </a:lnTo>
                  <a:lnTo>
                    <a:pt x="0" y="119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Freeform 174"/>
            <p:cNvSpPr>
              <a:spLocks/>
            </p:cNvSpPr>
            <p:nvPr/>
          </p:nvSpPr>
          <p:spPr bwMode="auto">
            <a:xfrm>
              <a:off x="2511426" y="200025"/>
              <a:ext cx="52388" cy="90488"/>
            </a:xfrm>
            <a:custGeom>
              <a:avLst/>
              <a:gdLst>
                <a:gd name="T0" fmla="*/ 2147483647 w 493"/>
                <a:gd name="T1" fmla="*/ 2147483647 h 864"/>
                <a:gd name="T2" fmla="*/ 2147483647 w 493"/>
                <a:gd name="T3" fmla="*/ 2147483647 h 864"/>
                <a:gd name="T4" fmla="*/ 2147483647 w 493"/>
                <a:gd name="T5" fmla="*/ 2147483647 h 864"/>
                <a:gd name="T6" fmla="*/ 2147483647 w 493"/>
                <a:gd name="T7" fmla="*/ 2147483647 h 864"/>
                <a:gd name="T8" fmla="*/ 2147483647 w 493"/>
                <a:gd name="T9" fmla="*/ 2147483647 h 864"/>
                <a:gd name="T10" fmla="*/ 2147483647 w 493"/>
                <a:gd name="T11" fmla="*/ 2147483647 h 864"/>
                <a:gd name="T12" fmla="*/ 2147483647 w 493"/>
                <a:gd name="T13" fmla="*/ 2147483647 h 864"/>
                <a:gd name="T14" fmla="*/ 2147483647 w 493"/>
                <a:gd name="T15" fmla="*/ 2147483647 h 864"/>
                <a:gd name="T16" fmla="*/ 2147483647 w 493"/>
                <a:gd name="T17" fmla="*/ 2147483647 h 864"/>
                <a:gd name="T18" fmla="*/ 2147483647 w 493"/>
                <a:gd name="T19" fmla="*/ 0 h 864"/>
                <a:gd name="T20" fmla="*/ 2147483647 w 493"/>
                <a:gd name="T21" fmla="*/ 2147483647 h 864"/>
                <a:gd name="T22" fmla="*/ 2147483647 w 493"/>
                <a:gd name="T23" fmla="*/ 2147483647 h 864"/>
                <a:gd name="T24" fmla="*/ 2147483647 w 493"/>
                <a:gd name="T25" fmla="*/ 2147483647 h 864"/>
                <a:gd name="T26" fmla="*/ 2147483647 w 493"/>
                <a:gd name="T27" fmla="*/ 2147483647 h 864"/>
                <a:gd name="T28" fmla="*/ 2147483647 w 493"/>
                <a:gd name="T29" fmla="*/ 2147483647 h 864"/>
                <a:gd name="T30" fmla="*/ 2147483647 w 493"/>
                <a:gd name="T31" fmla="*/ 2147483647 h 864"/>
                <a:gd name="T32" fmla="*/ 2147483647 w 493"/>
                <a:gd name="T33" fmla="*/ 2147483647 h 864"/>
                <a:gd name="T34" fmla="*/ 2147483647 w 493"/>
                <a:gd name="T35" fmla="*/ 2147483647 h 864"/>
                <a:gd name="T36" fmla="*/ 2147483647 w 493"/>
                <a:gd name="T37" fmla="*/ 2147483647 h 864"/>
                <a:gd name="T38" fmla="*/ 2147483647 w 493"/>
                <a:gd name="T39" fmla="*/ 2147483647 h 864"/>
                <a:gd name="T40" fmla="*/ 2147483647 w 493"/>
                <a:gd name="T41" fmla="*/ 2147483647 h 864"/>
                <a:gd name="T42" fmla="*/ 2147483647 w 493"/>
                <a:gd name="T43" fmla="*/ 2147483647 h 864"/>
                <a:gd name="T44" fmla="*/ 2147483647 w 493"/>
                <a:gd name="T45" fmla="*/ 2147483647 h 864"/>
                <a:gd name="T46" fmla="*/ 2147483647 w 493"/>
                <a:gd name="T47" fmla="*/ 2147483647 h 864"/>
                <a:gd name="T48" fmla="*/ 2147483647 w 493"/>
                <a:gd name="T49" fmla="*/ 2147483647 h 864"/>
                <a:gd name="T50" fmla="*/ 2147483647 w 493"/>
                <a:gd name="T51" fmla="*/ 2147483647 h 864"/>
                <a:gd name="T52" fmla="*/ 0 w 493"/>
                <a:gd name="T53" fmla="*/ 2147483647 h 864"/>
                <a:gd name="T54" fmla="*/ 2147483647 w 493"/>
                <a:gd name="T55" fmla="*/ 2147483647 h 864"/>
                <a:gd name="T56" fmla="*/ 2147483647 w 493"/>
                <a:gd name="T57" fmla="*/ 2147483647 h 864"/>
                <a:gd name="T58" fmla="*/ 2147483647 w 493"/>
                <a:gd name="T59" fmla="*/ 2147483647 h 864"/>
                <a:gd name="T60" fmla="*/ 2147483647 w 493"/>
                <a:gd name="T61" fmla="*/ 2147483647 h 864"/>
                <a:gd name="T62" fmla="*/ 2147483647 w 493"/>
                <a:gd name="T63" fmla="*/ 2147483647 h 864"/>
                <a:gd name="T64" fmla="*/ 2147483647 w 493"/>
                <a:gd name="T65" fmla="*/ 2147483647 h 864"/>
                <a:gd name="T66" fmla="*/ 2147483647 w 493"/>
                <a:gd name="T67" fmla="*/ 2147483647 h 864"/>
                <a:gd name="T68" fmla="*/ 2147483647 w 493"/>
                <a:gd name="T69" fmla="*/ 2147483647 h 864"/>
                <a:gd name="T70" fmla="*/ 2147483647 w 493"/>
                <a:gd name="T71" fmla="*/ 2147483647 h 864"/>
                <a:gd name="T72" fmla="*/ 2147483647 w 493"/>
                <a:gd name="T73" fmla="*/ 2147483647 h 864"/>
                <a:gd name="T74" fmla="*/ 2147483647 w 493"/>
                <a:gd name="T75" fmla="*/ 2147483647 h 864"/>
                <a:gd name="T76" fmla="*/ 2147483647 w 493"/>
                <a:gd name="T77" fmla="*/ 2147483647 h 864"/>
                <a:gd name="T78" fmla="*/ 2147483647 w 493"/>
                <a:gd name="T79" fmla="*/ 2147483647 h 864"/>
                <a:gd name="T80" fmla="*/ 2147483647 w 493"/>
                <a:gd name="T81" fmla="*/ 2147483647 h 864"/>
                <a:gd name="T82" fmla="*/ 2147483647 w 493"/>
                <a:gd name="T83" fmla="*/ 2147483647 h 864"/>
                <a:gd name="T84" fmla="*/ 2147483647 w 493"/>
                <a:gd name="T85" fmla="*/ 2147483647 h 864"/>
                <a:gd name="T86" fmla="*/ 2147483647 w 493"/>
                <a:gd name="T87" fmla="*/ 2147483647 h 8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93"/>
                <a:gd name="T133" fmla="*/ 0 h 864"/>
                <a:gd name="T134" fmla="*/ 493 w 493"/>
                <a:gd name="T135" fmla="*/ 864 h 8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93" h="864">
                  <a:moveTo>
                    <a:pt x="493" y="289"/>
                  </a:moveTo>
                  <a:lnTo>
                    <a:pt x="474" y="227"/>
                  </a:lnTo>
                  <a:lnTo>
                    <a:pt x="455" y="168"/>
                  </a:lnTo>
                  <a:lnTo>
                    <a:pt x="445" y="141"/>
                  </a:lnTo>
                  <a:lnTo>
                    <a:pt x="435" y="115"/>
                  </a:lnTo>
                  <a:lnTo>
                    <a:pt x="423" y="92"/>
                  </a:lnTo>
                  <a:lnTo>
                    <a:pt x="410" y="70"/>
                  </a:lnTo>
                  <a:lnTo>
                    <a:pt x="403" y="61"/>
                  </a:lnTo>
                  <a:lnTo>
                    <a:pt x="397" y="52"/>
                  </a:lnTo>
                  <a:lnTo>
                    <a:pt x="389" y="43"/>
                  </a:lnTo>
                  <a:lnTo>
                    <a:pt x="382" y="36"/>
                  </a:lnTo>
                  <a:lnTo>
                    <a:pt x="374" y="28"/>
                  </a:lnTo>
                  <a:lnTo>
                    <a:pt x="366" y="21"/>
                  </a:lnTo>
                  <a:lnTo>
                    <a:pt x="356" y="16"/>
                  </a:lnTo>
                  <a:lnTo>
                    <a:pt x="347" y="11"/>
                  </a:lnTo>
                  <a:lnTo>
                    <a:pt x="338" y="7"/>
                  </a:lnTo>
                  <a:lnTo>
                    <a:pt x="328" y="4"/>
                  </a:lnTo>
                  <a:lnTo>
                    <a:pt x="317" y="2"/>
                  </a:lnTo>
                  <a:lnTo>
                    <a:pt x="307" y="0"/>
                  </a:lnTo>
                  <a:lnTo>
                    <a:pt x="294" y="0"/>
                  </a:lnTo>
                  <a:lnTo>
                    <a:pt x="282" y="0"/>
                  </a:lnTo>
                  <a:lnTo>
                    <a:pt x="270" y="2"/>
                  </a:lnTo>
                  <a:lnTo>
                    <a:pt x="256" y="4"/>
                  </a:lnTo>
                  <a:lnTo>
                    <a:pt x="243" y="7"/>
                  </a:lnTo>
                  <a:lnTo>
                    <a:pt x="230" y="11"/>
                  </a:lnTo>
                  <a:lnTo>
                    <a:pt x="218" y="16"/>
                  </a:lnTo>
                  <a:lnTo>
                    <a:pt x="206" y="21"/>
                  </a:lnTo>
                  <a:lnTo>
                    <a:pt x="192" y="28"/>
                  </a:lnTo>
                  <a:lnTo>
                    <a:pt x="181" y="35"/>
                  </a:lnTo>
                  <a:lnTo>
                    <a:pt x="169" y="43"/>
                  </a:lnTo>
                  <a:lnTo>
                    <a:pt x="158" y="51"/>
                  </a:lnTo>
                  <a:lnTo>
                    <a:pt x="146" y="60"/>
                  </a:lnTo>
                  <a:lnTo>
                    <a:pt x="135" y="69"/>
                  </a:lnTo>
                  <a:lnTo>
                    <a:pt x="124" y="80"/>
                  </a:lnTo>
                  <a:lnTo>
                    <a:pt x="114" y="91"/>
                  </a:lnTo>
                  <a:lnTo>
                    <a:pt x="104" y="103"/>
                  </a:lnTo>
                  <a:lnTo>
                    <a:pt x="94" y="115"/>
                  </a:lnTo>
                  <a:lnTo>
                    <a:pt x="85" y="127"/>
                  </a:lnTo>
                  <a:lnTo>
                    <a:pt x="75" y="140"/>
                  </a:lnTo>
                  <a:lnTo>
                    <a:pt x="66" y="154"/>
                  </a:lnTo>
                  <a:lnTo>
                    <a:pt x="58" y="168"/>
                  </a:lnTo>
                  <a:lnTo>
                    <a:pt x="51" y="183"/>
                  </a:lnTo>
                  <a:lnTo>
                    <a:pt x="44" y="198"/>
                  </a:lnTo>
                  <a:lnTo>
                    <a:pt x="37" y="215"/>
                  </a:lnTo>
                  <a:lnTo>
                    <a:pt x="31" y="231"/>
                  </a:lnTo>
                  <a:lnTo>
                    <a:pt x="24" y="247"/>
                  </a:lnTo>
                  <a:lnTo>
                    <a:pt x="19" y="265"/>
                  </a:lnTo>
                  <a:lnTo>
                    <a:pt x="15" y="282"/>
                  </a:lnTo>
                  <a:lnTo>
                    <a:pt x="11" y="300"/>
                  </a:lnTo>
                  <a:lnTo>
                    <a:pt x="7" y="319"/>
                  </a:lnTo>
                  <a:lnTo>
                    <a:pt x="5" y="337"/>
                  </a:lnTo>
                  <a:lnTo>
                    <a:pt x="2" y="356"/>
                  </a:lnTo>
                  <a:lnTo>
                    <a:pt x="1" y="376"/>
                  </a:lnTo>
                  <a:lnTo>
                    <a:pt x="0" y="395"/>
                  </a:lnTo>
                  <a:lnTo>
                    <a:pt x="0" y="415"/>
                  </a:lnTo>
                  <a:lnTo>
                    <a:pt x="1" y="441"/>
                  </a:lnTo>
                  <a:lnTo>
                    <a:pt x="4" y="465"/>
                  </a:lnTo>
                  <a:lnTo>
                    <a:pt x="8" y="490"/>
                  </a:lnTo>
                  <a:lnTo>
                    <a:pt x="13" y="514"/>
                  </a:lnTo>
                  <a:lnTo>
                    <a:pt x="20" y="538"/>
                  </a:lnTo>
                  <a:lnTo>
                    <a:pt x="29" y="563"/>
                  </a:lnTo>
                  <a:lnTo>
                    <a:pt x="37" y="586"/>
                  </a:lnTo>
                  <a:lnTo>
                    <a:pt x="48" y="610"/>
                  </a:lnTo>
                  <a:lnTo>
                    <a:pt x="59" y="632"/>
                  </a:lnTo>
                  <a:lnTo>
                    <a:pt x="71" y="654"/>
                  </a:lnTo>
                  <a:lnTo>
                    <a:pt x="84" y="676"/>
                  </a:lnTo>
                  <a:lnTo>
                    <a:pt x="98" y="696"/>
                  </a:lnTo>
                  <a:lnTo>
                    <a:pt x="113" y="715"/>
                  </a:lnTo>
                  <a:lnTo>
                    <a:pt x="128" y="735"/>
                  </a:lnTo>
                  <a:lnTo>
                    <a:pt x="145" y="752"/>
                  </a:lnTo>
                  <a:lnTo>
                    <a:pt x="161" y="769"/>
                  </a:lnTo>
                  <a:lnTo>
                    <a:pt x="178" y="785"/>
                  </a:lnTo>
                  <a:lnTo>
                    <a:pt x="197" y="799"/>
                  </a:lnTo>
                  <a:lnTo>
                    <a:pt x="215" y="812"/>
                  </a:lnTo>
                  <a:lnTo>
                    <a:pt x="233" y="824"/>
                  </a:lnTo>
                  <a:lnTo>
                    <a:pt x="253" y="835"/>
                  </a:lnTo>
                  <a:lnTo>
                    <a:pt x="272" y="844"/>
                  </a:lnTo>
                  <a:lnTo>
                    <a:pt x="291" y="852"/>
                  </a:lnTo>
                  <a:lnTo>
                    <a:pt x="311" y="857"/>
                  </a:lnTo>
                  <a:lnTo>
                    <a:pt x="330" y="861"/>
                  </a:lnTo>
                  <a:lnTo>
                    <a:pt x="349" y="864"/>
                  </a:lnTo>
                  <a:lnTo>
                    <a:pt x="369" y="864"/>
                  </a:lnTo>
                  <a:lnTo>
                    <a:pt x="388" y="863"/>
                  </a:lnTo>
                  <a:lnTo>
                    <a:pt x="407" y="859"/>
                  </a:lnTo>
                  <a:lnTo>
                    <a:pt x="426" y="854"/>
                  </a:lnTo>
                  <a:lnTo>
                    <a:pt x="445" y="846"/>
                  </a:lnTo>
                  <a:lnTo>
                    <a:pt x="462" y="837"/>
                  </a:lnTo>
                  <a:lnTo>
                    <a:pt x="493" y="289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Freeform 175"/>
            <p:cNvSpPr>
              <a:spLocks/>
            </p:cNvSpPr>
            <p:nvPr/>
          </p:nvSpPr>
          <p:spPr bwMode="auto">
            <a:xfrm>
              <a:off x="2525713" y="234950"/>
              <a:ext cx="34925" cy="38100"/>
            </a:xfrm>
            <a:custGeom>
              <a:avLst/>
              <a:gdLst>
                <a:gd name="T0" fmla="*/ 2147483647 w 323"/>
                <a:gd name="T1" fmla="*/ 2147483647 h 351"/>
                <a:gd name="T2" fmla="*/ 2147483647 w 323"/>
                <a:gd name="T3" fmla="*/ 2147483647 h 351"/>
                <a:gd name="T4" fmla="*/ 2147483647 w 323"/>
                <a:gd name="T5" fmla="*/ 2147483647 h 351"/>
                <a:gd name="T6" fmla="*/ 2147483647 w 323"/>
                <a:gd name="T7" fmla="*/ 2147483647 h 351"/>
                <a:gd name="T8" fmla="*/ 2147483647 w 323"/>
                <a:gd name="T9" fmla="*/ 2147483647 h 351"/>
                <a:gd name="T10" fmla="*/ 2147483647 w 323"/>
                <a:gd name="T11" fmla="*/ 2147483647 h 351"/>
                <a:gd name="T12" fmla="*/ 2147483647 w 323"/>
                <a:gd name="T13" fmla="*/ 2147483647 h 351"/>
                <a:gd name="T14" fmla="*/ 2147483647 w 323"/>
                <a:gd name="T15" fmla="*/ 2147483647 h 351"/>
                <a:gd name="T16" fmla="*/ 2147483647 w 323"/>
                <a:gd name="T17" fmla="*/ 2147483647 h 351"/>
                <a:gd name="T18" fmla="*/ 2147483647 w 323"/>
                <a:gd name="T19" fmla="*/ 2147483647 h 351"/>
                <a:gd name="T20" fmla="*/ 2147483647 w 323"/>
                <a:gd name="T21" fmla="*/ 2147483647 h 351"/>
                <a:gd name="T22" fmla="*/ 2147483647 w 323"/>
                <a:gd name="T23" fmla="*/ 2147483647 h 351"/>
                <a:gd name="T24" fmla="*/ 2147483647 w 323"/>
                <a:gd name="T25" fmla="*/ 2147483647 h 351"/>
                <a:gd name="T26" fmla="*/ 2147483647 w 323"/>
                <a:gd name="T27" fmla="*/ 2147483647 h 351"/>
                <a:gd name="T28" fmla="*/ 2147483647 w 323"/>
                <a:gd name="T29" fmla="*/ 2147483647 h 351"/>
                <a:gd name="T30" fmla="*/ 2147483647 w 323"/>
                <a:gd name="T31" fmla="*/ 0 h 351"/>
                <a:gd name="T32" fmla="*/ 2147483647 w 323"/>
                <a:gd name="T33" fmla="*/ 2147483647 h 351"/>
                <a:gd name="T34" fmla="*/ 2147483647 w 323"/>
                <a:gd name="T35" fmla="*/ 2147483647 h 351"/>
                <a:gd name="T36" fmla="*/ 2147483647 w 323"/>
                <a:gd name="T37" fmla="*/ 2147483647 h 351"/>
                <a:gd name="T38" fmla="*/ 2147483647 w 323"/>
                <a:gd name="T39" fmla="*/ 2147483647 h 351"/>
                <a:gd name="T40" fmla="*/ 2147483647 w 323"/>
                <a:gd name="T41" fmla="*/ 2147483647 h 351"/>
                <a:gd name="T42" fmla="*/ 2147483647 w 323"/>
                <a:gd name="T43" fmla="*/ 2147483647 h 351"/>
                <a:gd name="T44" fmla="*/ 2147483647 w 323"/>
                <a:gd name="T45" fmla="*/ 2147483647 h 351"/>
                <a:gd name="T46" fmla="*/ 2147483647 w 323"/>
                <a:gd name="T47" fmla="*/ 2147483647 h 351"/>
                <a:gd name="T48" fmla="*/ 0 w 323"/>
                <a:gd name="T49" fmla="*/ 2147483647 h 351"/>
                <a:gd name="T50" fmla="*/ 2147483647 w 323"/>
                <a:gd name="T51" fmla="*/ 2147483647 h 351"/>
                <a:gd name="T52" fmla="*/ 2147483647 w 323"/>
                <a:gd name="T53" fmla="*/ 2147483647 h 351"/>
                <a:gd name="T54" fmla="*/ 2147483647 w 323"/>
                <a:gd name="T55" fmla="*/ 2147483647 h 351"/>
                <a:gd name="T56" fmla="*/ 2147483647 w 323"/>
                <a:gd name="T57" fmla="*/ 2147483647 h 351"/>
                <a:gd name="T58" fmla="*/ 2147483647 w 323"/>
                <a:gd name="T59" fmla="*/ 2147483647 h 351"/>
                <a:gd name="T60" fmla="*/ 2147483647 w 323"/>
                <a:gd name="T61" fmla="*/ 2147483647 h 351"/>
                <a:gd name="T62" fmla="*/ 2147483647 w 323"/>
                <a:gd name="T63" fmla="*/ 2147483647 h 351"/>
                <a:gd name="T64" fmla="*/ 2147483647 w 323"/>
                <a:gd name="T65" fmla="*/ 2147483647 h 351"/>
                <a:gd name="T66" fmla="*/ 2147483647 w 323"/>
                <a:gd name="T67" fmla="*/ 2147483647 h 351"/>
                <a:gd name="T68" fmla="*/ 2147483647 w 323"/>
                <a:gd name="T69" fmla="*/ 2147483647 h 351"/>
                <a:gd name="T70" fmla="*/ 2147483647 w 323"/>
                <a:gd name="T71" fmla="*/ 2147483647 h 351"/>
                <a:gd name="T72" fmla="*/ 2147483647 w 323"/>
                <a:gd name="T73" fmla="*/ 2147483647 h 351"/>
                <a:gd name="T74" fmla="*/ 2147483647 w 323"/>
                <a:gd name="T75" fmla="*/ 2147483647 h 351"/>
                <a:gd name="T76" fmla="*/ 2147483647 w 323"/>
                <a:gd name="T77" fmla="*/ 2147483647 h 351"/>
                <a:gd name="T78" fmla="*/ 2147483647 w 323"/>
                <a:gd name="T79" fmla="*/ 2147483647 h 351"/>
                <a:gd name="T80" fmla="*/ 2147483647 w 323"/>
                <a:gd name="T81" fmla="*/ 2147483647 h 351"/>
                <a:gd name="T82" fmla="*/ 2147483647 w 323"/>
                <a:gd name="T83" fmla="*/ 2147483647 h 351"/>
                <a:gd name="T84" fmla="*/ 2147483647 w 323"/>
                <a:gd name="T85" fmla="*/ 2147483647 h 351"/>
                <a:gd name="T86" fmla="*/ 2147483647 w 323"/>
                <a:gd name="T87" fmla="*/ 2147483647 h 351"/>
                <a:gd name="T88" fmla="*/ 2147483647 w 323"/>
                <a:gd name="T89" fmla="*/ 2147483647 h 351"/>
                <a:gd name="T90" fmla="*/ 2147483647 w 323"/>
                <a:gd name="T91" fmla="*/ 2147483647 h 351"/>
                <a:gd name="T92" fmla="*/ 2147483647 w 323"/>
                <a:gd name="T93" fmla="*/ 2147483647 h 351"/>
                <a:gd name="T94" fmla="*/ 2147483647 w 323"/>
                <a:gd name="T95" fmla="*/ 2147483647 h 351"/>
                <a:gd name="T96" fmla="*/ 2147483647 w 323"/>
                <a:gd name="T97" fmla="*/ 2147483647 h 351"/>
                <a:gd name="T98" fmla="*/ 2147483647 w 323"/>
                <a:gd name="T99" fmla="*/ 2147483647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23"/>
                <a:gd name="T151" fmla="*/ 0 h 351"/>
                <a:gd name="T152" fmla="*/ 323 w 32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23" h="351">
                  <a:moveTo>
                    <a:pt x="323" y="189"/>
                  </a:moveTo>
                  <a:lnTo>
                    <a:pt x="316" y="175"/>
                  </a:lnTo>
                  <a:lnTo>
                    <a:pt x="295" y="138"/>
                  </a:lnTo>
                  <a:lnTo>
                    <a:pt x="280" y="115"/>
                  </a:lnTo>
                  <a:lnTo>
                    <a:pt x="261" y="91"/>
                  </a:lnTo>
                  <a:lnTo>
                    <a:pt x="251" y="78"/>
                  </a:lnTo>
                  <a:lnTo>
                    <a:pt x="241" y="67"/>
                  </a:lnTo>
                  <a:lnTo>
                    <a:pt x="230" y="55"/>
                  </a:lnTo>
                  <a:lnTo>
                    <a:pt x="218" y="45"/>
                  </a:lnTo>
                  <a:lnTo>
                    <a:pt x="207" y="35"/>
                  </a:lnTo>
                  <a:lnTo>
                    <a:pt x="195" y="25"/>
                  </a:lnTo>
                  <a:lnTo>
                    <a:pt x="182" y="17"/>
                  </a:lnTo>
                  <a:lnTo>
                    <a:pt x="169" y="10"/>
                  </a:lnTo>
                  <a:lnTo>
                    <a:pt x="155" y="5"/>
                  </a:lnTo>
                  <a:lnTo>
                    <a:pt x="142" y="2"/>
                  </a:lnTo>
                  <a:lnTo>
                    <a:pt x="129" y="0"/>
                  </a:lnTo>
                  <a:lnTo>
                    <a:pt x="115" y="1"/>
                  </a:lnTo>
                  <a:lnTo>
                    <a:pt x="100" y="3"/>
                  </a:lnTo>
                  <a:lnTo>
                    <a:pt x="86" y="8"/>
                  </a:lnTo>
                  <a:lnTo>
                    <a:pt x="72" y="16"/>
                  </a:lnTo>
                  <a:lnTo>
                    <a:pt x="58" y="26"/>
                  </a:lnTo>
                  <a:lnTo>
                    <a:pt x="43" y="40"/>
                  </a:lnTo>
                  <a:lnTo>
                    <a:pt x="28" y="56"/>
                  </a:lnTo>
                  <a:lnTo>
                    <a:pt x="14" y="75"/>
                  </a:lnTo>
                  <a:lnTo>
                    <a:pt x="0" y="99"/>
                  </a:lnTo>
                  <a:lnTo>
                    <a:pt x="8" y="96"/>
                  </a:lnTo>
                  <a:lnTo>
                    <a:pt x="31" y="92"/>
                  </a:lnTo>
                  <a:lnTo>
                    <a:pt x="46" y="91"/>
                  </a:lnTo>
                  <a:lnTo>
                    <a:pt x="65" y="92"/>
                  </a:lnTo>
                  <a:lnTo>
                    <a:pt x="75" y="93"/>
                  </a:lnTo>
                  <a:lnTo>
                    <a:pt x="85" y="95"/>
                  </a:lnTo>
                  <a:lnTo>
                    <a:pt x="95" y="98"/>
                  </a:lnTo>
                  <a:lnTo>
                    <a:pt x="106" y="101"/>
                  </a:lnTo>
                  <a:lnTo>
                    <a:pt x="118" y="106"/>
                  </a:lnTo>
                  <a:lnTo>
                    <a:pt x="130" y="111"/>
                  </a:lnTo>
                  <a:lnTo>
                    <a:pt x="141" y="118"/>
                  </a:lnTo>
                  <a:lnTo>
                    <a:pt x="153" y="126"/>
                  </a:lnTo>
                  <a:lnTo>
                    <a:pt x="166" y="135"/>
                  </a:lnTo>
                  <a:lnTo>
                    <a:pt x="178" y="146"/>
                  </a:lnTo>
                  <a:lnTo>
                    <a:pt x="190" y="159"/>
                  </a:lnTo>
                  <a:lnTo>
                    <a:pt x="202" y="172"/>
                  </a:lnTo>
                  <a:lnTo>
                    <a:pt x="213" y="188"/>
                  </a:lnTo>
                  <a:lnTo>
                    <a:pt x="226" y="206"/>
                  </a:lnTo>
                  <a:lnTo>
                    <a:pt x="238" y="225"/>
                  </a:lnTo>
                  <a:lnTo>
                    <a:pt x="249" y="245"/>
                  </a:lnTo>
                  <a:lnTo>
                    <a:pt x="260" y="269"/>
                  </a:lnTo>
                  <a:lnTo>
                    <a:pt x="271" y="294"/>
                  </a:lnTo>
                  <a:lnTo>
                    <a:pt x="282" y="322"/>
                  </a:lnTo>
                  <a:lnTo>
                    <a:pt x="292" y="351"/>
                  </a:lnTo>
                  <a:lnTo>
                    <a:pt x="323" y="189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7" name="Freeform 176"/>
            <p:cNvSpPr>
              <a:spLocks/>
            </p:cNvSpPr>
            <p:nvPr/>
          </p:nvSpPr>
          <p:spPr bwMode="auto">
            <a:xfrm>
              <a:off x="2538413" y="65088"/>
              <a:ext cx="312738" cy="369888"/>
            </a:xfrm>
            <a:custGeom>
              <a:avLst/>
              <a:gdLst>
                <a:gd name="T0" fmla="*/ 2147483647 w 2957"/>
                <a:gd name="T1" fmla="*/ 2147483647 h 3495"/>
                <a:gd name="T2" fmla="*/ 2147483647 w 2957"/>
                <a:gd name="T3" fmla="*/ 2147483647 h 3495"/>
                <a:gd name="T4" fmla="*/ 2147483647 w 2957"/>
                <a:gd name="T5" fmla="*/ 2147483647 h 3495"/>
                <a:gd name="T6" fmla="*/ 2147483647 w 2957"/>
                <a:gd name="T7" fmla="*/ 2147483647 h 3495"/>
                <a:gd name="T8" fmla="*/ 2147483647 w 2957"/>
                <a:gd name="T9" fmla="*/ 2147483647 h 3495"/>
                <a:gd name="T10" fmla="*/ 0 w 2957"/>
                <a:gd name="T11" fmla="*/ 2147483647 h 3495"/>
                <a:gd name="T12" fmla="*/ 2147483647 w 2957"/>
                <a:gd name="T13" fmla="*/ 2147483647 h 3495"/>
                <a:gd name="T14" fmla="*/ 2147483647 w 2957"/>
                <a:gd name="T15" fmla="*/ 2147483647 h 3495"/>
                <a:gd name="T16" fmla="*/ 2147483647 w 2957"/>
                <a:gd name="T17" fmla="*/ 2147483647 h 3495"/>
                <a:gd name="T18" fmla="*/ 2147483647 w 2957"/>
                <a:gd name="T19" fmla="*/ 2147483647 h 3495"/>
                <a:gd name="T20" fmla="*/ 2147483647 w 2957"/>
                <a:gd name="T21" fmla="*/ 2147483647 h 3495"/>
                <a:gd name="T22" fmla="*/ 2147483647 w 2957"/>
                <a:gd name="T23" fmla="*/ 2147483647 h 3495"/>
                <a:gd name="T24" fmla="*/ 2147483647 w 2957"/>
                <a:gd name="T25" fmla="*/ 2147483647 h 3495"/>
                <a:gd name="T26" fmla="*/ 2147483647 w 2957"/>
                <a:gd name="T27" fmla="*/ 2147483647 h 3495"/>
                <a:gd name="T28" fmla="*/ 2147483647 w 2957"/>
                <a:gd name="T29" fmla="*/ 2147483647 h 3495"/>
                <a:gd name="T30" fmla="*/ 2147483647 w 2957"/>
                <a:gd name="T31" fmla="*/ 2147483647 h 3495"/>
                <a:gd name="T32" fmla="*/ 2147483647 w 2957"/>
                <a:gd name="T33" fmla="*/ 2147483647 h 3495"/>
                <a:gd name="T34" fmla="*/ 2147483647 w 2957"/>
                <a:gd name="T35" fmla="*/ 2147483647 h 3495"/>
                <a:gd name="T36" fmla="*/ 2147483647 w 2957"/>
                <a:gd name="T37" fmla="*/ 2147483647 h 3495"/>
                <a:gd name="T38" fmla="*/ 2147483647 w 2957"/>
                <a:gd name="T39" fmla="*/ 2147483647 h 3495"/>
                <a:gd name="T40" fmla="*/ 2147483647 w 2957"/>
                <a:gd name="T41" fmla="*/ 2147483647 h 3495"/>
                <a:gd name="T42" fmla="*/ 2147483647 w 2957"/>
                <a:gd name="T43" fmla="*/ 2147483647 h 3495"/>
                <a:gd name="T44" fmla="*/ 2147483647 w 2957"/>
                <a:gd name="T45" fmla="*/ 2147483647 h 3495"/>
                <a:gd name="T46" fmla="*/ 2147483647 w 2957"/>
                <a:gd name="T47" fmla="*/ 2147483647 h 3495"/>
                <a:gd name="T48" fmla="*/ 2147483647 w 2957"/>
                <a:gd name="T49" fmla="*/ 2147483647 h 3495"/>
                <a:gd name="T50" fmla="*/ 2147483647 w 2957"/>
                <a:gd name="T51" fmla="*/ 2147483647 h 3495"/>
                <a:gd name="T52" fmla="*/ 2147483647 w 2957"/>
                <a:gd name="T53" fmla="*/ 2147483647 h 3495"/>
                <a:gd name="T54" fmla="*/ 2147483647 w 2957"/>
                <a:gd name="T55" fmla="*/ 2147483647 h 3495"/>
                <a:gd name="T56" fmla="*/ 2147483647 w 2957"/>
                <a:gd name="T57" fmla="*/ 2147483647 h 3495"/>
                <a:gd name="T58" fmla="*/ 2147483647 w 2957"/>
                <a:gd name="T59" fmla="*/ 2147483647 h 3495"/>
                <a:gd name="T60" fmla="*/ 2147483647 w 2957"/>
                <a:gd name="T61" fmla="*/ 2147483647 h 3495"/>
                <a:gd name="T62" fmla="*/ 2147483647 w 2957"/>
                <a:gd name="T63" fmla="*/ 2147483647 h 3495"/>
                <a:gd name="T64" fmla="*/ 2147483647 w 2957"/>
                <a:gd name="T65" fmla="*/ 2147483647 h 3495"/>
                <a:gd name="T66" fmla="*/ 2147483647 w 2957"/>
                <a:gd name="T67" fmla="*/ 2147483647 h 3495"/>
                <a:gd name="T68" fmla="*/ 2147483647 w 2957"/>
                <a:gd name="T69" fmla="*/ 2147483647 h 3495"/>
                <a:gd name="T70" fmla="*/ 2147483647 w 2957"/>
                <a:gd name="T71" fmla="*/ 2147483647 h 3495"/>
                <a:gd name="T72" fmla="*/ 2147483647 w 2957"/>
                <a:gd name="T73" fmla="*/ 2147483647 h 3495"/>
                <a:gd name="T74" fmla="*/ 2147483647 w 2957"/>
                <a:gd name="T75" fmla="*/ 2147483647 h 3495"/>
                <a:gd name="T76" fmla="*/ 2147483647 w 2957"/>
                <a:gd name="T77" fmla="*/ 2147483647 h 3495"/>
                <a:gd name="T78" fmla="*/ 2147483647 w 2957"/>
                <a:gd name="T79" fmla="*/ 2147483647 h 3495"/>
                <a:gd name="T80" fmla="*/ 2147483647 w 2957"/>
                <a:gd name="T81" fmla="*/ 2147483647 h 3495"/>
                <a:gd name="T82" fmla="*/ 2147483647 w 2957"/>
                <a:gd name="T83" fmla="*/ 2147483647 h 3495"/>
                <a:gd name="T84" fmla="*/ 2147483647 w 2957"/>
                <a:gd name="T85" fmla="*/ 2147483647 h 3495"/>
                <a:gd name="T86" fmla="*/ 2147483647 w 2957"/>
                <a:gd name="T87" fmla="*/ 2147483647 h 3495"/>
                <a:gd name="T88" fmla="*/ 2147483647 w 2957"/>
                <a:gd name="T89" fmla="*/ 2147483647 h 3495"/>
                <a:gd name="T90" fmla="*/ 2147483647 w 2957"/>
                <a:gd name="T91" fmla="*/ 2147483647 h 3495"/>
                <a:gd name="T92" fmla="*/ 2147483647 w 2957"/>
                <a:gd name="T93" fmla="*/ 2147483647 h 3495"/>
                <a:gd name="T94" fmla="*/ 2147483647 w 2957"/>
                <a:gd name="T95" fmla="*/ 2147483647 h 3495"/>
                <a:gd name="T96" fmla="*/ 2147483647 w 2957"/>
                <a:gd name="T97" fmla="*/ 2147483647 h 3495"/>
                <a:gd name="T98" fmla="*/ 2147483647 w 2957"/>
                <a:gd name="T99" fmla="*/ 2147483647 h 3495"/>
                <a:gd name="T100" fmla="*/ 2147483647 w 2957"/>
                <a:gd name="T101" fmla="*/ 2147483647 h 3495"/>
                <a:gd name="T102" fmla="*/ 2147483647 w 2957"/>
                <a:gd name="T103" fmla="*/ 2147483647 h 3495"/>
                <a:gd name="T104" fmla="*/ 2147483647 w 2957"/>
                <a:gd name="T105" fmla="*/ 2147483647 h 3495"/>
                <a:gd name="T106" fmla="*/ 2147483647 w 2957"/>
                <a:gd name="T107" fmla="*/ 2147483647 h 3495"/>
                <a:gd name="T108" fmla="*/ 2147483647 w 2957"/>
                <a:gd name="T109" fmla="*/ 2147483647 h 349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957"/>
                <a:gd name="T166" fmla="*/ 0 h 3495"/>
                <a:gd name="T167" fmla="*/ 2957 w 2957"/>
                <a:gd name="T168" fmla="*/ 3495 h 349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957" h="3495">
                  <a:moveTo>
                    <a:pt x="131" y="1049"/>
                  </a:moveTo>
                  <a:lnTo>
                    <a:pt x="130" y="1056"/>
                  </a:lnTo>
                  <a:lnTo>
                    <a:pt x="126" y="1075"/>
                  </a:lnTo>
                  <a:lnTo>
                    <a:pt x="121" y="1105"/>
                  </a:lnTo>
                  <a:lnTo>
                    <a:pt x="114" y="1146"/>
                  </a:lnTo>
                  <a:lnTo>
                    <a:pt x="106" y="1196"/>
                  </a:lnTo>
                  <a:lnTo>
                    <a:pt x="95" y="1255"/>
                  </a:lnTo>
                  <a:lnTo>
                    <a:pt x="85" y="1320"/>
                  </a:lnTo>
                  <a:lnTo>
                    <a:pt x="75" y="1391"/>
                  </a:lnTo>
                  <a:lnTo>
                    <a:pt x="63" y="1468"/>
                  </a:lnTo>
                  <a:lnTo>
                    <a:pt x="53" y="1549"/>
                  </a:lnTo>
                  <a:lnTo>
                    <a:pt x="41" y="1633"/>
                  </a:lnTo>
                  <a:lnTo>
                    <a:pt x="31" y="1719"/>
                  </a:lnTo>
                  <a:lnTo>
                    <a:pt x="21" y="1805"/>
                  </a:lnTo>
                  <a:lnTo>
                    <a:pt x="13" y="1893"/>
                  </a:lnTo>
                  <a:lnTo>
                    <a:pt x="7" y="1978"/>
                  </a:lnTo>
                  <a:lnTo>
                    <a:pt x="2" y="2062"/>
                  </a:lnTo>
                  <a:lnTo>
                    <a:pt x="0" y="2114"/>
                  </a:lnTo>
                  <a:lnTo>
                    <a:pt x="1" y="2167"/>
                  </a:lnTo>
                  <a:lnTo>
                    <a:pt x="4" y="2220"/>
                  </a:lnTo>
                  <a:lnTo>
                    <a:pt x="9" y="2274"/>
                  </a:lnTo>
                  <a:lnTo>
                    <a:pt x="17" y="2329"/>
                  </a:lnTo>
                  <a:lnTo>
                    <a:pt x="27" y="2384"/>
                  </a:lnTo>
                  <a:lnTo>
                    <a:pt x="39" y="2439"/>
                  </a:lnTo>
                  <a:lnTo>
                    <a:pt x="55" y="2494"/>
                  </a:lnTo>
                  <a:lnTo>
                    <a:pt x="72" y="2549"/>
                  </a:lnTo>
                  <a:lnTo>
                    <a:pt x="91" y="2604"/>
                  </a:lnTo>
                  <a:lnTo>
                    <a:pt x="114" y="2658"/>
                  </a:lnTo>
                  <a:lnTo>
                    <a:pt x="138" y="2712"/>
                  </a:lnTo>
                  <a:lnTo>
                    <a:pt x="165" y="2766"/>
                  </a:lnTo>
                  <a:lnTo>
                    <a:pt x="194" y="2818"/>
                  </a:lnTo>
                  <a:lnTo>
                    <a:pt x="226" y="2870"/>
                  </a:lnTo>
                  <a:lnTo>
                    <a:pt x="260" y="2920"/>
                  </a:lnTo>
                  <a:lnTo>
                    <a:pt x="297" y="2970"/>
                  </a:lnTo>
                  <a:lnTo>
                    <a:pt x="337" y="3017"/>
                  </a:lnTo>
                  <a:lnTo>
                    <a:pt x="378" y="3063"/>
                  </a:lnTo>
                  <a:lnTo>
                    <a:pt x="423" y="3108"/>
                  </a:lnTo>
                  <a:lnTo>
                    <a:pt x="469" y="3152"/>
                  </a:lnTo>
                  <a:lnTo>
                    <a:pt x="519" y="3192"/>
                  </a:lnTo>
                  <a:lnTo>
                    <a:pt x="571" y="3231"/>
                  </a:lnTo>
                  <a:lnTo>
                    <a:pt x="626" y="3269"/>
                  </a:lnTo>
                  <a:lnTo>
                    <a:pt x="683" y="3303"/>
                  </a:lnTo>
                  <a:lnTo>
                    <a:pt x="742" y="3335"/>
                  </a:lnTo>
                  <a:lnTo>
                    <a:pt x="804" y="3364"/>
                  </a:lnTo>
                  <a:lnTo>
                    <a:pt x="869" y="3392"/>
                  </a:lnTo>
                  <a:lnTo>
                    <a:pt x="936" y="3415"/>
                  </a:lnTo>
                  <a:lnTo>
                    <a:pt x="1007" y="3437"/>
                  </a:lnTo>
                  <a:lnTo>
                    <a:pt x="1080" y="3455"/>
                  </a:lnTo>
                  <a:lnTo>
                    <a:pt x="1155" y="3469"/>
                  </a:lnTo>
                  <a:lnTo>
                    <a:pt x="1249" y="3483"/>
                  </a:lnTo>
                  <a:lnTo>
                    <a:pt x="1343" y="3491"/>
                  </a:lnTo>
                  <a:lnTo>
                    <a:pt x="1436" y="3495"/>
                  </a:lnTo>
                  <a:lnTo>
                    <a:pt x="1528" y="3493"/>
                  </a:lnTo>
                  <a:lnTo>
                    <a:pt x="1619" y="3487"/>
                  </a:lnTo>
                  <a:lnTo>
                    <a:pt x="1709" y="3475"/>
                  </a:lnTo>
                  <a:lnTo>
                    <a:pt x="1798" y="3459"/>
                  </a:lnTo>
                  <a:lnTo>
                    <a:pt x="1884" y="3439"/>
                  </a:lnTo>
                  <a:lnTo>
                    <a:pt x="1970" y="3413"/>
                  </a:lnTo>
                  <a:lnTo>
                    <a:pt x="2052" y="3384"/>
                  </a:lnTo>
                  <a:lnTo>
                    <a:pt x="2133" y="3350"/>
                  </a:lnTo>
                  <a:lnTo>
                    <a:pt x="2211" y="3312"/>
                  </a:lnTo>
                  <a:lnTo>
                    <a:pt x="2286" y="3269"/>
                  </a:lnTo>
                  <a:lnTo>
                    <a:pt x="2359" y="3222"/>
                  </a:lnTo>
                  <a:lnTo>
                    <a:pt x="2428" y="3172"/>
                  </a:lnTo>
                  <a:lnTo>
                    <a:pt x="2494" y="3117"/>
                  </a:lnTo>
                  <a:lnTo>
                    <a:pt x="2556" y="3058"/>
                  </a:lnTo>
                  <a:lnTo>
                    <a:pt x="2615" y="2996"/>
                  </a:lnTo>
                  <a:lnTo>
                    <a:pt x="2670" y="2930"/>
                  </a:lnTo>
                  <a:lnTo>
                    <a:pt x="2720" y="2860"/>
                  </a:lnTo>
                  <a:lnTo>
                    <a:pt x="2767" y="2786"/>
                  </a:lnTo>
                  <a:lnTo>
                    <a:pt x="2809" y="2710"/>
                  </a:lnTo>
                  <a:lnTo>
                    <a:pt x="2845" y="2630"/>
                  </a:lnTo>
                  <a:lnTo>
                    <a:pt x="2878" y="2545"/>
                  </a:lnTo>
                  <a:lnTo>
                    <a:pt x="2905" y="2459"/>
                  </a:lnTo>
                  <a:lnTo>
                    <a:pt x="2927" y="2368"/>
                  </a:lnTo>
                  <a:lnTo>
                    <a:pt x="2943" y="2275"/>
                  </a:lnTo>
                  <a:lnTo>
                    <a:pt x="2953" y="2179"/>
                  </a:lnTo>
                  <a:lnTo>
                    <a:pt x="2957" y="2079"/>
                  </a:lnTo>
                  <a:lnTo>
                    <a:pt x="2955" y="1977"/>
                  </a:lnTo>
                  <a:lnTo>
                    <a:pt x="2947" y="1872"/>
                  </a:lnTo>
                  <a:lnTo>
                    <a:pt x="2933" y="1764"/>
                  </a:lnTo>
                  <a:lnTo>
                    <a:pt x="2918" y="1677"/>
                  </a:lnTo>
                  <a:lnTo>
                    <a:pt x="2900" y="1590"/>
                  </a:lnTo>
                  <a:lnTo>
                    <a:pt x="2881" y="1503"/>
                  </a:lnTo>
                  <a:lnTo>
                    <a:pt x="2861" y="1416"/>
                  </a:lnTo>
                  <a:lnTo>
                    <a:pt x="2849" y="1374"/>
                  </a:lnTo>
                  <a:lnTo>
                    <a:pt x="2837" y="1331"/>
                  </a:lnTo>
                  <a:lnTo>
                    <a:pt x="2825" y="1288"/>
                  </a:lnTo>
                  <a:lnTo>
                    <a:pt x="2813" y="1245"/>
                  </a:lnTo>
                  <a:lnTo>
                    <a:pt x="2799" y="1203"/>
                  </a:lnTo>
                  <a:lnTo>
                    <a:pt x="2785" y="1160"/>
                  </a:lnTo>
                  <a:lnTo>
                    <a:pt x="2771" y="1118"/>
                  </a:lnTo>
                  <a:lnTo>
                    <a:pt x="2757" y="1076"/>
                  </a:lnTo>
                  <a:lnTo>
                    <a:pt x="2741" y="1035"/>
                  </a:lnTo>
                  <a:lnTo>
                    <a:pt x="2725" y="994"/>
                  </a:lnTo>
                  <a:lnTo>
                    <a:pt x="2709" y="952"/>
                  </a:lnTo>
                  <a:lnTo>
                    <a:pt x="2692" y="912"/>
                  </a:lnTo>
                  <a:lnTo>
                    <a:pt x="2674" y="872"/>
                  </a:lnTo>
                  <a:lnTo>
                    <a:pt x="2656" y="831"/>
                  </a:lnTo>
                  <a:lnTo>
                    <a:pt x="2637" y="791"/>
                  </a:lnTo>
                  <a:lnTo>
                    <a:pt x="2617" y="753"/>
                  </a:lnTo>
                  <a:lnTo>
                    <a:pt x="2597" y="713"/>
                  </a:lnTo>
                  <a:lnTo>
                    <a:pt x="2576" y="674"/>
                  </a:lnTo>
                  <a:lnTo>
                    <a:pt x="2555" y="637"/>
                  </a:lnTo>
                  <a:lnTo>
                    <a:pt x="2533" y="599"/>
                  </a:lnTo>
                  <a:lnTo>
                    <a:pt x="2510" y="561"/>
                  </a:lnTo>
                  <a:lnTo>
                    <a:pt x="2487" y="525"/>
                  </a:lnTo>
                  <a:lnTo>
                    <a:pt x="2463" y="488"/>
                  </a:lnTo>
                  <a:lnTo>
                    <a:pt x="2439" y="453"/>
                  </a:lnTo>
                  <a:lnTo>
                    <a:pt x="2416" y="420"/>
                  </a:lnTo>
                  <a:lnTo>
                    <a:pt x="2392" y="390"/>
                  </a:lnTo>
                  <a:lnTo>
                    <a:pt x="2369" y="362"/>
                  </a:lnTo>
                  <a:lnTo>
                    <a:pt x="2345" y="334"/>
                  </a:lnTo>
                  <a:lnTo>
                    <a:pt x="2322" y="310"/>
                  </a:lnTo>
                  <a:lnTo>
                    <a:pt x="2299" y="287"/>
                  </a:lnTo>
                  <a:lnTo>
                    <a:pt x="2274" y="265"/>
                  </a:lnTo>
                  <a:lnTo>
                    <a:pt x="2251" y="245"/>
                  </a:lnTo>
                  <a:lnTo>
                    <a:pt x="2226" y="227"/>
                  </a:lnTo>
                  <a:lnTo>
                    <a:pt x="2203" y="209"/>
                  </a:lnTo>
                  <a:lnTo>
                    <a:pt x="2178" y="193"/>
                  </a:lnTo>
                  <a:lnTo>
                    <a:pt x="2153" y="179"/>
                  </a:lnTo>
                  <a:lnTo>
                    <a:pt x="2129" y="166"/>
                  </a:lnTo>
                  <a:lnTo>
                    <a:pt x="2103" y="152"/>
                  </a:lnTo>
                  <a:lnTo>
                    <a:pt x="2078" y="141"/>
                  </a:lnTo>
                  <a:lnTo>
                    <a:pt x="2051" y="131"/>
                  </a:lnTo>
                  <a:lnTo>
                    <a:pt x="2025" y="121"/>
                  </a:lnTo>
                  <a:lnTo>
                    <a:pt x="1997" y="112"/>
                  </a:lnTo>
                  <a:lnTo>
                    <a:pt x="1970" y="103"/>
                  </a:lnTo>
                  <a:lnTo>
                    <a:pt x="1942" y="95"/>
                  </a:lnTo>
                  <a:lnTo>
                    <a:pt x="1884" y="82"/>
                  </a:lnTo>
                  <a:lnTo>
                    <a:pt x="1824" y="69"/>
                  </a:lnTo>
                  <a:lnTo>
                    <a:pt x="1761" y="58"/>
                  </a:lnTo>
                  <a:lnTo>
                    <a:pt x="1696" y="45"/>
                  </a:lnTo>
                  <a:lnTo>
                    <a:pt x="1627" y="34"/>
                  </a:lnTo>
                  <a:lnTo>
                    <a:pt x="1554" y="21"/>
                  </a:lnTo>
                  <a:lnTo>
                    <a:pt x="1492" y="11"/>
                  </a:lnTo>
                  <a:lnTo>
                    <a:pt x="1431" y="4"/>
                  </a:lnTo>
                  <a:lnTo>
                    <a:pt x="1369" y="1"/>
                  </a:lnTo>
                  <a:lnTo>
                    <a:pt x="1309" y="0"/>
                  </a:lnTo>
                  <a:lnTo>
                    <a:pt x="1249" y="3"/>
                  </a:lnTo>
                  <a:lnTo>
                    <a:pt x="1190" y="8"/>
                  </a:lnTo>
                  <a:lnTo>
                    <a:pt x="1131" y="16"/>
                  </a:lnTo>
                  <a:lnTo>
                    <a:pt x="1074" y="27"/>
                  </a:lnTo>
                  <a:lnTo>
                    <a:pt x="1017" y="41"/>
                  </a:lnTo>
                  <a:lnTo>
                    <a:pt x="961" y="59"/>
                  </a:lnTo>
                  <a:lnTo>
                    <a:pt x="906" y="78"/>
                  </a:lnTo>
                  <a:lnTo>
                    <a:pt x="853" y="100"/>
                  </a:lnTo>
                  <a:lnTo>
                    <a:pt x="800" y="125"/>
                  </a:lnTo>
                  <a:lnTo>
                    <a:pt x="749" y="152"/>
                  </a:lnTo>
                  <a:lnTo>
                    <a:pt x="699" y="183"/>
                  </a:lnTo>
                  <a:lnTo>
                    <a:pt x="651" y="215"/>
                  </a:lnTo>
                  <a:lnTo>
                    <a:pt x="604" y="251"/>
                  </a:lnTo>
                  <a:lnTo>
                    <a:pt x="560" y="289"/>
                  </a:lnTo>
                  <a:lnTo>
                    <a:pt x="516" y="328"/>
                  </a:lnTo>
                  <a:lnTo>
                    <a:pt x="474" y="371"/>
                  </a:lnTo>
                  <a:lnTo>
                    <a:pt x="433" y="416"/>
                  </a:lnTo>
                  <a:lnTo>
                    <a:pt x="396" y="463"/>
                  </a:lnTo>
                  <a:lnTo>
                    <a:pt x="359" y="513"/>
                  </a:lnTo>
                  <a:lnTo>
                    <a:pt x="325" y="563"/>
                  </a:lnTo>
                  <a:lnTo>
                    <a:pt x="293" y="617"/>
                  </a:lnTo>
                  <a:lnTo>
                    <a:pt x="262" y="673"/>
                  </a:lnTo>
                  <a:lnTo>
                    <a:pt x="235" y="731"/>
                  </a:lnTo>
                  <a:lnTo>
                    <a:pt x="209" y="790"/>
                  </a:lnTo>
                  <a:lnTo>
                    <a:pt x="186" y="853"/>
                  </a:lnTo>
                  <a:lnTo>
                    <a:pt x="165" y="917"/>
                  </a:lnTo>
                  <a:lnTo>
                    <a:pt x="146" y="982"/>
                  </a:lnTo>
                  <a:lnTo>
                    <a:pt x="131" y="1049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Freeform 177"/>
            <p:cNvSpPr>
              <a:spLocks/>
            </p:cNvSpPr>
            <p:nvPr/>
          </p:nvSpPr>
          <p:spPr bwMode="auto">
            <a:xfrm>
              <a:off x="2638426" y="87313"/>
              <a:ext cx="212725" cy="347663"/>
            </a:xfrm>
            <a:custGeom>
              <a:avLst/>
              <a:gdLst>
                <a:gd name="T0" fmla="*/ 2147483647 w 2006"/>
                <a:gd name="T1" fmla="*/ 2147483647 h 3282"/>
                <a:gd name="T2" fmla="*/ 2147483647 w 2006"/>
                <a:gd name="T3" fmla="*/ 2147483647 h 3282"/>
                <a:gd name="T4" fmla="*/ 2147483647 w 2006"/>
                <a:gd name="T5" fmla="*/ 2147483647 h 3282"/>
                <a:gd name="T6" fmla="*/ 2147483647 w 2006"/>
                <a:gd name="T7" fmla="*/ 2147483647 h 3282"/>
                <a:gd name="T8" fmla="*/ 2147483647 w 2006"/>
                <a:gd name="T9" fmla="*/ 2147483647 h 3282"/>
                <a:gd name="T10" fmla="*/ 2147483647 w 2006"/>
                <a:gd name="T11" fmla="*/ 2147483647 h 3282"/>
                <a:gd name="T12" fmla="*/ 2147483647 w 2006"/>
                <a:gd name="T13" fmla="*/ 2147483647 h 3282"/>
                <a:gd name="T14" fmla="*/ 2147483647 w 2006"/>
                <a:gd name="T15" fmla="*/ 2147483647 h 3282"/>
                <a:gd name="T16" fmla="*/ 2147483647 w 2006"/>
                <a:gd name="T17" fmla="*/ 2147483647 h 3282"/>
                <a:gd name="T18" fmla="*/ 2147483647 w 2006"/>
                <a:gd name="T19" fmla="*/ 2147483647 h 3282"/>
                <a:gd name="T20" fmla="*/ 2147483647 w 2006"/>
                <a:gd name="T21" fmla="*/ 0 h 3282"/>
                <a:gd name="T22" fmla="*/ 2147483647 w 2006"/>
                <a:gd name="T23" fmla="*/ 2147483647 h 3282"/>
                <a:gd name="T24" fmla="*/ 2147483647 w 2006"/>
                <a:gd name="T25" fmla="*/ 2147483647 h 3282"/>
                <a:gd name="T26" fmla="*/ 2147483647 w 2006"/>
                <a:gd name="T27" fmla="*/ 2147483647 h 3282"/>
                <a:gd name="T28" fmla="*/ 2147483647 w 2006"/>
                <a:gd name="T29" fmla="*/ 2147483647 h 3282"/>
                <a:gd name="T30" fmla="*/ 2147483647 w 2006"/>
                <a:gd name="T31" fmla="*/ 2147483647 h 3282"/>
                <a:gd name="T32" fmla="*/ 2147483647 w 2006"/>
                <a:gd name="T33" fmla="*/ 2147483647 h 3282"/>
                <a:gd name="T34" fmla="*/ 2147483647 w 2006"/>
                <a:gd name="T35" fmla="*/ 2147483647 h 3282"/>
                <a:gd name="T36" fmla="*/ 2147483647 w 2006"/>
                <a:gd name="T37" fmla="*/ 2147483647 h 3282"/>
                <a:gd name="T38" fmla="*/ 2147483647 w 2006"/>
                <a:gd name="T39" fmla="*/ 2147483647 h 3282"/>
                <a:gd name="T40" fmla="*/ 2147483647 w 2006"/>
                <a:gd name="T41" fmla="*/ 2147483647 h 3282"/>
                <a:gd name="T42" fmla="*/ 2147483647 w 2006"/>
                <a:gd name="T43" fmla="*/ 2147483647 h 3282"/>
                <a:gd name="T44" fmla="*/ 2147483647 w 2006"/>
                <a:gd name="T45" fmla="*/ 2147483647 h 3282"/>
                <a:gd name="T46" fmla="*/ 2147483647 w 2006"/>
                <a:gd name="T47" fmla="*/ 2147483647 h 3282"/>
                <a:gd name="T48" fmla="*/ 2147483647 w 2006"/>
                <a:gd name="T49" fmla="*/ 2147483647 h 3282"/>
                <a:gd name="T50" fmla="*/ 2147483647 w 2006"/>
                <a:gd name="T51" fmla="*/ 2147483647 h 3282"/>
                <a:gd name="T52" fmla="*/ 2147483647 w 2006"/>
                <a:gd name="T53" fmla="*/ 2147483647 h 3282"/>
                <a:gd name="T54" fmla="*/ 2147483647 w 2006"/>
                <a:gd name="T55" fmla="*/ 2147483647 h 3282"/>
                <a:gd name="T56" fmla="*/ 2147483647 w 2006"/>
                <a:gd name="T57" fmla="*/ 2147483647 h 3282"/>
                <a:gd name="T58" fmla="*/ 2147483647 w 2006"/>
                <a:gd name="T59" fmla="*/ 2147483647 h 3282"/>
                <a:gd name="T60" fmla="*/ 2147483647 w 2006"/>
                <a:gd name="T61" fmla="*/ 2147483647 h 3282"/>
                <a:gd name="T62" fmla="*/ 2147483647 w 2006"/>
                <a:gd name="T63" fmla="*/ 2147483647 h 3282"/>
                <a:gd name="T64" fmla="*/ 2147483647 w 2006"/>
                <a:gd name="T65" fmla="*/ 2147483647 h 3282"/>
                <a:gd name="T66" fmla="*/ 2147483647 w 2006"/>
                <a:gd name="T67" fmla="*/ 2147483647 h 3282"/>
                <a:gd name="T68" fmla="*/ 2147483647 w 2006"/>
                <a:gd name="T69" fmla="*/ 2147483647 h 3282"/>
                <a:gd name="T70" fmla="*/ 2147483647 w 2006"/>
                <a:gd name="T71" fmla="*/ 2147483647 h 3282"/>
                <a:gd name="T72" fmla="*/ 2147483647 w 2006"/>
                <a:gd name="T73" fmla="*/ 2147483647 h 3282"/>
                <a:gd name="T74" fmla="*/ 2147483647 w 2006"/>
                <a:gd name="T75" fmla="*/ 2147483647 h 3282"/>
                <a:gd name="T76" fmla="*/ 2147483647 w 2006"/>
                <a:gd name="T77" fmla="*/ 2147483647 h 3282"/>
                <a:gd name="T78" fmla="*/ 2147483647 w 2006"/>
                <a:gd name="T79" fmla="*/ 2147483647 h 3282"/>
                <a:gd name="T80" fmla="*/ 2147483647 w 2006"/>
                <a:gd name="T81" fmla="*/ 2147483647 h 3282"/>
                <a:gd name="T82" fmla="*/ 2147483647 w 2006"/>
                <a:gd name="T83" fmla="*/ 2147483647 h 3282"/>
                <a:gd name="T84" fmla="*/ 2147483647 w 2006"/>
                <a:gd name="T85" fmla="*/ 2147483647 h 3282"/>
                <a:gd name="T86" fmla="*/ 2147483647 w 2006"/>
                <a:gd name="T87" fmla="*/ 2147483647 h 3282"/>
                <a:gd name="T88" fmla="*/ 2147483647 w 2006"/>
                <a:gd name="T89" fmla="*/ 2147483647 h 3282"/>
                <a:gd name="T90" fmla="*/ 2147483647 w 2006"/>
                <a:gd name="T91" fmla="*/ 2147483647 h 3282"/>
                <a:gd name="T92" fmla="*/ 2147483647 w 2006"/>
                <a:gd name="T93" fmla="*/ 2147483647 h 32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06"/>
                <a:gd name="T142" fmla="*/ 0 h 3282"/>
                <a:gd name="T143" fmla="*/ 2006 w 2006"/>
                <a:gd name="T144" fmla="*/ 3282 h 32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06" h="3282">
                  <a:moveTo>
                    <a:pt x="1117" y="2896"/>
                  </a:moveTo>
                  <a:lnTo>
                    <a:pt x="1201" y="2836"/>
                  </a:lnTo>
                  <a:lnTo>
                    <a:pt x="1277" y="2771"/>
                  </a:lnTo>
                  <a:lnTo>
                    <a:pt x="1348" y="2702"/>
                  </a:lnTo>
                  <a:lnTo>
                    <a:pt x="1413" y="2629"/>
                  </a:lnTo>
                  <a:lnTo>
                    <a:pt x="1472" y="2553"/>
                  </a:lnTo>
                  <a:lnTo>
                    <a:pt x="1525" y="2474"/>
                  </a:lnTo>
                  <a:lnTo>
                    <a:pt x="1573" y="2391"/>
                  </a:lnTo>
                  <a:lnTo>
                    <a:pt x="1614" y="2306"/>
                  </a:lnTo>
                  <a:lnTo>
                    <a:pt x="1651" y="2218"/>
                  </a:lnTo>
                  <a:lnTo>
                    <a:pt x="1681" y="2128"/>
                  </a:lnTo>
                  <a:lnTo>
                    <a:pt x="1708" y="2035"/>
                  </a:lnTo>
                  <a:lnTo>
                    <a:pt x="1729" y="1940"/>
                  </a:lnTo>
                  <a:lnTo>
                    <a:pt x="1745" y="1845"/>
                  </a:lnTo>
                  <a:lnTo>
                    <a:pt x="1756" y="1747"/>
                  </a:lnTo>
                  <a:lnTo>
                    <a:pt x="1762" y="1648"/>
                  </a:lnTo>
                  <a:lnTo>
                    <a:pt x="1764" y="1547"/>
                  </a:lnTo>
                  <a:lnTo>
                    <a:pt x="1762" y="1448"/>
                  </a:lnTo>
                  <a:lnTo>
                    <a:pt x="1755" y="1346"/>
                  </a:lnTo>
                  <a:lnTo>
                    <a:pt x="1743" y="1245"/>
                  </a:lnTo>
                  <a:lnTo>
                    <a:pt x="1727" y="1143"/>
                  </a:lnTo>
                  <a:lnTo>
                    <a:pt x="1708" y="1042"/>
                  </a:lnTo>
                  <a:lnTo>
                    <a:pt x="1685" y="941"/>
                  </a:lnTo>
                  <a:lnTo>
                    <a:pt x="1657" y="840"/>
                  </a:lnTo>
                  <a:lnTo>
                    <a:pt x="1625" y="740"/>
                  </a:lnTo>
                  <a:lnTo>
                    <a:pt x="1591" y="642"/>
                  </a:lnTo>
                  <a:lnTo>
                    <a:pt x="1553" y="545"/>
                  </a:lnTo>
                  <a:lnTo>
                    <a:pt x="1511" y="449"/>
                  </a:lnTo>
                  <a:lnTo>
                    <a:pt x="1467" y="355"/>
                  </a:lnTo>
                  <a:lnTo>
                    <a:pt x="1419" y="263"/>
                  </a:lnTo>
                  <a:lnTo>
                    <a:pt x="1368" y="172"/>
                  </a:lnTo>
                  <a:lnTo>
                    <a:pt x="1314" y="85"/>
                  </a:lnTo>
                  <a:lnTo>
                    <a:pt x="1257" y="0"/>
                  </a:lnTo>
                  <a:lnTo>
                    <a:pt x="1286" y="22"/>
                  </a:lnTo>
                  <a:lnTo>
                    <a:pt x="1316" y="46"/>
                  </a:lnTo>
                  <a:lnTo>
                    <a:pt x="1344" y="72"/>
                  </a:lnTo>
                  <a:lnTo>
                    <a:pt x="1373" y="100"/>
                  </a:lnTo>
                  <a:lnTo>
                    <a:pt x="1403" y="131"/>
                  </a:lnTo>
                  <a:lnTo>
                    <a:pt x="1431" y="164"/>
                  </a:lnTo>
                  <a:lnTo>
                    <a:pt x="1460" y="201"/>
                  </a:lnTo>
                  <a:lnTo>
                    <a:pt x="1488" y="240"/>
                  </a:lnTo>
                  <a:lnTo>
                    <a:pt x="1512" y="275"/>
                  </a:lnTo>
                  <a:lnTo>
                    <a:pt x="1536" y="312"/>
                  </a:lnTo>
                  <a:lnTo>
                    <a:pt x="1559" y="348"/>
                  </a:lnTo>
                  <a:lnTo>
                    <a:pt x="1582" y="386"/>
                  </a:lnTo>
                  <a:lnTo>
                    <a:pt x="1604" y="424"/>
                  </a:lnTo>
                  <a:lnTo>
                    <a:pt x="1625" y="461"/>
                  </a:lnTo>
                  <a:lnTo>
                    <a:pt x="1646" y="500"/>
                  </a:lnTo>
                  <a:lnTo>
                    <a:pt x="1666" y="540"/>
                  </a:lnTo>
                  <a:lnTo>
                    <a:pt x="1686" y="578"/>
                  </a:lnTo>
                  <a:lnTo>
                    <a:pt x="1705" y="618"/>
                  </a:lnTo>
                  <a:lnTo>
                    <a:pt x="1723" y="659"/>
                  </a:lnTo>
                  <a:lnTo>
                    <a:pt x="1741" y="699"/>
                  </a:lnTo>
                  <a:lnTo>
                    <a:pt x="1758" y="739"/>
                  </a:lnTo>
                  <a:lnTo>
                    <a:pt x="1774" y="781"/>
                  </a:lnTo>
                  <a:lnTo>
                    <a:pt x="1790" y="822"/>
                  </a:lnTo>
                  <a:lnTo>
                    <a:pt x="1806" y="863"/>
                  </a:lnTo>
                  <a:lnTo>
                    <a:pt x="1820" y="905"/>
                  </a:lnTo>
                  <a:lnTo>
                    <a:pt x="1834" y="947"/>
                  </a:lnTo>
                  <a:lnTo>
                    <a:pt x="1848" y="990"/>
                  </a:lnTo>
                  <a:lnTo>
                    <a:pt x="1862" y="1032"/>
                  </a:lnTo>
                  <a:lnTo>
                    <a:pt x="1874" y="1075"/>
                  </a:lnTo>
                  <a:lnTo>
                    <a:pt x="1886" y="1118"/>
                  </a:lnTo>
                  <a:lnTo>
                    <a:pt x="1898" y="1161"/>
                  </a:lnTo>
                  <a:lnTo>
                    <a:pt x="1910" y="1203"/>
                  </a:lnTo>
                  <a:lnTo>
                    <a:pt x="1930" y="1290"/>
                  </a:lnTo>
                  <a:lnTo>
                    <a:pt x="1949" y="1377"/>
                  </a:lnTo>
                  <a:lnTo>
                    <a:pt x="1967" y="1464"/>
                  </a:lnTo>
                  <a:lnTo>
                    <a:pt x="1982" y="1551"/>
                  </a:lnTo>
                  <a:lnTo>
                    <a:pt x="1996" y="1659"/>
                  </a:lnTo>
                  <a:lnTo>
                    <a:pt x="2004" y="1764"/>
                  </a:lnTo>
                  <a:lnTo>
                    <a:pt x="2006" y="1866"/>
                  </a:lnTo>
                  <a:lnTo>
                    <a:pt x="2002" y="1966"/>
                  </a:lnTo>
                  <a:lnTo>
                    <a:pt x="1992" y="2062"/>
                  </a:lnTo>
                  <a:lnTo>
                    <a:pt x="1976" y="2155"/>
                  </a:lnTo>
                  <a:lnTo>
                    <a:pt x="1954" y="2246"/>
                  </a:lnTo>
                  <a:lnTo>
                    <a:pt x="1927" y="2332"/>
                  </a:lnTo>
                  <a:lnTo>
                    <a:pt x="1894" y="2417"/>
                  </a:lnTo>
                  <a:lnTo>
                    <a:pt x="1858" y="2497"/>
                  </a:lnTo>
                  <a:lnTo>
                    <a:pt x="1816" y="2573"/>
                  </a:lnTo>
                  <a:lnTo>
                    <a:pt x="1769" y="2647"/>
                  </a:lnTo>
                  <a:lnTo>
                    <a:pt x="1719" y="2717"/>
                  </a:lnTo>
                  <a:lnTo>
                    <a:pt x="1664" y="2783"/>
                  </a:lnTo>
                  <a:lnTo>
                    <a:pt x="1605" y="2845"/>
                  </a:lnTo>
                  <a:lnTo>
                    <a:pt x="1543" y="2904"/>
                  </a:lnTo>
                  <a:lnTo>
                    <a:pt x="1477" y="2959"/>
                  </a:lnTo>
                  <a:lnTo>
                    <a:pt x="1408" y="3009"/>
                  </a:lnTo>
                  <a:lnTo>
                    <a:pt x="1335" y="3056"/>
                  </a:lnTo>
                  <a:lnTo>
                    <a:pt x="1260" y="3099"/>
                  </a:lnTo>
                  <a:lnTo>
                    <a:pt x="1182" y="3137"/>
                  </a:lnTo>
                  <a:lnTo>
                    <a:pt x="1101" y="3171"/>
                  </a:lnTo>
                  <a:lnTo>
                    <a:pt x="1019" y="3200"/>
                  </a:lnTo>
                  <a:lnTo>
                    <a:pt x="933" y="3226"/>
                  </a:lnTo>
                  <a:lnTo>
                    <a:pt x="847" y="3246"/>
                  </a:lnTo>
                  <a:lnTo>
                    <a:pt x="758" y="3262"/>
                  </a:lnTo>
                  <a:lnTo>
                    <a:pt x="668" y="3274"/>
                  </a:lnTo>
                  <a:lnTo>
                    <a:pt x="577" y="3280"/>
                  </a:lnTo>
                  <a:lnTo>
                    <a:pt x="485" y="3282"/>
                  </a:lnTo>
                  <a:lnTo>
                    <a:pt x="392" y="3278"/>
                  </a:lnTo>
                  <a:lnTo>
                    <a:pt x="298" y="3270"/>
                  </a:lnTo>
                  <a:lnTo>
                    <a:pt x="204" y="3256"/>
                  </a:lnTo>
                  <a:lnTo>
                    <a:pt x="177" y="3251"/>
                  </a:lnTo>
                  <a:lnTo>
                    <a:pt x="151" y="3246"/>
                  </a:lnTo>
                  <a:lnTo>
                    <a:pt x="125" y="3240"/>
                  </a:lnTo>
                  <a:lnTo>
                    <a:pt x="99" y="3234"/>
                  </a:lnTo>
                  <a:lnTo>
                    <a:pt x="74" y="3227"/>
                  </a:lnTo>
                  <a:lnTo>
                    <a:pt x="48" y="3220"/>
                  </a:lnTo>
                  <a:lnTo>
                    <a:pt x="24" y="3213"/>
                  </a:lnTo>
                  <a:lnTo>
                    <a:pt x="0" y="3204"/>
                  </a:lnTo>
                  <a:lnTo>
                    <a:pt x="35" y="3208"/>
                  </a:lnTo>
                  <a:lnTo>
                    <a:pt x="72" y="3211"/>
                  </a:lnTo>
                  <a:lnTo>
                    <a:pt x="107" y="3214"/>
                  </a:lnTo>
                  <a:lnTo>
                    <a:pt x="144" y="3215"/>
                  </a:lnTo>
                  <a:lnTo>
                    <a:pt x="180" y="3215"/>
                  </a:lnTo>
                  <a:lnTo>
                    <a:pt x="216" y="3215"/>
                  </a:lnTo>
                  <a:lnTo>
                    <a:pt x="252" y="3213"/>
                  </a:lnTo>
                  <a:lnTo>
                    <a:pt x="289" y="3210"/>
                  </a:lnTo>
                  <a:lnTo>
                    <a:pt x="324" y="3208"/>
                  </a:lnTo>
                  <a:lnTo>
                    <a:pt x="361" y="3204"/>
                  </a:lnTo>
                  <a:lnTo>
                    <a:pt x="397" y="3200"/>
                  </a:lnTo>
                  <a:lnTo>
                    <a:pt x="432" y="3194"/>
                  </a:lnTo>
                  <a:lnTo>
                    <a:pt x="468" y="3188"/>
                  </a:lnTo>
                  <a:lnTo>
                    <a:pt x="504" y="3181"/>
                  </a:lnTo>
                  <a:lnTo>
                    <a:pt x="539" y="3173"/>
                  </a:lnTo>
                  <a:lnTo>
                    <a:pt x="575" y="3165"/>
                  </a:lnTo>
                  <a:lnTo>
                    <a:pt x="609" y="3155"/>
                  </a:lnTo>
                  <a:lnTo>
                    <a:pt x="645" y="3144"/>
                  </a:lnTo>
                  <a:lnTo>
                    <a:pt x="680" y="3133"/>
                  </a:lnTo>
                  <a:lnTo>
                    <a:pt x="715" y="3120"/>
                  </a:lnTo>
                  <a:lnTo>
                    <a:pt x="750" y="3107"/>
                  </a:lnTo>
                  <a:lnTo>
                    <a:pt x="785" y="3092"/>
                  </a:lnTo>
                  <a:lnTo>
                    <a:pt x="818" y="3077"/>
                  </a:lnTo>
                  <a:lnTo>
                    <a:pt x="853" y="3061"/>
                  </a:lnTo>
                  <a:lnTo>
                    <a:pt x="886" y="3045"/>
                  </a:lnTo>
                  <a:lnTo>
                    <a:pt x="920" y="3026"/>
                  </a:lnTo>
                  <a:lnTo>
                    <a:pt x="954" y="3007"/>
                  </a:lnTo>
                  <a:lnTo>
                    <a:pt x="987" y="2987"/>
                  </a:lnTo>
                  <a:lnTo>
                    <a:pt x="1020" y="2966"/>
                  </a:lnTo>
                  <a:lnTo>
                    <a:pt x="1052" y="2944"/>
                  </a:lnTo>
                  <a:lnTo>
                    <a:pt x="1085" y="2920"/>
                  </a:lnTo>
                  <a:lnTo>
                    <a:pt x="1117" y="2896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9" name="Freeform 178"/>
            <p:cNvSpPr>
              <a:spLocks/>
            </p:cNvSpPr>
            <p:nvPr/>
          </p:nvSpPr>
          <p:spPr bwMode="auto">
            <a:xfrm>
              <a:off x="2549526" y="254000"/>
              <a:ext cx="23813" cy="23813"/>
            </a:xfrm>
            <a:custGeom>
              <a:avLst/>
              <a:gdLst>
                <a:gd name="T0" fmla="*/ 2147483647 w 216"/>
                <a:gd name="T1" fmla="*/ 2147483647 h 225"/>
                <a:gd name="T2" fmla="*/ 2147483647 w 216"/>
                <a:gd name="T3" fmla="*/ 2147483647 h 225"/>
                <a:gd name="T4" fmla="*/ 2147483647 w 216"/>
                <a:gd name="T5" fmla="*/ 2147483647 h 225"/>
                <a:gd name="T6" fmla="*/ 2147483647 w 216"/>
                <a:gd name="T7" fmla="*/ 2147483647 h 225"/>
                <a:gd name="T8" fmla="*/ 2147483647 w 216"/>
                <a:gd name="T9" fmla="*/ 2147483647 h 225"/>
                <a:gd name="T10" fmla="*/ 2147483647 w 216"/>
                <a:gd name="T11" fmla="*/ 2147483647 h 225"/>
                <a:gd name="T12" fmla="*/ 2147483647 w 216"/>
                <a:gd name="T13" fmla="*/ 2147483647 h 225"/>
                <a:gd name="T14" fmla="*/ 2147483647 w 216"/>
                <a:gd name="T15" fmla="*/ 2147483647 h 225"/>
                <a:gd name="T16" fmla="*/ 2147483647 w 216"/>
                <a:gd name="T17" fmla="*/ 2147483647 h 225"/>
                <a:gd name="T18" fmla="*/ 2147483647 w 216"/>
                <a:gd name="T19" fmla="*/ 2147483647 h 225"/>
                <a:gd name="T20" fmla="*/ 2147483647 w 216"/>
                <a:gd name="T21" fmla="*/ 2147483647 h 225"/>
                <a:gd name="T22" fmla="*/ 2147483647 w 216"/>
                <a:gd name="T23" fmla="*/ 2147483647 h 225"/>
                <a:gd name="T24" fmla="*/ 2147483647 w 216"/>
                <a:gd name="T25" fmla="*/ 2147483647 h 225"/>
                <a:gd name="T26" fmla="*/ 2147483647 w 216"/>
                <a:gd name="T27" fmla="*/ 2147483647 h 225"/>
                <a:gd name="T28" fmla="*/ 2147483647 w 216"/>
                <a:gd name="T29" fmla="*/ 2147483647 h 225"/>
                <a:gd name="T30" fmla="*/ 2147483647 w 216"/>
                <a:gd name="T31" fmla="*/ 2147483647 h 225"/>
                <a:gd name="T32" fmla="*/ 2147483647 w 216"/>
                <a:gd name="T33" fmla="*/ 2147483647 h 225"/>
                <a:gd name="T34" fmla="*/ 2147483647 w 216"/>
                <a:gd name="T35" fmla="*/ 2147483647 h 225"/>
                <a:gd name="T36" fmla="*/ 2147483647 w 216"/>
                <a:gd name="T37" fmla="*/ 2147483647 h 225"/>
                <a:gd name="T38" fmla="*/ 2147483647 w 216"/>
                <a:gd name="T39" fmla="*/ 2147483647 h 225"/>
                <a:gd name="T40" fmla="*/ 2147483647 w 216"/>
                <a:gd name="T41" fmla="*/ 2147483647 h 225"/>
                <a:gd name="T42" fmla="*/ 2147483647 w 216"/>
                <a:gd name="T43" fmla="*/ 2147483647 h 225"/>
                <a:gd name="T44" fmla="*/ 2147483647 w 216"/>
                <a:gd name="T45" fmla="*/ 2147483647 h 225"/>
                <a:gd name="T46" fmla="*/ 2147483647 w 216"/>
                <a:gd name="T47" fmla="*/ 2147483647 h 225"/>
                <a:gd name="T48" fmla="*/ 2147483647 w 216"/>
                <a:gd name="T49" fmla="*/ 2147483647 h 225"/>
                <a:gd name="T50" fmla="*/ 2147483647 w 216"/>
                <a:gd name="T51" fmla="*/ 2147483647 h 225"/>
                <a:gd name="T52" fmla="*/ 2147483647 w 216"/>
                <a:gd name="T53" fmla="*/ 0 h 225"/>
                <a:gd name="T54" fmla="*/ 2147483647 w 216"/>
                <a:gd name="T55" fmla="*/ 2147483647 h 225"/>
                <a:gd name="T56" fmla="*/ 2147483647 w 216"/>
                <a:gd name="T57" fmla="*/ 2147483647 h 225"/>
                <a:gd name="T58" fmla="*/ 2147483647 w 216"/>
                <a:gd name="T59" fmla="*/ 2147483647 h 225"/>
                <a:gd name="T60" fmla="*/ 2147483647 w 216"/>
                <a:gd name="T61" fmla="*/ 2147483647 h 225"/>
                <a:gd name="T62" fmla="*/ 2147483647 w 216"/>
                <a:gd name="T63" fmla="*/ 2147483647 h 2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5"/>
                <a:gd name="T98" fmla="*/ 216 w 216"/>
                <a:gd name="T99" fmla="*/ 225 h 2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5">
                  <a:moveTo>
                    <a:pt x="206" y="66"/>
                  </a:moveTo>
                  <a:lnTo>
                    <a:pt x="210" y="77"/>
                  </a:lnTo>
                  <a:lnTo>
                    <a:pt x="213" y="88"/>
                  </a:lnTo>
                  <a:lnTo>
                    <a:pt x="215" y="99"/>
                  </a:lnTo>
                  <a:lnTo>
                    <a:pt x="216" y="110"/>
                  </a:lnTo>
                  <a:lnTo>
                    <a:pt x="216" y="121"/>
                  </a:lnTo>
                  <a:lnTo>
                    <a:pt x="215" y="131"/>
                  </a:lnTo>
                  <a:lnTo>
                    <a:pt x="212" y="143"/>
                  </a:lnTo>
                  <a:lnTo>
                    <a:pt x="209" y="153"/>
                  </a:lnTo>
                  <a:lnTo>
                    <a:pt x="205" y="162"/>
                  </a:lnTo>
                  <a:lnTo>
                    <a:pt x="200" y="172"/>
                  </a:lnTo>
                  <a:lnTo>
                    <a:pt x="195" y="180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4"/>
                  </a:lnTo>
                  <a:lnTo>
                    <a:pt x="163" y="210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5"/>
                  </a:lnTo>
                  <a:lnTo>
                    <a:pt x="101" y="225"/>
                  </a:lnTo>
                  <a:lnTo>
                    <a:pt x="91" y="224"/>
                  </a:lnTo>
                  <a:lnTo>
                    <a:pt x="81" y="221"/>
                  </a:lnTo>
                  <a:lnTo>
                    <a:pt x="71" y="218"/>
                  </a:lnTo>
                  <a:lnTo>
                    <a:pt x="61" y="214"/>
                  </a:lnTo>
                  <a:lnTo>
                    <a:pt x="51" y="209"/>
                  </a:lnTo>
                  <a:lnTo>
                    <a:pt x="43" y="203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70"/>
                  </a:lnTo>
                  <a:lnTo>
                    <a:pt x="10" y="160"/>
                  </a:lnTo>
                  <a:lnTo>
                    <a:pt x="6" y="149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6"/>
                  </a:lnTo>
                  <a:lnTo>
                    <a:pt x="1" y="105"/>
                  </a:lnTo>
                  <a:lnTo>
                    <a:pt x="2" y="95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3"/>
                  </a:lnTo>
                  <a:lnTo>
                    <a:pt x="16" y="54"/>
                  </a:lnTo>
                  <a:lnTo>
                    <a:pt x="22" y="45"/>
                  </a:lnTo>
                  <a:lnTo>
                    <a:pt x="28" y="37"/>
                  </a:lnTo>
                  <a:lnTo>
                    <a:pt x="35" y="29"/>
                  </a:lnTo>
                  <a:lnTo>
                    <a:pt x="44" y="21"/>
                  </a:lnTo>
                  <a:lnTo>
                    <a:pt x="54" y="15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3" y="3"/>
                  </a:lnTo>
                  <a:lnTo>
                    <a:pt x="94" y="1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6" y="2"/>
                  </a:lnTo>
                  <a:lnTo>
                    <a:pt x="136" y="4"/>
                  </a:lnTo>
                  <a:lnTo>
                    <a:pt x="145" y="7"/>
                  </a:lnTo>
                  <a:lnTo>
                    <a:pt x="155" y="11"/>
                  </a:lnTo>
                  <a:lnTo>
                    <a:pt x="164" y="16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8"/>
                  </a:lnTo>
                  <a:lnTo>
                    <a:pt x="195" y="47"/>
                  </a:lnTo>
                  <a:lnTo>
                    <a:pt x="201" y="56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0" name="Freeform 179"/>
            <p:cNvSpPr>
              <a:spLocks/>
            </p:cNvSpPr>
            <p:nvPr/>
          </p:nvSpPr>
          <p:spPr bwMode="auto">
            <a:xfrm>
              <a:off x="2554288" y="258763"/>
              <a:ext cx="6350" cy="6350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2147483647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2" y="19"/>
                  </a:moveTo>
                  <a:lnTo>
                    <a:pt x="64" y="26"/>
                  </a:lnTo>
                  <a:lnTo>
                    <a:pt x="65" y="32"/>
                  </a:lnTo>
                  <a:lnTo>
                    <a:pt x="64" y="39"/>
                  </a:lnTo>
                  <a:lnTo>
                    <a:pt x="63" y="45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4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0" y="59"/>
                  </a:lnTo>
                  <a:lnTo>
                    <a:pt x="6" y="54"/>
                  </a:lnTo>
                  <a:lnTo>
                    <a:pt x="3" y="47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3" y="7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9" y="14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Freeform 180"/>
            <p:cNvSpPr>
              <a:spLocks/>
            </p:cNvSpPr>
            <p:nvPr/>
          </p:nvSpPr>
          <p:spPr bwMode="auto">
            <a:xfrm>
              <a:off x="2546351" y="196850"/>
              <a:ext cx="31750" cy="12700"/>
            </a:xfrm>
            <a:custGeom>
              <a:avLst/>
              <a:gdLst>
                <a:gd name="T0" fmla="*/ 2147483647 w 299"/>
                <a:gd name="T1" fmla="*/ 2147483647 h 120"/>
                <a:gd name="T2" fmla="*/ 2147483647 w 299"/>
                <a:gd name="T3" fmla="*/ 2147483647 h 120"/>
                <a:gd name="T4" fmla="*/ 2147483647 w 299"/>
                <a:gd name="T5" fmla="*/ 2147483647 h 120"/>
                <a:gd name="T6" fmla="*/ 2147483647 w 299"/>
                <a:gd name="T7" fmla="*/ 2147483647 h 120"/>
                <a:gd name="T8" fmla="*/ 2147483647 w 299"/>
                <a:gd name="T9" fmla="*/ 2147483647 h 120"/>
                <a:gd name="T10" fmla="*/ 2147483647 w 299"/>
                <a:gd name="T11" fmla="*/ 2147483647 h 120"/>
                <a:gd name="T12" fmla="*/ 2147483647 w 299"/>
                <a:gd name="T13" fmla="*/ 2147483647 h 120"/>
                <a:gd name="T14" fmla="*/ 2147483647 w 299"/>
                <a:gd name="T15" fmla="*/ 2147483647 h 120"/>
                <a:gd name="T16" fmla="*/ 2147483647 w 299"/>
                <a:gd name="T17" fmla="*/ 2147483647 h 120"/>
                <a:gd name="T18" fmla="*/ 2147483647 w 299"/>
                <a:gd name="T19" fmla="*/ 2147483647 h 120"/>
                <a:gd name="T20" fmla="*/ 2147483647 w 299"/>
                <a:gd name="T21" fmla="*/ 2147483647 h 120"/>
                <a:gd name="T22" fmla="*/ 2147483647 w 299"/>
                <a:gd name="T23" fmla="*/ 2147483647 h 120"/>
                <a:gd name="T24" fmla="*/ 2147483647 w 299"/>
                <a:gd name="T25" fmla="*/ 2147483647 h 120"/>
                <a:gd name="T26" fmla="*/ 2147483647 w 299"/>
                <a:gd name="T27" fmla="*/ 2147483647 h 120"/>
                <a:gd name="T28" fmla="*/ 2147483647 w 299"/>
                <a:gd name="T29" fmla="*/ 2147483647 h 120"/>
                <a:gd name="T30" fmla="*/ 2147483647 w 299"/>
                <a:gd name="T31" fmla="*/ 2147483647 h 120"/>
                <a:gd name="T32" fmla="*/ 2147483647 w 299"/>
                <a:gd name="T33" fmla="*/ 2147483647 h 120"/>
                <a:gd name="T34" fmla="*/ 2147483647 w 299"/>
                <a:gd name="T35" fmla="*/ 2147483647 h 120"/>
                <a:gd name="T36" fmla="*/ 2147483647 w 299"/>
                <a:gd name="T37" fmla="*/ 2147483647 h 120"/>
                <a:gd name="T38" fmla="*/ 2147483647 w 299"/>
                <a:gd name="T39" fmla="*/ 2147483647 h 120"/>
                <a:gd name="T40" fmla="*/ 0 w 299"/>
                <a:gd name="T41" fmla="*/ 2147483647 h 120"/>
                <a:gd name="T42" fmla="*/ 2147483647 w 299"/>
                <a:gd name="T43" fmla="*/ 2147483647 h 120"/>
                <a:gd name="T44" fmla="*/ 2147483647 w 299"/>
                <a:gd name="T45" fmla="*/ 2147483647 h 120"/>
                <a:gd name="T46" fmla="*/ 2147483647 w 299"/>
                <a:gd name="T47" fmla="*/ 2147483647 h 120"/>
                <a:gd name="T48" fmla="*/ 2147483647 w 299"/>
                <a:gd name="T49" fmla="*/ 2147483647 h 120"/>
                <a:gd name="T50" fmla="*/ 2147483647 w 299"/>
                <a:gd name="T51" fmla="*/ 2147483647 h 120"/>
                <a:gd name="T52" fmla="*/ 2147483647 w 299"/>
                <a:gd name="T53" fmla="*/ 2147483647 h 120"/>
                <a:gd name="T54" fmla="*/ 2147483647 w 299"/>
                <a:gd name="T55" fmla="*/ 2147483647 h 120"/>
                <a:gd name="T56" fmla="*/ 2147483647 w 299"/>
                <a:gd name="T57" fmla="*/ 2147483647 h 120"/>
                <a:gd name="T58" fmla="*/ 2147483647 w 299"/>
                <a:gd name="T59" fmla="*/ 2147483647 h 120"/>
                <a:gd name="T60" fmla="*/ 2147483647 w 299"/>
                <a:gd name="T61" fmla="*/ 2147483647 h 120"/>
                <a:gd name="T62" fmla="*/ 2147483647 w 299"/>
                <a:gd name="T63" fmla="*/ 0 h 120"/>
                <a:gd name="T64" fmla="*/ 2147483647 w 299"/>
                <a:gd name="T65" fmla="*/ 0 h 120"/>
                <a:gd name="T66" fmla="*/ 2147483647 w 299"/>
                <a:gd name="T67" fmla="*/ 2147483647 h 120"/>
                <a:gd name="T68" fmla="*/ 2147483647 w 299"/>
                <a:gd name="T69" fmla="*/ 2147483647 h 120"/>
                <a:gd name="T70" fmla="*/ 2147483647 w 299"/>
                <a:gd name="T71" fmla="*/ 2147483647 h 120"/>
                <a:gd name="T72" fmla="*/ 2147483647 w 299"/>
                <a:gd name="T73" fmla="*/ 2147483647 h 120"/>
                <a:gd name="T74" fmla="*/ 2147483647 w 299"/>
                <a:gd name="T75" fmla="*/ 2147483647 h 120"/>
                <a:gd name="T76" fmla="*/ 2147483647 w 299"/>
                <a:gd name="T77" fmla="*/ 2147483647 h 120"/>
                <a:gd name="T78" fmla="*/ 2147483647 w 299"/>
                <a:gd name="T79" fmla="*/ 2147483647 h 120"/>
                <a:gd name="T80" fmla="*/ 2147483647 w 299"/>
                <a:gd name="T81" fmla="*/ 2147483647 h 120"/>
                <a:gd name="T82" fmla="*/ 2147483647 w 299"/>
                <a:gd name="T83" fmla="*/ 2147483647 h 120"/>
                <a:gd name="T84" fmla="*/ 2147483647 w 299"/>
                <a:gd name="T85" fmla="*/ 2147483647 h 120"/>
                <a:gd name="T86" fmla="*/ 2147483647 w 299"/>
                <a:gd name="T87" fmla="*/ 2147483647 h 120"/>
                <a:gd name="T88" fmla="*/ 2147483647 w 299"/>
                <a:gd name="T89" fmla="*/ 2147483647 h 1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9"/>
                <a:gd name="T136" fmla="*/ 0 h 120"/>
                <a:gd name="T137" fmla="*/ 299 w 299"/>
                <a:gd name="T138" fmla="*/ 120 h 1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9" h="120">
                  <a:moveTo>
                    <a:pt x="299" y="120"/>
                  </a:moveTo>
                  <a:lnTo>
                    <a:pt x="294" y="115"/>
                  </a:lnTo>
                  <a:lnTo>
                    <a:pt x="280" y="102"/>
                  </a:lnTo>
                  <a:lnTo>
                    <a:pt x="269" y="94"/>
                  </a:lnTo>
                  <a:lnTo>
                    <a:pt x="256" y="86"/>
                  </a:lnTo>
                  <a:lnTo>
                    <a:pt x="240" y="78"/>
                  </a:lnTo>
                  <a:lnTo>
                    <a:pt x="223" y="70"/>
                  </a:lnTo>
                  <a:lnTo>
                    <a:pt x="203" y="62"/>
                  </a:lnTo>
                  <a:lnTo>
                    <a:pt x="180" y="56"/>
                  </a:lnTo>
                  <a:lnTo>
                    <a:pt x="168" y="54"/>
                  </a:lnTo>
                  <a:lnTo>
                    <a:pt x="156" y="51"/>
                  </a:lnTo>
                  <a:lnTo>
                    <a:pt x="143" y="49"/>
                  </a:lnTo>
                  <a:lnTo>
                    <a:pt x="128" y="48"/>
                  </a:lnTo>
                  <a:lnTo>
                    <a:pt x="114" y="48"/>
                  </a:lnTo>
                  <a:lnTo>
                    <a:pt x="100" y="48"/>
                  </a:lnTo>
                  <a:lnTo>
                    <a:pt x="85" y="49"/>
                  </a:lnTo>
                  <a:lnTo>
                    <a:pt x="68" y="51"/>
                  </a:lnTo>
                  <a:lnTo>
                    <a:pt x="52" y="55"/>
                  </a:lnTo>
                  <a:lnTo>
                    <a:pt x="36" y="58"/>
                  </a:lnTo>
                  <a:lnTo>
                    <a:pt x="17" y="63"/>
                  </a:lnTo>
                  <a:lnTo>
                    <a:pt x="0" y="68"/>
                  </a:lnTo>
                  <a:lnTo>
                    <a:pt x="8" y="61"/>
                  </a:lnTo>
                  <a:lnTo>
                    <a:pt x="32" y="42"/>
                  </a:lnTo>
                  <a:lnTo>
                    <a:pt x="48" y="32"/>
                  </a:lnTo>
                  <a:lnTo>
                    <a:pt x="66" y="22"/>
                  </a:lnTo>
                  <a:lnTo>
                    <a:pt x="76" y="17"/>
                  </a:lnTo>
                  <a:lnTo>
                    <a:pt x="87" y="13"/>
                  </a:lnTo>
                  <a:lnTo>
                    <a:pt x="98" y="9"/>
                  </a:lnTo>
                  <a:lnTo>
                    <a:pt x="109" y="5"/>
                  </a:lnTo>
                  <a:lnTo>
                    <a:pt x="121" y="3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1"/>
                  </a:lnTo>
                  <a:lnTo>
                    <a:pt x="182" y="3"/>
                  </a:lnTo>
                  <a:lnTo>
                    <a:pt x="195" y="7"/>
                  </a:lnTo>
                  <a:lnTo>
                    <a:pt x="208" y="12"/>
                  </a:lnTo>
                  <a:lnTo>
                    <a:pt x="220" y="19"/>
                  </a:lnTo>
                  <a:lnTo>
                    <a:pt x="232" y="27"/>
                  </a:lnTo>
                  <a:lnTo>
                    <a:pt x="243" y="37"/>
                  </a:lnTo>
                  <a:lnTo>
                    <a:pt x="256" y="49"/>
                  </a:lnTo>
                  <a:lnTo>
                    <a:pt x="267" y="64"/>
                  </a:lnTo>
                  <a:lnTo>
                    <a:pt x="278" y="80"/>
                  </a:lnTo>
                  <a:lnTo>
                    <a:pt x="289" y="98"/>
                  </a:lnTo>
                  <a:lnTo>
                    <a:pt x="299" y="12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Freeform 181"/>
            <p:cNvSpPr>
              <a:spLocks/>
            </p:cNvSpPr>
            <p:nvPr/>
          </p:nvSpPr>
          <p:spPr bwMode="auto">
            <a:xfrm>
              <a:off x="2709863" y="257175"/>
              <a:ext cx="23813" cy="23813"/>
            </a:xfrm>
            <a:custGeom>
              <a:avLst/>
              <a:gdLst>
                <a:gd name="T0" fmla="*/ 2147483647 w 216"/>
                <a:gd name="T1" fmla="*/ 2147483647 h 224"/>
                <a:gd name="T2" fmla="*/ 2147483647 w 216"/>
                <a:gd name="T3" fmla="*/ 2147483647 h 224"/>
                <a:gd name="T4" fmla="*/ 2147483647 w 216"/>
                <a:gd name="T5" fmla="*/ 2147483647 h 224"/>
                <a:gd name="T6" fmla="*/ 2147483647 w 216"/>
                <a:gd name="T7" fmla="*/ 2147483647 h 224"/>
                <a:gd name="T8" fmla="*/ 2147483647 w 216"/>
                <a:gd name="T9" fmla="*/ 2147483647 h 224"/>
                <a:gd name="T10" fmla="*/ 2147483647 w 216"/>
                <a:gd name="T11" fmla="*/ 2147483647 h 224"/>
                <a:gd name="T12" fmla="*/ 2147483647 w 216"/>
                <a:gd name="T13" fmla="*/ 2147483647 h 224"/>
                <a:gd name="T14" fmla="*/ 2147483647 w 216"/>
                <a:gd name="T15" fmla="*/ 2147483647 h 224"/>
                <a:gd name="T16" fmla="*/ 2147483647 w 216"/>
                <a:gd name="T17" fmla="*/ 2147483647 h 224"/>
                <a:gd name="T18" fmla="*/ 2147483647 w 216"/>
                <a:gd name="T19" fmla="*/ 2147483647 h 224"/>
                <a:gd name="T20" fmla="*/ 2147483647 w 216"/>
                <a:gd name="T21" fmla="*/ 2147483647 h 224"/>
                <a:gd name="T22" fmla="*/ 2147483647 w 216"/>
                <a:gd name="T23" fmla="*/ 2147483647 h 224"/>
                <a:gd name="T24" fmla="*/ 2147483647 w 216"/>
                <a:gd name="T25" fmla="*/ 2147483647 h 224"/>
                <a:gd name="T26" fmla="*/ 2147483647 w 216"/>
                <a:gd name="T27" fmla="*/ 2147483647 h 224"/>
                <a:gd name="T28" fmla="*/ 2147483647 w 216"/>
                <a:gd name="T29" fmla="*/ 2147483647 h 224"/>
                <a:gd name="T30" fmla="*/ 2147483647 w 216"/>
                <a:gd name="T31" fmla="*/ 2147483647 h 224"/>
                <a:gd name="T32" fmla="*/ 2147483647 w 216"/>
                <a:gd name="T33" fmla="*/ 2147483647 h 224"/>
                <a:gd name="T34" fmla="*/ 2147483647 w 216"/>
                <a:gd name="T35" fmla="*/ 2147483647 h 224"/>
                <a:gd name="T36" fmla="*/ 0 w 216"/>
                <a:gd name="T37" fmla="*/ 2147483647 h 224"/>
                <a:gd name="T38" fmla="*/ 2147483647 w 216"/>
                <a:gd name="T39" fmla="*/ 2147483647 h 224"/>
                <a:gd name="T40" fmla="*/ 2147483647 w 216"/>
                <a:gd name="T41" fmla="*/ 2147483647 h 224"/>
                <a:gd name="T42" fmla="*/ 2147483647 w 216"/>
                <a:gd name="T43" fmla="*/ 2147483647 h 224"/>
                <a:gd name="T44" fmla="*/ 2147483647 w 216"/>
                <a:gd name="T45" fmla="*/ 2147483647 h 224"/>
                <a:gd name="T46" fmla="*/ 2147483647 w 216"/>
                <a:gd name="T47" fmla="*/ 2147483647 h 224"/>
                <a:gd name="T48" fmla="*/ 2147483647 w 216"/>
                <a:gd name="T49" fmla="*/ 2147483647 h 224"/>
                <a:gd name="T50" fmla="*/ 2147483647 w 216"/>
                <a:gd name="T51" fmla="*/ 0 h 224"/>
                <a:gd name="T52" fmla="*/ 2147483647 w 216"/>
                <a:gd name="T53" fmla="*/ 0 h 224"/>
                <a:gd name="T54" fmla="*/ 2147483647 w 216"/>
                <a:gd name="T55" fmla="*/ 2147483647 h 224"/>
                <a:gd name="T56" fmla="*/ 2147483647 w 216"/>
                <a:gd name="T57" fmla="*/ 2147483647 h 224"/>
                <a:gd name="T58" fmla="*/ 2147483647 w 216"/>
                <a:gd name="T59" fmla="*/ 2147483647 h 224"/>
                <a:gd name="T60" fmla="*/ 2147483647 w 216"/>
                <a:gd name="T61" fmla="*/ 2147483647 h 224"/>
                <a:gd name="T62" fmla="*/ 2147483647 w 216"/>
                <a:gd name="T63" fmla="*/ 2147483647 h 2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4"/>
                <a:gd name="T98" fmla="*/ 216 w 216"/>
                <a:gd name="T99" fmla="*/ 224 h 2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4">
                  <a:moveTo>
                    <a:pt x="206" y="66"/>
                  </a:moveTo>
                  <a:lnTo>
                    <a:pt x="210" y="77"/>
                  </a:lnTo>
                  <a:lnTo>
                    <a:pt x="213" y="87"/>
                  </a:lnTo>
                  <a:lnTo>
                    <a:pt x="215" y="98"/>
                  </a:lnTo>
                  <a:lnTo>
                    <a:pt x="216" y="109"/>
                  </a:lnTo>
                  <a:lnTo>
                    <a:pt x="216" y="121"/>
                  </a:lnTo>
                  <a:lnTo>
                    <a:pt x="214" y="131"/>
                  </a:lnTo>
                  <a:lnTo>
                    <a:pt x="212" y="142"/>
                  </a:lnTo>
                  <a:lnTo>
                    <a:pt x="209" y="152"/>
                  </a:lnTo>
                  <a:lnTo>
                    <a:pt x="205" y="161"/>
                  </a:lnTo>
                  <a:lnTo>
                    <a:pt x="200" y="171"/>
                  </a:lnTo>
                  <a:lnTo>
                    <a:pt x="195" y="181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3"/>
                  </a:lnTo>
                  <a:lnTo>
                    <a:pt x="163" y="209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4"/>
                  </a:lnTo>
                  <a:lnTo>
                    <a:pt x="101" y="224"/>
                  </a:lnTo>
                  <a:lnTo>
                    <a:pt x="91" y="223"/>
                  </a:lnTo>
                  <a:lnTo>
                    <a:pt x="81" y="221"/>
                  </a:lnTo>
                  <a:lnTo>
                    <a:pt x="71" y="217"/>
                  </a:lnTo>
                  <a:lnTo>
                    <a:pt x="61" y="213"/>
                  </a:lnTo>
                  <a:lnTo>
                    <a:pt x="51" y="208"/>
                  </a:lnTo>
                  <a:lnTo>
                    <a:pt x="43" y="202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68"/>
                  </a:lnTo>
                  <a:lnTo>
                    <a:pt x="10" y="158"/>
                  </a:lnTo>
                  <a:lnTo>
                    <a:pt x="6" y="148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5"/>
                  </a:lnTo>
                  <a:lnTo>
                    <a:pt x="0" y="104"/>
                  </a:lnTo>
                  <a:lnTo>
                    <a:pt x="2" y="94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4"/>
                  </a:lnTo>
                  <a:lnTo>
                    <a:pt x="16" y="53"/>
                  </a:lnTo>
                  <a:lnTo>
                    <a:pt x="21" y="44"/>
                  </a:lnTo>
                  <a:lnTo>
                    <a:pt x="28" y="36"/>
                  </a:lnTo>
                  <a:lnTo>
                    <a:pt x="35" y="29"/>
                  </a:lnTo>
                  <a:lnTo>
                    <a:pt x="43" y="22"/>
                  </a:lnTo>
                  <a:lnTo>
                    <a:pt x="53" y="16"/>
                  </a:lnTo>
                  <a:lnTo>
                    <a:pt x="63" y="11"/>
                  </a:lnTo>
                  <a:lnTo>
                    <a:pt x="73" y="6"/>
                  </a:lnTo>
                  <a:lnTo>
                    <a:pt x="83" y="2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5" y="1"/>
                  </a:lnTo>
                  <a:lnTo>
                    <a:pt x="135" y="4"/>
                  </a:lnTo>
                  <a:lnTo>
                    <a:pt x="145" y="7"/>
                  </a:lnTo>
                  <a:lnTo>
                    <a:pt x="155" y="12"/>
                  </a:lnTo>
                  <a:lnTo>
                    <a:pt x="164" y="17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7"/>
                  </a:lnTo>
                  <a:lnTo>
                    <a:pt x="195" y="46"/>
                  </a:lnTo>
                  <a:lnTo>
                    <a:pt x="201" y="55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3" name="Freeform 182"/>
            <p:cNvSpPr>
              <a:spLocks/>
            </p:cNvSpPr>
            <p:nvPr/>
          </p:nvSpPr>
          <p:spPr bwMode="auto">
            <a:xfrm>
              <a:off x="2714626" y="260350"/>
              <a:ext cx="7938" cy="7938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0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1" y="20"/>
                  </a:moveTo>
                  <a:lnTo>
                    <a:pt x="65" y="27"/>
                  </a:lnTo>
                  <a:lnTo>
                    <a:pt x="65" y="33"/>
                  </a:lnTo>
                  <a:lnTo>
                    <a:pt x="65" y="40"/>
                  </a:lnTo>
                  <a:lnTo>
                    <a:pt x="64" y="46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5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1" y="59"/>
                  </a:lnTo>
                  <a:lnTo>
                    <a:pt x="6" y="54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9" y="11"/>
                  </a:lnTo>
                  <a:lnTo>
                    <a:pt x="14" y="7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8" y="14"/>
                  </a:lnTo>
                  <a:lnTo>
                    <a:pt x="6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4" name="Freeform 183"/>
            <p:cNvSpPr>
              <a:spLocks/>
            </p:cNvSpPr>
            <p:nvPr/>
          </p:nvSpPr>
          <p:spPr bwMode="auto">
            <a:xfrm>
              <a:off x="2709863" y="201613"/>
              <a:ext cx="34925" cy="12700"/>
            </a:xfrm>
            <a:custGeom>
              <a:avLst/>
              <a:gdLst>
                <a:gd name="T0" fmla="*/ 0 w 328"/>
                <a:gd name="T1" fmla="*/ 2147483647 h 126"/>
                <a:gd name="T2" fmla="*/ 2147483647 w 328"/>
                <a:gd name="T3" fmla="*/ 2147483647 h 126"/>
                <a:gd name="T4" fmla="*/ 2147483647 w 328"/>
                <a:gd name="T5" fmla="*/ 2147483647 h 126"/>
                <a:gd name="T6" fmla="*/ 2147483647 w 328"/>
                <a:gd name="T7" fmla="*/ 2147483647 h 126"/>
                <a:gd name="T8" fmla="*/ 2147483647 w 328"/>
                <a:gd name="T9" fmla="*/ 2147483647 h 126"/>
                <a:gd name="T10" fmla="*/ 2147483647 w 328"/>
                <a:gd name="T11" fmla="*/ 2147483647 h 126"/>
                <a:gd name="T12" fmla="*/ 2147483647 w 328"/>
                <a:gd name="T13" fmla="*/ 2147483647 h 126"/>
                <a:gd name="T14" fmla="*/ 2147483647 w 328"/>
                <a:gd name="T15" fmla="*/ 2147483647 h 126"/>
                <a:gd name="T16" fmla="*/ 2147483647 w 328"/>
                <a:gd name="T17" fmla="*/ 2147483647 h 126"/>
                <a:gd name="T18" fmla="*/ 2147483647 w 328"/>
                <a:gd name="T19" fmla="*/ 2147483647 h 126"/>
                <a:gd name="T20" fmla="*/ 2147483647 w 328"/>
                <a:gd name="T21" fmla="*/ 2147483647 h 126"/>
                <a:gd name="T22" fmla="*/ 2147483647 w 328"/>
                <a:gd name="T23" fmla="*/ 2147483647 h 126"/>
                <a:gd name="T24" fmla="*/ 2147483647 w 328"/>
                <a:gd name="T25" fmla="*/ 2147483647 h 126"/>
                <a:gd name="T26" fmla="*/ 2147483647 w 328"/>
                <a:gd name="T27" fmla="*/ 2147483647 h 126"/>
                <a:gd name="T28" fmla="*/ 2147483647 w 328"/>
                <a:gd name="T29" fmla="*/ 2147483647 h 126"/>
                <a:gd name="T30" fmla="*/ 2147483647 w 328"/>
                <a:gd name="T31" fmla="*/ 2147483647 h 126"/>
                <a:gd name="T32" fmla="*/ 2147483647 w 328"/>
                <a:gd name="T33" fmla="*/ 2147483647 h 126"/>
                <a:gd name="T34" fmla="*/ 2147483647 w 328"/>
                <a:gd name="T35" fmla="*/ 2147483647 h 126"/>
                <a:gd name="T36" fmla="*/ 2147483647 w 328"/>
                <a:gd name="T37" fmla="*/ 2147483647 h 126"/>
                <a:gd name="T38" fmla="*/ 2147483647 w 328"/>
                <a:gd name="T39" fmla="*/ 2147483647 h 126"/>
                <a:gd name="T40" fmla="*/ 2147483647 w 328"/>
                <a:gd name="T41" fmla="*/ 2147483647 h 126"/>
                <a:gd name="T42" fmla="*/ 2147483647 w 328"/>
                <a:gd name="T43" fmla="*/ 2147483647 h 126"/>
                <a:gd name="T44" fmla="*/ 2147483647 w 328"/>
                <a:gd name="T45" fmla="*/ 2147483647 h 126"/>
                <a:gd name="T46" fmla="*/ 2147483647 w 328"/>
                <a:gd name="T47" fmla="*/ 2147483647 h 126"/>
                <a:gd name="T48" fmla="*/ 2147483647 w 328"/>
                <a:gd name="T49" fmla="*/ 2147483647 h 126"/>
                <a:gd name="T50" fmla="*/ 2147483647 w 328"/>
                <a:gd name="T51" fmla="*/ 2147483647 h 126"/>
                <a:gd name="T52" fmla="*/ 2147483647 w 328"/>
                <a:gd name="T53" fmla="*/ 2147483647 h 126"/>
                <a:gd name="T54" fmla="*/ 2147483647 w 328"/>
                <a:gd name="T55" fmla="*/ 2147483647 h 126"/>
                <a:gd name="T56" fmla="*/ 2147483647 w 328"/>
                <a:gd name="T57" fmla="*/ 2147483647 h 126"/>
                <a:gd name="T58" fmla="*/ 2147483647 w 328"/>
                <a:gd name="T59" fmla="*/ 2147483647 h 126"/>
                <a:gd name="T60" fmla="*/ 2147483647 w 328"/>
                <a:gd name="T61" fmla="*/ 2147483647 h 126"/>
                <a:gd name="T62" fmla="*/ 2147483647 w 328"/>
                <a:gd name="T63" fmla="*/ 2147483647 h 126"/>
                <a:gd name="T64" fmla="*/ 2147483647 w 328"/>
                <a:gd name="T65" fmla="*/ 2147483647 h 126"/>
                <a:gd name="T66" fmla="*/ 2147483647 w 328"/>
                <a:gd name="T67" fmla="*/ 2147483647 h 126"/>
                <a:gd name="T68" fmla="*/ 2147483647 w 328"/>
                <a:gd name="T69" fmla="*/ 0 h 126"/>
                <a:gd name="T70" fmla="*/ 2147483647 w 328"/>
                <a:gd name="T71" fmla="*/ 0 h 126"/>
                <a:gd name="T72" fmla="*/ 2147483647 w 328"/>
                <a:gd name="T73" fmla="*/ 0 h 126"/>
                <a:gd name="T74" fmla="*/ 2147483647 w 328"/>
                <a:gd name="T75" fmla="*/ 2147483647 h 126"/>
                <a:gd name="T76" fmla="*/ 2147483647 w 328"/>
                <a:gd name="T77" fmla="*/ 2147483647 h 126"/>
                <a:gd name="T78" fmla="*/ 2147483647 w 328"/>
                <a:gd name="T79" fmla="*/ 2147483647 h 126"/>
                <a:gd name="T80" fmla="*/ 2147483647 w 328"/>
                <a:gd name="T81" fmla="*/ 2147483647 h 126"/>
                <a:gd name="T82" fmla="*/ 2147483647 w 328"/>
                <a:gd name="T83" fmla="*/ 2147483647 h 126"/>
                <a:gd name="T84" fmla="*/ 2147483647 w 328"/>
                <a:gd name="T85" fmla="*/ 2147483647 h 126"/>
                <a:gd name="T86" fmla="*/ 2147483647 w 328"/>
                <a:gd name="T87" fmla="*/ 2147483647 h 126"/>
                <a:gd name="T88" fmla="*/ 0 w 328"/>
                <a:gd name="T89" fmla="*/ 2147483647 h 12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8"/>
                <a:gd name="T136" fmla="*/ 0 h 126"/>
                <a:gd name="T137" fmla="*/ 328 w 328"/>
                <a:gd name="T138" fmla="*/ 126 h 12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8" h="126">
                  <a:moveTo>
                    <a:pt x="0" y="70"/>
                  </a:moveTo>
                  <a:lnTo>
                    <a:pt x="8" y="68"/>
                  </a:lnTo>
                  <a:lnTo>
                    <a:pt x="28" y="62"/>
                  </a:lnTo>
                  <a:lnTo>
                    <a:pt x="43" y="58"/>
                  </a:lnTo>
                  <a:lnTo>
                    <a:pt x="61" y="55"/>
                  </a:lnTo>
                  <a:lnTo>
                    <a:pt x="80" y="53"/>
                  </a:lnTo>
                  <a:lnTo>
                    <a:pt x="102" y="51"/>
                  </a:lnTo>
                  <a:lnTo>
                    <a:pt x="126" y="52"/>
                  </a:lnTo>
                  <a:lnTo>
                    <a:pt x="152" y="54"/>
                  </a:lnTo>
                  <a:lnTo>
                    <a:pt x="165" y="55"/>
                  </a:lnTo>
                  <a:lnTo>
                    <a:pt x="179" y="58"/>
                  </a:lnTo>
                  <a:lnTo>
                    <a:pt x="193" y="61"/>
                  </a:lnTo>
                  <a:lnTo>
                    <a:pt x="207" y="65"/>
                  </a:lnTo>
                  <a:lnTo>
                    <a:pt x="221" y="69"/>
                  </a:lnTo>
                  <a:lnTo>
                    <a:pt x="237" y="75"/>
                  </a:lnTo>
                  <a:lnTo>
                    <a:pt x="251" y="82"/>
                  </a:lnTo>
                  <a:lnTo>
                    <a:pt x="266" y="89"/>
                  </a:lnTo>
                  <a:lnTo>
                    <a:pt x="281" y="97"/>
                  </a:lnTo>
                  <a:lnTo>
                    <a:pt x="298" y="105"/>
                  </a:lnTo>
                  <a:lnTo>
                    <a:pt x="313" y="115"/>
                  </a:lnTo>
                  <a:lnTo>
                    <a:pt x="328" y="126"/>
                  </a:lnTo>
                  <a:lnTo>
                    <a:pt x="321" y="117"/>
                  </a:lnTo>
                  <a:lnTo>
                    <a:pt x="301" y="92"/>
                  </a:lnTo>
                  <a:lnTo>
                    <a:pt x="287" y="77"/>
                  </a:lnTo>
                  <a:lnTo>
                    <a:pt x="270" y="59"/>
                  </a:lnTo>
                  <a:lnTo>
                    <a:pt x="261" y="51"/>
                  </a:lnTo>
                  <a:lnTo>
                    <a:pt x="251" y="44"/>
                  </a:lnTo>
                  <a:lnTo>
                    <a:pt x="240" y="36"/>
                  </a:lnTo>
                  <a:lnTo>
                    <a:pt x="230" y="29"/>
                  </a:lnTo>
                  <a:lnTo>
                    <a:pt x="217" y="22"/>
                  </a:lnTo>
                  <a:lnTo>
                    <a:pt x="205" y="16"/>
                  </a:lnTo>
                  <a:lnTo>
                    <a:pt x="193" y="10"/>
                  </a:lnTo>
                  <a:lnTo>
                    <a:pt x="180" y="6"/>
                  </a:lnTo>
                  <a:lnTo>
                    <a:pt x="166" y="3"/>
                  </a:lnTo>
                  <a:lnTo>
                    <a:pt x="153" y="0"/>
                  </a:lnTo>
                  <a:lnTo>
                    <a:pt x="139" y="0"/>
                  </a:lnTo>
                  <a:lnTo>
                    <a:pt x="125" y="0"/>
                  </a:lnTo>
                  <a:lnTo>
                    <a:pt x="109" y="2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4" y="20"/>
                  </a:lnTo>
                  <a:lnTo>
                    <a:pt x="48" y="29"/>
                  </a:lnTo>
                  <a:lnTo>
                    <a:pt x="32" y="41"/>
                  </a:lnTo>
                  <a:lnTo>
                    <a:pt x="17" y="54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" name="Freeform 184"/>
            <p:cNvSpPr>
              <a:spLocks/>
            </p:cNvSpPr>
            <p:nvPr/>
          </p:nvSpPr>
          <p:spPr bwMode="auto">
            <a:xfrm>
              <a:off x="2538413" y="0"/>
              <a:ext cx="336550" cy="225425"/>
            </a:xfrm>
            <a:custGeom>
              <a:avLst/>
              <a:gdLst>
                <a:gd name="T0" fmla="*/ 2147483647 w 3188"/>
                <a:gd name="T1" fmla="*/ 2147483647 h 2131"/>
                <a:gd name="T2" fmla="*/ 2147483647 w 3188"/>
                <a:gd name="T3" fmla="*/ 2147483647 h 2131"/>
                <a:gd name="T4" fmla="*/ 2147483647 w 3188"/>
                <a:gd name="T5" fmla="*/ 2147483647 h 2131"/>
                <a:gd name="T6" fmla="*/ 2147483647 w 3188"/>
                <a:gd name="T7" fmla="*/ 2147483647 h 2131"/>
                <a:gd name="T8" fmla="*/ 2147483647 w 3188"/>
                <a:gd name="T9" fmla="*/ 2147483647 h 2131"/>
                <a:gd name="T10" fmla="*/ 2147483647 w 3188"/>
                <a:gd name="T11" fmla="*/ 2147483647 h 2131"/>
                <a:gd name="T12" fmla="*/ 2147483647 w 3188"/>
                <a:gd name="T13" fmla="*/ 2147483647 h 2131"/>
                <a:gd name="T14" fmla="*/ 2147483647 w 3188"/>
                <a:gd name="T15" fmla="*/ 2147483647 h 2131"/>
                <a:gd name="T16" fmla="*/ 2147483647 w 3188"/>
                <a:gd name="T17" fmla="*/ 2147483647 h 2131"/>
                <a:gd name="T18" fmla="*/ 2147483647 w 3188"/>
                <a:gd name="T19" fmla="*/ 2147483647 h 2131"/>
                <a:gd name="T20" fmla="*/ 2147483647 w 3188"/>
                <a:gd name="T21" fmla="*/ 2147483647 h 2131"/>
                <a:gd name="T22" fmla="*/ 2147483647 w 3188"/>
                <a:gd name="T23" fmla="*/ 2147483647 h 2131"/>
                <a:gd name="T24" fmla="*/ 2147483647 w 3188"/>
                <a:gd name="T25" fmla="*/ 2147483647 h 2131"/>
                <a:gd name="T26" fmla="*/ 2147483647 w 3188"/>
                <a:gd name="T27" fmla="*/ 2147483647 h 2131"/>
                <a:gd name="T28" fmla="*/ 2147483647 w 3188"/>
                <a:gd name="T29" fmla="*/ 2147483647 h 2131"/>
                <a:gd name="T30" fmla="*/ 2147483647 w 3188"/>
                <a:gd name="T31" fmla="*/ 2147483647 h 2131"/>
                <a:gd name="T32" fmla="*/ 2147483647 w 3188"/>
                <a:gd name="T33" fmla="*/ 2147483647 h 2131"/>
                <a:gd name="T34" fmla="*/ 2147483647 w 3188"/>
                <a:gd name="T35" fmla="*/ 2147483647 h 2131"/>
                <a:gd name="T36" fmla="*/ 2147483647 w 3188"/>
                <a:gd name="T37" fmla="*/ 2147483647 h 2131"/>
                <a:gd name="T38" fmla="*/ 2147483647 w 3188"/>
                <a:gd name="T39" fmla="*/ 2147483647 h 2131"/>
                <a:gd name="T40" fmla="*/ 2147483647 w 3188"/>
                <a:gd name="T41" fmla="*/ 2147483647 h 2131"/>
                <a:gd name="T42" fmla="*/ 2147483647 w 3188"/>
                <a:gd name="T43" fmla="*/ 2147483647 h 2131"/>
                <a:gd name="T44" fmla="*/ 2147483647 w 3188"/>
                <a:gd name="T45" fmla="*/ 2147483647 h 2131"/>
                <a:gd name="T46" fmla="*/ 2147483647 w 3188"/>
                <a:gd name="T47" fmla="*/ 2147483647 h 2131"/>
                <a:gd name="T48" fmla="*/ 2147483647 w 3188"/>
                <a:gd name="T49" fmla="*/ 2147483647 h 2131"/>
                <a:gd name="T50" fmla="*/ 2147483647 w 3188"/>
                <a:gd name="T51" fmla="*/ 2147483647 h 2131"/>
                <a:gd name="T52" fmla="*/ 2147483647 w 3188"/>
                <a:gd name="T53" fmla="*/ 2147483647 h 2131"/>
                <a:gd name="T54" fmla="*/ 2147483647 w 3188"/>
                <a:gd name="T55" fmla="*/ 2147483647 h 2131"/>
                <a:gd name="T56" fmla="*/ 2147483647 w 3188"/>
                <a:gd name="T57" fmla="*/ 2147483647 h 2131"/>
                <a:gd name="T58" fmla="*/ 2147483647 w 3188"/>
                <a:gd name="T59" fmla="*/ 2147483647 h 2131"/>
                <a:gd name="T60" fmla="*/ 2147483647 w 3188"/>
                <a:gd name="T61" fmla="*/ 2147483647 h 2131"/>
                <a:gd name="T62" fmla="*/ 2147483647 w 3188"/>
                <a:gd name="T63" fmla="*/ 2147483647 h 2131"/>
                <a:gd name="T64" fmla="*/ 2147483647 w 3188"/>
                <a:gd name="T65" fmla="*/ 2147483647 h 2131"/>
                <a:gd name="T66" fmla="*/ 2147483647 w 3188"/>
                <a:gd name="T67" fmla="*/ 2147483647 h 2131"/>
                <a:gd name="T68" fmla="*/ 2147483647 w 3188"/>
                <a:gd name="T69" fmla="*/ 2147483647 h 2131"/>
                <a:gd name="T70" fmla="*/ 2147483647 w 3188"/>
                <a:gd name="T71" fmla="*/ 2147483647 h 2131"/>
                <a:gd name="T72" fmla="*/ 2147483647 w 3188"/>
                <a:gd name="T73" fmla="*/ 2147483647 h 2131"/>
                <a:gd name="T74" fmla="*/ 2147483647 w 3188"/>
                <a:gd name="T75" fmla="*/ 2147483647 h 2131"/>
                <a:gd name="T76" fmla="*/ 2147483647 w 3188"/>
                <a:gd name="T77" fmla="*/ 2147483647 h 2131"/>
                <a:gd name="T78" fmla="*/ 2147483647 w 3188"/>
                <a:gd name="T79" fmla="*/ 2147483647 h 2131"/>
                <a:gd name="T80" fmla="*/ 2147483647 w 3188"/>
                <a:gd name="T81" fmla="*/ 2147483647 h 2131"/>
                <a:gd name="T82" fmla="*/ 2147483647 w 3188"/>
                <a:gd name="T83" fmla="*/ 2147483647 h 2131"/>
                <a:gd name="T84" fmla="*/ 2147483647 w 3188"/>
                <a:gd name="T85" fmla="*/ 2147483647 h 2131"/>
                <a:gd name="T86" fmla="*/ 2147483647 w 3188"/>
                <a:gd name="T87" fmla="*/ 2147483647 h 2131"/>
                <a:gd name="T88" fmla="*/ 2147483647 w 3188"/>
                <a:gd name="T89" fmla="*/ 2147483647 h 2131"/>
                <a:gd name="T90" fmla="*/ 2147483647 w 3188"/>
                <a:gd name="T91" fmla="*/ 2147483647 h 2131"/>
                <a:gd name="T92" fmla="*/ 2147483647 w 3188"/>
                <a:gd name="T93" fmla="*/ 2147483647 h 2131"/>
                <a:gd name="T94" fmla="*/ 2147483647 w 3188"/>
                <a:gd name="T95" fmla="*/ 2147483647 h 2131"/>
                <a:gd name="T96" fmla="*/ 2147483647 w 3188"/>
                <a:gd name="T97" fmla="*/ 2147483647 h 2131"/>
                <a:gd name="T98" fmla="*/ 2147483647 w 3188"/>
                <a:gd name="T99" fmla="*/ 2147483647 h 2131"/>
                <a:gd name="T100" fmla="*/ 2147483647 w 3188"/>
                <a:gd name="T101" fmla="*/ 2147483647 h 2131"/>
                <a:gd name="T102" fmla="*/ 2147483647 w 3188"/>
                <a:gd name="T103" fmla="*/ 2147483647 h 2131"/>
                <a:gd name="T104" fmla="*/ 2147483647 w 3188"/>
                <a:gd name="T105" fmla="*/ 2147483647 h 2131"/>
                <a:gd name="T106" fmla="*/ 2147483647 w 3188"/>
                <a:gd name="T107" fmla="*/ 2147483647 h 2131"/>
                <a:gd name="T108" fmla="*/ 2147483647 w 3188"/>
                <a:gd name="T109" fmla="*/ 2147483647 h 21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188"/>
                <a:gd name="T166" fmla="*/ 0 h 2131"/>
                <a:gd name="T167" fmla="*/ 3188 w 3188"/>
                <a:gd name="T168" fmla="*/ 2131 h 213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188" h="2131">
                  <a:moveTo>
                    <a:pt x="3158" y="964"/>
                  </a:moveTo>
                  <a:lnTo>
                    <a:pt x="3169" y="926"/>
                  </a:lnTo>
                  <a:lnTo>
                    <a:pt x="3178" y="890"/>
                  </a:lnTo>
                  <a:lnTo>
                    <a:pt x="3184" y="855"/>
                  </a:lnTo>
                  <a:lnTo>
                    <a:pt x="3187" y="821"/>
                  </a:lnTo>
                  <a:lnTo>
                    <a:pt x="3188" y="789"/>
                  </a:lnTo>
                  <a:lnTo>
                    <a:pt x="3187" y="758"/>
                  </a:lnTo>
                  <a:lnTo>
                    <a:pt x="3184" y="729"/>
                  </a:lnTo>
                  <a:lnTo>
                    <a:pt x="3178" y="700"/>
                  </a:lnTo>
                  <a:lnTo>
                    <a:pt x="3171" y="673"/>
                  </a:lnTo>
                  <a:lnTo>
                    <a:pt x="3161" y="646"/>
                  </a:lnTo>
                  <a:lnTo>
                    <a:pt x="3150" y="621"/>
                  </a:lnTo>
                  <a:lnTo>
                    <a:pt x="3136" y="596"/>
                  </a:lnTo>
                  <a:lnTo>
                    <a:pt x="3122" y="573"/>
                  </a:lnTo>
                  <a:lnTo>
                    <a:pt x="3106" y="551"/>
                  </a:lnTo>
                  <a:lnTo>
                    <a:pt x="3088" y="529"/>
                  </a:lnTo>
                  <a:lnTo>
                    <a:pt x="3069" y="508"/>
                  </a:lnTo>
                  <a:lnTo>
                    <a:pt x="3049" y="488"/>
                  </a:lnTo>
                  <a:lnTo>
                    <a:pt x="3027" y="468"/>
                  </a:lnTo>
                  <a:lnTo>
                    <a:pt x="3005" y="449"/>
                  </a:lnTo>
                  <a:lnTo>
                    <a:pt x="2982" y="430"/>
                  </a:lnTo>
                  <a:lnTo>
                    <a:pt x="2958" y="411"/>
                  </a:lnTo>
                  <a:lnTo>
                    <a:pt x="2933" y="394"/>
                  </a:lnTo>
                  <a:lnTo>
                    <a:pt x="2907" y="376"/>
                  </a:lnTo>
                  <a:lnTo>
                    <a:pt x="2882" y="358"/>
                  </a:lnTo>
                  <a:lnTo>
                    <a:pt x="2829" y="325"/>
                  </a:lnTo>
                  <a:lnTo>
                    <a:pt x="2775" y="290"/>
                  </a:lnTo>
                  <a:lnTo>
                    <a:pt x="2721" y="256"/>
                  </a:lnTo>
                  <a:lnTo>
                    <a:pt x="2668" y="221"/>
                  </a:lnTo>
                  <a:lnTo>
                    <a:pt x="2621" y="191"/>
                  </a:lnTo>
                  <a:lnTo>
                    <a:pt x="2572" y="164"/>
                  </a:lnTo>
                  <a:lnTo>
                    <a:pt x="2522" y="138"/>
                  </a:lnTo>
                  <a:lnTo>
                    <a:pt x="2471" y="116"/>
                  </a:lnTo>
                  <a:lnTo>
                    <a:pt x="2419" y="95"/>
                  </a:lnTo>
                  <a:lnTo>
                    <a:pt x="2365" y="76"/>
                  </a:lnTo>
                  <a:lnTo>
                    <a:pt x="2310" y="60"/>
                  </a:lnTo>
                  <a:lnTo>
                    <a:pt x="2254" y="46"/>
                  </a:lnTo>
                  <a:lnTo>
                    <a:pt x="2198" y="34"/>
                  </a:lnTo>
                  <a:lnTo>
                    <a:pt x="2140" y="23"/>
                  </a:lnTo>
                  <a:lnTo>
                    <a:pt x="2082" y="15"/>
                  </a:lnTo>
                  <a:lnTo>
                    <a:pt x="2024" y="8"/>
                  </a:lnTo>
                  <a:lnTo>
                    <a:pt x="1965" y="4"/>
                  </a:lnTo>
                  <a:lnTo>
                    <a:pt x="1905" y="1"/>
                  </a:lnTo>
                  <a:lnTo>
                    <a:pt x="1845" y="0"/>
                  </a:lnTo>
                  <a:lnTo>
                    <a:pt x="1785" y="1"/>
                  </a:lnTo>
                  <a:lnTo>
                    <a:pt x="1725" y="3"/>
                  </a:lnTo>
                  <a:lnTo>
                    <a:pt x="1665" y="7"/>
                  </a:lnTo>
                  <a:lnTo>
                    <a:pt x="1605" y="12"/>
                  </a:lnTo>
                  <a:lnTo>
                    <a:pt x="1546" y="19"/>
                  </a:lnTo>
                  <a:lnTo>
                    <a:pt x="1486" y="28"/>
                  </a:lnTo>
                  <a:lnTo>
                    <a:pt x="1427" y="38"/>
                  </a:lnTo>
                  <a:lnTo>
                    <a:pt x="1369" y="49"/>
                  </a:lnTo>
                  <a:lnTo>
                    <a:pt x="1311" y="62"/>
                  </a:lnTo>
                  <a:lnTo>
                    <a:pt x="1254" y="75"/>
                  </a:lnTo>
                  <a:lnTo>
                    <a:pt x="1197" y="91"/>
                  </a:lnTo>
                  <a:lnTo>
                    <a:pt x="1142" y="107"/>
                  </a:lnTo>
                  <a:lnTo>
                    <a:pt x="1087" y="124"/>
                  </a:lnTo>
                  <a:lnTo>
                    <a:pt x="1033" y="142"/>
                  </a:lnTo>
                  <a:lnTo>
                    <a:pt x="981" y="162"/>
                  </a:lnTo>
                  <a:lnTo>
                    <a:pt x="929" y="183"/>
                  </a:lnTo>
                  <a:lnTo>
                    <a:pt x="879" y="205"/>
                  </a:lnTo>
                  <a:lnTo>
                    <a:pt x="837" y="224"/>
                  </a:lnTo>
                  <a:lnTo>
                    <a:pt x="796" y="245"/>
                  </a:lnTo>
                  <a:lnTo>
                    <a:pt x="755" y="268"/>
                  </a:lnTo>
                  <a:lnTo>
                    <a:pt x="715" y="291"/>
                  </a:lnTo>
                  <a:lnTo>
                    <a:pt x="677" y="317"/>
                  </a:lnTo>
                  <a:lnTo>
                    <a:pt x="638" y="343"/>
                  </a:lnTo>
                  <a:lnTo>
                    <a:pt x="600" y="370"/>
                  </a:lnTo>
                  <a:lnTo>
                    <a:pt x="564" y="399"/>
                  </a:lnTo>
                  <a:lnTo>
                    <a:pt x="527" y="428"/>
                  </a:lnTo>
                  <a:lnTo>
                    <a:pt x="492" y="460"/>
                  </a:lnTo>
                  <a:lnTo>
                    <a:pt x="459" y="493"/>
                  </a:lnTo>
                  <a:lnTo>
                    <a:pt x="425" y="525"/>
                  </a:lnTo>
                  <a:lnTo>
                    <a:pt x="393" y="560"/>
                  </a:lnTo>
                  <a:lnTo>
                    <a:pt x="362" y="594"/>
                  </a:lnTo>
                  <a:lnTo>
                    <a:pt x="331" y="631"/>
                  </a:lnTo>
                  <a:lnTo>
                    <a:pt x="303" y="668"/>
                  </a:lnTo>
                  <a:lnTo>
                    <a:pt x="274" y="705"/>
                  </a:lnTo>
                  <a:lnTo>
                    <a:pt x="248" y="744"/>
                  </a:lnTo>
                  <a:lnTo>
                    <a:pt x="221" y="783"/>
                  </a:lnTo>
                  <a:lnTo>
                    <a:pt x="197" y="823"/>
                  </a:lnTo>
                  <a:lnTo>
                    <a:pt x="174" y="864"/>
                  </a:lnTo>
                  <a:lnTo>
                    <a:pt x="151" y="905"/>
                  </a:lnTo>
                  <a:lnTo>
                    <a:pt x="130" y="948"/>
                  </a:lnTo>
                  <a:lnTo>
                    <a:pt x="111" y="989"/>
                  </a:lnTo>
                  <a:lnTo>
                    <a:pt x="92" y="1033"/>
                  </a:lnTo>
                  <a:lnTo>
                    <a:pt x="75" y="1076"/>
                  </a:lnTo>
                  <a:lnTo>
                    <a:pt x="59" y="1120"/>
                  </a:lnTo>
                  <a:lnTo>
                    <a:pt x="44" y="1164"/>
                  </a:lnTo>
                  <a:lnTo>
                    <a:pt x="31" y="1209"/>
                  </a:lnTo>
                  <a:lnTo>
                    <a:pt x="19" y="1254"/>
                  </a:lnTo>
                  <a:lnTo>
                    <a:pt x="9" y="1299"/>
                  </a:lnTo>
                  <a:lnTo>
                    <a:pt x="0" y="1344"/>
                  </a:lnTo>
                  <a:lnTo>
                    <a:pt x="26" y="1341"/>
                  </a:lnTo>
                  <a:lnTo>
                    <a:pt x="51" y="1339"/>
                  </a:lnTo>
                  <a:lnTo>
                    <a:pt x="76" y="1338"/>
                  </a:lnTo>
                  <a:lnTo>
                    <a:pt x="100" y="1339"/>
                  </a:lnTo>
                  <a:lnTo>
                    <a:pt x="123" y="1342"/>
                  </a:lnTo>
                  <a:lnTo>
                    <a:pt x="145" y="1347"/>
                  </a:lnTo>
                  <a:lnTo>
                    <a:pt x="168" y="1352"/>
                  </a:lnTo>
                  <a:lnTo>
                    <a:pt x="189" y="1358"/>
                  </a:lnTo>
                  <a:lnTo>
                    <a:pt x="210" y="1365"/>
                  </a:lnTo>
                  <a:lnTo>
                    <a:pt x="231" y="1373"/>
                  </a:lnTo>
                  <a:lnTo>
                    <a:pt x="252" y="1382"/>
                  </a:lnTo>
                  <a:lnTo>
                    <a:pt x="272" y="1392"/>
                  </a:lnTo>
                  <a:lnTo>
                    <a:pt x="314" y="1414"/>
                  </a:lnTo>
                  <a:lnTo>
                    <a:pt x="356" y="1437"/>
                  </a:lnTo>
                  <a:lnTo>
                    <a:pt x="400" y="1462"/>
                  </a:lnTo>
                  <a:lnTo>
                    <a:pt x="447" y="1487"/>
                  </a:lnTo>
                  <a:lnTo>
                    <a:pt x="470" y="1499"/>
                  </a:lnTo>
                  <a:lnTo>
                    <a:pt x="495" y="1511"/>
                  </a:lnTo>
                  <a:lnTo>
                    <a:pt x="521" y="1524"/>
                  </a:lnTo>
                  <a:lnTo>
                    <a:pt x="548" y="1535"/>
                  </a:lnTo>
                  <a:lnTo>
                    <a:pt x="577" y="1546"/>
                  </a:lnTo>
                  <a:lnTo>
                    <a:pt x="605" y="1557"/>
                  </a:lnTo>
                  <a:lnTo>
                    <a:pt x="637" y="1567"/>
                  </a:lnTo>
                  <a:lnTo>
                    <a:pt x="668" y="1577"/>
                  </a:lnTo>
                  <a:lnTo>
                    <a:pt x="702" y="1585"/>
                  </a:lnTo>
                  <a:lnTo>
                    <a:pt x="738" y="1592"/>
                  </a:lnTo>
                  <a:lnTo>
                    <a:pt x="774" y="1598"/>
                  </a:lnTo>
                  <a:lnTo>
                    <a:pt x="813" y="1604"/>
                  </a:lnTo>
                  <a:lnTo>
                    <a:pt x="842" y="1607"/>
                  </a:lnTo>
                  <a:lnTo>
                    <a:pt x="871" y="1609"/>
                  </a:lnTo>
                  <a:lnTo>
                    <a:pt x="901" y="1611"/>
                  </a:lnTo>
                  <a:lnTo>
                    <a:pt x="930" y="1611"/>
                  </a:lnTo>
                  <a:lnTo>
                    <a:pt x="961" y="1612"/>
                  </a:lnTo>
                  <a:lnTo>
                    <a:pt x="991" y="1611"/>
                  </a:lnTo>
                  <a:lnTo>
                    <a:pt x="1022" y="1610"/>
                  </a:lnTo>
                  <a:lnTo>
                    <a:pt x="1052" y="1608"/>
                  </a:lnTo>
                  <a:lnTo>
                    <a:pt x="1083" y="1606"/>
                  </a:lnTo>
                  <a:lnTo>
                    <a:pt x="1114" y="1603"/>
                  </a:lnTo>
                  <a:lnTo>
                    <a:pt x="1145" y="1600"/>
                  </a:lnTo>
                  <a:lnTo>
                    <a:pt x="1176" y="1595"/>
                  </a:lnTo>
                  <a:lnTo>
                    <a:pt x="1208" y="1591"/>
                  </a:lnTo>
                  <a:lnTo>
                    <a:pt x="1240" y="1585"/>
                  </a:lnTo>
                  <a:lnTo>
                    <a:pt x="1270" y="1580"/>
                  </a:lnTo>
                  <a:lnTo>
                    <a:pt x="1302" y="1572"/>
                  </a:lnTo>
                  <a:lnTo>
                    <a:pt x="1333" y="1565"/>
                  </a:lnTo>
                  <a:lnTo>
                    <a:pt x="1364" y="1558"/>
                  </a:lnTo>
                  <a:lnTo>
                    <a:pt x="1394" y="1550"/>
                  </a:lnTo>
                  <a:lnTo>
                    <a:pt x="1425" y="1542"/>
                  </a:lnTo>
                  <a:lnTo>
                    <a:pt x="1455" y="1533"/>
                  </a:lnTo>
                  <a:lnTo>
                    <a:pt x="1486" y="1524"/>
                  </a:lnTo>
                  <a:lnTo>
                    <a:pt x="1516" y="1513"/>
                  </a:lnTo>
                  <a:lnTo>
                    <a:pt x="1545" y="1503"/>
                  </a:lnTo>
                  <a:lnTo>
                    <a:pt x="1575" y="1492"/>
                  </a:lnTo>
                  <a:lnTo>
                    <a:pt x="1604" y="1481"/>
                  </a:lnTo>
                  <a:lnTo>
                    <a:pt x="1632" y="1470"/>
                  </a:lnTo>
                  <a:lnTo>
                    <a:pt x="1660" y="1457"/>
                  </a:lnTo>
                  <a:lnTo>
                    <a:pt x="1688" y="1445"/>
                  </a:lnTo>
                  <a:lnTo>
                    <a:pt x="1715" y="1433"/>
                  </a:lnTo>
                  <a:lnTo>
                    <a:pt x="1742" y="1420"/>
                  </a:lnTo>
                  <a:lnTo>
                    <a:pt x="1767" y="1407"/>
                  </a:lnTo>
                  <a:lnTo>
                    <a:pt x="1750" y="1429"/>
                  </a:lnTo>
                  <a:lnTo>
                    <a:pt x="1731" y="1450"/>
                  </a:lnTo>
                  <a:lnTo>
                    <a:pt x="1711" y="1472"/>
                  </a:lnTo>
                  <a:lnTo>
                    <a:pt x="1691" y="1492"/>
                  </a:lnTo>
                  <a:lnTo>
                    <a:pt x="1669" y="1512"/>
                  </a:lnTo>
                  <a:lnTo>
                    <a:pt x="1647" y="1532"/>
                  </a:lnTo>
                  <a:lnTo>
                    <a:pt x="1623" y="1551"/>
                  </a:lnTo>
                  <a:lnTo>
                    <a:pt x="1600" y="1569"/>
                  </a:lnTo>
                  <a:lnTo>
                    <a:pt x="1575" y="1588"/>
                  </a:lnTo>
                  <a:lnTo>
                    <a:pt x="1549" y="1605"/>
                  </a:lnTo>
                  <a:lnTo>
                    <a:pt x="1524" y="1621"/>
                  </a:lnTo>
                  <a:lnTo>
                    <a:pt x="1497" y="1638"/>
                  </a:lnTo>
                  <a:lnTo>
                    <a:pt x="1470" y="1652"/>
                  </a:lnTo>
                  <a:lnTo>
                    <a:pt x="1443" y="1666"/>
                  </a:lnTo>
                  <a:lnTo>
                    <a:pt x="1416" y="1679"/>
                  </a:lnTo>
                  <a:lnTo>
                    <a:pt x="1387" y="1691"/>
                  </a:lnTo>
                  <a:lnTo>
                    <a:pt x="1360" y="1702"/>
                  </a:lnTo>
                  <a:lnTo>
                    <a:pt x="1331" y="1712"/>
                  </a:lnTo>
                  <a:lnTo>
                    <a:pt x="1303" y="1720"/>
                  </a:lnTo>
                  <a:lnTo>
                    <a:pt x="1274" y="1728"/>
                  </a:lnTo>
                  <a:lnTo>
                    <a:pt x="1247" y="1734"/>
                  </a:lnTo>
                  <a:lnTo>
                    <a:pt x="1218" y="1739"/>
                  </a:lnTo>
                  <a:lnTo>
                    <a:pt x="1190" y="1742"/>
                  </a:lnTo>
                  <a:lnTo>
                    <a:pt x="1162" y="1746"/>
                  </a:lnTo>
                  <a:lnTo>
                    <a:pt x="1135" y="1747"/>
                  </a:lnTo>
                  <a:lnTo>
                    <a:pt x="1107" y="1746"/>
                  </a:lnTo>
                  <a:lnTo>
                    <a:pt x="1081" y="1743"/>
                  </a:lnTo>
                  <a:lnTo>
                    <a:pt x="1054" y="1739"/>
                  </a:lnTo>
                  <a:lnTo>
                    <a:pt x="1029" y="1734"/>
                  </a:lnTo>
                  <a:lnTo>
                    <a:pt x="1003" y="1727"/>
                  </a:lnTo>
                  <a:lnTo>
                    <a:pt x="979" y="1718"/>
                  </a:lnTo>
                  <a:lnTo>
                    <a:pt x="956" y="1707"/>
                  </a:lnTo>
                  <a:lnTo>
                    <a:pt x="1006" y="1731"/>
                  </a:lnTo>
                  <a:lnTo>
                    <a:pt x="1057" y="1752"/>
                  </a:lnTo>
                  <a:lnTo>
                    <a:pt x="1105" y="1769"/>
                  </a:lnTo>
                  <a:lnTo>
                    <a:pt x="1152" y="1783"/>
                  </a:lnTo>
                  <a:lnTo>
                    <a:pt x="1198" y="1794"/>
                  </a:lnTo>
                  <a:lnTo>
                    <a:pt x="1242" y="1803"/>
                  </a:lnTo>
                  <a:lnTo>
                    <a:pt x="1284" y="1808"/>
                  </a:lnTo>
                  <a:lnTo>
                    <a:pt x="1326" y="1811"/>
                  </a:lnTo>
                  <a:lnTo>
                    <a:pt x="1367" y="1812"/>
                  </a:lnTo>
                  <a:lnTo>
                    <a:pt x="1406" y="1810"/>
                  </a:lnTo>
                  <a:lnTo>
                    <a:pt x="1444" y="1806"/>
                  </a:lnTo>
                  <a:lnTo>
                    <a:pt x="1481" y="1800"/>
                  </a:lnTo>
                  <a:lnTo>
                    <a:pt x="1517" y="1793"/>
                  </a:lnTo>
                  <a:lnTo>
                    <a:pt x="1551" y="1784"/>
                  </a:lnTo>
                  <a:lnTo>
                    <a:pt x="1586" y="1774"/>
                  </a:lnTo>
                  <a:lnTo>
                    <a:pt x="1618" y="1762"/>
                  </a:lnTo>
                  <a:lnTo>
                    <a:pt x="1650" y="1750"/>
                  </a:lnTo>
                  <a:lnTo>
                    <a:pt x="1681" y="1735"/>
                  </a:lnTo>
                  <a:lnTo>
                    <a:pt x="1712" y="1721"/>
                  </a:lnTo>
                  <a:lnTo>
                    <a:pt x="1743" y="1706"/>
                  </a:lnTo>
                  <a:lnTo>
                    <a:pt x="1800" y="1674"/>
                  </a:lnTo>
                  <a:lnTo>
                    <a:pt x="1856" y="1642"/>
                  </a:lnTo>
                  <a:lnTo>
                    <a:pt x="1910" y="1610"/>
                  </a:lnTo>
                  <a:lnTo>
                    <a:pt x="1961" y="1581"/>
                  </a:lnTo>
                  <a:lnTo>
                    <a:pt x="1987" y="1566"/>
                  </a:lnTo>
                  <a:lnTo>
                    <a:pt x="2012" y="1553"/>
                  </a:lnTo>
                  <a:lnTo>
                    <a:pt x="2038" y="1541"/>
                  </a:lnTo>
                  <a:lnTo>
                    <a:pt x="2062" y="1531"/>
                  </a:lnTo>
                  <a:lnTo>
                    <a:pt x="2059" y="1556"/>
                  </a:lnTo>
                  <a:lnTo>
                    <a:pt x="2052" y="1582"/>
                  </a:lnTo>
                  <a:lnTo>
                    <a:pt x="2043" y="1607"/>
                  </a:lnTo>
                  <a:lnTo>
                    <a:pt x="2030" y="1633"/>
                  </a:lnTo>
                  <a:lnTo>
                    <a:pt x="2015" y="1657"/>
                  </a:lnTo>
                  <a:lnTo>
                    <a:pt x="1997" y="1682"/>
                  </a:lnTo>
                  <a:lnTo>
                    <a:pt x="1978" y="1706"/>
                  </a:lnTo>
                  <a:lnTo>
                    <a:pt x="1955" y="1729"/>
                  </a:lnTo>
                  <a:lnTo>
                    <a:pt x="1932" y="1753"/>
                  </a:lnTo>
                  <a:lnTo>
                    <a:pt x="1905" y="1776"/>
                  </a:lnTo>
                  <a:lnTo>
                    <a:pt x="1879" y="1797"/>
                  </a:lnTo>
                  <a:lnTo>
                    <a:pt x="1849" y="1819"/>
                  </a:lnTo>
                  <a:lnTo>
                    <a:pt x="1820" y="1840"/>
                  </a:lnTo>
                  <a:lnTo>
                    <a:pt x="1788" y="1860"/>
                  </a:lnTo>
                  <a:lnTo>
                    <a:pt x="1756" y="1880"/>
                  </a:lnTo>
                  <a:lnTo>
                    <a:pt x="1723" y="1898"/>
                  </a:lnTo>
                  <a:lnTo>
                    <a:pt x="1690" y="1915"/>
                  </a:lnTo>
                  <a:lnTo>
                    <a:pt x="1656" y="1933"/>
                  </a:lnTo>
                  <a:lnTo>
                    <a:pt x="1621" y="1949"/>
                  </a:lnTo>
                  <a:lnTo>
                    <a:pt x="1587" y="1963"/>
                  </a:lnTo>
                  <a:lnTo>
                    <a:pt x="1552" y="1978"/>
                  </a:lnTo>
                  <a:lnTo>
                    <a:pt x="1518" y="1991"/>
                  </a:lnTo>
                  <a:lnTo>
                    <a:pt x="1484" y="2003"/>
                  </a:lnTo>
                  <a:lnTo>
                    <a:pt x="1451" y="2013"/>
                  </a:lnTo>
                  <a:lnTo>
                    <a:pt x="1419" y="2023"/>
                  </a:lnTo>
                  <a:lnTo>
                    <a:pt x="1386" y="2032"/>
                  </a:lnTo>
                  <a:lnTo>
                    <a:pt x="1356" y="2039"/>
                  </a:lnTo>
                  <a:lnTo>
                    <a:pt x="1326" y="2045"/>
                  </a:lnTo>
                  <a:lnTo>
                    <a:pt x="1299" y="2049"/>
                  </a:lnTo>
                  <a:lnTo>
                    <a:pt x="1272" y="2052"/>
                  </a:lnTo>
                  <a:lnTo>
                    <a:pt x="1248" y="2054"/>
                  </a:lnTo>
                  <a:lnTo>
                    <a:pt x="1224" y="2054"/>
                  </a:lnTo>
                  <a:lnTo>
                    <a:pt x="1286" y="2082"/>
                  </a:lnTo>
                  <a:lnTo>
                    <a:pt x="1351" y="2104"/>
                  </a:lnTo>
                  <a:lnTo>
                    <a:pt x="1417" y="2119"/>
                  </a:lnTo>
                  <a:lnTo>
                    <a:pt x="1485" y="2128"/>
                  </a:lnTo>
                  <a:lnTo>
                    <a:pt x="1555" y="2131"/>
                  </a:lnTo>
                  <a:lnTo>
                    <a:pt x="1627" y="2129"/>
                  </a:lnTo>
                  <a:lnTo>
                    <a:pt x="1699" y="2121"/>
                  </a:lnTo>
                  <a:lnTo>
                    <a:pt x="1771" y="2109"/>
                  </a:lnTo>
                  <a:lnTo>
                    <a:pt x="1845" y="2092"/>
                  </a:lnTo>
                  <a:lnTo>
                    <a:pt x="1920" y="2070"/>
                  </a:lnTo>
                  <a:lnTo>
                    <a:pt x="1994" y="2044"/>
                  </a:lnTo>
                  <a:lnTo>
                    <a:pt x="2068" y="2014"/>
                  </a:lnTo>
                  <a:lnTo>
                    <a:pt x="2142" y="1980"/>
                  </a:lnTo>
                  <a:lnTo>
                    <a:pt x="2216" y="1943"/>
                  </a:lnTo>
                  <a:lnTo>
                    <a:pt x="2288" y="1902"/>
                  </a:lnTo>
                  <a:lnTo>
                    <a:pt x="2360" y="1858"/>
                  </a:lnTo>
                  <a:lnTo>
                    <a:pt x="2430" y="1813"/>
                  </a:lnTo>
                  <a:lnTo>
                    <a:pt x="2498" y="1764"/>
                  </a:lnTo>
                  <a:lnTo>
                    <a:pt x="2565" y="1713"/>
                  </a:lnTo>
                  <a:lnTo>
                    <a:pt x="2629" y="1660"/>
                  </a:lnTo>
                  <a:lnTo>
                    <a:pt x="2692" y="1605"/>
                  </a:lnTo>
                  <a:lnTo>
                    <a:pt x="2753" y="1549"/>
                  </a:lnTo>
                  <a:lnTo>
                    <a:pt x="2810" y="1492"/>
                  </a:lnTo>
                  <a:lnTo>
                    <a:pt x="2864" y="1434"/>
                  </a:lnTo>
                  <a:lnTo>
                    <a:pt x="2914" y="1375"/>
                  </a:lnTo>
                  <a:lnTo>
                    <a:pt x="2961" y="1315"/>
                  </a:lnTo>
                  <a:lnTo>
                    <a:pt x="3005" y="1256"/>
                  </a:lnTo>
                  <a:lnTo>
                    <a:pt x="3045" y="1196"/>
                  </a:lnTo>
                  <a:lnTo>
                    <a:pt x="3080" y="1137"/>
                  </a:lnTo>
                  <a:lnTo>
                    <a:pt x="3111" y="1078"/>
                  </a:lnTo>
                  <a:lnTo>
                    <a:pt x="3137" y="1021"/>
                  </a:lnTo>
                  <a:lnTo>
                    <a:pt x="3158" y="964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6" name="Freeform 185"/>
            <p:cNvSpPr>
              <a:spLocks/>
            </p:cNvSpPr>
            <p:nvPr/>
          </p:nvSpPr>
          <p:spPr bwMode="auto">
            <a:xfrm>
              <a:off x="2784476" y="68263"/>
              <a:ext cx="142875" cy="265113"/>
            </a:xfrm>
            <a:custGeom>
              <a:avLst/>
              <a:gdLst>
                <a:gd name="T0" fmla="*/ 2147483647 w 1339"/>
                <a:gd name="T1" fmla="*/ 2147483647 h 2504"/>
                <a:gd name="T2" fmla="*/ 2147483647 w 1339"/>
                <a:gd name="T3" fmla="*/ 2147483647 h 2504"/>
                <a:gd name="T4" fmla="*/ 2147483647 w 1339"/>
                <a:gd name="T5" fmla="*/ 2147483647 h 2504"/>
                <a:gd name="T6" fmla="*/ 2147483647 w 1339"/>
                <a:gd name="T7" fmla="*/ 2147483647 h 2504"/>
                <a:gd name="T8" fmla="*/ 2147483647 w 1339"/>
                <a:gd name="T9" fmla="*/ 2147483647 h 2504"/>
                <a:gd name="T10" fmla="*/ 2147483647 w 1339"/>
                <a:gd name="T11" fmla="*/ 2147483647 h 2504"/>
                <a:gd name="T12" fmla="*/ 2147483647 w 1339"/>
                <a:gd name="T13" fmla="*/ 2147483647 h 2504"/>
                <a:gd name="T14" fmla="*/ 2147483647 w 1339"/>
                <a:gd name="T15" fmla="*/ 0 h 2504"/>
                <a:gd name="T16" fmla="*/ 2147483647 w 1339"/>
                <a:gd name="T17" fmla="*/ 2147483647 h 2504"/>
                <a:gd name="T18" fmla="*/ 2147483647 w 1339"/>
                <a:gd name="T19" fmla="*/ 2147483647 h 2504"/>
                <a:gd name="T20" fmla="*/ 2147483647 w 1339"/>
                <a:gd name="T21" fmla="*/ 2147483647 h 2504"/>
                <a:gd name="T22" fmla="*/ 2147483647 w 1339"/>
                <a:gd name="T23" fmla="*/ 2147483647 h 2504"/>
                <a:gd name="T24" fmla="*/ 2147483647 w 1339"/>
                <a:gd name="T25" fmla="*/ 2147483647 h 2504"/>
                <a:gd name="T26" fmla="*/ 2147483647 w 1339"/>
                <a:gd name="T27" fmla="*/ 2147483647 h 2504"/>
                <a:gd name="T28" fmla="*/ 2147483647 w 1339"/>
                <a:gd name="T29" fmla="*/ 2147483647 h 2504"/>
                <a:gd name="T30" fmla="*/ 2147483647 w 1339"/>
                <a:gd name="T31" fmla="*/ 2147483647 h 2504"/>
                <a:gd name="T32" fmla="*/ 2147483647 w 1339"/>
                <a:gd name="T33" fmla="*/ 2147483647 h 2504"/>
                <a:gd name="T34" fmla="*/ 2147483647 w 1339"/>
                <a:gd name="T35" fmla="*/ 2147483647 h 2504"/>
                <a:gd name="T36" fmla="*/ 2147483647 w 1339"/>
                <a:gd name="T37" fmla="*/ 2147483647 h 2504"/>
                <a:gd name="T38" fmla="*/ 2147483647 w 1339"/>
                <a:gd name="T39" fmla="*/ 2147483647 h 2504"/>
                <a:gd name="T40" fmla="*/ 2147483647 w 1339"/>
                <a:gd name="T41" fmla="*/ 2147483647 h 2504"/>
                <a:gd name="T42" fmla="*/ 2147483647 w 1339"/>
                <a:gd name="T43" fmla="*/ 2147483647 h 2504"/>
                <a:gd name="T44" fmla="*/ 2147483647 w 1339"/>
                <a:gd name="T45" fmla="*/ 2147483647 h 2504"/>
                <a:gd name="T46" fmla="*/ 2147483647 w 1339"/>
                <a:gd name="T47" fmla="*/ 2147483647 h 2504"/>
                <a:gd name="T48" fmla="*/ 2147483647 w 1339"/>
                <a:gd name="T49" fmla="*/ 2147483647 h 2504"/>
                <a:gd name="T50" fmla="*/ 2147483647 w 1339"/>
                <a:gd name="T51" fmla="*/ 2147483647 h 2504"/>
                <a:gd name="T52" fmla="*/ 2147483647 w 1339"/>
                <a:gd name="T53" fmla="*/ 2147483647 h 2504"/>
                <a:gd name="T54" fmla="*/ 2147483647 w 1339"/>
                <a:gd name="T55" fmla="*/ 2147483647 h 2504"/>
                <a:gd name="T56" fmla="*/ 2147483647 w 1339"/>
                <a:gd name="T57" fmla="*/ 2147483647 h 2504"/>
                <a:gd name="T58" fmla="*/ 2147483647 w 1339"/>
                <a:gd name="T59" fmla="*/ 2147483647 h 2504"/>
                <a:gd name="T60" fmla="*/ 2147483647 w 1339"/>
                <a:gd name="T61" fmla="*/ 2147483647 h 2504"/>
                <a:gd name="T62" fmla="*/ 2147483647 w 1339"/>
                <a:gd name="T63" fmla="*/ 2147483647 h 2504"/>
                <a:gd name="T64" fmla="*/ 2147483647 w 1339"/>
                <a:gd name="T65" fmla="*/ 2147483647 h 2504"/>
                <a:gd name="T66" fmla="*/ 2147483647 w 1339"/>
                <a:gd name="T67" fmla="*/ 2147483647 h 2504"/>
                <a:gd name="T68" fmla="*/ 2147483647 w 1339"/>
                <a:gd name="T69" fmla="*/ 2147483647 h 2504"/>
                <a:gd name="T70" fmla="*/ 2147483647 w 1339"/>
                <a:gd name="T71" fmla="*/ 2147483647 h 2504"/>
                <a:gd name="T72" fmla="*/ 2147483647 w 1339"/>
                <a:gd name="T73" fmla="*/ 2147483647 h 2504"/>
                <a:gd name="T74" fmla="*/ 2147483647 w 1339"/>
                <a:gd name="T75" fmla="*/ 2147483647 h 2504"/>
                <a:gd name="T76" fmla="*/ 2147483647 w 1339"/>
                <a:gd name="T77" fmla="*/ 2147483647 h 2504"/>
                <a:gd name="T78" fmla="*/ 2147483647 w 1339"/>
                <a:gd name="T79" fmla="*/ 2147483647 h 2504"/>
                <a:gd name="T80" fmla="*/ 2147483647 w 1339"/>
                <a:gd name="T81" fmla="*/ 2147483647 h 2504"/>
                <a:gd name="T82" fmla="*/ 2147483647 w 1339"/>
                <a:gd name="T83" fmla="*/ 2147483647 h 2504"/>
                <a:gd name="T84" fmla="*/ 2147483647 w 1339"/>
                <a:gd name="T85" fmla="*/ 2147483647 h 2504"/>
                <a:gd name="T86" fmla="*/ 2147483647 w 1339"/>
                <a:gd name="T87" fmla="*/ 2147483647 h 2504"/>
                <a:gd name="T88" fmla="*/ 2147483647 w 1339"/>
                <a:gd name="T89" fmla="*/ 2147483647 h 2504"/>
                <a:gd name="T90" fmla="*/ 2147483647 w 1339"/>
                <a:gd name="T91" fmla="*/ 2147483647 h 2504"/>
                <a:gd name="T92" fmla="*/ 2147483647 w 1339"/>
                <a:gd name="T93" fmla="*/ 2147483647 h 2504"/>
                <a:gd name="T94" fmla="*/ 2147483647 w 1339"/>
                <a:gd name="T95" fmla="*/ 2147483647 h 2504"/>
                <a:gd name="T96" fmla="*/ 2147483647 w 1339"/>
                <a:gd name="T97" fmla="*/ 2147483647 h 2504"/>
                <a:gd name="T98" fmla="*/ 2147483647 w 1339"/>
                <a:gd name="T99" fmla="*/ 2147483647 h 2504"/>
                <a:gd name="T100" fmla="*/ 2147483647 w 1339"/>
                <a:gd name="T101" fmla="*/ 2147483647 h 2504"/>
                <a:gd name="T102" fmla="*/ 2147483647 w 1339"/>
                <a:gd name="T103" fmla="*/ 2147483647 h 2504"/>
                <a:gd name="T104" fmla="*/ 2147483647 w 1339"/>
                <a:gd name="T105" fmla="*/ 2147483647 h 2504"/>
                <a:gd name="T106" fmla="*/ 2147483647 w 1339"/>
                <a:gd name="T107" fmla="*/ 2147483647 h 2504"/>
                <a:gd name="T108" fmla="*/ 2147483647 w 1339"/>
                <a:gd name="T109" fmla="*/ 2147483647 h 2504"/>
                <a:gd name="T110" fmla="*/ 2147483647 w 1339"/>
                <a:gd name="T111" fmla="*/ 2147483647 h 25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9"/>
                <a:gd name="T169" fmla="*/ 0 h 2504"/>
                <a:gd name="T170" fmla="*/ 1339 w 1339"/>
                <a:gd name="T171" fmla="*/ 2504 h 25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9" h="2504">
                  <a:moveTo>
                    <a:pt x="1081" y="363"/>
                  </a:moveTo>
                  <a:lnTo>
                    <a:pt x="1068" y="326"/>
                  </a:lnTo>
                  <a:lnTo>
                    <a:pt x="1054" y="292"/>
                  </a:lnTo>
                  <a:lnTo>
                    <a:pt x="1039" y="261"/>
                  </a:lnTo>
                  <a:lnTo>
                    <a:pt x="1022" y="232"/>
                  </a:lnTo>
                  <a:lnTo>
                    <a:pt x="1005" y="205"/>
                  </a:lnTo>
                  <a:lnTo>
                    <a:pt x="987" y="181"/>
                  </a:lnTo>
                  <a:lnTo>
                    <a:pt x="968" y="157"/>
                  </a:lnTo>
                  <a:lnTo>
                    <a:pt x="949" y="136"/>
                  </a:lnTo>
                  <a:lnTo>
                    <a:pt x="929" y="117"/>
                  </a:lnTo>
                  <a:lnTo>
                    <a:pt x="907" y="99"/>
                  </a:lnTo>
                  <a:lnTo>
                    <a:pt x="886" y="84"/>
                  </a:lnTo>
                  <a:lnTo>
                    <a:pt x="865" y="70"/>
                  </a:lnTo>
                  <a:lnTo>
                    <a:pt x="843" y="57"/>
                  </a:lnTo>
                  <a:lnTo>
                    <a:pt x="822" y="46"/>
                  </a:lnTo>
                  <a:lnTo>
                    <a:pt x="799" y="37"/>
                  </a:lnTo>
                  <a:lnTo>
                    <a:pt x="778" y="28"/>
                  </a:lnTo>
                  <a:lnTo>
                    <a:pt x="756" y="22"/>
                  </a:lnTo>
                  <a:lnTo>
                    <a:pt x="734" y="16"/>
                  </a:lnTo>
                  <a:lnTo>
                    <a:pt x="713" y="11"/>
                  </a:lnTo>
                  <a:lnTo>
                    <a:pt x="691" y="6"/>
                  </a:lnTo>
                  <a:lnTo>
                    <a:pt x="671" y="3"/>
                  </a:lnTo>
                  <a:lnTo>
                    <a:pt x="652" y="1"/>
                  </a:lnTo>
                  <a:lnTo>
                    <a:pt x="632" y="0"/>
                  </a:lnTo>
                  <a:lnTo>
                    <a:pt x="613" y="0"/>
                  </a:lnTo>
                  <a:lnTo>
                    <a:pt x="578" y="0"/>
                  </a:lnTo>
                  <a:lnTo>
                    <a:pt x="548" y="3"/>
                  </a:lnTo>
                  <a:lnTo>
                    <a:pt x="521" y="6"/>
                  </a:lnTo>
                  <a:lnTo>
                    <a:pt x="501" y="12"/>
                  </a:lnTo>
                  <a:lnTo>
                    <a:pt x="487" y="17"/>
                  </a:lnTo>
                  <a:lnTo>
                    <a:pt x="473" y="25"/>
                  </a:lnTo>
                  <a:lnTo>
                    <a:pt x="457" y="37"/>
                  </a:lnTo>
                  <a:lnTo>
                    <a:pt x="442" y="51"/>
                  </a:lnTo>
                  <a:lnTo>
                    <a:pt x="427" y="69"/>
                  </a:lnTo>
                  <a:lnTo>
                    <a:pt x="410" y="88"/>
                  </a:lnTo>
                  <a:lnTo>
                    <a:pt x="393" y="110"/>
                  </a:lnTo>
                  <a:lnTo>
                    <a:pt x="377" y="135"/>
                  </a:lnTo>
                  <a:lnTo>
                    <a:pt x="360" y="161"/>
                  </a:lnTo>
                  <a:lnTo>
                    <a:pt x="342" y="189"/>
                  </a:lnTo>
                  <a:lnTo>
                    <a:pt x="325" y="218"/>
                  </a:lnTo>
                  <a:lnTo>
                    <a:pt x="308" y="250"/>
                  </a:lnTo>
                  <a:lnTo>
                    <a:pt x="274" y="314"/>
                  </a:lnTo>
                  <a:lnTo>
                    <a:pt x="239" y="382"/>
                  </a:lnTo>
                  <a:lnTo>
                    <a:pt x="206" y="450"/>
                  </a:lnTo>
                  <a:lnTo>
                    <a:pt x="174" y="518"/>
                  </a:lnTo>
                  <a:lnTo>
                    <a:pt x="145" y="586"/>
                  </a:lnTo>
                  <a:lnTo>
                    <a:pt x="116" y="648"/>
                  </a:lnTo>
                  <a:lnTo>
                    <a:pt x="91" y="706"/>
                  </a:lnTo>
                  <a:lnTo>
                    <a:pt x="68" y="757"/>
                  </a:lnTo>
                  <a:lnTo>
                    <a:pt x="50" y="798"/>
                  </a:lnTo>
                  <a:lnTo>
                    <a:pt x="35" y="831"/>
                  </a:lnTo>
                  <a:lnTo>
                    <a:pt x="25" y="852"/>
                  </a:lnTo>
                  <a:lnTo>
                    <a:pt x="17" y="874"/>
                  </a:lnTo>
                  <a:lnTo>
                    <a:pt x="10" y="895"/>
                  </a:lnTo>
                  <a:lnTo>
                    <a:pt x="6" y="915"/>
                  </a:lnTo>
                  <a:lnTo>
                    <a:pt x="2" y="937"/>
                  </a:lnTo>
                  <a:lnTo>
                    <a:pt x="1" y="957"/>
                  </a:lnTo>
                  <a:lnTo>
                    <a:pt x="0" y="978"/>
                  </a:lnTo>
                  <a:lnTo>
                    <a:pt x="0" y="999"/>
                  </a:lnTo>
                  <a:lnTo>
                    <a:pt x="2" y="1020"/>
                  </a:lnTo>
                  <a:lnTo>
                    <a:pt x="4" y="1042"/>
                  </a:lnTo>
                  <a:lnTo>
                    <a:pt x="8" y="1062"/>
                  </a:lnTo>
                  <a:lnTo>
                    <a:pt x="12" y="1083"/>
                  </a:lnTo>
                  <a:lnTo>
                    <a:pt x="18" y="1105"/>
                  </a:lnTo>
                  <a:lnTo>
                    <a:pt x="24" y="1126"/>
                  </a:lnTo>
                  <a:lnTo>
                    <a:pt x="31" y="1147"/>
                  </a:lnTo>
                  <a:lnTo>
                    <a:pt x="38" y="1170"/>
                  </a:lnTo>
                  <a:lnTo>
                    <a:pt x="53" y="1214"/>
                  </a:lnTo>
                  <a:lnTo>
                    <a:pt x="70" y="1259"/>
                  </a:lnTo>
                  <a:lnTo>
                    <a:pt x="88" y="1306"/>
                  </a:lnTo>
                  <a:lnTo>
                    <a:pt x="106" y="1355"/>
                  </a:lnTo>
                  <a:lnTo>
                    <a:pt x="122" y="1406"/>
                  </a:lnTo>
                  <a:lnTo>
                    <a:pt x="139" y="1458"/>
                  </a:lnTo>
                  <a:lnTo>
                    <a:pt x="146" y="1485"/>
                  </a:lnTo>
                  <a:lnTo>
                    <a:pt x="152" y="1513"/>
                  </a:lnTo>
                  <a:lnTo>
                    <a:pt x="158" y="1540"/>
                  </a:lnTo>
                  <a:lnTo>
                    <a:pt x="163" y="1570"/>
                  </a:lnTo>
                  <a:lnTo>
                    <a:pt x="169" y="1616"/>
                  </a:lnTo>
                  <a:lnTo>
                    <a:pt x="174" y="1660"/>
                  </a:lnTo>
                  <a:lnTo>
                    <a:pt x="176" y="1704"/>
                  </a:lnTo>
                  <a:lnTo>
                    <a:pt x="176" y="1747"/>
                  </a:lnTo>
                  <a:lnTo>
                    <a:pt x="176" y="1767"/>
                  </a:lnTo>
                  <a:lnTo>
                    <a:pt x="175" y="1789"/>
                  </a:lnTo>
                  <a:lnTo>
                    <a:pt x="173" y="1809"/>
                  </a:lnTo>
                  <a:lnTo>
                    <a:pt x="171" y="1830"/>
                  </a:lnTo>
                  <a:lnTo>
                    <a:pt x="166" y="1871"/>
                  </a:lnTo>
                  <a:lnTo>
                    <a:pt x="158" y="1912"/>
                  </a:lnTo>
                  <a:lnTo>
                    <a:pt x="149" y="1953"/>
                  </a:lnTo>
                  <a:lnTo>
                    <a:pt x="137" y="1993"/>
                  </a:lnTo>
                  <a:lnTo>
                    <a:pt x="123" y="2034"/>
                  </a:lnTo>
                  <a:lnTo>
                    <a:pt x="107" y="2075"/>
                  </a:lnTo>
                  <a:lnTo>
                    <a:pt x="90" y="2116"/>
                  </a:lnTo>
                  <a:lnTo>
                    <a:pt x="69" y="2158"/>
                  </a:lnTo>
                  <a:lnTo>
                    <a:pt x="48" y="2201"/>
                  </a:lnTo>
                  <a:lnTo>
                    <a:pt x="25" y="2244"/>
                  </a:lnTo>
                  <a:lnTo>
                    <a:pt x="61" y="2210"/>
                  </a:lnTo>
                  <a:lnTo>
                    <a:pt x="95" y="2176"/>
                  </a:lnTo>
                  <a:lnTo>
                    <a:pt x="124" y="2145"/>
                  </a:lnTo>
                  <a:lnTo>
                    <a:pt x="151" y="2113"/>
                  </a:lnTo>
                  <a:lnTo>
                    <a:pt x="174" y="2083"/>
                  </a:lnTo>
                  <a:lnTo>
                    <a:pt x="195" y="2052"/>
                  </a:lnTo>
                  <a:lnTo>
                    <a:pt x="212" y="2024"/>
                  </a:lnTo>
                  <a:lnTo>
                    <a:pt x="227" y="1994"/>
                  </a:lnTo>
                  <a:lnTo>
                    <a:pt x="240" y="1966"/>
                  </a:lnTo>
                  <a:lnTo>
                    <a:pt x="252" y="1937"/>
                  </a:lnTo>
                  <a:lnTo>
                    <a:pt x="262" y="1908"/>
                  </a:lnTo>
                  <a:lnTo>
                    <a:pt x="270" y="1879"/>
                  </a:lnTo>
                  <a:lnTo>
                    <a:pt x="278" y="1850"/>
                  </a:lnTo>
                  <a:lnTo>
                    <a:pt x="285" y="1820"/>
                  </a:lnTo>
                  <a:lnTo>
                    <a:pt x="291" y="1791"/>
                  </a:lnTo>
                  <a:lnTo>
                    <a:pt x="297" y="1759"/>
                  </a:lnTo>
                  <a:lnTo>
                    <a:pt x="299" y="1771"/>
                  </a:lnTo>
                  <a:lnTo>
                    <a:pt x="303" y="1786"/>
                  </a:lnTo>
                  <a:lnTo>
                    <a:pt x="308" y="1801"/>
                  </a:lnTo>
                  <a:lnTo>
                    <a:pt x="315" y="1817"/>
                  </a:lnTo>
                  <a:lnTo>
                    <a:pt x="331" y="1855"/>
                  </a:lnTo>
                  <a:lnTo>
                    <a:pt x="350" y="1896"/>
                  </a:lnTo>
                  <a:lnTo>
                    <a:pt x="373" y="1940"/>
                  </a:lnTo>
                  <a:lnTo>
                    <a:pt x="397" y="1988"/>
                  </a:lnTo>
                  <a:lnTo>
                    <a:pt x="422" y="2039"/>
                  </a:lnTo>
                  <a:lnTo>
                    <a:pt x="446" y="2091"/>
                  </a:lnTo>
                  <a:lnTo>
                    <a:pt x="457" y="2118"/>
                  </a:lnTo>
                  <a:lnTo>
                    <a:pt x="467" y="2145"/>
                  </a:lnTo>
                  <a:lnTo>
                    <a:pt x="478" y="2172"/>
                  </a:lnTo>
                  <a:lnTo>
                    <a:pt x="488" y="2199"/>
                  </a:lnTo>
                  <a:lnTo>
                    <a:pt x="496" y="2226"/>
                  </a:lnTo>
                  <a:lnTo>
                    <a:pt x="503" y="2254"/>
                  </a:lnTo>
                  <a:lnTo>
                    <a:pt x="509" y="2280"/>
                  </a:lnTo>
                  <a:lnTo>
                    <a:pt x="514" y="2308"/>
                  </a:lnTo>
                  <a:lnTo>
                    <a:pt x="517" y="2334"/>
                  </a:lnTo>
                  <a:lnTo>
                    <a:pt x="519" y="2360"/>
                  </a:lnTo>
                  <a:lnTo>
                    <a:pt x="519" y="2385"/>
                  </a:lnTo>
                  <a:lnTo>
                    <a:pt x="517" y="2411"/>
                  </a:lnTo>
                  <a:lnTo>
                    <a:pt x="513" y="2435"/>
                  </a:lnTo>
                  <a:lnTo>
                    <a:pt x="508" y="2459"/>
                  </a:lnTo>
                  <a:lnTo>
                    <a:pt x="499" y="2482"/>
                  </a:lnTo>
                  <a:lnTo>
                    <a:pt x="489" y="2504"/>
                  </a:lnTo>
                  <a:lnTo>
                    <a:pt x="593" y="2452"/>
                  </a:lnTo>
                  <a:lnTo>
                    <a:pt x="688" y="2398"/>
                  </a:lnTo>
                  <a:lnTo>
                    <a:pt x="776" y="2343"/>
                  </a:lnTo>
                  <a:lnTo>
                    <a:pt x="856" y="2286"/>
                  </a:lnTo>
                  <a:lnTo>
                    <a:pt x="930" y="2228"/>
                  </a:lnTo>
                  <a:lnTo>
                    <a:pt x="996" y="2168"/>
                  </a:lnTo>
                  <a:lnTo>
                    <a:pt x="1056" y="2108"/>
                  </a:lnTo>
                  <a:lnTo>
                    <a:pt x="1109" y="2046"/>
                  </a:lnTo>
                  <a:lnTo>
                    <a:pt x="1156" y="1983"/>
                  </a:lnTo>
                  <a:lnTo>
                    <a:pt x="1196" y="1919"/>
                  </a:lnTo>
                  <a:lnTo>
                    <a:pt x="1232" y="1854"/>
                  </a:lnTo>
                  <a:lnTo>
                    <a:pt x="1262" y="1787"/>
                  </a:lnTo>
                  <a:lnTo>
                    <a:pt x="1286" y="1720"/>
                  </a:lnTo>
                  <a:lnTo>
                    <a:pt x="1305" y="1652"/>
                  </a:lnTo>
                  <a:lnTo>
                    <a:pt x="1321" y="1583"/>
                  </a:lnTo>
                  <a:lnTo>
                    <a:pt x="1331" y="1514"/>
                  </a:lnTo>
                  <a:lnTo>
                    <a:pt x="1337" y="1444"/>
                  </a:lnTo>
                  <a:lnTo>
                    <a:pt x="1339" y="1373"/>
                  </a:lnTo>
                  <a:lnTo>
                    <a:pt x="1337" y="1302"/>
                  </a:lnTo>
                  <a:lnTo>
                    <a:pt x="1332" y="1231"/>
                  </a:lnTo>
                  <a:lnTo>
                    <a:pt x="1323" y="1159"/>
                  </a:lnTo>
                  <a:lnTo>
                    <a:pt x="1311" y="1086"/>
                  </a:lnTo>
                  <a:lnTo>
                    <a:pt x="1297" y="1014"/>
                  </a:lnTo>
                  <a:lnTo>
                    <a:pt x="1280" y="942"/>
                  </a:lnTo>
                  <a:lnTo>
                    <a:pt x="1261" y="869"/>
                  </a:lnTo>
                  <a:lnTo>
                    <a:pt x="1239" y="796"/>
                  </a:lnTo>
                  <a:lnTo>
                    <a:pt x="1216" y="724"/>
                  </a:lnTo>
                  <a:lnTo>
                    <a:pt x="1191" y="651"/>
                  </a:lnTo>
                  <a:lnTo>
                    <a:pt x="1165" y="578"/>
                  </a:lnTo>
                  <a:lnTo>
                    <a:pt x="1138" y="506"/>
                  </a:lnTo>
                  <a:lnTo>
                    <a:pt x="1110" y="434"/>
                  </a:lnTo>
                  <a:lnTo>
                    <a:pt x="1081" y="363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7" name="Freeform 186"/>
            <p:cNvSpPr>
              <a:spLocks/>
            </p:cNvSpPr>
            <p:nvPr/>
          </p:nvSpPr>
          <p:spPr bwMode="auto">
            <a:xfrm>
              <a:off x="2613026" y="14288"/>
              <a:ext cx="155575" cy="98425"/>
            </a:xfrm>
            <a:custGeom>
              <a:avLst/>
              <a:gdLst>
                <a:gd name="T0" fmla="*/ 2147483647 w 1473"/>
                <a:gd name="T1" fmla="*/ 2147483647 h 926"/>
                <a:gd name="T2" fmla="*/ 2147483647 w 1473"/>
                <a:gd name="T3" fmla="*/ 2147483647 h 926"/>
                <a:gd name="T4" fmla="*/ 2147483647 w 1473"/>
                <a:gd name="T5" fmla="*/ 2147483647 h 926"/>
                <a:gd name="T6" fmla="*/ 2147483647 w 1473"/>
                <a:gd name="T7" fmla="*/ 2147483647 h 926"/>
                <a:gd name="T8" fmla="*/ 2147483647 w 1473"/>
                <a:gd name="T9" fmla="*/ 2147483647 h 926"/>
                <a:gd name="T10" fmla="*/ 2147483647 w 1473"/>
                <a:gd name="T11" fmla="*/ 2147483647 h 926"/>
                <a:gd name="T12" fmla="*/ 2147483647 w 1473"/>
                <a:gd name="T13" fmla="*/ 2147483647 h 926"/>
                <a:gd name="T14" fmla="*/ 2147483647 w 1473"/>
                <a:gd name="T15" fmla="*/ 2147483647 h 926"/>
                <a:gd name="T16" fmla="*/ 2147483647 w 1473"/>
                <a:gd name="T17" fmla="*/ 2147483647 h 926"/>
                <a:gd name="T18" fmla="*/ 2147483647 w 1473"/>
                <a:gd name="T19" fmla="*/ 2147483647 h 926"/>
                <a:gd name="T20" fmla="*/ 2147483647 w 1473"/>
                <a:gd name="T21" fmla="*/ 2147483647 h 926"/>
                <a:gd name="T22" fmla="*/ 2147483647 w 1473"/>
                <a:gd name="T23" fmla="*/ 2147483647 h 926"/>
                <a:gd name="T24" fmla="*/ 2147483647 w 1473"/>
                <a:gd name="T25" fmla="*/ 2147483647 h 926"/>
                <a:gd name="T26" fmla="*/ 2147483647 w 1473"/>
                <a:gd name="T27" fmla="*/ 2147483647 h 926"/>
                <a:gd name="T28" fmla="*/ 2147483647 w 1473"/>
                <a:gd name="T29" fmla="*/ 2147483647 h 926"/>
                <a:gd name="T30" fmla="*/ 2147483647 w 1473"/>
                <a:gd name="T31" fmla="*/ 2147483647 h 926"/>
                <a:gd name="T32" fmla="*/ 2147483647 w 1473"/>
                <a:gd name="T33" fmla="*/ 2147483647 h 926"/>
                <a:gd name="T34" fmla="*/ 2147483647 w 1473"/>
                <a:gd name="T35" fmla="*/ 2147483647 h 926"/>
                <a:gd name="T36" fmla="*/ 2147483647 w 1473"/>
                <a:gd name="T37" fmla="*/ 2147483647 h 926"/>
                <a:gd name="T38" fmla="*/ 2147483647 w 1473"/>
                <a:gd name="T39" fmla="*/ 2147483647 h 926"/>
                <a:gd name="T40" fmla="*/ 2147483647 w 1473"/>
                <a:gd name="T41" fmla="*/ 2147483647 h 926"/>
                <a:gd name="T42" fmla="*/ 2147483647 w 1473"/>
                <a:gd name="T43" fmla="*/ 2147483647 h 926"/>
                <a:gd name="T44" fmla="*/ 2147483647 w 1473"/>
                <a:gd name="T45" fmla="*/ 2147483647 h 926"/>
                <a:gd name="T46" fmla="*/ 2147483647 w 1473"/>
                <a:gd name="T47" fmla="*/ 2147483647 h 926"/>
                <a:gd name="T48" fmla="*/ 2147483647 w 1473"/>
                <a:gd name="T49" fmla="*/ 2147483647 h 926"/>
                <a:gd name="T50" fmla="*/ 2147483647 w 1473"/>
                <a:gd name="T51" fmla="*/ 2147483647 h 926"/>
                <a:gd name="T52" fmla="*/ 2147483647 w 1473"/>
                <a:gd name="T53" fmla="*/ 2147483647 h 926"/>
                <a:gd name="T54" fmla="*/ 2147483647 w 1473"/>
                <a:gd name="T55" fmla="*/ 2147483647 h 926"/>
                <a:gd name="T56" fmla="*/ 2147483647 w 1473"/>
                <a:gd name="T57" fmla="*/ 2147483647 h 926"/>
                <a:gd name="T58" fmla="*/ 2147483647 w 1473"/>
                <a:gd name="T59" fmla="*/ 2147483647 h 926"/>
                <a:gd name="T60" fmla="*/ 2147483647 w 1473"/>
                <a:gd name="T61" fmla="*/ 2147483647 h 926"/>
                <a:gd name="T62" fmla="*/ 2147483647 w 1473"/>
                <a:gd name="T63" fmla="*/ 2147483647 h 926"/>
                <a:gd name="T64" fmla="*/ 2147483647 w 1473"/>
                <a:gd name="T65" fmla="*/ 2147483647 h 926"/>
                <a:gd name="T66" fmla="*/ 2147483647 w 1473"/>
                <a:gd name="T67" fmla="*/ 2147483647 h 926"/>
                <a:gd name="T68" fmla="*/ 2147483647 w 1473"/>
                <a:gd name="T69" fmla="*/ 2147483647 h 926"/>
                <a:gd name="T70" fmla="*/ 2147483647 w 1473"/>
                <a:gd name="T71" fmla="*/ 2147483647 h 926"/>
                <a:gd name="T72" fmla="*/ 2147483647 w 1473"/>
                <a:gd name="T73" fmla="*/ 2147483647 h 926"/>
                <a:gd name="T74" fmla="*/ 2147483647 w 1473"/>
                <a:gd name="T75" fmla="*/ 2147483647 h 926"/>
                <a:gd name="T76" fmla="*/ 2147483647 w 1473"/>
                <a:gd name="T77" fmla="*/ 2147483647 h 926"/>
                <a:gd name="T78" fmla="*/ 2147483647 w 1473"/>
                <a:gd name="T79" fmla="*/ 2147483647 h 926"/>
                <a:gd name="T80" fmla="*/ 2147483647 w 1473"/>
                <a:gd name="T81" fmla="*/ 2147483647 h 926"/>
                <a:gd name="T82" fmla="*/ 2147483647 w 1473"/>
                <a:gd name="T83" fmla="*/ 2147483647 h 926"/>
                <a:gd name="T84" fmla="*/ 2147483647 w 1473"/>
                <a:gd name="T85" fmla="*/ 2147483647 h 926"/>
                <a:gd name="T86" fmla="*/ 2147483647 w 1473"/>
                <a:gd name="T87" fmla="*/ 2147483647 h 926"/>
                <a:gd name="T88" fmla="*/ 2147483647 w 1473"/>
                <a:gd name="T89" fmla="*/ 2147483647 h 926"/>
                <a:gd name="T90" fmla="*/ 2147483647 w 1473"/>
                <a:gd name="T91" fmla="*/ 2147483647 h 926"/>
                <a:gd name="T92" fmla="*/ 2147483647 w 1473"/>
                <a:gd name="T93" fmla="*/ 2147483647 h 926"/>
                <a:gd name="T94" fmla="*/ 2147483647 w 1473"/>
                <a:gd name="T95" fmla="*/ 2147483647 h 926"/>
                <a:gd name="T96" fmla="*/ 2147483647 w 1473"/>
                <a:gd name="T97" fmla="*/ 2147483647 h 926"/>
                <a:gd name="T98" fmla="*/ 2147483647 w 1473"/>
                <a:gd name="T99" fmla="*/ 2147483647 h 926"/>
                <a:gd name="T100" fmla="*/ 2147483647 w 1473"/>
                <a:gd name="T101" fmla="*/ 2147483647 h 926"/>
                <a:gd name="T102" fmla="*/ 2147483647 w 1473"/>
                <a:gd name="T103" fmla="*/ 2147483647 h 926"/>
                <a:gd name="T104" fmla="*/ 2147483647 w 1473"/>
                <a:gd name="T105" fmla="*/ 2147483647 h 926"/>
                <a:gd name="T106" fmla="*/ 2147483647 w 1473"/>
                <a:gd name="T107" fmla="*/ 2147483647 h 926"/>
                <a:gd name="T108" fmla="*/ 2147483647 w 1473"/>
                <a:gd name="T109" fmla="*/ 2147483647 h 9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73"/>
                <a:gd name="T166" fmla="*/ 0 h 926"/>
                <a:gd name="T167" fmla="*/ 1473 w 1473"/>
                <a:gd name="T168" fmla="*/ 926 h 9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73" h="926">
                  <a:moveTo>
                    <a:pt x="1473" y="699"/>
                  </a:moveTo>
                  <a:lnTo>
                    <a:pt x="1442" y="698"/>
                  </a:lnTo>
                  <a:lnTo>
                    <a:pt x="1404" y="695"/>
                  </a:lnTo>
                  <a:lnTo>
                    <a:pt x="1362" y="689"/>
                  </a:lnTo>
                  <a:lnTo>
                    <a:pt x="1317" y="682"/>
                  </a:lnTo>
                  <a:lnTo>
                    <a:pt x="1267" y="673"/>
                  </a:lnTo>
                  <a:lnTo>
                    <a:pt x="1216" y="662"/>
                  </a:lnTo>
                  <a:lnTo>
                    <a:pt x="1164" y="649"/>
                  </a:lnTo>
                  <a:lnTo>
                    <a:pt x="1112" y="633"/>
                  </a:lnTo>
                  <a:lnTo>
                    <a:pt x="1086" y="625"/>
                  </a:lnTo>
                  <a:lnTo>
                    <a:pt x="1061" y="617"/>
                  </a:lnTo>
                  <a:lnTo>
                    <a:pt x="1037" y="607"/>
                  </a:lnTo>
                  <a:lnTo>
                    <a:pt x="1012" y="598"/>
                  </a:lnTo>
                  <a:lnTo>
                    <a:pt x="989" y="588"/>
                  </a:lnTo>
                  <a:lnTo>
                    <a:pt x="966" y="576"/>
                  </a:lnTo>
                  <a:lnTo>
                    <a:pt x="945" y="565"/>
                  </a:lnTo>
                  <a:lnTo>
                    <a:pt x="925" y="553"/>
                  </a:lnTo>
                  <a:lnTo>
                    <a:pt x="905" y="541"/>
                  </a:lnTo>
                  <a:lnTo>
                    <a:pt x="888" y="529"/>
                  </a:lnTo>
                  <a:lnTo>
                    <a:pt x="871" y="515"/>
                  </a:lnTo>
                  <a:lnTo>
                    <a:pt x="856" y="502"/>
                  </a:lnTo>
                  <a:lnTo>
                    <a:pt x="843" y="488"/>
                  </a:lnTo>
                  <a:lnTo>
                    <a:pt x="832" y="474"/>
                  </a:lnTo>
                  <a:lnTo>
                    <a:pt x="823" y="458"/>
                  </a:lnTo>
                  <a:lnTo>
                    <a:pt x="816" y="443"/>
                  </a:lnTo>
                  <a:lnTo>
                    <a:pt x="812" y="431"/>
                  </a:lnTo>
                  <a:lnTo>
                    <a:pt x="810" y="417"/>
                  </a:lnTo>
                  <a:lnTo>
                    <a:pt x="810" y="402"/>
                  </a:lnTo>
                  <a:lnTo>
                    <a:pt x="812" y="386"/>
                  </a:lnTo>
                  <a:lnTo>
                    <a:pt x="815" y="370"/>
                  </a:lnTo>
                  <a:lnTo>
                    <a:pt x="819" y="354"/>
                  </a:lnTo>
                  <a:lnTo>
                    <a:pt x="825" y="335"/>
                  </a:lnTo>
                  <a:lnTo>
                    <a:pt x="832" y="318"/>
                  </a:lnTo>
                  <a:lnTo>
                    <a:pt x="840" y="300"/>
                  </a:lnTo>
                  <a:lnTo>
                    <a:pt x="850" y="281"/>
                  </a:lnTo>
                  <a:lnTo>
                    <a:pt x="860" y="262"/>
                  </a:lnTo>
                  <a:lnTo>
                    <a:pt x="873" y="244"/>
                  </a:lnTo>
                  <a:lnTo>
                    <a:pt x="885" y="225"/>
                  </a:lnTo>
                  <a:lnTo>
                    <a:pt x="899" y="207"/>
                  </a:lnTo>
                  <a:lnTo>
                    <a:pt x="913" y="190"/>
                  </a:lnTo>
                  <a:lnTo>
                    <a:pt x="928" y="172"/>
                  </a:lnTo>
                  <a:lnTo>
                    <a:pt x="943" y="156"/>
                  </a:lnTo>
                  <a:lnTo>
                    <a:pt x="959" y="140"/>
                  </a:lnTo>
                  <a:lnTo>
                    <a:pt x="975" y="125"/>
                  </a:lnTo>
                  <a:lnTo>
                    <a:pt x="993" y="110"/>
                  </a:lnTo>
                  <a:lnTo>
                    <a:pt x="1010" y="98"/>
                  </a:lnTo>
                  <a:lnTo>
                    <a:pt x="1027" y="86"/>
                  </a:lnTo>
                  <a:lnTo>
                    <a:pt x="1045" y="76"/>
                  </a:lnTo>
                  <a:lnTo>
                    <a:pt x="1062" y="67"/>
                  </a:lnTo>
                  <a:lnTo>
                    <a:pt x="1079" y="59"/>
                  </a:lnTo>
                  <a:lnTo>
                    <a:pt x="1097" y="53"/>
                  </a:lnTo>
                  <a:lnTo>
                    <a:pt x="1113" y="50"/>
                  </a:lnTo>
                  <a:lnTo>
                    <a:pt x="1130" y="48"/>
                  </a:lnTo>
                  <a:lnTo>
                    <a:pt x="1146" y="48"/>
                  </a:lnTo>
                  <a:lnTo>
                    <a:pt x="1162" y="50"/>
                  </a:lnTo>
                  <a:lnTo>
                    <a:pt x="1177" y="54"/>
                  </a:lnTo>
                  <a:lnTo>
                    <a:pt x="1191" y="61"/>
                  </a:lnTo>
                  <a:lnTo>
                    <a:pt x="1175" y="52"/>
                  </a:lnTo>
                  <a:lnTo>
                    <a:pt x="1158" y="44"/>
                  </a:lnTo>
                  <a:lnTo>
                    <a:pt x="1140" y="37"/>
                  </a:lnTo>
                  <a:lnTo>
                    <a:pt x="1122" y="31"/>
                  </a:lnTo>
                  <a:lnTo>
                    <a:pt x="1103" y="25"/>
                  </a:lnTo>
                  <a:lnTo>
                    <a:pt x="1084" y="20"/>
                  </a:lnTo>
                  <a:lnTo>
                    <a:pt x="1065" y="15"/>
                  </a:lnTo>
                  <a:lnTo>
                    <a:pt x="1045" y="12"/>
                  </a:lnTo>
                  <a:lnTo>
                    <a:pt x="1025" y="8"/>
                  </a:lnTo>
                  <a:lnTo>
                    <a:pt x="1005" y="5"/>
                  </a:lnTo>
                  <a:lnTo>
                    <a:pt x="985" y="3"/>
                  </a:lnTo>
                  <a:lnTo>
                    <a:pt x="964" y="1"/>
                  </a:lnTo>
                  <a:lnTo>
                    <a:pt x="923" y="0"/>
                  </a:lnTo>
                  <a:lnTo>
                    <a:pt x="881" y="0"/>
                  </a:lnTo>
                  <a:lnTo>
                    <a:pt x="838" y="2"/>
                  </a:lnTo>
                  <a:lnTo>
                    <a:pt x="796" y="5"/>
                  </a:lnTo>
                  <a:lnTo>
                    <a:pt x="755" y="10"/>
                  </a:lnTo>
                  <a:lnTo>
                    <a:pt x="713" y="15"/>
                  </a:lnTo>
                  <a:lnTo>
                    <a:pt x="673" y="22"/>
                  </a:lnTo>
                  <a:lnTo>
                    <a:pt x="633" y="28"/>
                  </a:lnTo>
                  <a:lnTo>
                    <a:pt x="596" y="35"/>
                  </a:lnTo>
                  <a:lnTo>
                    <a:pt x="559" y="42"/>
                  </a:lnTo>
                  <a:lnTo>
                    <a:pt x="534" y="48"/>
                  </a:lnTo>
                  <a:lnTo>
                    <a:pt x="509" y="54"/>
                  </a:lnTo>
                  <a:lnTo>
                    <a:pt x="485" y="60"/>
                  </a:lnTo>
                  <a:lnTo>
                    <a:pt x="462" y="68"/>
                  </a:lnTo>
                  <a:lnTo>
                    <a:pt x="441" y="75"/>
                  </a:lnTo>
                  <a:lnTo>
                    <a:pt x="421" y="83"/>
                  </a:lnTo>
                  <a:lnTo>
                    <a:pt x="400" y="91"/>
                  </a:lnTo>
                  <a:lnTo>
                    <a:pt x="381" y="99"/>
                  </a:lnTo>
                  <a:lnTo>
                    <a:pt x="363" y="107"/>
                  </a:lnTo>
                  <a:lnTo>
                    <a:pt x="345" y="116"/>
                  </a:lnTo>
                  <a:lnTo>
                    <a:pt x="328" y="126"/>
                  </a:lnTo>
                  <a:lnTo>
                    <a:pt x="312" y="136"/>
                  </a:lnTo>
                  <a:lnTo>
                    <a:pt x="280" y="156"/>
                  </a:lnTo>
                  <a:lnTo>
                    <a:pt x="250" y="177"/>
                  </a:lnTo>
                  <a:lnTo>
                    <a:pt x="220" y="200"/>
                  </a:lnTo>
                  <a:lnTo>
                    <a:pt x="192" y="223"/>
                  </a:lnTo>
                  <a:lnTo>
                    <a:pt x="162" y="249"/>
                  </a:lnTo>
                  <a:lnTo>
                    <a:pt x="132" y="274"/>
                  </a:lnTo>
                  <a:lnTo>
                    <a:pt x="102" y="301"/>
                  </a:lnTo>
                  <a:lnTo>
                    <a:pt x="70" y="328"/>
                  </a:lnTo>
                  <a:lnTo>
                    <a:pt x="37" y="356"/>
                  </a:lnTo>
                  <a:lnTo>
                    <a:pt x="0" y="385"/>
                  </a:lnTo>
                  <a:lnTo>
                    <a:pt x="16" y="373"/>
                  </a:lnTo>
                  <a:lnTo>
                    <a:pt x="33" y="361"/>
                  </a:lnTo>
                  <a:lnTo>
                    <a:pt x="50" y="350"/>
                  </a:lnTo>
                  <a:lnTo>
                    <a:pt x="67" y="338"/>
                  </a:lnTo>
                  <a:lnTo>
                    <a:pt x="85" y="328"/>
                  </a:lnTo>
                  <a:lnTo>
                    <a:pt x="103" y="318"/>
                  </a:lnTo>
                  <a:lnTo>
                    <a:pt x="121" y="309"/>
                  </a:lnTo>
                  <a:lnTo>
                    <a:pt x="140" y="301"/>
                  </a:lnTo>
                  <a:lnTo>
                    <a:pt x="158" y="293"/>
                  </a:lnTo>
                  <a:lnTo>
                    <a:pt x="177" y="284"/>
                  </a:lnTo>
                  <a:lnTo>
                    <a:pt x="196" y="277"/>
                  </a:lnTo>
                  <a:lnTo>
                    <a:pt x="215" y="271"/>
                  </a:lnTo>
                  <a:lnTo>
                    <a:pt x="234" y="265"/>
                  </a:lnTo>
                  <a:lnTo>
                    <a:pt x="255" y="259"/>
                  </a:lnTo>
                  <a:lnTo>
                    <a:pt x="274" y="255"/>
                  </a:lnTo>
                  <a:lnTo>
                    <a:pt x="294" y="251"/>
                  </a:lnTo>
                  <a:lnTo>
                    <a:pt x="314" y="247"/>
                  </a:lnTo>
                  <a:lnTo>
                    <a:pt x="334" y="244"/>
                  </a:lnTo>
                  <a:lnTo>
                    <a:pt x="354" y="242"/>
                  </a:lnTo>
                  <a:lnTo>
                    <a:pt x="374" y="240"/>
                  </a:lnTo>
                  <a:lnTo>
                    <a:pt x="394" y="240"/>
                  </a:lnTo>
                  <a:lnTo>
                    <a:pt x="414" y="239"/>
                  </a:lnTo>
                  <a:lnTo>
                    <a:pt x="435" y="240"/>
                  </a:lnTo>
                  <a:lnTo>
                    <a:pt x="455" y="241"/>
                  </a:lnTo>
                  <a:lnTo>
                    <a:pt x="476" y="243"/>
                  </a:lnTo>
                  <a:lnTo>
                    <a:pt x="495" y="245"/>
                  </a:lnTo>
                  <a:lnTo>
                    <a:pt x="515" y="248"/>
                  </a:lnTo>
                  <a:lnTo>
                    <a:pt x="536" y="252"/>
                  </a:lnTo>
                  <a:lnTo>
                    <a:pt x="555" y="257"/>
                  </a:lnTo>
                  <a:lnTo>
                    <a:pt x="575" y="262"/>
                  </a:lnTo>
                  <a:lnTo>
                    <a:pt x="595" y="269"/>
                  </a:lnTo>
                  <a:lnTo>
                    <a:pt x="614" y="276"/>
                  </a:lnTo>
                  <a:lnTo>
                    <a:pt x="569" y="298"/>
                  </a:lnTo>
                  <a:lnTo>
                    <a:pt x="524" y="322"/>
                  </a:lnTo>
                  <a:lnTo>
                    <a:pt x="502" y="335"/>
                  </a:lnTo>
                  <a:lnTo>
                    <a:pt x="480" y="348"/>
                  </a:lnTo>
                  <a:lnTo>
                    <a:pt x="458" y="363"/>
                  </a:lnTo>
                  <a:lnTo>
                    <a:pt x="437" y="377"/>
                  </a:lnTo>
                  <a:lnTo>
                    <a:pt x="417" y="391"/>
                  </a:lnTo>
                  <a:lnTo>
                    <a:pt x="396" y="406"/>
                  </a:lnTo>
                  <a:lnTo>
                    <a:pt x="377" y="423"/>
                  </a:lnTo>
                  <a:lnTo>
                    <a:pt x="357" y="439"/>
                  </a:lnTo>
                  <a:lnTo>
                    <a:pt x="340" y="456"/>
                  </a:lnTo>
                  <a:lnTo>
                    <a:pt x="323" y="474"/>
                  </a:lnTo>
                  <a:lnTo>
                    <a:pt x="307" y="491"/>
                  </a:lnTo>
                  <a:lnTo>
                    <a:pt x="292" y="509"/>
                  </a:lnTo>
                  <a:lnTo>
                    <a:pt x="305" y="506"/>
                  </a:lnTo>
                  <a:lnTo>
                    <a:pt x="318" y="504"/>
                  </a:lnTo>
                  <a:lnTo>
                    <a:pt x="331" y="503"/>
                  </a:lnTo>
                  <a:lnTo>
                    <a:pt x="344" y="502"/>
                  </a:lnTo>
                  <a:lnTo>
                    <a:pt x="371" y="502"/>
                  </a:lnTo>
                  <a:lnTo>
                    <a:pt x="397" y="503"/>
                  </a:lnTo>
                  <a:lnTo>
                    <a:pt x="423" y="505"/>
                  </a:lnTo>
                  <a:lnTo>
                    <a:pt x="449" y="506"/>
                  </a:lnTo>
                  <a:lnTo>
                    <a:pt x="461" y="506"/>
                  </a:lnTo>
                  <a:lnTo>
                    <a:pt x="475" y="506"/>
                  </a:lnTo>
                  <a:lnTo>
                    <a:pt x="487" y="505"/>
                  </a:lnTo>
                  <a:lnTo>
                    <a:pt x="499" y="504"/>
                  </a:lnTo>
                  <a:lnTo>
                    <a:pt x="485" y="511"/>
                  </a:lnTo>
                  <a:lnTo>
                    <a:pt x="472" y="518"/>
                  </a:lnTo>
                  <a:lnTo>
                    <a:pt x="458" y="526"/>
                  </a:lnTo>
                  <a:lnTo>
                    <a:pt x="446" y="533"/>
                  </a:lnTo>
                  <a:lnTo>
                    <a:pt x="435" y="541"/>
                  </a:lnTo>
                  <a:lnTo>
                    <a:pt x="425" y="549"/>
                  </a:lnTo>
                  <a:lnTo>
                    <a:pt x="414" y="557"/>
                  </a:lnTo>
                  <a:lnTo>
                    <a:pt x="405" y="565"/>
                  </a:lnTo>
                  <a:lnTo>
                    <a:pt x="397" y="573"/>
                  </a:lnTo>
                  <a:lnTo>
                    <a:pt x="390" y="583"/>
                  </a:lnTo>
                  <a:lnTo>
                    <a:pt x="384" y="591"/>
                  </a:lnTo>
                  <a:lnTo>
                    <a:pt x="378" y="600"/>
                  </a:lnTo>
                  <a:lnTo>
                    <a:pt x="373" y="609"/>
                  </a:lnTo>
                  <a:lnTo>
                    <a:pt x="369" y="618"/>
                  </a:lnTo>
                  <a:lnTo>
                    <a:pt x="366" y="627"/>
                  </a:lnTo>
                  <a:lnTo>
                    <a:pt x="363" y="638"/>
                  </a:lnTo>
                  <a:lnTo>
                    <a:pt x="361" y="647"/>
                  </a:lnTo>
                  <a:lnTo>
                    <a:pt x="361" y="657"/>
                  </a:lnTo>
                  <a:lnTo>
                    <a:pt x="361" y="667"/>
                  </a:lnTo>
                  <a:lnTo>
                    <a:pt x="361" y="677"/>
                  </a:lnTo>
                  <a:lnTo>
                    <a:pt x="363" y="687"/>
                  </a:lnTo>
                  <a:lnTo>
                    <a:pt x="365" y="699"/>
                  </a:lnTo>
                  <a:lnTo>
                    <a:pt x="369" y="709"/>
                  </a:lnTo>
                  <a:lnTo>
                    <a:pt x="373" y="720"/>
                  </a:lnTo>
                  <a:lnTo>
                    <a:pt x="378" y="731"/>
                  </a:lnTo>
                  <a:lnTo>
                    <a:pt x="384" y="742"/>
                  </a:lnTo>
                  <a:lnTo>
                    <a:pt x="390" y="754"/>
                  </a:lnTo>
                  <a:lnTo>
                    <a:pt x="398" y="765"/>
                  </a:lnTo>
                  <a:lnTo>
                    <a:pt x="406" y="777"/>
                  </a:lnTo>
                  <a:lnTo>
                    <a:pt x="417" y="788"/>
                  </a:lnTo>
                  <a:lnTo>
                    <a:pt x="427" y="800"/>
                  </a:lnTo>
                  <a:lnTo>
                    <a:pt x="438" y="813"/>
                  </a:lnTo>
                  <a:lnTo>
                    <a:pt x="458" y="831"/>
                  </a:lnTo>
                  <a:lnTo>
                    <a:pt x="482" y="848"/>
                  </a:lnTo>
                  <a:lnTo>
                    <a:pt x="507" y="863"/>
                  </a:lnTo>
                  <a:lnTo>
                    <a:pt x="535" y="877"/>
                  </a:lnTo>
                  <a:lnTo>
                    <a:pt x="564" y="889"/>
                  </a:lnTo>
                  <a:lnTo>
                    <a:pt x="596" y="899"/>
                  </a:lnTo>
                  <a:lnTo>
                    <a:pt x="629" y="907"/>
                  </a:lnTo>
                  <a:lnTo>
                    <a:pt x="664" y="913"/>
                  </a:lnTo>
                  <a:lnTo>
                    <a:pt x="700" y="918"/>
                  </a:lnTo>
                  <a:lnTo>
                    <a:pt x="737" y="923"/>
                  </a:lnTo>
                  <a:lnTo>
                    <a:pt x="776" y="925"/>
                  </a:lnTo>
                  <a:lnTo>
                    <a:pt x="815" y="926"/>
                  </a:lnTo>
                  <a:lnTo>
                    <a:pt x="854" y="925"/>
                  </a:lnTo>
                  <a:lnTo>
                    <a:pt x="894" y="923"/>
                  </a:lnTo>
                  <a:lnTo>
                    <a:pt x="934" y="918"/>
                  </a:lnTo>
                  <a:lnTo>
                    <a:pt x="974" y="914"/>
                  </a:lnTo>
                  <a:lnTo>
                    <a:pt x="1014" y="908"/>
                  </a:lnTo>
                  <a:lnTo>
                    <a:pt x="1054" y="901"/>
                  </a:lnTo>
                  <a:lnTo>
                    <a:pt x="1094" y="892"/>
                  </a:lnTo>
                  <a:lnTo>
                    <a:pt x="1132" y="883"/>
                  </a:lnTo>
                  <a:lnTo>
                    <a:pt x="1169" y="873"/>
                  </a:lnTo>
                  <a:lnTo>
                    <a:pt x="1206" y="860"/>
                  </a:lnTo>
                  <a:lnTo>
                    <a:pt x="1241" y="848"/>
                  </a:lnTo>
                  <a:lnTo>
                    <a:pt x="1275" y="835"/>
                  </a:lnTo>
                  <a:lnTo>
                    <a:pt x="1307" y="821"/>
                  </a:lnTo>
                  <a:lnTo>
                    <a:pt x="1338" y="805"/>
                  </a:lnTo>
                  <a:lnTo>
                    <a:pt x="1366" y="789"/>
                  </a:lnTo>
                  <a:lnTo>
                    <a:pt x="1393" y="773"/>
                  </a:lnTo>
                  <a:lnTo>
                    <a:pt x="1416" y="755"/>
                  </a:lnTo>
                  <a:lnTo>
                    <a:pt x="1439" y="736"/>
                  </a:lnTo>
                  <a:lnTo>
                    <a:pt x="1457" y="718"/>
                  </a:lnTo>
                  <a:lnTo>
                    <a:pt x="1473" y="699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8" name="Freeform 187"/>
            <p:cNvSpPr>
              <a:spLocks/>
            </p:cNvSpPr>
            <p:nvPr/>
          </p:nvSpPr>
          <p:spPr bwMode="auto">
            <a:xfrm>
              <a:off x="2813051" y="92075"/>
              <a:ext cx="77788" cy="133350"/>
            </a:xfrm>
            <a:custGeom>
              <a:avLst/>
              <a:gdLst>
                <a:gd name="T0" fmla="*/ 2147483647 w 728"/>
                <a:gd name="T1" fmla="*/ 2147483647 h 1250"/>
                <a:gd name="T2" fmla="*/ 2147483647 w 728"/>
                <a:gd name="T3" fmla="*/ 2147483647 h 1250"/>
                <a:gd name="T4" fmla="*/ 2147483647 w 728"/>
                <a:gd name="T5" fmla="*/ 2147483647 h 1250"/>
                <a:gd name="T6" fmla="*/ 2147483647 w 728"/>
                <a:gd name="T7" fmla="*/ 2147483647 h 1250"/>
                <a:gd name="T8" fmla="*/ 2147483647 w 728"/>
                <a:gd name="T9" fmla="*/ 2147483647 h 1250"/>
                <a:gd name="T10" fmla="*/ 2147483647 w 728"/>
                <a:gd name="T11" fmla="*/ 2147483647 h 1250"/>
                <a:gd name="T12" fmla="*/ 2147483647 w 728"/>
                <a:gd name="T13" fmla="*/ 2147483647 h 1250"/>
                <a:gd name="T14" fmla="*/ 2147483647 w 728"/>
                <a:gd name="T15" fmla="*/ 2147483647 h 1250"/>
                <a:gd name="T16" fmla="*/ 2147483647 w 728"/>
                <a:gd name="T17" fmla="*/ 2147483647 h 1250"/>
                <a:gd name="T18" fmla="*/ 2147483647 w 728"/>
                <a:gd name="T19" fmla="*/ 2147483647 h 1250"/>
                <a:gd name="T20" fmla="*/ 2147483647 w 728"/>
                <a:gd name="T21" fmla="*/ 2147483647 h 1250"/>
                <a:gd name="T22" fmla="*/ 2147483647 w 728"/>
                <a:gd name="T23" fmla="*/ 2147483647 h 1250"/>
                <a:gd name="T24" fmla="*/ 2147483647 w 728"/>
                <a:gd name="T25" fmla="*/ 2147483647 h 1250"/>
                <a:gd name="T26" fmla="*/ 2147483647 w 728"/>
                <a:gd name="T27" fmla="*/ 2147483647 h 1250"/>
                <a:gd name="T28" fmla="*/ 2147483647 w 728"/>
                <a:gd name="T29" fmla="*/ 2147483647 h 1250"/>
                <a:gd name="T30" fmla="*/ 2147483647 w 728"/>
                <a:gd name="T31" fmla="*/ 2147483647 h 1250"/>
                <a:gd name="T32" fmla="*/ 2147483647 w 728"/>
                <a:gd name="T33" fmla="*/ 2147483647 h 1250"/>
                <a:gd name="T34" fmla="*/ 2147483647 w 728"/>
                <a:gd name="T35" fmla="*/ 2147483647 h 1250"/>
                <a:gd name="T36" fmla="*/ 2147483647 w 728"/>
                <a:gd name="T37" fmla="*/ 2147483647 h 1250"/>
                <a:gd name="T38" fmla="*/ 2147483647 w 728"/>
                <a:gd name="T39" fmla="*/ 2147483647 h 1250"/>
                <a:gd name="T40" fmla="*/ 2147483647 w 728"/>
                <a:gd name="T41" fmla="*/ 2147483647 h 1250"/>
                <a:gd name="T42" fmla="*/ 2147483647 w 728"/>
                <a:gd name="T43" fmla="*/ 2147483647 h 1250"/>
                <a:gd name="T44" fmla="*/ 2147483647 w 728"/>
                <a:gd name="T45" fmla="*/ 2147483647 h 1250"/>
                <a:gd name="T46" fmla="*/ 2147483647 w 728"/>
                <a:gd name="T47" fmla="*/ 2147483647 h 1250"/>
                <a:gd name="T48" fmla="*/ 2147483647 w 728"/>
                <a:gd name="T49" fmla="*/ 2147483647 h 1250"/>
                <a:gd name="T50" fmla="*/ 2147483647 w 728"/>
                <a:gd name="T51" fmla="*/ 2147483647 h 1250"/>
                <a:gd name="T52" fmla="*/ 2147483647 w 728"/>
                <a:gd name="T53" fmla="*/ 2147483647 h 1250"/>
                <a:gd name="T54" fmla="*/ 2147483647 w 728"/>
                <a:gd name="T55" fmla="*/ 2147483647 h 1250"/>
                <a:gd name="T56" fmla="*/ 2147483647 w 728"/>
                <a:gd name="T57" fmla="*/ 2147483647 h 1250"/>
                <a:gd name="T58" fmla="*/ 2147483647 w 728"/>
                <a:gd name="T59" fmla="*/ 2147483647 h 1250"/>
                <a:gd name="T60" fmla="*/ 2147483647 w 728"/>
                <a:gd name="T61" fmla="*/ 2147483647 h 1250"/>
                <a:gd name="T62" fmla="*/ 2147483647 w 728"/>
                <a:gd name="T63" fmla="*/ 2147483647 h 1250"/>
                <a:gd name="T64" fmla="*/ 2147483647 w 728"/>
                <a:gd name="T65" fmla="*/ 2147483647 h 1250"/>
                <a:gd name="T66" fmla="*/ 2147483647 w 728"/>
                <a:gd name="T67" fmla="*/ 2147483647 h 1250"/>
                <a:gd name="T68" fmla="*/ 2147483647 w 728"/>
                <a:gd name="T69" fmla="*/ 2147483647 h 1250"/>
                <a:gd name="T70" fmla="*/ 2147483647 w 728"/>
                <a:gd name="T71" fmla="*/ 2147483647 h 1250"/>
                <a:gd name="T72" fmla="*/ 2147483647 w 728"/>
                <a:gd name="T73" fmla="*/ 2147483647 h 1250"/>
                <a:gd name="T74" fmla="*/ 2147483647 w 728"/>
                <a:gd name="T75" fmla="*/ 2147483647 h 1250"/>
                <a:gd name="T76" fmla="*/ 2147483647 w 728"/>
                <a:gd name="T77" fmla="*/ 2147483647 h 1250"/>
                <a:gd name="T78" fmla="*/ 2147483647 w 728"/>
                <a:gd name="T79" fmla="*/ 2147483647 h 1250"/>
                <a:gd name="T80" fmla="*/ 2147483647 w 728"/>
                <a:gd name="T81" fmla="*/ 2147483647 h 1250"/>
                <a:gd name="T82" fmla="*/ 2147483647 w 728"/>
                <a:gd name="T83" fmla="*/ 2147483647 h 1250"/>
                <a:gd name="T84" fmla="*/ 2147483647 w 728"/>
                <a:gd name="T85" fmla="*/ 2147483647 h 1250"/>
                <a:gd name="T86" fmla="*/ 2147483647 w 728"/>
                <a:gd name="T87" fmla="*/ 2147483647 h 1250"/>
                <a:gd name="T88" fmla="*/ 2147483647 w 728"/>
                <a:gd name="T89" fmla="*/ 2147483647 h 1250"/>
                <a:gd name="T90" fmla="*/ 2147483647 w 728"/>
                <a:gd name="T91" fmla="*/ 2147483647 h 1250"/>
                <a:gd name="T92" fmla="*/ 2147483647 w 728"/>
                <a:gd name="T93" fmla="*/ 2147483647 h 1250"/>
                <a:gd name="T94" fmla="*/ 2147483647 w 728"/>
                <a:gd name="T95" fmla="*/ 2147483647 h 1250"/>
                <a:gd name="T96" fmla="*/ 2147483647 w 728"/>
                <a:gd name="T97" fmla="*/ 2147483647 h 1250"/>
                <a:gd name="T98" fmla="*/ 2147483647 w 728"/>
                <a:gd name="T99" fmla="*/ 2147483647 h 1250"/>
                <a:gd name="T100" fmla="*/ 2147483647 w 728"/>
                <a:gd name="T101" fmla="*/ 2147483647 h 1250"/>
                <a:gd name="T102" fmla="*/ 2147483647 w 728"/>
                <a:gd name="T103" fmla="*/ 2147483647 h 12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28"/>
                <a:gd name="T157" fmla="*/ 0 h 1250"/>
                <a:gd name="T158" fmla="*/ 728 w 728"/>
                <a:gd name="T159" fmla="*/ 1250 h 12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28" h="1250">
                  <a:moveTo>
                    <a:pt x="518" y="0"/>
                  </a:moveTo>
                  <a:lnTo>
                    <a:pt x="512" y="28"/>
                  </a:lnTo>
                  <a:lnTo>
                    <a:pt x="505" y="53"/>
                  </a:lnTo>
                  <a:lnTo>
                    <a:pt x="498" y="79"/>
                  </a:lnTo>
                  <a:lnTo>
                    <a:pt x="490" y="102"/>
                  </a:lnTo>
                  <a:lnTo>
                    <a:pt x="479" y="124"/>
                  </a:lnTo>
                  <a:lnTo>
                    <a:pt x="470" y="146"/>
                  </a:lnTo>
                  <a:lnTo>
                    <a:pt x="459" y="166"/>
                  </a:lnTo>
                  <a:lnTo>
                    <a:pt x="448" y="186"/>
                  </a:lnTo>
                  <a:lnTo>
                    <a:pt x="436" y="204"/>
                  </a:lnTo>
                  <a:lnTo>
                    <a:pt x="422" y="221"/>
                  </a:lnTo>
                  <a:lnTo>
                    <a:pt x="409" y="238"/>
                  </a:lnTo>
                  <a:lnTo>
                    <a:pt x="395" y="254"/>
                  </a:lnTo>
                  <a:lnTo>
                    <a:pt x="381" y="269"/>
                  </a:lnTo>
                  <a:lnTo>
                    <a:pt x="364" y="283"/>
                  </a:lnTo>
                  <a:lnTo>
                    <a:pt x="349" y="296"/>
                  </a:lnTo>
                  <a:lnTo>
                    <a:pt x="332" y="310"/>
                  </a:lnTo>
                  <a:lnTo>
                    <a:pt x="315" y="322"/>
                  </a:lnTo>
                  <a:lnTo>
                    <a:pt x="297" y="333"/>
                  </a:lnTo>
                  <a:lnTo>
                    <a:pt x="279" y="344"/>
                  </a:lnTo>
                  <a:lnTo>
                    <a:pt x="260" y="356"/>
                  </a:lnTo>
                  <a:lnTo>
                    <a:pt x="240" y="366"/>
                  </a:lnTo>
                  <a:lnTo>
                    <a:pt x="221" y="375"/>
                  </a:lnTo>
                  <a:lnTo>
                    <a:pt x="201" y="385"/>
                  </a:lnTo>
                  <a:lnTo>
                    <a:pt x="180" y="393"/>
                  </a:lnTo>
                  <a:lnTo>
                    <a:pt x="137" y="411"/>
                  </a:lnTo>
                  <a:lnTo>
                    <a:pt x="93" y="428"/>
                  </a:lnTo>
                  <a:lnTo>
                    <a:pt x="47" y="444"/>
                  </a:lnTo>
                  <a:lnTo>
                    <a:pt x="0" y="459"/>
                  </a:lnTo>
                  <a:lnTo>
                    <a:pt x="2" y="479"/>
                  </a:lnTo>
                  <a:lnTo>
                    <a:pt x="5" y="498"/>
                  </a:lnTo>
                  <a:lnTo>
                    <a:pt x="10" y="519"/>
                  </a:lnTo>
                  <a:lnTo>
                    <a:pt x="16" y="541"/>
                  </a:lnTo>
                  <a:lnTo>
                    <a:pt x="24" y="564"/>
                  </a:lnTo>
                  <a:lnTo>
                    <a:pt x="33" y="589"/>
                  </a:lnTo>
                  <a:lnTo>
                    <a:pt x="43" y="613"/>
                  </a:lnTo>
                  <a:lnTo>
                    <a:pt x="53" y="639"/>
                  </a:lnTo>
                  <a:lnTo>
                    <a:pt x="74" y="692"/>
                  </a:lnTo>
                  <a:lnTo>
                    <a:pt x="98" y="748"/>
                  </a:lnTo>
                  <a:lnTo>
                    <a:pt x="122" y="804"/>
                  </a:lnTo>
                  <a:lnTo>
                    <a:pt x="145" y="861"/>
                  </a:lnTo>
                  <a:lnTo>
                    <a:pt x="155" y="891"/>
                  </a:lnTo>
                  <a:lnTo>
                    <a:pt x="165" y="918"/>
                  </a:lnTo>
                  <a:lnTo>
                    <a:pt x="174" y="947"/>
                  </a:lnTo>
                  <a:lnTo>
                    <a:pt x="181" y="974"/>
                  </a:lnTo>
                  <a:lnTo>
                    <a:pt x="188" y="1002"/>
                  </a:lnTo>
                  <a:lnTo>
                    <a:pt x="194" y="1029"/>
                  </a:lnTo>
                  <a:lnTo>
                    <a:pt x="198" y="1056"/>
                  </a:lnTo>
                  <a:lnTo>
                    <a:pt x="202" y="1081"/>
                  </a:lnTo>
                  <a:lnTo>
                    <a:pt x="202" y="1106"/>
                  </a:lnTo>
                  <a:lnTo>
                    <a:pt x="202" y="1130"/>
                  </a:lnTo>
                  <a:lnTo>
                    <a:pt x="198" y="1152"/>
                  </a:lnTo>
                  <a:lnTo>
                    <a:pt x="193" y="1175"/>
                  </a:lnTo>
                  <a:lnTo>
                    <a:pt x="186" y="1195"/>
                  </a:lnTo>
                  <a:lnTo>
                    <a:pt x="177" y="1216"/>
                  </a:lnTo>
                  <a:lnTo>
                    <a:pt x="165" y="1233"/>
                  </a:lnTo>
                  <a:lnTo>
                    <a:pt x="150" y="1250"/>
                  </a:lnTo>
                  <a:lnTo>
                    <a:pt x="162" y="1237"/>
                  </a:lnTo>
                  <a:lnTo>
                    <a:pt x="173" y="1224"/>
                  </a:lnTo>
                  <a:lnTo>
                    <a:pt x="184" y="1209"/>
                  </a:lnTo>
                  <a:lnTo>
                    <a:pt x="195" y="1194"/>
                  </a:lnTo>
                  <a:lnTo>
                    <a:pt x="205" y="1178"/>
                  </a:lnTo>
                  <a:lnTo>
                    <a:pt x="214" y="1162"/>
                  </a:lnTo>
                  <a:lnTo>
                    <a:pt x="223" y="1144"/>
                  </a:lnTo>
                  <a:lnTo>
                    <a:pt x="231" y="1127"/>
                  </a:lnTo>
                  <a:lnTo>
                    <a:pt x="238" y="1109"/>
                  </a:lnTo>
                  <a:lnTo>
                    <a:pt x="245" y="1089"/>
                  </a:lnTo>
                  <a:lnTo>
                    <a:pt x="252" y="1071"/>
                  </a:lnTo>
                  <a:lnTo>
                    <a:pt x="258" y="1051"/>
                  </a:lnTo>
                  <a:lnTo>
                    <a:pt x="263" y="1031"/>
                  </a:lnTo>
                  <a:lnTo>
                    <a:pt x="268" y="1011"/>
                  </a:lnTo>
                  <a:lnTo>
                    <a:pt x="272" y="991"/>
                  </a:lnTo>
                  <a:lnTo>
                    <a:pt x="276" y="970"/>
                  </a:lnTo>
                  <a:lnTo>
                    <a:pt x="278" y="950"/>
                  </a:lnTo>
                  <a:lnTo>
                    <a:pt x="281" y="930"/>
                  </a:lnTo>
                  <a:lnTo>
                    <a:pt x="283" y="909"/>
                  </a:lnTo>
                  <a:lnTo>
                    <a:pt x="284" y="889"/>
                  </a:lnTo>
                  <a:lnTo>
                    <a:pt x="285" y="868"/>
                  </a:lnTo>
                  <a:lnTo>
                    <a:pt x="285" y="848"/>
                  </a:lnTo>
                  <a:lnTo>
                    <a:pt x="285" y="828"/>
                  </a:lnTo>
                  <a:lnTo>
                    <a:pt x="284" y="808"/>
                  </a:lnTo>
                  <a:lnTo>
                    <a:pt x="282" y="788"/>
                  </a:lnTo>
                  <a:lnTo>
                    <a:pt x="280" y="770"/>
                  </a:lnTo>
                  <a:lnTo>
                    <a:pt x="278" y="750"/>
                  </a:lnTo>
                  <a:lnTo>
                    <a:pt x="275" y="732"/>
                  </a:lnTo>
                  <a:lnTo>
                    <a:pt x="271" y="714"/>
                  </a:lnTo>
                  <a:lnTo>
                    <a:pt x="267" y="696"/>
                  </a:lnTo>
                  <a:lnTo>
                    <a:pt x="263" y="680"/>
                  </a:lnTo>
                  <a:lnTo>
                    <a:pt x="258" y="664"/>
                  </a:lnTo>
                  <a:lnTo>
                    <a:pt x="273" y="677"/>
                  </a:lnTo>
                  <a:lnTo>
                    <a:pt x="287" y="691"/>
                  </a:lnTo>
                  <a:lnTo>
                    <a:pt x="301" y="706"/>
                  </a:lnTo>
                  <a:lnTo>
                    <a:pt x="314" y="721"/>
                  </a:lnTo>
                  <a:lnTo>
                    <a:pt x="326" y="737"/>
                  </a:lnTo>
                  <a:lnTo>
                    <a:pt x="337" y="753"/>
                  </a:lnTo>
                  <a:lnTo>
                    <a:pt x="348" y="770"/>
                  </a:lnTo>
                  <a:lnTo>
                    <a:pt x="358" y="787"/>
                  </a:lnTo>
                  <a:lnTo>
                    <a:pt x="379" y="823"/>
                  </a:lnTo>
                  <a:lnTo>
                    <a:pt x="397" y="858"/>
                  </a:lnTo>
                  <a:lnTo>
                    <a:pt x="414" y="895"/>
                  </a:lnTo>
                  <a:lnTo>
                    <a:pt x="432" y="932"/>
                  </a:lnTo>
                  <a:lnTo>
                    <a:pt x="437" y="915"/>
                  </a:lnTo>
                  <a:lnTo>
                    <a:pt x="442" y="898"/>
                  </a:lnTo>
                  <a:lnTo>
                    <a:pt x="447" y="881"/>
                  </a:lnTo>
                  <a:lnTo>
                    <a:pt x="451" y="861"/>
                  </a:lnTo>
                  <a:lnTo>
                    <a:pt x="459" y="823"/>
                  </a:lnTo>
                  <a:lnTo>
                    <a:pt x="467" y="782"/>
                  </a:lnTo>
                  <a:lnTo>
                    <a:pt x="475" y="740"/>
                  </a:lnTo>
                  <a:lnTo>
                    <a:pt x="484" y="701"/>
                  </a:lnTo>
                  <a:lnTo>
                    <a:pt x="489" y="681"/>
                  </a:lnTo>
                  <a:lnTo>
                    <a:pt x="494" y="662"/>
                  </a:lnTo>
                  <a:lnTo>
                    <a:pt x="499" y="644"/>
                  </a:lnTo>
                  <a:lnTo>
                    <a:pt x="505" y="626"/>
                  </a:lnTo>
                  <a:lnTo>
                    <a:pt x="512" y="610"/>
                  </a:lnTo>
                  <a:lnTo>
                    <a:pt x="519" y="595"/>
                  </a:lnTo>
                  <a:lnTo>
                    <a:pt x="527" y="581"/>
                  </a:lnTo>
                  <a:lnTo>
                    <a:pt x="535" y="568"/>
                  </a:lnTo>
                  <a:lnTo>
                    <a:pt x="545" y="558"/>
                  </a:lnTo>
                  <a:lnTo>
                    <a:pt x="556" y="549"/>
                  </a:lnTo>
                  <a:lnTo>
                    <a:pt x="567" y="542"/>
                  </a:lnTo>
                  <a:lnTo>
                    <a:pt x="579" y="537"/>
                  </a:lnTo>
                  <a:lnTo>
                    <a:pt x="592" y="534"/>
                  </a:lnTo>
                  <a:lnTo>
                    <a:pt x="607" y="533"/>
                  </a:lnTo>
                  <a:lnTo>
                    <a:pt x="623" y="534"/>
                  </a:lnTo>
                  <a:lnTo>
                    <a:pt x="640" y="538"/>
                  </a:lnTo>
                  <a:lnTo>
                    <a:pt x="659" y="545"/>
                  </a:lnTo>
                  <a:lnTo>
                    <a:pt x="678" y="554"/>
                  </a:lnTo>
                  <a:lnTo>
                    <a:pt x="699" y="567"/>
                  </a:lnTo>
                  <a:lnTo>
                    <a:pt x="722" y="582"/>
                  </a:lnTo>
                  <a:lnTo>
                    <a:pt x="725" y="566"/>
                  </a:lnTo>
                  <a:lnTo>
                    <a:pt x="727" y="550"/>
                  </a:lnTo>
                  <a:lnTo>
                    <a:pt x="728" y="533"/>
                  </a:lnTo>
                  <a:lnTo>
                    <a:pt x="728" y="514"/>
                  </a:lnTo>
                  <a:lnTo>
                    <a:pt x="728" y="496"/>
                  </a:lnTo>
                  <a:lnTo>
                    <a:pt x="727" y="478"/>
                  </a:lnTo>
                  <a:lnTo>
                    <a:pt x="725" y="458"/>
                  </a:lnTo>
                  <a:lnTo>
                    <a:pt x="723" y="438"/>
                  </a:lnTo>
                  <a:lnTo>
                    <a:pt x="720" y="419"/>
                  </a:lnTo>
                  <a:lnTo>
                    <a:pt x="716" y="398"/>
                  </a:lnTo>
                  <a:lnTo>
                    <a:pt x="712" y="378"/>
                  </a:lnTo>
                  <a:lnTo>
                    <a:pt x="708" y="358"/>
                  </a:lnTo>
                  <a:lnTo>
                    <a:pt x="696" y="316"/>
                  </a:lnTo>
                  <a:lnTo>
                    <a:pt x="683" y="275"/>
                  </a:lnTo>
                  <a:lnTo>
                    <a:pt x="668" y="234"/>
                  </a:lnTo>
                  <a:lnTo>
                    <a:pt x="651" y="195"/>
                  </a:lnTo>
                  <a:lnTo>
                    <a:pt x="641" y="175"/>
                  </a:lnTo>
                  <a:lnTo>
                    <a:pt x="632" y="156"/>
                  </a:lnTo>
                  <a:lnTo>
                    <a:pt x="622" y="138"/>
                  </a:lnTo>
                  <a:lnTo>
                    <a:pt x="612" y="119"/>
                  </a:lnTo>
                  <a:lnTo>
                    <a:pt x="601" y="102"/>
                  </a:lnTo>
                  <a:lnTo>
                    <a:pt x="590" y="86"/>
                  </a:lnTo>
                  <a:lnTo>
                    <a:pt x="578" y="70"/>
                  </a:lnTo>
                  <a:lnTo>
                    <a:pt x="567" y="54"/>
                  </a:lnTo>
                  <a:lnTo>
                    <a:pt x="555" y="39"/>
                  </a:lnTo>
                  <a:lnTo>
                    <a:pt x="543" y="26"/>
                  </a:lnTo>
                  <a:lnTo>
                    <a:pt x="530" y="13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9" name="Freeform 188"/>
            <p:cNvSpPr>
              <a:spLocks/>
            </p:cNvSpPr>
            <p:nvPr/>
          </p:nvSpPr>
          <p:spPr bwMode="auto">
            <a:xfrm>
              <a:off x="2690813" y="358775"/>
              <a:ext cx="227013" cy="300038"/>
            </a:xfrm>
            <a:custGeom>
              <a:avLst/>
              <a:gdLst>
                <a:gd name="T0" fmla="*/ 2147483647 w 2137"/>
                <a:gd name="T1" fmla="*/ 2147483647 h 2835"/>
                <a:gd name="T2" fmla="*/ 2147483647 w 2137"/>
                <a:gd name="T3" fmla="*/ 2147483647 h 2835"/>
                <a:gd name="T4" fmla="*/ 2147483647 w 2137"/>
                <a:gd name="T5" fmla="*/ 2147483647 h 2835"/>
                <a:gd name="T6" fmla="*/ 2147483647 w 2137"/>
                <a:gd name="T7" fmla="*/ 2147483647 h 2835"/>
                <a:gd name="T8" fmla="*/ 2147483647 w 2137"/>
                <a:gd name="T9" fmla="*/ 2147483647 h 2835"/>
                <a:gd name="T10" fmla="*/ 2147483647 w 2137"/>
                <a:gd name="T11" fmla="*/ 2147483647 h 2835"/>
                <a:gd name="T12" fmla="*/ 2147483647 w 2137"/>
                <a:gd name="T13" fmla="*/ 2147483647 h 2835"/>
                <a:gd name="T14" fmla="*/ 2147483647 w 2137"/>
                <a:gd name="T15" fmla="*/ 2147483647 h 2835"/>
                <a:gd name="T16" fmla="*/ 2147483647 w 2137"/>
                <a:gd name="T17" fmla="*/ 2147483647 h 2835"/>
                <a:gd name="T18" fmla="*/ 2147483647 w 2137"/>
                <a:gd name="T19" fmla="*/ 2147483647 h 2835"/>
                <a:gd name="T20" fmla="*/ 2147483647 w 2137"/>
                <a:gd name="T21" fmla="*/ 2147483647 h 2835"/>
                <a:gd name="T22" fmla="*/ 2147483647 w 2137"/>
                <a:gd name="T23" fmla="*/ 2147483647 h 2835"/>
                <a:gd name="T24" fmla="*/ 2147483647 w 2137"/>
                <a:gd name="T25" fmla="*/ 2147483647 h 2835"/>
                <a:gd name="T26" fmla="*/ 2147483647 w 2137"/>
                <a:gd name="T27" fmla="*/ 2147483647 h 2835"/>
                <a:gd name="T28" fmla="*/ 2147483647 w 2137"/>
                <a:gd name="T29" fmla="*/ 2147483647 h 2835"/>
                <a:gd name="T30" fmla="*/ 2147483647 w 2137"/>
                <a:gd name="T31" fmla="*/ 2147483647 h 2835"/>
                <a:gd name="T32" fmla="*/ 2147483647 w 2137"/>
                <a:gd name="T33" fmla="*/ 2147483647 h 2835"/>
                <a:gd name="T34" fmla="*/ 2147483647 w 2137"/>
                <a:gd name="T35" fmla="*/ 2147483647 h 2835"/>
                <a:gd name="T36" fmla="*/ 2147483647 w 2137"/>
                <a:gd name="T37" fmla="*/ 2147483647 h 2835"/>
                <a:gd name="T38" fmla="*/ 2147483647 w 2137"/>
                <a:gd name="T39" fmla="*/ 2147483647 h 2835"/>
                <a:gd name="T40" fmla="*/ 2147483647 w 2137"/>
                <a:gd name="T41" fmla="*/ 2147483647 h 2835"/>
                <a:gd name="T42" fmla="*/ 2147483647 w 2137"/>
                <a:gd name="T43" fmla="*/ 2147483647 h 2835"/>
                <a:gd name="T44" fmla="*/ 0 w 2137"/>
                <a:gd name="T45" fmla="*/ 2147483647 h 2835"/>
                <a:gd name="T46" fmla="*/ 2147483647 w 2137"/>
                <a:gd name="T47" fmla="*/ 2147483647 h 2835"/>
                <a:gd name="T48" fmla="*/ 2147483647 w 2137"/>
                <a:gd name="T49" fmla="*/ 2147483647 h 2835"/>
                <a:gd name="T50" fmla="*/ 2147483647 w 2137"/>
                <a:gd name="T51" fmla="*/ 2147483647 h 2835"/>
                <a:gd name="T52" fmla="*/ 2147483647 w 2137"/>
                <a:gd name="T53" fmla="*/ 2147483647 h 2835"/>
                <a:gd name="T54" fmla="*/ 2147483647 w 2137"/>
                <a:gd name="T55" fmla="*/ 2147483647 h 2835"/>
                <a:gd name="T56" fmla="*/ 2147483647 w 2137"/>
                <a:gd name="T57" fmla="*/ 2147483647 h 2835"/>
                <a:gd name="T58" fmla="*/ 2147483647 w 2137"/>
                <a:gd name="T59" fmla="*/ 2147483647 h 2835"/>
                <a:gd name="T60" fmla="*/ 2147483647 w 2137"/>
                <a:gd name="T61" fmla="*/ 2147483647 h 2835"/>
                <a:gd name="T62" fmla="*/ 2147483647 w 2137"/>
                <a:gd name="T63" fmla="*/ 2147483647 h 2835"/>
                <a:gd name="T64" fmla="*/ 2147483647 w 2137"/>
                <a:gd name="T65" fmla="*/ 2147483647 h 2835"/>
                <a:gd name="T66" fmla="*/ 2147483647 w 2137"/>
                <a:gd name="T67" fmla="*/ 2147483647 h 2835"/>
                <a:gd name="T68" fmla="*/ 2147483647 w 2137"/>
                <a:gd name="T69" fmla="*/ 2147483647 h 2835"/>
                <a:gd name="T70" fmla="*/ 2147483647 w 2137"/>
                <a:gd name="T71" fmla="*/ 2147483647 h 2835"/>
                <a:gd name="T72" fmla="*/ 2147483647 w 2137"/>
                <a:gd name="T73" fmla="*/ 2147483647 h 2835"/>
                <a:gd name="T74" fmla="*/ 2147483647 w 2137"/>
                <a:gd name="T75" fmla="*/ 2147483647 h 2835"/>
                <a:gd name="T76" fmla="*/ 2147483647 w 2137"/>
                <a:gd name="T77" fmla="*/ 2147483647 h 2835"/>
                <a:gd name="T78" fmla="*/ 2147483647 w 2137"/>
                <a:gd name="T79" fmla="*/ 2147483647 h 2835"/>
                <a:gd name="T80" fmla="*/ 2147483647 w 2137"/>
                <a:gd name="T81" fmla="*/ 2147483647 h 2835"/>
                <a:gd name="T82" fmla="*/ 2147483647 w 2137"/>
                <a:gd name="T83" fmla="*/ 2147483647 h 2835"/>
                <a:gd name="T84" fmla="*/ 2147483647 w 2137"/>
                <a:gd name="T85" fmla="*/ 2147483647 h 2835"/>
                <a:gd name="T86" fmla="*/ 2147483647 w 2137"/>
                <a:gd name="T87" fmla="*/ 2147483647 h 2835"/>
                <a:gd name="T88" fmla="*/ 2147483647 w 2137"/>
                <a:gd name="T89" fmla="*/ 2147483647 h 2835"/>
                <a:gd name="T90" fmla="*/ 2147483647 w 2137"/>
                <a:gd name="T91" fmla="*/ 2147483647 h 2835"/>
                <a:gd name="T92" fmla="*/ 2147483647 w 2137"/>
                <a:gd name="T93" fmla="*/ 2147483647 h 2835"/>
                <a:gd name="T94" fmla="*/ 2147483647 w 2137"/>
                <a:gd name="T95" fmla="*/ 2147483647 h 2835"/>
                <a:gd name="T96" fmla="*/ 2147483647 w 2137"/>
                <a:gd name="T97" fmla="*/ 2147483647 h 2835"/>
                <a:gd name="T98" fmla="*/ 2147483647 w 2137"/>
                <a:gd name="T99" fmla="*/ 2147483647 h 2835"/>
                <a:gd name="T100" fmla="*/ 2147483647 w 2137"/>
                <a:gd name="T101" fmla="*/ 2147483647 h 2835"/>
                <a:gd name="T102" fmla="*/ 2147483647 w 2137"/>
                <a:gd name="T103" fmla="*/ 2147483647 h 2835"/>
                <a:gd name="T104" fmla="*/ 2147483647 w 2137"/>
                <a:gd name="T105" fmla="*/ 2147483647 h 2835"/>
                <a:gd name="T106" fmla="*/ 2147483647 w 2137"/>
                <a:gd name="T107" fmla="*/ 2147483647 h 2835"/>
                <a:gd name="T108" fmla="*/ 2147483647 w 2137"/>
                <a:gd name="T109" fmla="*/ 2147483647 h 2835"/>
                <a:gd name="T110" fmla="*/ 2147483647 w 2137"/>
                <a:gd name="T111" fmla="*/ 2147483647 h 2835"/>
                <a:gd name="T112" fmla="*/ 2147483647 w 2137"/>
                <a:gd name="T113" fmla="*/ 2147483647 h 2835"/>
                <a:gd name="T114" fmla="*/ 2147483647 w 2137"/>
                <a:gd name="T115" fmla="*/ 2147483647 h 283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37"/>
                <a:gd name="T175" fmla="*/ 0 h 2835"/>
                <a:gd name="T176" fmla="*/ 2137 w 2137"/>
                <a:gd name="T177" fmla="*/ 2835 h 283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37" h="2835">
                  <a:moveTo>
                    <a:pt x="1306" y="216"/>
                  </a:moveTo>
                  <a:lnTo>
                    <a:pt x="1306" y="219"/>
                  </a:lnTo>
                  <a:lnTo>
                    <a:pt x="1306" y="228"/>
                  </a:lnTo>
                  <a:lnTo>
                    <a:pt x="1304" y="243"/>
                  </a:lnTo>
                  <a:lnTo>
                    <a:pt x="1301" y="266"/>
                  </a:lnTo>
                  <a:lnTo>
                    <a:pt x="1299" y="295"/>
                  </a:lnTo>
                  <a:lnTo>
                    <a:pt x="1295" y="333"/>
                  </a:lnTo>
                  <a:lnTo>
                    <a:pt x="1290" y="379"/>
                  </a:lnTo>
                  <a:lnTo>
                    <a:pt x="1284" y="433"/>
                  </a:lnTo>
                  <a:lnTo>
                    <a:pt x="1276" y="497"/>
                  </a:lnTo>
                  <a:lnTo>
                    <a:pt x="1267" y="570"/>
                  </a:lnTo>
                  <a:lnTo>
                    <a:pt x="1257" y="653"/>
                  </a:lnTo>
                  <a:lnTo>
                    <a:pt x="1243" y="746"/>
                  </a:lnTo>
                  <a:lnTo>
                    <a:pt x="1229" y="851"/>
                  </a:lnTo>
                  <a:lnTo>
                    <a:pt x="1212" y="967"/>
                  </a:lnTo>
                  <a:lnTo>
                    <a:pt x="1194" y="1094"/>
                  </a:lnTo>
                  <a:lnTo>
                    <a:pt x="1172" y="1234"/>
                  </a:lnTo>
                  <a:lnTo>
                    <a:pt x="1152" y="1369"/>
                  </a:lnTo>
                  <a:lnTo>
                    <a:pt x="1138" y="1483"/>
                  </a:lnTo>
                  <a:lnTo>
                    <a:pt x="1131" y="1533"/>
                  </a:lnTo>
                  <a:lnTo>
                    <a:pt x="1126" y="1578"/>
                  </a:lnTo>
                  <a:lnTo>
                    <a:pt x="1123" y="1619"/>
                  </a:lnTo>
                  <a:lnTo>
                    <a:pt x="1120" y="1655"/>
                  </a:lnTo>
                  <a:lnTo>
                    <a:pt x="1118" y="1688"/>
                  </a:lnTo>
                  <a:lnTo>
                    <a:pt x="1117" y="1716"/>
                  </a:lnTo>
                  <a:lnTo>
                    <a:pt x="1116" y="1742"/>
                  </a:lnTo>
                  <a:lnTo>
                    <a:pt x="1117" y="1763"/>
                  </a:lnTo>
                  <a:lnTo>
                    <a:pt x="1117" y="1782"/>
                  </a:lnTo>
                  <a:lnTo>
                    <a:pt x="1119" y="1798"/>
                  </a:lnTo>
                  <a:lnTo>
                    <a:pt x="1121" y="1811"/>
                  </a:lnTo>
                  <a:lnTo>
                    <a:pt x="1123" y="1821"/>
                  </a:lnTo>
                  <a:lnTo>
                    <a:pt x="1125" y="1830"/>
                  </a:lnTo>
                  <a:lnTo>
                    <a:pt x="1128" y="1836"/>
                  </a:lnTo>
                  <a:lnTo>
                    <a:pt x="1131" y="1840"/>
                  </a:lnTo>
                  <a:lnTo>
                    <a:pt x="1135" y="1843"/>
                  </a:lnTo>
                  <a:lnTo>
                    <a:pt x="1139" y="1844"/>
                  </a:lnTo>
                  <a:lnTo>
                    <a:pt x="1142" y="1844"/>
                  </a:lnTo>
                  <a:lnTo>
                    <a:pt x="1145" y="1843"/>
                  </a:lnTo>
                  <a:lnTo>
                    <a:pt x="1149" y="1841"/>
                  </a:lnTo>
                  <a:lnTo>
                    <a:pt x="1154" y="1836"/>
                  </a:lnTo>
                  <a:lnTo>
                    <a:pt x="1159" y="1831"/>
                  </a:lnTo>
                  <a:lnTo>
                    <a:pt x="1163" y="1826"/>
                  </a:lnTo>
                  <a:lnTo>
                    <a:pt x="1164" y="1824"/>
                  </a:lnTo>
                  <a:lnTo>
                    <a:pt x="1157" y="1825"/>
                  </a:lnTo>
                  <a:lnTo>
                    <a:pt x="1136" y="1829"/>
                  </a:lnTo>
                  <a:lnTo>
                    <a:pt x="1103" y="1834"/>
                  </a:lnTo>
                  <a:lnTo>
                    <a:pt x="1058" y="1840"/>
                  </a:lnTo>
                  <a:lnTo>
                    <a:pt x="1002" y="1848"/>
                  </a:lnTo>
                  <a:lnTo>
                    <a:pt x="938" y="1855"/>
                  </a:lnTo>
                  <a:lnTo>
                    <a:pt x="865" y="1862"/>
                  </a:lnTo>
                  <a:lnTo>
                    <a:pt x="785" y="1868"/>
                  </a:lnTo>
                  <a:lnTo>
                    <a:pt x="699" y="1873"/>
                  </a:lnTo>
                  <a:lnTo>
                    <a:pt x="607" y="1876"/>
                  </a:lnTo>
                  <a:lnTo>
                    <a:pt x="559" y="1877"/>
                  </a:lnTo>
                  <a:lnTo>
                    <a:pt x="511" y="1878"/>
                  </a:lnTo>
                  <a:lnTo>
                    <a:pt x="463" y="1877"/>
                  </a:lnTo>
                  <a:lnTo>
                    <a:pt x="413" y="1876"/>
                  </a:lnTo>
                  <a:lnTo>
                    <a:pt x="362" y="1874"/>
                  </a:lnTo>
                  <a:lnTo>
                    <a:pt x="312" y="1871"/>
                  </a:lnTo>
                  <a:lnTo>
                    <a:pt x="261" y="1868"/>
                  </a:lnTo>
                  <a:lnTo>
                    <a:pt x="210" y="1863"/>
                  </a:lnTo>
                  <a:lnTo>
                    <a:pt x="159" y="1858"/>
                  </a:lnTo>
                  <a:lnTo>
                    <a:pt x="108" y="1851"/>
                  </a:lnTo>
                  <a:lnTo>
                    <a:pt x="57" y="1842"/>
                  </a:lnTo>
                  <a:lnTo>
                    <a:pt x="7" y="1833"/>
                  </a:lnTo>
                  <a:lnTo>
                    <a:pt x="5" y="1865"/>
                  </a:lnTo>
                  <a:lnTo>
                    <a:pt x="3" y="1896"/>
                  </a:lnTo>
                  <a:lnTo>
                    <a:pt x="1" y="1928"/>
                  </a:lnTo>
                  <a:lnTo>
                    <a:pt x="0" y="1959"/>
                  </a:lnTo>
                  <a:lnTo>
                    <a:pt x="0" y="1990"/>
                  </a:lnTo>
                  <a:lnTo>
                    <a:pt x="0" y="2022"/>
                  </a:lnTo>
                  <a:lnTo>
                    <a:pt x="1" y="2053"/>
                  </a:lnTo>
                  <a:lnTo>
                    <a:pt x="2" y="2084"/>
                  </a:lnTo>
                  <a:lnTo>
                    <a:pt x="4" y="2115"/>
                  </a:lnTo>
                  <a:lnTo>
                    <a:pt x="6" y="2146"/>
                  </a:lnTo>
                  <a:lnTo>
                    <a:pt x="9" y="2176"/>
                  </a:lnTo>
                  <a:lnTo>
                    <a:pt x="13" y="2208"/>
                  </a:lnTo>
                  <a:lnTo>
                    <a:pt x="20" y="2269"/>
                  </a:lnTo>
                  <a:lnTo>
                    <a:pt x="30" y="2330"/>
                  </a:lnTo>
                  <a:lnTo>
                    <a:pt x="41" y="2391"/>
                  </a:lnTo>
                  <a:lnTo>
                    <a:pt x="54" y="2451"/>
                  </a:lnTo>
                  <a:lnTo>
                    <a:pt x="70" y="2512"/>
                  </a:lnTo>
                  <a:lnTo>
                    <a:pt x="86" y="2571"/>
                  </a:lnTo>
                  <a:lnTo>
                    <a:pt x="104" y="2631"/>
                  </a:lnTo>
                  <a:lnTo>
                    <a:pt x="124" y="2690"/>
                  </a:lnTo>
                  <a:lnTo>
                    <a:pt x="145" y="2749"/>
                  </a:lnTo>
                  <a:lnTo>
                    <a:pt x="167" y="2808"/>
                  </a:lnTo>
                  <a:lnTo>
                    <a:pt x="237" y="2814"/>
                  </a:lnTo>
                  <a:lnTo>
                    <a:pt x="313" y="2821"/>
                  </a:lnTo>
                  <a:lnTo>
                    <a:pt x="395" y="2827"/>
                  </a:lnTo>
                  <a:lnTo>
                    <a:pt x="484" y="2831"/>
                  </a:lnTo>
                  <a:lnTo>
                    <a:pt x="577" y="2834"/>
                  </a:lnTo>
                  <a:lnTo>
                    <a:pt x="673" y="2835"/>
                  </a:lnTo>
                  <a:lnTo>
                    <a:pt x="723" y="2834"/>
                  </a:lnTo>
                  <a:lnTo>
                    <a:pt x="773" y="2834"/>
                  </a:lnTo>
                  <a:lnTo>
                    <a:pt x="823" y="2832"/>
                  </a:lnTo>
                  <a:lnTo>
                    <a:pt x="874" y="2830"/>
                  </a:lnTo>
                  <a:lnTo>
                    <a:pt x="925" y="2827"/>
                  </a:lnTo>
                  <a:lnTo>
                    <a:pt x="976" y="2823"/>
                  </a:lnTo>
                  <a:lnTo>
                    <a:pt x="1027" y="2818"/>
                  </a:lnTo>
                  <a:lnTo>
                    <a:pt x="1078" y="2812"/>
                  </a:lnTo>
                  <a:lnTo>
                    <a:pt x="1127" y="2806"/>
                  </a:lnTo>
                  <a:lnTo>
                    <a:pt x="1177" y="2799"/>
                  </a:lnTo>
                  <a:lnTo>
                    <a:pt x="1227" y="2791"/>
                  </a:lnTo>
                  <a:lnTo>
                    <a:pt x="1276" y="2781"/>
                  </a:lnTo>
                  <a:lnTo>
                    <a:pt x="1324" y="2771"/>
                  </a:lnTo>
                  <a:lnTo>
                    <a:pt x="1371" y="2758"/>
                  </a:lnTo>
                  <a:lnTo>
                    <a:pt x="1417" y="2746"/>
                  </a:lnTo>
                  <a:lnTo>
                    <a:pt x="1462" y="2732"/>
                  </a:lnTo>
                  <a:lnTo>
                    <a:pt x="1505" y="2716"/>
                  </a:lnTo>
                  <a:lnTo>
                    <a:pt x="1548" y="2699"/>
                  </a:lnTo>
                  <a:lnTo>
                    <a:pt x="1589" y="2681"/>
                  </a:lnTo>
                  <a:lnTo>
                    <a:pt x="1628" y="2661"/>
                  </a:lnTo>
                  <a:lnTo>
                    <a:pt x="1677" y="2632"/>
                  </a:lnTo>
                  <a:lnTo>
                    <a:pt x="1723" y="2602"/>
                  </a:lnTo>
                  <a:lnTo>
                    <a:pt x="1764" y="2568"/>
                  </a:lnTo>
                  <a:lnTo>
                    <a:pt x="1800" y="2534"/>
                  </a:lnTo>
                  <a:lnTo>
                    <a:pt x="1834" y="2497"/>
                  </a:lnTo>
                  <a:lnTo>
                    <a:pt x="1864" y="2458"/>
                  </a:lnTo>
                  <a:lnTo>
                    <a:pt x="1889" y="2419"/>
                  </a:lnTo>
                  <a:lnTo>
                    <a:pt x="1912" y="2376"/>
                  </a:lnTo>
                  <a:lnTo>
                    <a:pt x="1932" y="2332"/>
                  </a:lnTo>
                  <a:lnTo>
                    <a:pt x="1949" y="2287"/>
                  </a:lnTo>
                  <a:lnTo>
                    <a:pt x="1964" y="2239"/>
                  </a:lnTo>
                  <a:lnTo>
                    <a:pt x="1978" y="2192"/>
                  </a:lnTo>
                  <a:lnTo>
                    <a:pt x="1988" y="2141"/>
                  </a:lnTo>
                  <a:lnTo>
                    <a:pt x="1997" y="2089"/>
                  </a:lnTo>
                  <a:lnTo>
                    <a:pt x="2004" y="2036"/>
                  </a:lnTo>
                  <a:lnTo>
                    <a:pt x="2010" y="1981"/>
                  </a:lnTo>
                  <a:lnTo>
                    <a:pt x="2015" y="1925"/>
                  </a:lnTo>
                  <a:lnTo>
                    <a:pt x="2018" y="1867"/>
                  </a:lnTo>
                  <a:lnTo>
                    <a:pt x="2022" y="1809"/>
                  </a:lnTo>
                  <a:lnTo>
                    <a:pt x="2025" y="1748"/>
                  </a:lnTo>
                  <a:lnTo>
                    <a:pt x="2030" y="1625"/>
                  </a:lnTo>
                  <a:lnTo>
                    <a:pt x="2038" y="1495"/>
                  </a:lnTo>
                  <a:lnTo>
                    <a:pt x="2042" y="1429"/>
                  </a:lnTo>
                  <a:lnTo>
                    <a:pt x="2047" y="1362"/>
                  </a:lnTo>
                  <a:lnTo>
                    <a:pt x="2053" y="1294"/>
                  </a:lnTo>
                  <a:lnTo>
                    <a:pt x="2061" y="1225"/>
                  </a:lnTo>
                  <a:lnTo>
                    <a:pt x="2070" y="1155"/>
                  </a:lnTo>
                  <a:lnTo>
                    <a:pt x="2081" y="1084"/>
                  </a:lnTo>
                  <a:lnTo>
                    <a:pt x="2095" y="1012"/>
                  </a:lnTo>
                  <a:lnTo>
                    <a:pt x="2110" y="940"/>
                  </a:lnTo>
                  <a:lnTo>
                    <a:pt x="2124" y="867"/>
                  </a:lnTo>
                  <a:lnTo>
                    <a:pt x="2133" y="797"/>
                  </a:lnTo>
                  <a:lnTo>
                    <a:pt x="2137" y="730"/>
                  </a:lnTo>
                  <a:lnTo>
                    <a:pt x="2136" y="664"/>
                  </a:lnTo>
                  <a:lnTo>
                    <a:pt x="2131" y="601"/>
                  </a:lnTo>
                  <a:lnTo>
                    <a:pt x="2121" y="540"/>
                  </a:lnTo>
                  <a:lnTo>
                    <a:pt x="2108" y="482"/>
                  </a:lnTo>
                  <a:lnTo>
                    <a:pt x="2091" y="427"/>
                  </a:lnTo>
                  <a:lnTo>
                    <a:pt x="2070" y="374"/>
                  </a:lnTo>
                  <a:lnTo>
                    <a:pt x="2047" y="324"/>
                  </a:lnTo>
                  <a:lnTo>
                    <a:pt x="2020" y="277"/>
                  </a:lnTo>
                  <a:lnTo>
                    <a:pt x="1992" y="234"/>
                  </a:lnTo>
                  <a:lnTo>
                    <a:pt x="1960" y="194"/>
                  </a:lnTo>
                  <a:lnTo>
                    <a:pt x="1928" y="157"/>
                  </a:lnTo>
                  <a:lnTo>
                    <a:pt x="1892" y="124"/>
                  </a:lnTo>
                  <a:lnTo>
                    <a:pt x="1856" y="95"/>
                  </a:lnTo>
                  <a:lnTo>
                    <a:pt x="1819" y="69"/>
                  </a:lnTo>
                  <a:lnTo>
                    <a:pt x="1780" y="47"/>
                  </a:lnTo>
                  <a:lnTo>
                    <a:pt x="1741" y="30"/>
                  </a:lnTo>
                  <a:lnTo>
                    <a:pt x="1703" y="16"/>
                  </a:lnTo>
                  <a:lnTo>
                    <a:pt x="1663" y="6"/>
                  </a:lnTo>
                  <a:lnTo>
                    <a:pt x="1624" y="1"/>
                  </a:lnTo>
                  <a:lnTo>
                    <a:pt x="1586" y="0"/>
                  </a:lnTo>
                  <a:lnTo>
                    <a:pt x="1548" y="4"/>
                  </a:lnTo>
                  <a:lnTo>
                    <a:pt x="1511" y="13"/>
                  </a:lnTo>
                  <a:lnTo>
                    <a:pt x="1476" y="27"/>
                  </a:lnTo>
                  <a:lnTo>
                    <a:pt x="1442" y="45"/>
                  </a:lnTo>
                  <a:lnTo>
                    <a:pt x="1409" y="68"/>
                  </a:lnTo>
                  <a:lnTo>
                    <a:pt x="1380" y="98"/>
                  </a:lnTo>
                  <a:lnTo>
                    <a:pt x="1352" y="132"/>
                  </a:lnTo>
                  <a:lnTo>
                    <a:pt x="1328" y="171"/>
                  </a:lnTo>
                  <a:lnTo>
                    <a:pt x="1306" y="216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0" name="Freeform 189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1" name="Freeform 190"/>
            <p:cNvSpPr>
              <a:spLocks/>
            </p:cNvSpPr>
            <p:nvPr/>
          </p:nvSpPr>
          <p:spPr bwMode="auto">
            <a:xfrm>
              <a:off x="2690813" y="358775"/>
              <a:ext cx="176213" cy="217488"/>
            </a:xfrm>
            <a:custGeom>
              <a:avLst/>
              <a:gdLst>
                <a:gd name="T0" fmla="*/ 2147483647 w 1653"/>
                <a:gd name="T1" fmla="*/ 2147483647 h 2062"/>
                <a:gd name="T2" fmla="*/ 2147483647 w 1653"/>
                <a:gd name="T3" fmla="*/ 2147483647 h 2062"/>
                <a:gd name="T4" fmla="*/ 2147483647 w 1653"/>
                <a:gd name="T5" fmla="*/ 2147483647 h 2062"/>
                <a:gd name="T6" fmla="*/ 2147483647 w 1653"/>
                <a:gd name="T7" fmla="*/ 2147483647 h 2062"/>
                <a:gd name="T8" fmla="*/ 2147483647 w 1653"/>
                <a:gd name="T9" fmla="*/ 2147483647 h 2062"/>
                <a:gd name="T10" fmla="*/ 2147483647 w 1653"/>
                <a:gd name="T11" fmla="*/ 2147483647 h 2062"/>
                <a:gd name="T12" fmla="*/ 2147483647 w 1653"/>
                <a:gd name="T13" fmla="*/ 2147483647 h 2062"/>
                <a:gd name="T14" fmla="*/ 2147483647 w 1653"/>
                <a:gd name="T15" fmla="*/ 2147483647 h 2062"/>
                <a:gd name="T16" fmla="*/ 2147483647 w 1653"/>
                <a:gd name="T17" fmla="*/ 2147483647 h 2062"/>
                <a:gd name="T18" fmla="*/ 2147483647 w 1653"/>
                <a:gd name="T19" fmla="*/ 2147483647 h 2062"/>
                <a:gd name="T20" fmla="*/ 2147483647 w 1653"/>
                <a:gd name="T21" fmla="*/ 2147483647 h 2062"/>
                <a:gd name="T22" fmla="*/ 2147483647 w 1653"/>
                <a:gd name="T23" fmla="*/ 2147483647 h 2062"/>
                <a:gd name="T24" fmla="*/ 2147483647 w 1653"/>
                <a:gd name="T25" fmla="*/ 2147483647 h 2062"/>
                <a:gd name="T26" fmla="*/ 2147483647 w 1653"/>
                <a:gd name="T27" fmla="*/ 2147483647 h 2062"/>
                <a:gd name="T28" fmla="*/ 2147483647 w 1653"/>
                <a:gd name="T29" fmla="*/ 2147483647 h 2062"/>
                <a:gd name="T30" fmla="*/ 2147483647 w 1653"/>
                <a:gd name="T31" fmla="*/ 2147483647 h 2062"/>
                <a:gd name="T32" fmla="*/ 2147483647 w 1653"/>
                <a:gd name="T33" fmla="*/ 2147483647 h 2062"/>
                <a:gd name="T34" fmla="*/ 2147483647 w 1653"/>
                <a:gd name="T35" fmla="*/ 2147483647 h 2062"/>
                <a:gd name="T36" fmla="*/ 2147483647 w 1653"/>
                <a:gd name="T37" fmla="*/ 2147483647 h 2062"/>
                <a:gd name="T38" fmla="*/ 2147483647 w 1653"/>
                <a:gd name="T39" fmla="*/ 2147483647 h 2062"/>
                <a:gd name="T40" fmla="*/ 2147483647 w 1653"/>
                <a:gd name="T41" fmla="*/ 2147483647 h 2062"/>
                <a:gd name="T42" fmla="*/ 2147483647 w 1653"/>
                <a:gd name="T43" fmla="*/ 2147483647 h 2062"/>
                <a:gd name="T44" fmla="*/ 2147483647 w 1653"/>
                <a:gd name="T45" fmla="*/ 2147483647 h 2062"/>
                <a:gd name="T46" fmla="*/ 2147483647 w 1653"/>
                <a:gd name="T47" fmla="*/ 2147483647 h 2062"/>
                <a:gd name="T48" fmla="*/ 2147483647 w 1653"/>
                <a:gd name="T49" fmla="*/ 2147483647 h 2062"/>
                <a:gd name="T50" fmla="*/ 2147483647 w 1653"/>
                <a:gd name="T51" fmla="*/ 2147483647 h 2062"/>
                <a:gd name="T52" fmla="*/ 2147483647 w 1653"/>
                <a:gd name="T53" fmla="*/ 2147483647 h 2062"/>
                <a:gd name="T54" fmla="*/ 2147483647 w 1653"/>
                <a:gd name="T55" fmla="*/ 2147483647 h 2062"/>
                <a:gd name="T56" fmla="*/ 2147483647 w 1653"/>
                <a:gd name="T57" fmla="*/ 2147483647 h 2062"/>
                <a:gd name="T58" fmla="*/ 2147483647 w 1653"/>
                <a:gd name="T59" fmla="*/ 2147483647 h 2062"/>
                <a:gd name="T60" fmla="*/ 2147483647 w 1653"/>
                <a:gd name="T61" fmla="*/ 2147483647 h 2062"/>
                <a:gd name="T62" fmla="*/ 2147483647 w 1653"/>
                <a:gd name="T63" fmla="*/ 2147483647 h 2062"/>
                <a:gd name="T64" fmla="*/ 2147483647 w 1653"/>
                <a:gd name="T65" fmla="*/ 2147483647 h 2062"/>
                <a:gd name="T66" fmla="*/ 2147483647 w 1653"/>
                <a:gd name="T67" fmla="*/ 2147483647 h 2062"/>
                <a:gd name="T68" fmla="*/ 2147483647 w 1653"/>
                <a:gd name="T69" fmla="*/ 2147483647 h 2062"/>
                <a:gd name="T70" fmla="*/ 2147483647 w 1653"/>
                <a:gd name="T71" fmla="*/ 2147483647 h 2062"/>
                <a:gd name="T72" fmla="*/ 2147483647 w 1653"/>
                <a:gd name="T73" fmla="*/ 2147483647 h 2062"/>
                <a:gd name="T74" fmla="*/ 2147483647 w 1653"/>
                <a:gd name="T75" fmla="*/ 2147483647 h 2062"/>
                <a:gd name="T76" fmla="*/ 2147483647 w 1653"/>
                <a:gd name="T77" fmla="*/ 2147483647 h 2062"/>
                <a:gd name="T78" fmla="*/ 2147483647 w 1653"/>
                <a:gd name="T79" fmla="*/ 2147483647 h 2062"/>
                <a:gd name="T80" fmla="*/ 2147483647 w 1653"/>
                <a:gd name="T81" fmla="*/ 2147483647 h 2062"/>
                <a:gd name="T82" fmla="*/ 2147483647 w 1653"/>
                <a:gd name="T83" fmla="*/ 2147483647 h 2062"/>
                <a:gd name="T84" fmla="*/ 2147483647 w 1653"/>
                <a:gd name="T85" fmla="*/ 2147483647 h 2062"/>
                <a:gd name="T86" fmla="*/ 2147483647 w 1653"/>
                <a:gd name="T87" fmla="*/ 2147483647 h 2062"/>
                <a:gd name="T88" fmla="*/ 0 w 1653"/>
                <a:gd name="T89" fmla="*/ 2147483647 h 2062"/>
                <a:gd name="T90" fmla="*/ 2147483647 w 1653"/>
                <a:gd name="T91" fmla="*/ 2147483647 h 2062"/>
                <a:gd name="T92" fmla="*/ 2147483647 w 1653"/>
                <a:gd name="T93" fmla="*/ 2147483647 h 2062"/>
                <a:gd name="T94" fmla="*/ 2147483647 w 1653"/>
                <a:gd name="T95" fmla="*/ 2147483647 h 2062"/>
                <a:gd name="T96" fmla="*/ 2147483647 w 1653"/>
                <a:gd name="T97" fmla="*/ 2147483647 h 2062"/>
                <a:gd name="T98" fmla="*/ 2147483647 w 1653"/>
                <a:gd name="T99" fmla="*/ 2147483647 h 2062"/>
                <a:gd name="T100" fmla="*/ 2147483647 w 1653"/>
                <a:gd name="T101" fmla="*/ 2147483647 h 2062"/>
                <a:gd name="T102" fmla="*/ 2147483647 w 1653"/>
                <a:gd name="T103" fmla="*/ 2147483647 h 20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53"/>
                <a:gd name="T157" fmla="*/ 0 h 2062"/>
                <a:gd name="T158" fmla="*/ 1653 w 1653"/>
                <a:gd name="T159" fmla="*/ 2062 h 206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53" h="2062">
                  <a:moveTo>
                    <a:pt x="1349" y="2062"/>
                  </a:moveTo>
                  <a:lnTo>
                    <a:pt x="1330" y="2005"/>
                  </a:lnTo>
                  <a:lnTo>
                    <a:pt x="1313" y="1947"/>
                  </a:lnTo>
                  <a:lnTo>
                    <a:pt x="1296" y="1887"/>
                  </a:lnTo>
                  <a:lnTo>
                    <a:pt x="1283" y="1825"/>
                  </a:lnTo>
                  <a:lnTo>
                    <a:pt x="1271" y="1763"/>
                  </a:lnTo>
                  <a:lnTo>
                    <a:pt x="1261" y="1698"/>
                  </a:lnTo>
                  <a:lnTo>
                    <a:pt x="1253" y="1633"/>
                  </a:lnTo>
                  <a:lnTo>
                    <a:pt x="1247" y="1567"/>
                  </a:lnTo>
                  <a:lnTo>
                    <a:pt x="1242" y="1499"/>
                  </a:lnTo>
                  <a:lnTo>
                    <a:pt x="1239" y="1431"/>
                  </a:lnTo>
                  <a:lnTo>
                    <a:pt x="1238" y="1363"/>
                  </a:lnTo>
                  <a:lnTo>
                    <a:pt x="1239" y="1294"/>
                  </a:lnTo>
                  <a:lnTo>
                    <a:pt x="1243" y="1225"/>
                  </a:lnTo>
                  <a:lnTo>
                    <a:pt x="1248" y="1155"/>
                  </a:lnTo>
                  <a:lnTo>
                    <a:pt x="1254" y="1085"/>
                  </a:lnTo>
                  <a:lnTo>
                    <a:pt x="1263" y="1016"/>
                  </a:lnTo>
                  <a:lnTo>
                    <a:pt x="1273" y="946"/>
                  </a:lnTo>
                  <a:lnTo>
                    <a:pt x="1285" y="877"/>
                  </a:lnTo>
                  <a:lnTo>
                    <a:pt x="1300" y="808"/>
                  </a:lnTo>
                  <a:lnTo>
                    <a:pt x="1316" y="740"/>
                  </a:lnTo>
                  <a:lnTo>
                    <a:pt x="1333" y="672"/>
                  </a:lnTo>
                  <a:lnTo>
                    <a:pt x="1353" y="605"/>
                  </a:lnTo>
                  <a:lnTo>
                    <a:pt x="1375" y="539"/>
                  </a:lnTo>
                  <a:lnTo>
                    <a:pt x="1398" y="474"/>
                  </a:lnTo>
                  <a:lnTo>
                    <a:pt x="1424" y="410"/>
                  </a:lnTo>
                  <a:lnTo>
                    <a:pt x="1450" y="347"/>
                  </a:lnTo>
                  <a:lnTo>
                    <a:pt x="1480" y="286"/>
                  </a:lnTo>
                  <a:lnTo>
                    <a:pt x="1510" y="226"/>
                  </a:lnTo>
                  <a:lnTo>
                    <a:pt x="1543" y="168"/>
                  </a:lnTo>
                  <a:lnTo>
                    <a:pt x="1577" y="112"/>
                  </a:lnTo>
                  <a:lnTo>
                    <a:pt x="1614" y="58"/>
                  </a:lnTo>
                  <a:lnTo>
                    <a:pt x="1653" y="5"/>
                  </a:lnTo>
                  <a:lnTo>
                    <a:pt x="1626" y="2"/>
                  </a:lnTo>
                  <a:lnTo>
                    <a:pt x="1600" y="0"/>
                  </a:lnTo>
                  <a:lnTo>
                    <a:pt x="1587" y="1"/>
                  </a:lnTo>
                  <a:lnTo>
                    <a:pt x="1573" y="1"/>
                  </a:lnTo>
                  <a:lnTo>
                    <a:pt x="1561" y="2"/>
                  </a:lnTo>
                  <a:lnTo>
                    <a:pt x="1548" y="4"/>
                  </a:lnTo>
                  <a:lnTo>
                    <a:pt x="1536" y="6"/>
                  </a:lnTo>
                  <a:lnTo>
                    <a:pt x="1524" y="9"/>
                  </a:lnTo>
                  <a:lnTo>
                    <a:pt x="1511" y="12"/>
                  </a:lnTo>
                  <a:lnTo>
                    <a:pt x="1499" y="17"/>
                  </a:lnTo>
                  <a:lnTo>
                    <a:pt x="1487" y="21"/>
                  </a:lnTo>
                  <a:lnTo>
                    <a:pt x="1475" y="26"/>
                  </a:lnTo>
                  <a:lnTo>
                    <a:pt x="1463" y="31"/>
                  </a:lnTo>
                  <a:lnTo>
                    <a:pt x="1451" y="37"/>
                  </a:lnTo>
                  <a:lnTo>
                    <a:pt x="1440" y="44"/>
                  </a:lnTo>
                  <a:lnTo>
                    <a:pt x="1429" y="51"/>
                  </a:lnTo>
                  <a:lnTo>
                    <a:pt x="1419" y="59"/>
                  </a:lnTo>
                  <a:lnTo>
                    <a:pt x="1407" y="67"/>
                  </a:lnTo>
                  <a:lnTo>
                    <a:pt x="1397" y="77"/>
                  </a:lnTo>
                  <a:lnTo>
                    <a:pt x="1387" y="86"/>
                  </a:lnTo>
                  <a:lnTo>
                    <a:pt x="1377" y="96"/>
                  </a:lnTo>
                  <a:lnTo>
                    <a:pt x="1368" y="107"/>
                  </a:lnTo>
                  <a:lnTo>
                    <a:pt x="1359" y="118"/>
                  </a:lnTo>
                  <a:lnTo>
                    <a:pt x="1349" y="131"/>
                  </a:lnTo>
                  <a:lnTo>
                    <a:pt x="1340" y="144"/>
                  </a:lnTo>
                  <a:lnTo>
                    <a:pt x="1332" y="157"/>
                  </a:lnTo>
                  <a:lnTo>
                    <a:pt x="1324" y="170"/>
                  </a:lnTo>
                  <a:lnTo>
                    <a:pt x="1317" y="185"/>
                  </a:lnTo>
                  <a:lnTo>
                    <a:pt x="1309" y="200"/>
                  </a:lnTo>
                  <a:lnTo>
                    <a:pt x="1302" y="216"/>
                  </a:lnTo>
                  <a:lnTo>
                    <a:pt x="1302" y="219"/>
                  </a:lnTo>
                  <a:lnTo>
                    <a:pt x="1302" y="228"/>
                  </a:lnTo>
                  <a:lnTo>
                    <a:pt x="1300" y="243"/>
                  </a:lnTo>
                  <a:lnTo>
                    <a:pt x="1297" y="266"/>
                  </a:lnTo>
                  <a:lnTo>
                    <a:pt x="1295" y="295"/>
                  </a:lnTo>
                  <a:lnTo>
                    <a:pt x="1291" y="333"/>
                  </a:lnTo>
                  <a:lnTo>
                    <a:pt x="1286" y="379"/>
                  </a:lnTo>
                  <a:lnTo>
                    <a:pt x="1280" y="433"/>
                  </a:lnTo>
                  <a:lnTo>
                    <a:pt x="1272" y="497"/>
                  </a:lnTo>
                  <a:lnTo>
                    <a:pt x="1263" y="570"/>
                  </a:lnTo>
                  <a:lnTo>
                    <a:pt x="1253" y="653"/>
                  </a:lnTo>
                  <a:lnTo>
                    <a:pt x="1239" y="746"/>
                  </a:lnTo>
                  <a:lnTo>
                    <a:pt x="1225" y="851"/>
                  </a:lnTo>
                  <a:lnTo>
                    <a:pt x="1208" y="967"/>
                  </a:lnTo>
                  <a:lnTo>
                    <a:pt x="1190" y="1094"/>
                  </a:lnTo>
                  <a:lnTo>
                    <a:pt x="1168" y="1234"/>
                  </a:lnTo>
                  <a:lnTo>
                    <a:pt x="1157" y="1309"/>
                  </a:lnTo>
                  <a:lnTo>
                    <a:pt x="1147" y="1378"/>
                  </a:lnTo>
                  <a:lnTo>
                    <a:pt x="1139" y="1440"/>
                  </a:lnTo>
                  <a:lnTo>
                    <a:pt x="1132" y="1497"/>
                  </a:lnTo>
                  <a:lnTo>
                    <a:pt x="1125" y="1549"/>
                  </a:lnTo>
                  <a:lnTo>
                    <a:pt x="1121" y="1596"/>
                  </a:lnTo>
                  <a:lnTo>
                    <a:pt x="1117" y="1637"/>
                  </a:lnTo>
                  <a:lnTo>
                    <a:pt x="1115" y="1673"/>
                  </a:lnTo>
                  <a:lnTo>
                    <a:pt x="1113" y="1706"/>
                  </a:lnTo>
                  <a:lnTo>
                    <a:pt x="1112" y="1735"/>
                  </a:lnTo>
                  <a:lnTo>
                    <a:pt x="1112" y="1759"/>
                  </a:lnTo>
                  <a:lnTo>
                    <a:pt x="1113" y="1779"/>
                  </a:lnTo>
                  <a:lnTo>
                    <a:pt x="1115" y="1797"/>
                  </a:lnTo>
                  <a:lnTo>
                    <a:pt x="1116" y="1811"/>
                  </a:lnTo>
                  <a:lnTo>
                    <a:pt x="1119" y="1822"/>
                  </a:lnTo>
                  <a:lnTo>
                    <a:pt x="1122" y="1830"/>
                  </a:lnTo>
                  <a:lnTo>
                    <a:pt x="1138" y="1828"/>
                  </a:lnTo>
                  <a:lnTo>
                    <a:pt x="1150" y="1826"/>
                  </a:lnTo>
                  <a:lnTo>
                    <a:pt x="1157" y="1825"/>
                  </a:lnTo>
                  <a:lnTo>
                    <a:pt x="1160" y="1824"/>
                  </a:lnTo>
                  <a:lnTo>
                    <a:pt x="1156" y="1830"/>
                  </a:lnTo>
                  <a:lnTo>
                    <a:pt x="1146" y="1840"/>
                  </a:lnTo>
                  <a:lnTo>
                    <a:pt x="1143" y="1842"/>
                  </a:lnTo>
                  <a:lnTo>
                    <a:pt x="1140" y="1843"/>
                  </a:lnTo>
                  <a:lnTo>
                    <a:pt x="1137" y="1844"/>
                  </a:lnTo>
                  <a:lnTo>
                    <a:pt x="1134" y="1844"/>
                  </a:lnTo>
                  <a:lnTo>
                    <a:pt x="1131" y="1842"/>
                  </a:lnTo>
                  <a:lnTo>
                    <a:pt x="1127" y="1840"/>
                  </a:lnTo>
                  <a:lnTo>
                    <a:pt x="1124" y="1836"/>
                  </a:lnTo>
                  <a:lnTo>
                    <a:pt x="1122" y="1830"/>
                  </a:lnTo>
                  <a:lnTo>
                    <a:pt x="1091" y="1835"/>
                  </a:lnTo>
                  <a:lnTo>
                    <a:pt x="1052" y="1840"/>
                  </a:lnTo>
                  <a:lnTo>
                    <a:pt x="1005" y="1847"/>
                  </a:lnTo>
                  <a:lnTo>
                    <a:pt x="951" y="1853"/>
                  </a:lnTo>
                  <a:lnTo>
                    <a:pt x="891" y="1859"/>
                  </a:lnTo>
                  <a:lnTo>
                    <a:pt x="826" y="1865"/>
                  </a:lnTo>
                  <a:lnTo>
                    <a:pt x="756" y="1870"/>
                  </a:lnTo>
                  <a:lnTo>
                    <a:pt x="681" y="1874"/>
                  </a:lnTo>
                  <a:lnTo>
                    <a:pt x="602" y="1877"/>
                  </a:lnTo>
                  <a:lnTo>
                    <a:pt x="520" y="1878"/>
                  </a:lnTo>
                  <a:lnTo>
                    <a:pt x="478" y="1877"/>
                  </a:lnTo>
                  <a:lnTo>
                    <a:pt x="436" y="1877"/>
                  </a:lnTo>
                  <a:lnTo>
                    <a:pt x="393" y="1876"/>
                  </a:lnTo>
                  <a:lnTo>
                    <a:pt x="351" y="1874"/>
                  </a:lnTo>
                  <a:lnTo>
                    <a:pt x="307" y="1871"/>
                  </a:lnTo>
                  <a:lnTo>
                    <a:pt x="264" y="1868"/>
                  </a:lnTo>
                  <a:lnTo>
                    <a:pt x="220" y="1865"/>
                  </a:lnTo>
                  <a:lnTo>
                    <a:pt x="177" y="1860"/>
                  </a:lnTo>
                  <a:lnTo>
                    <a:pt x="133" y="1855"/>
                  </a:lnTo>
                  <a:lnTo>
                    <a:pt x="90" y="1849"/>
                  </a:lnTo>
                  <a:lnTo>
                    <a:pt x="46" y="1841"/>
                  </a:lnTo>
                  <a:lnTo>
                    <a:pt x="3" y="1833"/>
                  </a:lnTo>
                  <a:lnTo>
                    <a:pt x="2" y="1849"/>
                  </a:lnTo>
                  <a:lnTo>
                    <a:pt x="1" y="1865"/>
                  </a:lnTo>
                  <a:lnTo>
                    <a:pt x="1" y="1880"/>
                  </a:lnTo>
                  <a:lnTo>
                    <a:pt x="0" y="1895"/>
                  </a:lnTo>
                  <a:lnTo>
                    <a:pt x="85" y="1892"/>
                  </a:lnTo>
                  <a:lnTo>
                    <a:pt x="168" y="1890"/>
                  </a:lnTo>
                  <a:lnTo>
                    <a:pt x="253" y="1890"/>
                  </a:lnTo>
                  <a:lnTo>
                    <a:pt x="337" y="1891"/>
                  </a:lnTo>
                  <a:lnTo>
                    <a:pt x="422" y="1894"/>
                  </a:lnTo>
                  <a:lnTo>
                    <a:pt x="506" y="1899"/>
                  </a:lnTo>
                  <a:lnTo>
                    <a:pt x="591" y="1907"/>
                  </a:lnTo>
                  <a:lnTo>
                    <a:pt x="675" y="1915"/>
                  </a:lnTo>
                  <a:lnTo>
                    <a:pt x="759" y="1926"/>
                  </a:lnTo>
                  <a:lnTo>
                    <a:pt x="843" y="1938"/>
                  </a:lnTo>
                  <a:lnTo>
                    <a:pt x="886" y="1945"/>
                  </a:lnTo>
                  <a:lnTo>
                    <a:pt x="928" y="1953"/>
                  </a:lnTo>
                  <a:lnTo>
                    <a:pt x="970" y="1962"/>
                  </a:lnTo>
                  <a:lnTo>
                    <a:pt x="1012" y="1971"/>
                  </a:lnTo>
                  <a:lnTo>
                    <a:pt x="1054" y="1980"/>
                  </a:lnTo>
                  <a:lnTo>
                    <a:pt x="1097" y="1990"/>
                  </a:lnTo>
                  <a:lnTo>
                    <a:pt x="1139" y="2000"/>
                  </a:lnTo>
                  <a:lnTo>
                    <a:pt x="1180" y="2011"/>
                  </a:lnTo>
                  <a:lnTo>
                    <a:pt x="1223" y="2024"/>
                  </a:lnTo>
                  <a:lnTo>
                    <a:pt x="1265" y="2036"/>
                  </a:lnTo>
                  <a:lnTo>
                    <a:pt x="1308" y="2049"/>
                  </a:lnTo>
                  <a:lnTo>
                    <a:pt x="1349" y="2062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Freeform 191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3" name="Freeform 192"/>
            <p:cNvSpPr>
              <a:spLocks/>
            </p:cNvSpPr>
            <p:nvPr/>
          </p:nvSpPr>
          <p:spPr bwMode="auto">
            <a:xfrm>
              <a:off x="2697163" y="366713"/>
              <a:ext cx="220663" cy="292100"/>
            </a:xfrm>
            <a:custGeom>
              <a:avLst/>
              <a:gdLst>
                <a:gd name="T0" fmla="*/ 2147483647 w 2074"/>
                <a:gd name="T1" fmla="*/ 2147483647 h 2762"/>
                <a:gd name="T2" fmla="*/ 2147483647 w 2074"/>
                <a:gd name="T3" fmla="*/ 2147483647 h 2762"/>
                <a:gd name="T4" fmla="*/ 2147483647 w 2074"/>
                <a:gd name="T5" fmla="*/ 2147483647 h 2762"/>
                <a:gd name="T6" fmla="*/ 2147483647 w 2074"/>
                <a:gd name="T7" fmla="*/ 2147483647 h 2762"/>
                <a:gd name="T8" fmla="*/ 2147483647 w 2074"/>
                <a:gd name="T9" fmla="*/ 2147483647 h 2762"/>
                <a:gd name="T10" fmla="*/ 2147483647 w 2074"/>
                <a:gd name="T11" fmla="*/ 2147483647 h 2762"/>
                <a:gd name="T12" fmla="*/ 2147483647 w 2074"/>
                <a:gd name="T13" fmla="*/ 2147483647 h 2762"/>
                <a:gd name="T14" fmla="*/ 2147483647 w 2074"/>
                <a:gd name="T15" fmla="*/ 2147483647 h 2762"/>
                <a:gd name="T16" fmla="*/ 2147483647 w 2074"/>
                <a:gd name="T17" fmla="*/ 2147483647 h 2762"/>
                <a:gd name="T18" fmla="*/ 2147483647 w 2074"/>
                <a:gd name="T19" fmla="*/ 2147483647 h 2762"/>
                <a:gd name="T20" fmla="*/ 2147483647 w 2074"/>
                <a:gd name="T21" fmla="*/ 2147483647 h 2762"/>
                <a:gd name="T22" fmla="*/ 2147483647 w 2074"/>
                <a:gd name="T23" fmla="*/ 2147483647 h 2762"/>
                <a:gd name="T24" fmla="*/ 2147483647 w 2074"/>
                <a:gd name="T25" fmla="*/ 2147483647 h 2762"/>
                <a:gd name="T26" fmla="*/ 2147483647 w 2074"/>
                <a:gd name="T27" fmla="*/ 2147483647 h 2762"/>
                <a:gd name="T28" fmla="*/ 2147483647 w 2074"/>
                <a:gd name="T29" fmla="*/ 2147483647 h 2762"/>
                <a:gd name="T30" fmla="*/ 2147483647 w 2074"/>
                <a:gd name="T31" fmla="*/ 2147483647 h 2762"/>
                <a:gd name="T32" fmla="*/ 2147483647 w 2074"/>
                <a:gd name="T33" fmla="*/ 2147483647 h 2762"/>
                <a:gd name="T34" fmla="*/ 2147483647 w 2074"/>
                <a:gd name="T35" fmla="*/ 2147483647 h 2762"/>
                <a:gd name="T36" fmla="*/ 2147483647 w 2074"/>
                <a:gd name="T37" fmla="*/ 2147483647 h 2762"/>
                <a:gd name="T38" fmla="*/ 2147483647 w 2074"/>
                <a:gd name="T39" fmla="*/ 2147483647 h 2762"/>
                <a:gd name="T40" fmla="*/ 2147483647 w 2074"/>
                <a:gd name="T41" fmla="*/ 2147483647 h 2762"/>
                <a:gd name="T42" fmla="*/ 2147483647 w 2074"/>
                <a:gd name="T43" fmla="*/ 2147483647 h 2762"/>
                <a:gd name="T44" fmla="*/ 2147483647 w 2074"/>
                <a:gd name="T45" fmla="*/ 2147483647 h 2762"/>
                <a:gd name="T46" fmla="*/ 2147483647 w 2074"/>
                <a:gd name="T47" fmla="*/ 2147483647 h 2762"/>
                <a:gd name="T48" fmla="*/ 2147483647 w 2074"/>
                <a:gd name="T49" fmla="*/ 2147483647 h 2762"/>
                <a:gd name="T50" fmla="*/ 2147483647 w 2074"/>
                <a:gd name="T51" fmla="*/ 2147483647 h 2762"/>
                <a:gd name="T52" fmla="*/ 2147483647 w 2074"/>
                <a:gd name="T53" fmla="*/ 2147483647 h 2762"/>
                <a:gd name="T54" fmla="*/ 2147483647 w 2074"/>
                <a:gd name="T55" fmla="*/ 2147483647 h 2762"/>
                <a:gd name="T56" fmla="*/ 2147483647 w 2074"/>
                <a:gd name="T57" fmla="*/ 2147483647 h 2762"/>
                <a:gd name="T58" fmla="*/ 2147483647 w 2074"/>
                <a:gd name="T59" fmla="*/ 2147483647 h 2762"/>
                <a:gd name="T60" fmla="*/ 2147483647 w 2074"/>
                <a:gd name="T61" fmla="*/ 2147483647 h 2762"/>
                <a:gd name="T62" fmla="*/ 2147483647 w 2074"/>
                <a:gd name="T63" fmla="*/ 2147483647 h 2762"/>
                <a:gd name="T64" fmla="*/ 2147483647 w 2074"/>
                <a:gd name="T65" fmla="*/ 2147483647 h 2762"/>
                <a:gd name="T66" fmla="*/ 2147483647 w 2074"/>
                <a:gd name="T67" fmla="*/ 2147483647 h 2762"/>
                <a:gd name="T68" fmla="*/ 2147483647 w 2074"/>
                <a:gd name="T69" fmla="*/ 2147483647 h 2762"/>
                <a:gd name="T70" fmla="*/ 2147483647 w 2074"/>
                <a:gd name="T71" fmla="*/ 2147483647 h 2762"/>
                <a:gd name="T72" fmla="*/ 2147483647 w 2074"/>
                <a:gd name="T73" fmla="*/ 2147483647 h 2762"/>
                <a:gd name="T74" fmla="*/ 2147483647 w 2074"/>
                <a:gd name="T75" fmla="*/ 2147483647 h 2762"/>
                <a:gd name="T76" fmla="*/ 2147483647 w 2074"/>
                <a:gd name="T77" fmla="*/ 2147483647 h 2762"/>
                <a:gd name="T78" fmla="*/ 2147483647 w 2074"/>
                <a:gd name="T79" fmla="*/ 2147483647 h 2762"/>
                <a:gd name="T80" fmla="*/ 2147483647 w 2074"/>
                <a:gd name="T81" fmla="*/ 2147483647 h 2762"/>
                <a:gd name="T82" fmla="*/ 2147483647 w 2074"/>
                <a:gd name="T83" fmla="*/ 2147483647 h 2762"/>
                <a:gd name="T84" fmla="*/ 2147483647 w 2074"/>
                <a:gd name="T85" fmla="*/ 2147483647 h 2762"/>
                <a:gd name="T86" fmla="*/ 2147483647 w 2074"/>
                <a:gd name="T87" fmla="*/ 2147483647 h 2762"/>
                <a:gd name="T88" fmla="*/ 2147483647 w 2074"/>
                <a:gd name="T89" fmla="*/ 2147483647 h 2762"/>
                <a:gd name="T90" fmla="*/ 2147483647 w 2074"/>
                <a:gd name="T91" fmla="*/ 2147483647 h 2762"/>
                <a:gd name="T92" fmla="*/ 2147483647 w 2074"/>
                <a:gd name="T93" fmla="*/ 2147483647 h 2762"/>
                <a:gd name="T94" fmla="*/ 2147483647 w 2074"/>
                <a:gd name="T95" fmla="*/ 2147483647 h 2762"/>
                <a:gd name="T96" fmla="*/ 2147483647 w 2074"/>
                <a:gd name="T97" fmla="*/ 2147483647 h 2762"/>
                <a:gd name="T98" fmla="*/ 2147483647 w 2074"/>
                <a:gd name="T99" fmla="*/ 2147483647 h 2762"/>
                <a:gd name="T100" fmla="*/ 2147483647 w 2074"/>
                <a:gd name="T101" fmla="*/ 2147483647 h 2762"/>
                <a:gd name="T102" fmla="*/ 2147483647 w 2074"/>
                <a:gd name="T103" fmla="*/ 2147483647 h 2762"/>
                <a:gd name="T104" fmla="*/ 2147483647 w 2074"/>
                <a:gd name="T105" fmla="*/ 2147483647 h 27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74"/>
                <a:gd name="T160" fmla="*/ 0 h 2762"/>
                <a:gd name="T161" fmla="*/ 2074 w 2074"/>
                <a:gd name="T162" fmla="*/ 2762 h 27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74" h="2762">
                  <a:moveTo>
                    <a:pt x="1761" y="0"/>
                  </a:moveTo>
                  <a:lnTo>
                    <a:pt x="1780" y="72"/>
                  </a:lnTo>
                  <a:lnTo>
                    <a:pt x="1796" y="148"/>
                  </a:lnTo>
                  <a:lnTo>
                    <a:pt x="1810" y="226"/>
                  </a:lnTo>
                  <a:lnTo>
                    <a:pt x="1820" y="308"/>
                  </a:lnTo>
                  <a:lnTo>
                    <a:pt x="1828" y="392"/>
                  </a:lnTo>
                  <a:lnTo>
                    <a:pt x="1832" y="478"/>
                  </a:lnTo>
                  <a:lnTo>
                    <a:pt x="1834" y="564"/>
                  </a:lnTo>
                  <a:lnTo>
                    <a:pt x="1833" y="653"/>
                  </a:lnTo>
                  <a:lnTo>
                    <a:pt x="1830" y="741"/>
                  </a:lnTo>
                  <a:lnTo>
                    <a:pt x="1825" y="831"/>
                  </a:lnTo>
                  <a:lnTo>
                    <a:pt x="1818" y="921"/>
                  </a:lnTo>
                  <a:lnTo>
                    <a:pt x="1809" y="1009"/>
                  </a:lnTo>
                  <a:lnTo>
                    <a:pt x="1797" y="1098"/>
                  </a:lnTo>
                  <a:lnTo>
                    <a:pt x="1785" y="1185"/>
                  </a:lnTo>
                  <a:lnTo>
                    <a:pt x="1771" y="1272"/>
                  </a:lnTo>
                  <a:lnTo>
                    <a:pt x="1756" y="1357"/>
                  </a:lnTo>
                  <a:lnTo>
                    <a:pt x="1739" y="1440"/>
                  </a:lnTo>
                  <a:lnTo>
                    <a:pt x="1722" y="1520"/>
                  </a:lnTo>
                  <a:lnTo>
                    <a:pt x="1704" y="1597"/>
                  </a:lnTo>
                  <a:lnTo>
                    <a:pt x="1685" y="1673"/>
                  </a:lnTo>
                  <a:lnTo>
                    <a:pt x="1665" y="1744"/>
                  </a:lnTo>
                  <a:lnTo>
                    <a:pt x="1646" y="1811"/>
                  </a:lnTo>
                  <a:lnTo>
                    <a:pt x="1625" y="1875"/>
                  </a:lnTo>
                  <a:lnTo>
                    <a:pt x="1605" y="1934"/>
                  </a:lnTo>
                  <a:lnTo>
                    <a:pt x="1585" y="1988"/>
                  </a:lnTo>
                  <a:lnTo>
                    <a:pt x="1565" y="2038"/>
                  </a:lnTo>
                  <a:lnTo>
                    <a:pt x="1545" y="2082"/>
                  </a:lnTo>
                  <a:lnTo>
                    <a:pt x="1527" y="2120"/>
                  </a:lnTo>
                  <a:lnTo>
                    <a:pt x="1508" y="2151"/>
                  </a:lnTo>
                  <a:lnTo>
                    <a:pt x="1490" y="2177"/>
                  </a:lnTo>
                  <a:lnTo>
                    <a:pt x="1474" y="2195"/>
                  </a:lnTo>
                  <a:lnTo>
                    <a:pt x="1457" y="2206"/>
                  </a:lnTo>
                  <a:lnTo>
                    <a:pt x="1420" y="2225"/>
                  </a:lnTo>
                  <a:lnTo>
                    <a:pt x="1380" y="2243"/>
                  </a:lnTo>
                  <a:lnTo>
                    <a:pt x="1340" y="2259"/>
                  </a:lnTo>
                  <a:lnTo>
                    <a:pt x="1299" y="2275"/>
                  </a:lnTo>
                  <a:lnTo>
                    <a:pt x="1258" y="2290"/>
                  </a:lnTo>
                  <a:lnTo>
                    <a:pt x="1215" y="2304"/>
                  </a:lnTo>
                  <a:lnTo>
                    <a:pt x="1172" y="2317"/>
                  </a:lnTo>
                  <a:lnTo>
                    <a:pt x="1129" y="2329"/>
                  </a:lnTo>
                  <a:lnTo>
                    <a:pt x="1084" y="2341"/>
                  </a:lnTo>
                  <a:lnTo>
                    <a:pt x="1039" y="2352"/>
                  </a:lnTo>
                  <a:lnTo>
                    <a:pt x="994" y="2362"/>
                  </a:lnTo>
                  <a:lnTo>
                    <a:pt x="948" y="2371"/>
                  </a:lnTo>
                  <a:lnTo>
                    <a:pt x="903" y="2379"/>
                  </a:lnTo>
                  <a:lnTo>
                    <a:pt x="856" y="2387"/>
                  </a:lnTo>
                  <a:lnTo>
                    <a:pt x="809" y="2393"/>
                  </a:lnTo>
                  <a:lnTo>
                    <a:pt x="761" y="2399"/>
                  </a:lnTo>
                  <a:lnTo>
                    <a:pt x="714" y="2406"/>
                  </a:lnTo>
                  <a:lnTo>
                    <a:pt x="666" y="2410"/>
                  </a:lnTo>
                  <a:lnTo>
                    <a:pt x="618" y="2415"/>
                  </a:lnTo>
                  <a:lnTo>
                    <a:pt x="571" y="2418"/>
                  </a:lnTo>
                  <a:lnTo>
                    <a:pt x="523" y="2421"/>
                  </a:lnTo>
                  <a:lnTo>
                    <a:pt x="474" y="2423"/>
                  </a:lnTo>
                  <a:lnTo>
                    <a:pt x="426" y="2424"/>
                  </a:lnTo>
                  <a:lnTo>
                    <a:pt x="378" y="2425"/>
                  </a:lnTo>
                  <a:lnTo>
                    <a:pt x="330" y="2425"/>
                  </a:lnTo>
                  <a:lnTo>
                    <a:pt x="282" y="2425"/>
                  </a:lnTo>
                  <a:lnTo>
                    <a:pt x="235" y="2424"/>
                  </a:lnTo>
                  <a:lnTo>
                    <a:pt x="188" y="2422"/>
                  </a:lnTo>
                  <a:lnTo>
                    <a:pt x="140" y="2421"/>
                  </a:lnTo>
                  <a:lnTo>
                    <a:pt x="93" y="2418"/>
                  </a:lnTo>
                  <a:lnTo>
                    <a:pt x="46" y="2415"/>
                  </a:lnTo>
                  <a:lnTo>
                    <a:pt x="0" y="2412"/>
                  </a:lnTo>
                  <a:lnTo>
                    <a:pt x="11" y="2452"/>
                  </a:lnTo>
                  <a:lnTo>
                    <a:pt x="22" y="2493"/>
                  </a:lnTo>
                  <a:lnTo>
                    <a:pt x="34" y="2534"/>
                  </a:lnTo>
                  <a:lnTo>
                    <a:pt x="47" y="2575"/>
                  </a:lnTo>
                  <a:lnTo>
                    <a:pt x="61" y="2615"/>
                  </a:lnTo>
                  <a:lnTo>
                    <a:pt x="75" y="2655"/>
                  </a:lnTo>
                  <a:lnTo>
                    <a:pt x="89" y="2696"/>
                  </a:lnTo>
                  <a:lnTo>
                    <a:pt x="104" y="2735"/>
                  </a:lnTo>
                  <a:lnTo>
                    <a:pt x="174" y="2741"/>
                  </a:lnTo>
                  <a:lnTo>
                    <a:pt x="250" y="2748"/>
                  </a:lnTo>
                  <a:lnTo>
                    <a:pt x="332" y="2754"/>
                  </a:lnTo>
                  <a:lnTo>
                    <a:pt x="421" y="2758"/>
                  </a:lnTo>
                  <a:lnTo>
                    <a:pt x="514" y="2761"/>
                  </a:lnTo>
                  <a:lnTo>
                    <a:pt x="610" y="2762"/>
                  </a:lnTo>
                  <a:lnTo>
                    <a:pt x="660" y="2761"/>
                  </a:lnTo>
                  <a:lnTo>
                    <a:pt x="710" y="2761"/>
                  </a:lnTo>
                  <a:lnTo>
                    <a:pt x="760" y="2759"/>
                  </a:lnTo>
                  <a:lnTo>
                    <a:pt x="811" y="2757"/>
                  </a:lnTo>
                  <a:lnTo>
                    <a:pt x="862" y="2754"/>
                  </a:lnTo>
                  <a:lnTo>
                    <a:pt x="913" y="2750"/>
                  </a:lnTo>
                  <a:lnTo>
                    <a:pt x="964" y="2745"/>
                  </a:lnTo>
                  <a:lnTo>
                    <a:pt x="1015" y="2739"/>
                  </a:lnTo>
                  <a:lnTo>
                    <a:pt x="1064" y="2733"/>
                  </a:lnTo>
                  <a:lnTo>
                    <a:pt x="1114" y="2726"/>
                  </a:lnTo>
                  <a:lnTo>
                    <a:pt x="1164" y="2718"/>
                  </a:lnTo>
                  <a:lnTo>
                    <a:pt x="1213" y="2708"/>
                  </a:lnTo>
                  <a:lnTo>
                    <a:pt x="1261" y="2698"/>
                  </a:lnTo>
                  <a:lnTo>
                    <a:pt x="1308" y="2685"/>
                  </a:lnTo>
                  <a:lnTo>
                    <a:pt x="1354" y="2673"/>
                  </a:lnTo>
                  <a:lnTo>
                    <a:pt x="1399" y="2659"/>
                  </a:lnTo>
                  <a:lnTo>
                    <a:pt x="1442" y="2643"/>
                  </a:lnTo>
                  <a:lnTo>
                    <a:pt x="1485" y="2626"/>
                  </a:lnTo>
                  <a:lnTo>
                    <a:pt x="1526" y="2608"/>
                  </a:lnTo>
                  <a:lnTo>
                    <a:pt x="1565" y="2588"/>
                  </a:lnTo>
                  <a:lnTo>
                    <a:pt x="1614" y="2559"/>
                  </a:lnTo>
                  <a:lnTo>
                    <a:pt x="1660" y="2529"/>
                  </a:lnTo>
                  <a:lnTo>
                    <a:pt x="1701" y="2495"/>
                  </a:lnTo>
                  <a:lnTo>
                    <a:pt x="1737" y="2461"/>
                  </a:lnTo>
                  <a:lnTo>
                    <a:pt x="1771" y="2424"/>
                  </a:lnTo>
                  <a:lnTo>
                    <a:pt x="1801" y="2385"/>
                  </a:lnTo>
                  <a:lnTo>
                    <a:pt x="1826" y="2346"/>
                  </a:lnTo>
                  <a:lnTo>
                    <a:pt x="1849" y="2303"/>
                  </a:lnTo>
                  <a:lnTo>
                    <a:pt x="1869" y="2259"/>
                  </a:lnTo>
                  <a:lnTo>
                    <a:pt x="1886" y="2214"/>
                  </a:lnTo>
                  <a:lnTo>
                    <a:pt x="1901" y="2166"/>
                  </a:lnTo>
                  <a:lnTo>
                    <a:pt x="1915" y="2119"/>
                  </a:lnTo>
                  <a:lnTo>
                    <a:pt x="1925" y="2068"/>
                  </a:lnTo>
                  <a:lnTo>
                    <a:pt x="1934" y="2016"/>
                  </a:lnTo>
                  <a:lnTo>
                    <a:pt x="1941" y="1963"/>
                  </a:lnTo>
                  <a:lnTo>
                    <a:pt x="1947" y="1908"/>
                  </a:lnTo>
                  <a:lnTo>
                    <a:pt x="1952" y="1852"/>
                  </a:lnTo>
                  <a:lnTo>
                    <a:pt x="1955" y="1794"/>
                  </a:lnTo>
                  <a:lnTo>
                    <a:pt x="1959" y="1736"/>
                  </a:lnTo>
                  <a:lnTo>
                    <a:pt x="1962" y="1675"/>
                  </a:lnTo>
                  <a:lnTo>
                    <a:pt x="1967" y="1552"/>
                  </a:lnTo>
                  <a:lnTo>
                    <a:pt x="1975" y="1422"/>
                  </a:lnTo>
                  <a:lnTo>
                    <a:pt x="1979" y="1356"/>
                  </a:lnTo>
                  <a:lnTo>
                    <a:pt x="1984" y="1289"/>
                  </a:lnTo>
                  <a:lnTo>
                    <a:pt x="1990" y="1221"/>
                  </a:lnTo>
                  <a:lnTo>
                    <a:pt x="1998" y="1152"/>
                  </a:lnTo>
                  <a:lnTo>
                    <a:pt x="2007" y="1082"/>
                  </a:lnTo>
                  <a:lnTo>
                    <a:pt x="2018" y="1011"/>
                  </a:lnTo>
                  <a:lnTo>
                    <a:pt x="2032" y="939"/>
                  </a:lnTo>
                  <a:lnTo>
                    <a:pt x="2047" y="867"/>
                  </a:lnTo>
                  <a:lnTo>
                    <a:pt x="2055" y="828"/>
                  </a:lnTo>
                  <a:lnTo>
                    <a:pt x="2062" y="790"/>
                  </a:lnTo>
                  <a:lnTo>
                    <a:pt x="2067" y="754"/>
                  </a:lnTo>
                  <a:lnTo>
                    <a:pt x="2071" y="717"/>
                  </a:lnTo>
                  <a:lnTo>
                    <a:pt x="2073" y="681"/>
                  </a:lnTo>
                  <a:lnTo>
                    <a:pt x="2074" y="646"/>
                  </a:lnTo>
                  <a:lnTo>
                    <a:pt x="2073" y="611"/>
                  </a:lnTo>
                  <a:lnTo>
                    <a:pt x="2072" y="577"/>
                  </a:lnTo>
                  <a:lnTo>
                    <a:pt x="2069" y="544"/>
                  </a:lnTo>
                  <a:lnTo>
                    <a:pt x="2065" y="510"/>
                  </a:lnTo>
                  <a:lnTo>
                    <a:pt x="2060" y="479"/>
                  </a:lnTo>
                  <a:lnTo>
                    <a:pt x="2054" y="447"/>
                  </a:lnTo>
                  <a:lnTo>
                    <a:pt x="2047" y="417"/>
                  </a:lnTo>
                  <a:lnTo>
                    <a:pt x="2039" y="387"/>
                  </a:lnTo>
                  <a:lnTo>
                    <a:pt x="2030" y="358"/>
                  </a:lnTo>
                  <a:lnTo>
                    <a:pt x="2019" y="330"/>
                  </a:lnTo>
                  <a:lnTo>
                    <a:pt x="2008" y="303"/>
                  </a:lnTo>
                  <a:lnTo>
                    <a:pt x="1996" y="276"/>
                  </a:lnTo>
                  <a:lnTo>
                    <a:pt x="1983" y="250"/>
                  </a:lnTo>
                  <a:lnTo>
                    <a:pt x="1970" y="225"/>
                  </a:lnTo>
                  <a:lnTo>
                    <a:pt x="1955" y="201"/>
                  </a:lnTo>
                  <a:lnTo>
                    <a:pt x="1940" y="178"/>
                  </a:lnTo>
                  <a:lnTo>
                    <a:pt x="1925" y="156"/>
                  </a:lnTo>
                  <a:lnTo>
                    <a:pt x="1908" y="135"/>
                  </a:lnTo>
                  <a:lnTo>
                    <a:pt x="1891" y="115"/>
                  </a:lnTo>
                  <a:lnTo>
                    <a:pt x="1874" y="95"/>
                  </a:lnTo>
                  <a:lnTo>
                    <a:pt x="1855" y="76"/>
                  </a:lnTo>
                  <a:lnTo>
                    <a:pt x="1837" y="59"/>
                  </a:lnTo>
                  <a:lnTo>
                    <a:pt x="1819" y="42"/>
                  </a:lnTo>
                  <a:lnTo>
                    <a:pt x="1799" y="27"/>
                  </a:lnTo>
                  <a:lnTo>
                    <a:pt x="1780" y="13"/>
                  </a:lnTo>
                  <a:lnTo>
                    <a:pt x="1761" y="0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Freeform 193"/>
            <p:cNvSpPr>
              <a:spLocks/>
            </p:cNvSpPr>
            <p:nvPr/>
          </p:nvSpPr>
          <p:spPr bwMode="auto">
            <a:xfrm>
              <a:off x="2546351" y="466725"/>
              <a:ext cx="57150" cy="90488"/>
            </a:xfrm>
            <a:custGeom>
              <a:avLst/>
              <a:gdLst>
                <a:gd name="T0" fmla="*/ 2147483647 w 539"/>
                <a:gd name="T1" fmla="*/ 2147483647 h 859"/>
                <a:gd name="T2" fmla="*/ 2147483647 w 539"/>
                <a:gd name="T3" fmla="*/ 2147483647 h 859"/>
                <a:gd name="T4" fmla="*/ 2147483647 w 539"/>
                <a:gd name="T5" fmla="*/ 2147483647 h 859"/>
                <a:gd name="T6" fmla="*/ 2147483647 w 539"/>
                <a:gd name="T7" fmla="*/ 2147483647 h 859"/>
                <a:gd name="T8" fmla="*/ 2147483647 w 539"/>
                <a:gd name="T9" fmla="*/ 2147483647 h 859"/>
                <a:gd name="T10" fmla="*/ 2147483647 w 539"/>
                <a:gd name="T11" fmla="*/ 2147483647 h 859"/>
                <a:gd name="T12" fmla="*/ 0 w 539"/>
                <a:gd name="T13" fmla="*/ 2147483647 h 859"/>
                <a:gd name="T14" fmla="*/ 2147483647 w 539"/>
                <a:gd name="T15" fmla="*/ 2147483647 h 859"/>
                <a:gd name="T16" fmla="*/ 2147483647 w 539"/>
                <a:gd name="T17" fmla="*/ 2147483647 h 859"/>
                <a:gd name="T18" fmla="*/ 2147483647 w 539"/>
                <a:gd name="T19" fmla="*/ 2147483647 h 859"/>
                <a:gd name="T20" fmla="*/ 2147483647 w 539"/>
                <a:gd name="T21" fmla="*/ 2147483647 h 859"/>
                <a:gd name="T22" fmla="*/ 2147483647 w 539"/>
                <a:gd name="T23" fmla="*/ 2147483647 h 859"/>
                <a:gd name="T24" fmla="*/ 2147483647 w 539"/>
                <a:gd name="T25" fmla="*/ 2147483647 h 859"/>
                <a:gd name="T26" fmla="*/ 2147483647 w 539"/>
                <a:gd name="T27" fmla="*/ 2147483647 h 859"/>
                <a:gd name="T28" fmla="*/ 2147483647 w 539"/>
                <a:gd name="T29" fmla="*/ 2147483647 h 859"/>
                <a:gd name="T30" fmla="*/ 2147483647 w 539"/>
                <a:gd name="T31" fmla="*/ 2147483647 h 859"/>
                <a:gd name="T32" fmla="*/ 2147483647 w 539"/>
                <a:gd name="T33" fmla="*/ 2147483647 h 859"/>
                <a:gd name="T34" fmla="*/ 2147483647 w 539"/>
                <a:gd name="T35" fmla="*/ 2147483647 h 859"/>
                <a:gd name="T36" fmla="*/ 2147483647 w 539"/>
                <a:gd name="T37" fmla="*/ 2147483647 h 859"/>
                <a:gd name="T38" fmla="*/ 2147483647 w 539"/>
                <a:gd name="T39" fmla="*/ 2147483647 h 859"/>
                <a:gd name="T40" fmla="*/ 2147483647 w 539"/>
                <a:gd name="T41" fmla="*/ 2147483647 h 859"/>
                <a:gd name="T42" fmla="*/ 2147483647 w 539"/>
                <a:gd name="T43" fmla="*/ 2147483647 h 859"/>
                <a:gd name="T44" fmla="*/ 2147483647 w 539"/>
                <a:gd name="T45" fmla="*/ 0 h 859"/>
                <a:gd name="T46" fmla="*/ 2147483647 w 539"/>
                <a:gd name="T47" fmla="*/ 2147483647 h 859"/>
                <a:gd name="T48" fmla="*/ 2147483647 w 539"/>
                <a:gd name="T49" fmla="*/ 2147483647 h 859"/>
                <a:gd name="T50" fmla="*/ 2147483647 w 539"/>
                <a:gd name="T51" fmla="*/ 2147483647 h 859"/>
                <a:gd name="T52" fmla="*/ 2147483647 w 539"/>
                <a:gd name="T53" fmla="*/ 2147483647 h 859"/>
                <a:gd name="T54" fmla="*/ 2147483647 w 539"/>
                <a:gd name="T55" fmla="*/ 2147483647 h 859"/>
                <a:gd name="T56" fmla="*/ 2147483647 w 539"/>
                <a:gd name="T57" fmla="*/ 2147483647 h 859"/>
                <a:gd name="T58" fmla="*/ 2147483647 w 539"/>
                <a:gd name="T59" fmla="*/ 2147483647 h 859"/>
                <a:gd name="T60" fmla="*/ 2147483647 w 539"/>
                <a:gd name="T61" fmla="*/ 2147483647 h 859"/>
                <a:gd name="T62" fmla="*/ 2147483647 w 539"/>
                <a:gd name="T63" fmla="*/ 2147483647 h 859"/>
                <a:gd name="T64" fmla="*/ 2147483647 w 539"/>
                <a:gd name="T65" fmla="*/ 2147483647 h 859"/>
                <a:gd name="T66" fmla="*/ 2147483647 w 539"/>
                <a:gd name="T67" fmla="*/ 2147483647 h 859"/>
                <a:gd name="T68" fmla="*/ 2147483647 w 539"/>
                <a:gd name="T69" fmla="*/ 2147483647 h 859"/>
                <a:gd name="T70" fmla="*/ 2147483647 w 539"/>
                <a:gd name="T71" fmla="*/ 2147483647 h 859"/>
                <a:gd name="T72" fmla="*/ 2147483647 w 539"/>
                <a:gd name="T73" fmla="*/ 2147483647 h 859"/>
                <a:gd name="T74" fmla="*/ 2147483647 w 539"/>
                <a:gd name="T75" fmla="*/ 2147483647 h 859"/>
                <a:gd name="T76" fmla="*/ 2147483647 w 539"/>
                <a:gd name="T77" fmla="*/ 2147483647 h 859"/>
                <a:gd name="T78" fmla="*/ 2147483647 w 539"/>
                <a:gd name="T79" fmla="*/ 2147483647 h 859"/>
                <a:gd name="T80" fmla="*/ 2147483647 w 539"/>
                <a:gd name="T81" fmla="*/ 2147483647 h 859"/>
                <a:gd name="T82" fmla="*/ 2147483647 w 539"/>
                <a:gd name="T83" fmla="*/ 2147483647 h 859"/>
                <a:gd name="T84" fmla="*/ 2147483647 w 539"/>
                <a:gd name="T85" fmla="*/ 2147483647 h 859"/>
                <a:gd name="T86" fmla="*/ 2147483647 w 539"/>
                <a:gd name="T87" fmla="*/ 2147483647 h 859"/>
                <a:gd name="T88" fmla="*/ 2147483647 w 539"/>
                <a:gd name="T89" fmla="*/ 2147483647 h 859"/>
                <a:gd name="T90" fmla="*/ 2147483647 w 539"/>
                <a:gd name="T91" fmla="*/ 2147483647 h 859"/>
                <a:gd name="T92" fmla="*/ 2147483647 w 539"/>
                <a:gd name="T93" fmla="*/ 2147483647 h 859"/>
                <a:gd name="T94" fmla="*/ 2147483647 w 539"/>
                <a:gd name="T95" fmla="*/ 2147483647 h 85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39"/>
                <a:gd name="T145" fmla="*/ 0 h 859"/>
                <a:gd name="T146" fmla="*/ 539 w 539"/>
                <a:gd name="T147" fmla="*/ 859 h 85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39" h="859">
                  <a:moveTo>
                    <a:pt x="240" y="848"/>
                  </a:moveTo>
                  <a:lnTo>
                    <a:pt x="203" y="856"/>
                  </a:lnTo>
                  <a:lnTo>
                    <a:pt x="169" y="859"/>
                  </a:lnTo>
                  <a:lnTo>
                    <a:pt x="138" y="858"/>
                  </a:lnTo>
                  <a:lnTo>
                    <a:pt x="112" y="853"/>
                  </a:lnTo>
                  <a:lnTo>
                    <a:pt x="88" y="845"/>
                  </a:lnTo>
                  <a:lnTo>
                    <a:pt x="67" y="833"/>
                  </a:lnTo>
                  <a:lnTo>
                    <a:pt x="50" y="817"/>
                  </a:lnTo>
                  <a:lnTo>
                    <a:pt x="36" y="799"/>
                  </a:lnTo>
                  <a:lnTo>
                    <a:pt x="23" y="779"/>
                  </a:lnTo>
                  <a:lnTo>
                    <a:pt x="14" y="755"/>
                  </a:lnTo>
                  <a:lnTo>
                    <a:pt x="7" y="730"/>
                  </a:lnTo>
                  <a:lnTo>
                    <a:pt x="2" y="702"/>
                  </a:lnTo>
                  <a:lnTo>
                    <a:pt x="0" y="673"/>
                  </a:lnTo>
                  <a:lnTo>
                    <a:pt x="0" y="642"/>
                  </a:lnTo>
                  <a:lnTo>
                    <a:pt x="1" y="610"/>
                  </a:lnTo>
                  <a:lnTo>
                    <a:pt x="4" y="576"/>
                  </a:lnTo>
                  <a:lnTo>
                    <a:pt x="9" y="542"/>
                  </a:lnTo>
                  <a:lnTo>
                    <a:pt x="15" y="508"/>
                  </a:lnTo>
                  <a:lnTo>
                    <a:pt x="22" y="473"/>
                  </a:lnTo>
                  <a:lnTo>
                    <a:pt x="32" y="439"/>
                  </a:lnTo>
                  <a:lnTo>
                    <a:pt x="42" y="405"/>
                  </a:lnTo>
                  <a:lnTo>
                    <a:pt x="52" y="370"/>
                  </a:lnTo>
                  <a:lnTo>
                    <a:pt x="64" y="338"/>
                  </a:lnTo>
                  <a:lnTo>
                    <a:pt x="76" y="305"/>
                  </a:lnTo>
                  <a:lnTo>
                    <a:pt x="89" y="275"/>
                  </a:lnTo>
                  <a:lnTo>
                    <a:pt x="102" y="245"/>
                  </a:lnTo>
                  <a:lnTo>
                    <a:pt x="115" y="217"/>
                  </a:lnTo>
                  <a:lnTo>
                    <a:pt x="129" y="191"/>
                  </a:lnTo>
                  <a:lnTo>
                    <a:pt x="143" y="168"/>
                  </a:lnTo>
                  <a:lnTo>
                    <a:pt x="156" y="147"/>
                  </a:lnTo>
                  <a:lnTo>
                    <a:pt x="169" y="128"/>
                  </a:lnTo>
                  <a:lnTo>
                    <a:pt x="181" y="112"/>
                  </a:lnTo>
                  <a:lnTo>
                    <a:pt x="197" y="96"/>
                  </a:lnTo>
                  <a:lnTo>
                    <a:pt x="211" y="80"/>
                  </a:lnTo>
                  <a:lnTo>
                    <a:pt x="226" y="67"/>
                  </a:lnTo>
                  <a:lnTo>
                    <a:pt x="240" y="54"/>
                  </a:lnTo>
                  <a:lnTo>
                    <a:pt x="255" y="43"/>
                  </a:lnTo>
                  <a:lnTo>
                    <a:pt x="270" y="34"/>
                  </a:lnTo>
                  <a:lnTo>
                    <a:pt x="284" y="24"/>
                  </a:lnTo>
                  <a:lnTo>
                    <a:pt x="298" y="17"/>
                  </a:lnTo>
                  <a:lnTo>
                    <a:pt x="312" y="11"/>
                  </a:lnTo>
                  <a:lnTo>
                    <a:pt x="326" y="6"/>
                  </a:lnTo>
                  <a:lnTo>
                    <a:pt x="339" y="3"/>
                  </a:lnTo>
                  <a:lnTo>
                    <a:pt x="352" y="1"/>
                  </a:lnTo>
                  <a:lnTo>
                    <a:pt x="366" y="0"/>
                  </a:lnTo>
                  <a:lnTo>
                    <a:pt x="378" y="0"/>
                  </a:lnTo>
                  <a:lnTo>
                    <a:pt x="390" y="2"/>
                  </a:lnTo>
                  <a:lnTo>
                    <a:pt x="402" y="5"/>
                  </a:lnTo>
                  <a:lnTo>
                    <a:pt x="413" y="9"/>
                  </a:lnTo>
                  <a:lnTo>
                    <a:pt x="425" y="14"/>
                  </a:lnTo>
                  <a:lnTo>
                    <a:pt x="436" y="21"/>
                  </a:lnTo>
                  <a:lnTo>
                    <a:pt x="446" y="28"/>
                  </a:lnTo>
                  <a:lnTo>
                    <a:pt x="456" y="38"/>
                  </a:lnTo>
                  <a:lnTo>
                    <a:pt x="465" y="48"/>
                  </a:lnTo>
                  <a:lnTo>
                    <a:pt x="474" y="60"/>
                  </a:lnTo>
                  <a:lnTo>
                    <a:pt x="483" y="73"/>
                  </a:lnTo>
                  <a:lnTo>
                    <a:pt x="491" y="86"/>
                  </a:lnTo>
                  <a:lnTo>
                    <a:pt x="498" y="102"/>
                  </a:lnTo>
                  <a:lnTo>
                    <a:pt x="505" y="119"/>
                  </a:lnTo>
                  <a:lnTo>
                    <a:pt x="511" y="136"/>
                  </a:lnTo>
                  <a:lnTo>
                    <a:pt x="517" y="156"/>
                  </a:lnTo>
                  <a:lnTo>
                    <a:pt x="522" y="176"/>
                  </a:lnTo>
                  <a:lnTo>
                    <a:pt x="526" y="197"/>
                  </a:lnTo>
                  <a:lnTo>
                    <a:pt x="530" y="220"/>
                  </a:lnTo>
                  <a:lnTo>
                    <a:pt x="534" y="241"/>
                  </a:lnTo>
                  <a:lnTo>
                    <a:pt x="536" y="265"/>
                  </a:lnTo>
                  <a:lnTo>
                    <a:pt x="538" y="287"/>
                  </a:lnTo>
                  <a:lnTo>
                    <a:pt x="539" y="310"/>
                  </a:lnTo>
                  <a:lnTo>
                    <a:pt x="539" y="334"/>
                  </a:lnTo>
                  <a:lnTo>
                    <a:pt x="539" y="357"/>
                  </a:lnTo>
                  <a:lnTo>
                    <a:pt x="538" y="382"/>
                  </a:lnTo>
                  <a:lnTo>
                    <a:pt x="536" y="406"/>
                  </a:lnTo>
                  <a:lnTo>
                    <a:pt x="534" y="429"/>
                  </a:lnTo>
                  <a:lnTo>
                    <a:pt x="530" y="454"/>
                  </a:lnTo>
                  <a:lnTo>
                    <a:pt x="526" y="478"/>
                  </a:lnTo>
                  <a:lnTo>
                    <a:pt x="522" y="502"/>
                  </a:lnTo>
                  <a:lnTo>
                    <a:pt x="517" y="525"/>
                  </a:lnTo>
                  <a:lnTo>
                    <a:pt x="511" y="549"/>
                  </a:lnTo>
                  <a:lnTo>
                    <a:pt x="504" y="572"/>
                  </a:lnTo>
                  <a:lnTo>
                    <a:pt x="496" y="594"/>
                  </a:lnTo>
                  <a:lnTo>
                    <a:pt x="488" y="617"/>
                  </a:lnTo>
                  <a:lnTo>
                    <a:pt x="478" y="638"/>
                  </a:lnTo>
                  <a:lnTo>
                    <a:pt x="467" y="659"/>
                  </a:lnTo>
                  <a:lnTo>
                    <a:pt x="456" y="680"/>
                  </a:lnTo>
                  <a:lnTo>
                    <a:pt x="444" y="699"/>
                  </a:lnTo>
                  <a:lnTo>
                    <a:pt x="431" y="719"/>
                  </a:lnTo>
                  <a:lnTo>
                    <a:pt x="416" y="737"/>
                  </a:lnTo>
                  <a:lnTo>
                    <a:pt x="401" y="753"/>
                  </a:lnTo>
                  <a:lnTo>
                    <a:pt x="385" y="769"/>
                  </a:lnTo>
                  <a:lnTo>
                    <a:pt x="368" y="785"/>
                  </a:lnTo>
                  <a:lnTo>
                    <a:pt x="348" y="798"/>
                  </a:lnTo>
                  <a:lnTo>
                    <a:pt x="329" y="811"/>
                  </a:lnTo>
                  <a:lnTo>
                    <a:pt x="309" y="822"/>
                  </a:lnTo>
                  <a:lnTo>
                    <a:pt x="287" y="833"/>
                  </a:lnTo>
                  <a:lnTo>
                    <a:pt x="264" y="841"/>
                  </a:lnTo>
                  <a:lnTo>
                    <a:pt x="240" y="84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5" name="Freeform 194"/>
            <p:cNvSpPr>
              <a:spLocks/>
            </p:cNvSpPr>
            <p:nvPr/>
          </p:nvSpPr>
          <p:spPr bwMode="auto">
            <a:xfrm>
              <a:off x="2552701" y="463550"/>
              <a:ext cx="47625" cy="85725"/>
            </a:xfrm>
            <a:custGeom>
              <a:avLst/>
              <a:gdLst>
                <a:gd name="T0" fmla="*/ 2147483647 w 441"/>
                <a:gd name="T1" fmla="*/ 2147483647 h 808"/>
                <a:gd name="T2" fmla="*/ 2147483647 w 441"/>
                <a:gd name="T3" fmla="*/ 2147483647 h 808"/>
                <a:gd name="T4" fmla="*/ 2147483647 w 441"/>
                <a:gd name="T5" fmla="*/ 2147483647 h 808"/>
                <a:gd name="T6" fmla="*/ 2147483647 w 441"/>
                <a:gd name="T7" fmla="*/ 2147483647 h 808"/>
                <a:gd name="T8" fmla="*/ 2147483647 w 441"/>
                <a:gd name="T9" fmla="*/ 2147483647 h 808"/>
                <a:gd name="T10" fmla="*/ 2147483647 w 441"/>
                <a:gd name="T11" fmla="*/ 2147483647 h 808"/>
                <a:gd name="T12" fmla="*/ 2147483647 w 441"/>
                <a:gd name="T13" fmla="*/ 2147483647 h 808"/>
                <a:gd name="T14" fmla="*/ 2147483647 w 441"/>
                <a:gd name="T15" fmla="*/ 2147483647 h 808"/>
                <a:gd name="T16" fmla="*/ 2147483647 w 441"/>
                <a:gd name="T17" fmla="*/ 2147483647 h 808"/>
                <a:gd name="T18" fmla="*/ 2147483647 w 441"/>
                <a:gd name="T19" fmla="*/ 0 h 808"/>
                <a:gd name="T20" fmla="*/ 2147483647 w 441"/>
                <a:gd name="T21" fmla="*/ 2147483647 h 808"/>
                <a:gd name="T22" fmla="*/ 2147483647 w 441"/>
                <a:gd name="T23" fmla="*/ 2147483647 h 808"/>
                <a:gd name="T24" fmla="*/ 2147483647 w 441"/>
                <a:gd name="T25" fmla="*/ 2147483647 h 808"/>
                <a:gd name="T26" fmla="*/ 2147483647 w 441"/>
                <a:gd name="T27" fmla="*/ 2147483647 h 808"/>
                <a:gd name="T28" fmla="*/ 2147483647 w 441"/>
                <a:gd name="T29" fmla="*/ 2147483647 h 808"/>
                <a:gd name="T30" fmla="*/ 2147483647 w 441"/>
                <a:gd name="T31" fmla="*/ 2147483647 h 808"/>
                <a:gd name="T32" fmla="*/ 2147483647 w 441"/>
                <a:gd name="T33" fmla="*/ 2147483647 h 808"/>
                <a:gd name="T34" fmla="*/ 2147483647 w 441"/>
                <a:gd name="T35" fmla="*/ 2147483647 h 808"/>
                <a:gd name="T36" fmla="*/ 2147483647 w 441"/>
                <a:gd name="T37" fmla="*/ 2147483647 h 808"/>
                <a:gd name="T38" fmla="*/ 2147483647 w 441"/>
                <a:gd name="T39" fmla="*/ 2147483647 h 808"/>
                <a:gd name="T40" fmla="*/ 2147483647 w 441"/>
                <a:gd name="T41" fmla="*/ 2147483647 h 808"/>
                <a:gd name="T42" fmla="*/ 2147483647 w 441"/>
                <a:gd name="T43" fmla="*/ 2147483647 h 808"/>
                <a:gd name="T44" fmla="*/ 2147483647 w 441"/>
                <a:gd name="T45" fmla="*/ 2147483647 h 808"/>
                <a:gd name="T46" fmla="*/ 2147483647 w 441"/>
                <a:gd name="T47" fmla="*/ 2147483647 h 808"/>
                <a:gd name="T48" fmla="*/ 2147483647 w 441"/>
                <a:gd name="T49" fmla="*/ 2147483647 h 808"/>
                <a:gd name="T50" fmla="*/ 2147483647 w 441"/>
                <a:gd name="T51" fmla="*/ 2147483647 h 808"/>
                <a:gd name="T52" fmla="*/ 2147483647 w 441"/>
                <a:gd name="T53" fmla="*/ 2147483647 h 808"/>
                <a:gd name="T54" fmla="*/ 2147483647 w 441"/>
                <a:gd name="T55" fmla="*/ 2147483647 h 808"/>
                <a:gd name="T56" fmla="*/ 2147483647 w 441"/>
                <a:gd name="T57" fmla="*/ 2147483647 h 808"/>
                <a:gd name="T58" fmla="*/ 2147483647 w 441"/>
                <a:gd name="T59" fmla="*/ 2147483647 h 808"/>
                <a:gd name="T60" fmla="*/ 2147483647 w 441"/>
                <a:gd name="T61" fmla="*/ 2147483647 h 808"/>
                <a:gd name="T62" fmla="*/ 2147483647 w 441"/>
                <a:gd name="T63" fmla="*/ 2147483647 h 808"/>
                <a:gd name="T64" fmla="*/ 2147483647 w 441"/>
                <a:gd name="T65" fmla="*/ 2147483647 h 808"/>
                <a:gd name="T66" fmla="*/ 2147483647 w 441"/>
                <a:gd name="T67" fmla="*/ 2147483647 h 808"/>
                <a:gd name="T68" fmla="*/ 2147483647 w 441"/>
                <a:gd name="T69" fmla="*/ 2147483647 h 808"/>
                <a:gd name="T70" fmla="*/ 2147483647 w 441"/>
                <a:gd name="T71" fmla="*/ 2147483647 h 808"/>
                <a:gd name="T72" fmla="*/ 2147483647 w 441"/>
                <a:gd name="T73" fmla="*/ 2147483647 h 808"/>
                <a:gd name="T74" fmla="*/ 2147483647 w 441"/>
                <a:gd name="T75" fmla="*/ 2147483647 h 808"/>
                <a:gd name="T76" fmla="*/ 2147483647 w 441"/>
                <a:gd name="T77" fmla="*/ 2147483647 h 808"/>
                <a:gd name="T78" fmla="*/ 2147483647 w 441"/>
                <a:gd name="T79" fmla="*/ 2147483647 h 808"/>
                <a:gd name="T80" fmla="*/ 2147483647 w 441"/>
                <a:gd name="T81" fmla="*/ 2147483647 h 808"/>
                <a:gd name="T82" fmla="*/ 2147483647 w 441"/>
                <a:gd name="T83" fmla="*/ 2147483647 h 808"/>
                <a:gd name="T84" fmla="*/ 2147483647 w 441"/>
                <a:gd name="T85" fmla="*/ 2147483647 h 808"/>
                <a:gd name="T86" fmla="*/ 2147483647 w 441"/>
                <a:gd name="T87" fmla="*/ 2147483647 h 808"/>
                <a:gd name="T88" fmla="*/ 2147483647 w 441"/>
                <a:gd name="T89" fmla="*/ 2147483647 h 80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41"/>
                <a:gd name="T136" fmla="*/ 0 h 808"/>
                <a:gd name="T137" fmla="*/ 441 w 441"/>
                <a:gd name="T138" fmla="*/ 808 h 80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41" h="808">
                  <a:moveTo>
                    <a:pt x="433" y="208"/>
                  </a:moveTo>
                  <a:lnTo>
                    <a:pt x="430" y="187"/>
                  </a:lnTo>
                  <a:lnTo>
                    <a:pt x="425" y="167"/>
                  </a:lnTo>
                  <a:lnTo>
                    <a:pt x="421" y="147"/>
                  </a:lnTo>
                  <a:lnTo>
                    <a:pt x="416" y="129"/>
                  </a:lnTo>
                  <a:lnTo>
                    <a:pt x="409" y="113"/>
                  </a:lnTo>
                  <a:lnTo>
                    <a:pt x="402" y="96"/>
                  </a:lnTo>
                  <a:lnTo>
                    <a:pt x="395" y="82"/>
                  </a:lnTo>
                  <a:lnTo>
                    <a:pt x="388" y="69"/>
                  </a:lnTo>
                  <a:lnTo>
                    <a:pt x="380" y="57"/>
                  </a:lnTo>
                  <a:lnTo>
                    <a:pt x="372" y="45"/>
                  </a:lnTo>
                  <a:lnTo>
                    <a:pt x="363" y="36"/>
                  </a:lnTo>
                  <a:lnTo>
                    <a:pt x="353" y="27"/>
                  </a:lnTo>
                  <a:lnTo>
                    <a:pt x="343" y="20"/>
                  </a:lnTo>
                  <a:lnTo>
                    <a:pt x="333" y="14"/>
                  </a:lnTo>
                  <a:lnTo>
                    <a:pt x="323" y="8"/>
                  </a:lnTo>
                  <a:lnTo>
                    <a:pt x="312" y="5"/>
                  </a:lnTo>
                  <a:lnTo>
                    <a:pt x="300" y="2"/>
                  </a:lnTo>
                  <a:lnTo>
                    <a:pt x="288" y="0"/>
                  </a:lnTo>
                  <a:lnTo>
                    <a:pt x="276" y="0"/>
                  </a:lnTo>
                  <a:lnTo>
                    <a:pt x="264" y="1"/>
                  </a:lnTo>
                  <a:lnTo>
                    <a:pt x="252" y="3"/>
                  </a:lnTo>
                  <a:lnTo>
                    <a:pt x="238" y="6"/>
                  </a:lnTo>
                  <a:lnTo>
                    <a:pt x="226" y="11"/>
                  </a:lnTo>
                  <a:lnTo>
                    <a:pt x="213" y="16"/>
                  </a:lnTo>
                  <a:lnTo>
                    <a:pt x="200" y="23"/>
                  </a:lnTo>
                  <a:lnTo>
                    <a:pt x="185" y="31"/>
                  </a:lnTo>
                  <a:lnTo>
                    <a:pt x="172" y="40"/>
                  </a:lnTo>
                  <a:lnTo>
                    <a:pt x="158" y="52"/>
                  </a:lnTo>
                  <a:lnTo>
                    <a:pt x="144" y="64"/>
                  </a:lnTo>
                  <a:lnTo>
                    <a:pt x="130" y="76"/>
                  </a:lnTo>
                  <a:lnTo>
                    <a:pt x="116" y="91"/>
                  </a:lnTo>
                  <a:lnTo>
                    <a:pt x="102" y="107"/>
                  </a:lnTo>
                  <a:lnTo>
                    <a:pt x="90" y="122"/>
                  </a:lnTo>
                  <a:lnTo>
                    <a:pt x="77" y="139"/>
                  </a:lnTo>
                  <a:lnTo>
                    <a:pt x="64" y="160"/>
                  </a:lnTo>
                  <a:lnTo>
                    <a:pt x="51" y="183"/>
                  </a:lnTo>
                  <a:lnTo>
                    <a:pt x="39" y="208"/>
                  </a:lnTo>
                  <a:lnTo>
                    <a:pt x="26" y="236"/>
                  </a:lnTo>
                  <a:lnTo>
                    <a:pt x="12" y="264"/>
                  </a:lnTo>
                  <a:lnTo>
                    <a:pt x="0" y="295"/>
                  </a:lnTo>
                  <a:lnTo>
                    <a:pt x="9" y="308"/>
                  </a:lnTo>
                  <a:lnTo>
                    <a:pt x="17" y="321"/>
                  </a:lnTo>
                  <a:lnTo>
                    <a:pt x="26" y="334"/>
                  </a:lnTo>
                  <a:lnTo>
                    <a:pt x="33" y="349"/>
                  </a:lnTo>
                  <a:lnTo>
                    <a:pt x="45" y="378"/>
                  </a:lnTo>
                  <a:lnTo>
                    <a:pt x="56" y="408"/>
                  </a:lnTo>
                  <a:lnTo>
                    <a:pt x="65" y="439"/>
                  </a:lnTo>
                  <a:lnTo>
                    <a:pt x="73" y="472"/>
                  </a:lnTo>
                  <a:lnTo>
                    <a:pt x="80" y="504"/>
                  </a:lnTo>
                  <a:lnTo>
                    <a:pt x="86" y="538"/>
                  </a:lnTo>
                  <a:lnTo>
                    <a:pt x="97" y="605"/>
                  </a:lnTo>
                  <a:lnTo>
                    <a:pt x="107" y="673"/>
                  </a:lnTo>
                  <a:lnTo>
                    <a:pt x="113" y="708"/>
                  </a:lnTo>
                  <a:lnTo>
                    <a:pt x="119" y="742"/>
                  </a:lnTo>
                  <a:lnTo>
                    <a:pt x="127" y="775"/>
                  </a:lnTo>
                  <a:lnTo>
                    <a:pt x="136" y="808"/>
                  </a:lnTo>
                  <a:lnTo>
                    <a:pt x="147" y="806"/>
                  </a:lnTo>
                  <a:lnTo>
                    <a:pt x="158" y="804"/>
                  </a:lnTo>
                  <a:lnTo>
                    <a:pt x="180" y="797"/>
                  </a:lnTo>
                  <a:lnTo>
                    <a:pt x="202" y="788"/>
                  </a:lnTo>
                  <a:lnTo>
                    <a:pt x="223" y="779"/>
                  </a:lnTo>
                  <a:lnTo>
                    <a:pt x="242" y="769"/>
                  </a:lnTo>
                  <a:lnTo>
                    <a:pt x="261" y="757"/>
                  </a:lnTo>
                  <a:lnTo>
                    <a:pt x="278" y="744"/>
                  </a:lnTo>
                  <a:lnTo>
                    <a:pt x="295" y="729"/>
                  </a:lnTo>
                  <a:lnTo>
                    <a:pt x="311" y="714"/>
                  </a:lnTo>
                  <a:lnTo>
                    <a:pt x="325" y="698"/>
                  </a:lnTo>
                  <a:lnTo>
                    <a:pt x="338" y="682"/>
                  </a:lnTo>
                  <a:lnTo>
                    <a:pt x="351" y="663"/>
                  </a:lnTo>
                  <a:lnTo>
                    <a:pt x="363" y="645"/>
                  </a:lnTo>
                  <a:lnTo>
                    <a:pt x="374" y="626"/>
                  </a:lnTo>
                  <a:lnTo>
                    <a:pt x="383" y="605"/>
                  </a:lnTo>
                  <a:lnTo>
                    <a:pt x="392" y="585"/>
                  </a:lnTo>
                  <a:lnTo>
                    <a:pt x="400" y="563"/>
                  </a:lnTo>
                  <a:lnTo>
                    <a:pt x="408" y="542"/>
                  </a:lnTo>
                  <a:lnTo>
                    <a:pt x="414" y="521"/>
                  </a:lnTo>
                  <a:lnTo>
                    <a:pt x="421" y="498"/>
                  </a:lnTo>
                  <a:lnTo>
                    <a:pt x="426" y="476"/>
                  </a:lnTo>
                  <a:lnTo>
                    <a:pt x="430" y="454"/>
                  </a:lnTo>
                  <a:lnTo>
                    <a:pt x="433" y="430"/>
                  </a:lnTo>
                  <a:lnTo>
                    <a:pt x="436" y="408"/>
                  </a:lnTo>
                  <a:lnTo>
                    <a:pt x="438" y="384"/>
                  </a:lnTo>
                  <a:lnTo>
                    <a:pt x="440" y="362"/>
                  </a:lnTo>
                  <a:lnTo>
                    <a:pt x="441" y="339"/>
                  </a:lnTo>
                  <a:lnTo>
                    <a:pt x="441" y="316"/>
                  </a:lnTo>
                  <a:lnTo>
                    <a:pt x="440" y="294"/>
                  </a:lnTo>
                  <a:lnTo>
                    <a:pt x="439" y="272"/>
                  </a:lnTo>
                  <a:lnTo>
                    <a:pt x="438" y="250"/>
                  </a:lnTo>
                  <a:lnTo>
                    <a:pt x="436" y="229"/>
                  </a:lnTo>
                  <a:lnTo>
                    <a:pt x="433" y="208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6" name="Freeform 195"/>
            <p:cNvSpPr>
              <a:spLocks/>
            </p:cNvSpPr>
            <p:nvPr/>
          </p:nvSpPr>
          <p:spPr bwMode="auto">
            <a:xfrm>
              <a:off x="2511426" y="436563"/>
              <a:ext cx="50800" cy="119063"/>
            </a:xfrm>
            <a:custGeom>
              <a:avLst/>
              <a:gdLst>
                <a:gd name="T0" fmla="*/ 2147483647 w 481"/>
                <a:gd name="T1" fmla="*/ 2147483647 h 1131"/>
                <a:gd name="T2" fmla="*/ 2147483647 w 481"/>
                <a:gd name="T3" fmla="*/ 2147483647 h 1131"/>
                <a:gd name="T4" fmla="*/ 2147483647 w 481"/>
                <a:gd name="T5" fmla="*/ 2147483647 h 1131"/>
                <a:gd name="T6" fmla="*/ 2147483647 w 481"/>
                <a:gd name="T7" fmla="*/ 2147483647 h 1131"/>
                <a:gd name="T8" fmla="*/ 2147483647 w 481"/>
                <a:gd name="T9" fmla="*/ 2147483647 h 1131"/>
                <a:gd name="T10" fmla="*/ 2147483647 w 481"/>
                <a:gd name="T11" fmla="*/ 2147483647 h 1131"/>
                <a:gd name="T12" fmla="*/ 2147483647 w 481"/>
                <a:gd name="T13" fmla="*/ 2147483647 h 1131"/>
                <a:gd name="T14" fmla="*/ 2147483647 w 481"/>
                <a:gd name="T15" fmla="*/ 0 h 1131"/>
                <a:gd name="T16" fmla="*/ 2147483647 w 481"/>
                <a:gd name="T17" fmla="*/ 2147483647 h 1131"/>
                <a:gd name="T18" fmla="*/ 2147483647 w 481"/>
                <a:gd name="T19" fmla="*/ 2147483647 h 1131"/>
                <a:gd name="T20" fmla="*/ 2147483647 w 481"/>
                <a:gd name="T21" fmla="*/ 2147483647 h 1131"/>
                <a:gd name="T22" fmla="*/ 2147483647 w 481"/>
                <a:gd name="T23" fmla="*/ 2147483647 h 1131"/>
                <a:gd name="T24" fmla="*/ 2147483647 w 481"/>
                <a:gd name="T25" fmla="*/ 2147483647 h 1131"/>
                <a:gd name="T26" fmla="*/ 2147483647 w 481"/>
                <a:gd name="T27" fmla="*/ 2147483647 h 1131"/>
                <a:gd name="T28" fmla="*/ 2147483647 w 481"/>
                <a:gd name="T29" fmla="*/ 2147483647 h 1131"/>
                <a:gd name="T30" fmla="*/ 2147483647 w 481"/>
                <a:gd name="T31" fmla="*/ 2147483647 h 1131"/>
                <a:gd name="T32" fmla="*/ 0 w 481"/>
                <a:gd name="T33" fmla="*/ 2147483647 h 1131"/>
                <a:gd name="T34" fmla="*/ 2147483647 w 481"/>
                <a:gd name="T35" fmla="*/ 2147483647 h 1131"/>
                <a:gd name="T36" fmla="*/ 2147483647 w 481"/>
                <a:gd name="T37" fmla="*/ 2147483647 h 1131"/>
                <a:gd name="T38" fmla="*/ 2147483647 w 481"/>
                <a:gd name="T39" fmla="*/ 2147483647 h 1131"/>
                <a:gd name="T40" fmla="*/ 2147483647 w 481"/>
                <a:gd name="T41" fmla="*/ 2147483647 h 1131"/>
                <a:gd name="T42" fmla="*/ 2147483647 w 481"/>
                <a:gd name="T43" fmla="*/ 2147483647 h 1131"/>
                <a:gd name="T44" fmla="*/ 2147483647 w 481"/>
                <a:gd name="T45" fmla="*/ 2147483647 h 1131"/>
                <a:gd name="T46" fmla="*/ 2147483647 w 481"/>
                <a:gd name="T47" fmla="*/ 2147483647 h 1131"/>
                <a:gd name="T48" fmla="*/ 2147483647 w 481"/>
                <a:gd name="T49" fmla="*/ 2147483647 h 1131"/>
                <a:gd name="T50" fmla="*/ 2147483647 w 481"/>
                <a:gd name="T51" fmla="*/ 2147483647 h 1131"/>
                <a:gd name="T52" fmla="*/ 2147483647 w 481"/>
                <a:gd name="T53" fmla="*/ 2147483647 h 1131"/>
                <a:gd name="T54" fmla="*/ 2147483647 w 481"/>
                <a:gd name="T55" fmla="*/ 2147483647 h 1131"/>
                <a:gd name="T56" fmla="*/ 2147483647 w 481"/>
                <a:gd name="T57" fmla="*/ 2147483647 h 1131"/>
                <a:gd name="T58" fmla="*/ 2147483647 w 481"/>
                <a:gd name="T59" fmla="*/ 2147483647 h 1131"/>
                <a:gd name="T60" fmla="*/ 2147483647 w 481"/>
                <a:gd name="T61" fmla="*/ 2147483647 h 1131"/>
                <a:gd name="T62" fmla="*/ 2147483647 w 481"/>
                <a:gd name="T63" fmla="*/ 2147483647 h 1131"/>
                <a:gd name="T64" fmla="*/ 2147483647 w 481"/>
                <a:gd name="T65" fmla="*/ 2147483647 h 1131"/>
                <a:gd name="T66" fmla="*/ 2147483647 w 481"/>
                <a:gd name="T67" fmla="*/ 2147483647 h 1131"/>
                <a:gd name="T68" fmla="*/ 2147483647 w 481"/>
                <a:gd name="T69" fmla="*/ 2147483647 h 1131"/>
                <a:gd name="T70" fmla="*/ 2147483647 w 481"/>
                <a:gd name="T71" fmla="*/ 2147483647 h 1131"/>
                <a:gd name="T72" fmla="*/ 2147483647 w 481"/>
                <a:gd name="T73" fmla="*/ 2147483647 h 1131"/>
                <a:gd name="T74" fmla="*/ 2147483647 w 481"/>
                <a:gd name="T75" fmla="*/ 2147483647 h 1131"/>
                <a:gd name="T76" fmla="*/ 2147483647 w 481"/>
                <a:gd name="T77" fmla="*/ 2147483647 h 1131"/>
                <a:gd name="T78" fmla="*/ 2147483647 w 481"/>
                <a:gd name="T79" fmla="*/ 2147483647 h 1131"/>
                <a:gd name="T80" fmla="*/ 2147483647 w 481"/>
                <a:gd name="T81" fmla="*/ 2147483647 h 1131"/>
                <a:gd name="T82" fmla="*/ 2147483647 w 481"/>
                <a:gd name="T83" fmla="*/ 2147483647 h 1131"/>
                <a:gd name="T84" fmla="*/ 2147483647 w 481"/>
                <a:gd name="T85" fmla="*/ 2147483647 h 1131"/>
                <a:gd name="T86" fmla="*/ 2147483647 w 481"/>
                <a:gd name="T87" fmla="*/ 2147483647 h 1131"/>
                <a:gd name="T88" fmla="*/ 2147483647 w 481"/>
                <a:gd name="T89" fmla="*/ 2147483647 h 1131"/>
                <a:gd name="T90" fmla="*/ 2147483647 w 481"/>
                <a:gd name="T91" fmla="*/ 2147483647 h 1131"/>
                <a:gd name="T92" fmla="*/ 2147483647 w 481"/>
                <a:gd name="T93" fmla="*/ 2147483647 h 1131"/>
                <a:gd name="T94" fmla="*/ 2147483647 w 481"/>
                <a:gd name="T95" fmla="*/ 2147483647 h 1131"/>
                <a:gd name="T96" fmla="*/ 2147483647 w 481"/>
                <a:gd name="T97" fmla="*/ 2147483647 h 1131"/>
                <a:gd name="T98" fmla="*/ 2147483647 w 481"/>
                <a:gd name="T99" fmla="*/ 2147483647 h 1131"/>
                <a:gd name="T100" fmla="*/ 2147483647 w 481"/>
                <a:gd name="T101" fmla="*/ 2147483647 h 1131"/>
                <a:gd name="T102" fmla="*/ 2147483647 w 481"/>
                <a:gd name="T103" fmla="*/ 2147483647 h 1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1"/>
                <a:gd name="T157" fmla="*/ 0 h 1131"/>
                <a:gd name="T158" fmla="*/ 481 w 481"/>
                <a:gd name="T159" fmla="*/ 1131 h 1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1" h="1131">
                  <a:moveTo>
                    <a:pt x="236" y="255"/>
                  </a:moveTo>
                  <a:lnTo>
                    <a:pt x="271" y="248"/>
                  </a:lnTo>
                  <a:lnTo>
                    <a:pt x="311" y="242"/>
                  </a:lnTo>
                  <a:lnTo>
                    <a:pt x="331" y="239"/>
                  </a:lnTo>
                  <a:lnTo>
                    <a:pt x="351" y="235"/>
                  </a:lnTo>
                  <a:lnTo>
                    <a:pt x="371" y="230"/>
                  </a:lnTo>
                  <a:lnTo>
                    <a:pt x="389" y="224"/>
                  </a:lnTo>
                  <a:lnTo>
                    <a:pt x="397" y="220"/>
                  </a:lnTo>
                  <a:lnTo>
                    <a:pt x="405" y="216"/>
                  </a:lnTo>
                  <a:lnTo>
                    <a:pt x="414" y="212"/>
                  </a:lnTo>
                  <a:lnTo>
                    <a:pt x="421" y="207"/>
                  </a:lnTo>
                  <a:lnTo>
                    <a:pt x="427" y="202"/>
                  </a:lnTo>
                  <a:lnTo>
                    <a:pt x="433" y="195"/>
                  </a:lnTo>
                  <a:lnTo>
                    <a:pt x="438" y="189"/>
                  </a:lnTo>
                  <a:lnTo>
                    <a:pt x="442" y="182"/>
                  </a:lnTo>
                  <a:lnTo>
                    <a:pt x="445" y="175"/>
                  </a:lnTo>
                  <a:lnTo>
                    <a:pt x="447" y="167"/>
                  </a:lnTo>
                  <a:lnTo>
                    <a:pt x="449" y="158"/>
                  </a:lnTo>
                  <a:lnTo>
                    <a:pt x="449" y="149"/>
                  </a:lnTo>
                  <a:lnTo>
                    <a:pt x="449" y="138"/>
                  </a:lnTo>
                  <a:lnTo>
                    <a:pt x="447" y="127"/>
                  </a:lnTo>
                  <a:lnTo>
                    <a:pt x="444" y="115"/>
                  </a:lnTo>
                  <a:lnTo>
                    <a:pt x="440" y="102"/>
                  </a:lnTo>
                  <a:lnTo>
                    <a:pt x="436" y="94"/>
                  </a:lnTo>
                  <a:lnTo>
                    <a:pt x="432" y="87"/>
                  </a:lnTo>
                  <a:lnTo>
                    <a:pt x="428" y="78"/>
                  </a:lnTo>
                  <a:lnTo>
                    <a:pt x="423" y="71"/>
                  </a:lnTo>
                  <a:lnTo>
                    <a:pt x="417" y="64"/>
                  </a:lnTo>
                  <a:lnTo>
                    <a:pt x="410" y="58"/>
                  </a:lnTo>
                  <a:lnTo>
                    <a:pt x="404" y="52"/>
                  </a:lnTo>
                  <a:lnTo>
                    <a:pt x="397" y="46"/>
                  </a:lnTo>
                  <a:lnTo>
                    <a:pt x="383" y="36"/>
                  </a:lnTo>
                  <a:lnTo>
                    <a:pt x="367" y="26"/>
                  </a:lnTo>
                  <a:lnTo>
                    <a:pt x="349" y="18"/>
                  </a:lnTo>
                  <a:lnTo>
                    <a:pt x="331" y="12"/>
                  </a:lnTo>
                  <a:lnTo>
                    <a:pt x="313" y="7"/>
                  </a:lnTo>
                  <a:lnTo>
                    <a:pt x="293" y="3"/>
                  </a:lnTo>
                  <a:lnTo>
                    <a:pt x="275" y="1"/>
                  </a:lnTo>
                  <a:lnTo>
                    <a:pt x="256" y="0"/>
                  </a:lnTo>
                  <a:lnTo>
                    <a:pt x="237" y="0"/>
                  </a:lnTo>
                  <a:lnTo>
                    <a:pt x="219" y="1"/>
                  </a:lnTo>
                  <a:lnTo>
                    <a:pt x="202" y="4"/>
                  </a:lnTo>
                  <a:lnTo>
                    <a:pt x="185" y="8"/>
                  </a:lnTo>
                  <a:lnTo>
                    <a:pt x="177" y="11"/>
                  </a:lnTo>
                  <a:lnTo>
                    <a:pt x="169" y="15"/>
                  </a:lnTo>
                  <a:lnTo>
                    <a:pt x="161" y="19"/>
                  </a:lnTo>
                  <a:lnTo>
                    <a:pt x="153" y="25"/>
                  </a:lnTo>
                  <a:lnTo>
                    <a:pt x="145" y="32"/>
                  </a:lnTo>
                  <a:lnTo>
                    <a:pt x="137" y="39"/>
                  </a:lnTo>
                  <a:lnTo>
                    <a:pt x="128" y="47"/>
                  </a:lnTo>
                  <a:lnTo>
                    <a:pt x="121" y="55"/>
                  </a:lnTo>
                  <a:lnTo>
                    <a:pt x="107" y="72"/>
                  </a:lnTo>
                  <a:lnTo>
                    <a:pt x="94" y="92"/>
                  </a:lnTo>
                  <a:lnTo>
                    <a:pt x="83" y="111"/>
                  </a:lnTo>
                  <a:lnTo>
                    <a:pt x="73" y="131"/>
                  </a:lnTo>
                  <a:lnTo>
                    <a:pt x="69" y="140"/>
                  </a:lnTo>
                  <a:lnTo>
                    <a:pt x="66" y="151"/>
                  </a:lnTo>
                  <a:lnTo>
                    <a:pt x="63" y="160"/>
                  </a:lnTo>
                  <a:lnTo>
                    <a:pt x="61" y="169"/>
                  </a:lnTo>
                  <a:lnTo>
                    <a:pt x="60" y="177"/>
                  </a:lnTo>
                  <a:lnTo>
                    <a:pt x="60" y="185"/>
                  </a:lnTo>
                  <a:lnTo>
                    <a:pt x="60" y="192"/>
                  </a:lnTo>
                  <a:lnTo>
                    <a:pt x="62" y="199"/>
                  </a:lnTo>
                  <a:lnTo>
                    <a:pt x="64" y="206"/>
                  </a:lnTo>
                  <a:lnTo>
                    <a:pt x="67" y="211"/>
                  </a:lnTo>
                  <a:lnTo>
                    <a:pt x="71" y="216"/>
                  </a:lnTo>
                  <a:lnTo>
                    <a:pt x="77" y="219"/>
                  </a:lnTo>
                  <a:lnTo>
                    <a:pt x="83" y="222"/>
                  </a:lnTo>
                  <a:lnTo>
                    <a:pt x="90" y="223"/>
                  </a:lnTo>
                  <a:lnTo>
                    <a:pt x="99" y="223"/>
                  </a:lnTo>
                  <a:lnTo>
                    <a:pt x="108" y="222"/>
                  </a:lnTo>
                  <a:lnTo>
                    <a:pt x="93" y="225"/>
                  </a:lnTo>
                  <a:lnTo>
                    <a:pt x="79" y="229"/>
                  </a:lnTo>
                  <a:lnTo>
                    <a:pt x="65" y="235"/>
                  </a:lnTo>
                  <a:lnTo>
                    <a:pt x="54" y="240"/>
                  </a:lnTo>
                  <a:lnTo>
                    <a:pt x="44" y="247"/>
                  </a:lnTo>
                  <a:lnTo>
                    <a:pt x="35" y="255"/>
                  </a:lnTo>
                  <a:lnTo>
                    <a:pt x="27" y="264"/>
                  </a:lnTo>
                  <a:lnTo>
                    <a:pt x="20" y="273"/>
                  </a:lnTo>
                  <a:lnTo>
                    <a:pt x="13" y="283"/>
                  </a:lnTo>
                  <a:lnTo>
                    <a:pt x="9" y="293"/>
                  </a:lnTo>
                  <a:lnTo>
                    <a:pt x="5" y="303"/>
                  </a:lnTo>
                  <a:lnTo>
                    <a:pt x="3" y="314"/>
                  </a:lnTo>
                  <a:lnTo>
                    <a:pt x="1" y="327"/>
                  </a:lnTo>
                  <a:lnTo>
                    <a:pt x="0" y="339"/>
                  </a:lnTo>
                  <a:lnTo>
                    <a:pt x="0" y="351"/>
                  </a:lnTo>
                  <a:lnTo>
                    <a:pt x="1" y="363"/>
                  </a:lnTo>
                  <a:lnTo>
                    <a:pt x="2" y="376"/>
                  </a:lnTo>
                  <a:lnTo>
                    <a:pt x="5" y="389"/>
                  </a:lnTo>
                  <a:lnTo>
                    <a:pt x="8" y="401"/>
                  </a:lnTo>
                  <a:lnTo>
                    <a:pt x="11" y="413"/>
                  </a:lnTo>
                  <a:lnTo>
                    <a:pt x="16" y="426"/>
                  </a:lnTo>
                  <a:lnTo>
                    <a:pt x="22" y="439"/>
                  </a:lnTo>
                  <a:lnTo>
                    <a:pt x="27" y="451"/>
                  </a:lnTo>
                  <a:lnTo>
                    <a:pt x="33" y="462"/>
                  </a:lnTo>
                  <a:lnTo>
                    <a:pt x="40" y="474"/>
                  </a:lnTo>
                  <a:lnTo>
                    <a:pt x="46" y="484"/>
                  </a:lnTo>
                  <a:lnTo>
                    <a:pt x="54" y="496"/>
                  </a:lnTo>
                  <a:lnTo>
                    <a:pt x="61" y="505"/>
                  </a:lnTo>
                  <a:lnTo>
                    <a:pt x="69" y="515"/>
                  </a:lnTo>
                  <a:lnTo>
                    <a:pt x="78" y="523"/>
                  </a:lnTo>
                  <a:lnTo>
                    <a:pt x="87" y="531"/>
                  </a:lnTo>
                  <a:lnTo>
                    <a:pt x="96" y="538"/>
                  </a:lnTo>
                  <a:lnTo>
                    <a:pt x="86" y="545"/>
                  </a:lnTo>
                  <a:lnTo>
                    <a:pt x="78" y="552"/>
                  </a:lnTo>
                  <a:lnTo>
                    <a:pt x="68" y="559"/>
                  </a:lnTo>
                  <a:lnTo>
                    <a:pt x="61" y="566"/>
                  </a:lnTo>
                  <a:lnTo>
                    <a:pt x="54" y="575"/>
                  </a:lnTo>
                  <a:lnTo>
                    <a:pt x="47" y="583"/>
                  </a:lnTo>
                  <a:lnTo>
                    <a:pt x="41" y="592"/>
                  </a:lnTo>
                  <a:lnTo>
                    <a:pt x="36" y="602"/>
                  </a:lnTo>
                  <a:lnTo>
                    <a:pt x="31" y="612"/>
                  </a:lnTo>
                  <a:lnTo>
                    <a:pt x="27" y="622"/>
                  </a:lnTo>
                  <a:lnTo>
                    <a:pt x="23" y="632"/>
                  </a:lnTo>
                  <a:lnTo>
                    <a:pt x="20" y="642"/>
                  </a:lnTo>
                  <a:lnTo>
                    <a:pt x="17" y="652"/>
                  </a:lnTo>
                  <a:lnTo>
                    <a:pt x="15" y="664"/>
                  </a:lnTo>
                  <a:lnTo>
                    <a:pt x="14" y="674"/>
                  </a:lnTo>
                  <a:lnTo>
                    <a:pt x="14" y="684"/>
                  </a:lnTo>
                  <a:lnTo>
                    <a:pt x="14" y="694"/>
                  </a:lnTo>
                  <a:lnTo>
                    <a:pt x="15" y="704"/>
                  </a:lnTo>
                  <a:lnTo>
                    <a:pt x="17" y="714"/>
                  </a:lnTo>
                  <a:lnTo>
                    <a:pt x="20" y="724"/>
                  </a:lnTo>
                  <a:lnTo>
                    <a:pt x="23" y="734"/>
                  </a:lnTo>
                  <a:lnTo>
                    <a:pt x="27" y="742"/>
                  </a:lnTo>
                  <a:lnTo>
                    <a:pt x="32" y="751"/>
                  </a:lnTo>
                  <a:lnTo>
                    <a:pt x="37" y="758"/>
                  </a:lnTo>
                  <a:lnTo>
                    <a:pt x="43" y="766"/>
                  </a:lnTo>
                  <a:lnTo>
                    <a:pt x="50" y="772"/>
                  </a:lnTo>
                  <a:lnTo>
                    <a:pt x="58" y="779"/>
                  </a:lnTo>
                  <a:lnTo>
                    <a:pt x="66" y="785"/>
                  </a:lnTo>
                  <a:lnTo>
                    <a:pt x="75" y="789"/>
                  </a:lnTo>
                  <a:lnTo>
                    <a:pt x="86" y="793"/>
                  </a:lnTo>
                  <a:lnTo>
                    <a:pt x="97" y="796"/>
                  </a:lnTo>
                  <a:lnTo>
                    <a:pt x="109" y="798"/>
                  </a:lnTo>
                  <a:lnTo>
                    <a:pt x="94" y="816"/>
                  </a:lnTo>
                  <a:lnTo>
                    <a:pt x="82" y="835"/>
                  </a:lnTo>
                  <a:lnTo>
                    <a:pt x="71" y="853"/>
                  </a:lnTo>
                  <a:lnTo>
                    <a:pt x="63" y="871"/>
                  </a:lnTo>
                  <a:lnTo>
                    <a:pt x="56" y="890"/>
                  </a:lnTo>
                  <a:lnTo>
                    <a:pt x="52" y="907"/>
                  </a:lnTo>
                  <a:lnTo>
                    <a:pt x="49" y="924"/>
                  </a:lnTo>
                  <a:lnTo>
                    <a:pt x="48" y="941"/>
                  </a:lnTo>
                  <a:lnTo>
                    <a:pt x="49" y="958"/>
                  </a:lnTo>
                  <a:lnTo>
                    <a:pt x="52" y="974"/>
                  </a:lnTo>
                  <a:lnTo>
                    <a:pt x="56" y="989"/>
                  </a:lnTo>
                  <a:lnTo>
                    <a:pt x="61" y="1005"/>
                  </a:lnTo>
                  <a:lnTo>
                    <a:pt x="68" y="1019"/>
                  </a:lnTo>
                  <a:lnTo>
                    <a:pt x="77" y="1033"/>
                  </a:lnTo>
                  <a:lnTo>
                    <a:pt x="86" y="1046"/>
                  </a:lnTo>
                  <a:lnTo>
                    <a:pt x="97" y="1058"/>
                  </a:lnTo>
                  <a:lnTo>
                    <a:pt x="109" y="1070"/>
                  </a:lnTo>
                  <a:lnTo>
                    <a:pt x="121" y="1081"/>
                  </a:lnTo>
                  <a:lnTo>
                    <a:pt x="136" y="1091"/>
                  </a:lnTo>
                  <a:lnTo>
                    <a:pt x="150" y="1099"/>
                  </a:lnTo>
                  <a:lnTo>
                    <a:pt x="166" y="1107"/>
                  </a:lnTo>
                  <a:lnTo>
                    <a:pt x="182" y="1114"/>
                  </a:lnTo>
                  <a:lnTo>
                    <a:pt x="200" y="1120"/>
                  </a:lnTo>
                  <a:lnTo>
                    <a:pt x="217" y="1125"/>
                  </a:lnTo>
                  <a:lnTo>
                    <a:pt x="235" y="1128"/>
                  </a:lnTo>
                  <a:lnTo>
                    <a:pt x="254" y="1130"/>
                  </a:lnTo>
                  <a:lnTo>
                    <a:pt x="273" y="1131"/>
                  </a:lnTo>
                  <a:lnTo>
                    <a:pt x="292" y="1131"/>
                  </a:lnTo>
                  <a:lnTo>
                    <a:pt x="313" y="1129"/>
                  </a:lnTo>
                  <a:lnTo>
                    <a:pt x="332" y="1126"/>
                  </a:lnTo>
                  <a:lnTo>
                    <a:pt x="352" y="1121"/>
                  </a:lnTo>
                  <a:lnTo>
                    <a:pt x="373" y="1114"/>
                  </a:lnTo>
                  <a:lnTo>
                    <a:pt x="390" y="1107"/>
                  </a:lnTo>
                  <a:lnTo>
                    <a:pt x="406" y="1099"/>
                  </a:lnTo>
                  <a:lnTo>
                    <a:pt x="421" y="1091"/>
                  </a:lnTo>
                  <a:lnTo>
                    <a:pt x="433" y="1082"/>
                  </a:lnTo>
                  <a:lnTo>
                    <a:pt x="444" y="1072"/>
                  </a:lnTo>
                  <a:lnTo>
                    <a:pt x="453" y="1062"/>
                  </a:lnTo>
                  <a:lnTo>
                    <a:pt x="461" y="1051"/>
                  </a:lnTo>
                  <a:lnTo>
                    <a:pt x="468" y="1040"/>
                  </a:lnTo>
                  <a:lnTo>
                    <a:pt x="474" y="1029"/>
                  </a:lnTo>
                  <a:lnTo>
                    <a:pt x="478" y="1018"/>
                  </a:lnTo>
                  <a:lnTo>
                    <a:pt x="480" y="1007"/>
                  </a:lnTo>
                  <a:lnTo>
                    <a:pt x="481" y="995"/>
                  </a:lnTo>
                  <a:lnTo>
                    <a:pt x="481" y="983"/>
                  </a:lnTo>
                  <a:lnTo>
                    <a:pt x="480" y="972"/>
                  </a:lnTo>
                  <a:lnTo>
                    <a:pt x="478" y="961"/>
                  </a:lnTo>
                  <a:lnTo>
                    <a:pt x="474" y="950"/>
                  </a:lnTo>
                  <a:lnTo>
                    <a:pt x="468" y="939"/>
                  </a:lnTo>
                  <a:lnTo>
                    <a:pt x="463" y="929"/>
                  </a:lnTo>
                  <a:lnTo>
                    <a:pt x="456" y="919"/>
                  </a:lnTo>
                  <a:lnTo>
                    <a:pt x="448" y="910"/>
                  </a:lnTo>
                  <a:lnTo>
                    <a:pt x="439" y="901"/>
                  </a:lnTo>
                  <a:lnTo>
                    <a:pt x="430" y="893"/>
                  </a:lnTo>
                  <a:lnTo>
                    <a:pt x="419" y="885"/>
                  </a:lnTo>
                  <a:lnTo>
                    <a:pt x="407" y="879"/>
                  </a:lnTo>
                  <a:lnTo>
                    <a:pt x="395" y="873"/>
                  </a:lnTo>
                  <a:lnTo>
                    <a:pt x="382" y="869"/>
                  </a:lnTo>
                  <a:lnTo>
                    <a:pt x="368" y="865"/>
                  </a:lnTo>
                  <a:lnTo>
                    <a:pt x="353" y="863"/>
                  </a:lnTo>
                  <a:lnTo>
                    <a:pt x="338" y="862"/>
                  </a:lnTo>
                  <a:lnTo>
                    <a:pt x="323" y="862"/>
                  </a:lnTo>
                  <a:lnTo>
                    <a:pt x="306" y="863"/>
                  </a:lnTo>
                  <a:lnTo>
                    <a:pt x="289" y="865"/>
                  </a:lnTo>
                  <a:lnTo>
                    <a:pt x="314" y="857"/>
                  </a:lnTo>
                  <a:lnTo>
                    <a:pt x="336" y="848"/>
                  </a:lnTo>
                  <a:lnTo>
                    <a:pt x="357" y="839"/>
                  </a:lnTo>
                  <a:lnTo>
                    <a:pt x="375" y="828"/>
                  </a:lnTo>
                  <a:lnTo>
                    <a:pt x="391" y="818"/>
                  </a:lnTo>
                  <a:lnTo>
                    <a:pt x="405" y="808"/>
                  </a:lnTo>
                  <a:lnTo>
                    <a:pt x="419" y="797"/>
                  </a:lnTo>
                  <a:lnTo>
                    <a:pt x="429" y="786"/>
                  </a:lnTo>
                  <a:lnTo>
                    <a:pt x="438" y="776"/>
                  </a:lnTo>
                  <a:lnTo>
                    <a:pt x="445" y="763"/>
                  </a:lnTo>
                  <a:lnTo>
                    <a:pt x="450" y="752"/>
                  </a:lnTo>
                  <a:lnTo>
                    <a:pt x="454" y="741"/>
                  </a:lnTo>
                  <a:lnTo>
                    <a:pt x="456" y="730"/>
                  </a:lnTo>
                  <a:lnTo>
                    <a:pt x="456" y="718"/>
                  </a:lnTo>
                  <a:lnTo>
                    <a:pt x="455" y="706"/>
                  </a:lnTo>
                  <a:lnTo>
                    <a:pt x="453" y="694"/>
                  </a:lnTo>
                  <a:lnTo>
                    <a:pt x="449" y="683"/>
                  </a:lnTo>
                  <a:lnTo>
                    <a:pt x="443" y="672"/>
                  </a:lnTo>
                  <a:lnTo>
                    <a:pt x="436" y="661"/>
                  </a:lnTo>
                  <a:lnTo>
                    <a:pt x="428" y="649"/>
                  </a:lnTo>
                  <a:lnTo>
                    <a:pt x="419" y="639"/>
                  </a:lnTo>
                  <a:lnTo>
                    <a:pt x="407" y="628"/>
                  </a:lnTo>
                  <a:lnTo>
                    <a:pt x="395" y="618"/>
                  </a:lnTo>
                  <a:lnTo>
                    <a:pt x="382" y="608"/>
                  </a:lnTo>
                  <a:lnTo>
                    <a:pt x="368" y="598"/>
                  </a:lnTo>
                  <a:lnTo>
                    <a:pt x="352" y="589"/>
                  </a:lnTo>
                  <a:lnTo>
                    <a:pt x="335" y="580"/>
                  </a:lnTo>
                  <a:lnTo>
                    <a:pt x="318" y="571"/>
                  </a:lnTo>
                  <a:lnTo>
                    <a:pt x="298" y="564"/>
                  </a:lnTo>
                  <a:lnTo>
                    <a:pt x="279" y="556"/>
                  </a:lnTo>
                  <a:lnTo>
                    <a:pt x="259" y="549"/>
                  </a:lnTo>
                  <a:lnTo>
                    <a:pt x="237" y="542"/>
                  </a:lnTo>
                  <a:lnTo>
                    <a:pt x="263" y="543"/>
                  </a:lnTo>
                  <a:lnTo>
                    <a:pt x="287" y="542"/>
                  </a:lnTo>
                  <a:lnTo>
                    <a:pt x="309" y="540"/>
                  </a:lnTo>
                  <a:lnTo>
                    <a:pt x="329" y="536"/>
                  </a:lnTo>
                  <a:lnTo>
                    <a:pt x="347" y="531"/>
                  </a:lnTo>
                  <a:lnTo>
                    <a:pt x="364" y="525"/>
                  </a:lnTo>
                  <a:lnTo>
                    <a:pt x="378" y="517"/>
                  </a:lnTo>
                  <a:lnTo>
                    <a:pt x="390" y="509"/>
                  </a:lnTo>
                  <a:lnTo>
                    <a:pt x="401" y="500"/>
                  </a:lnTo>
                  <a:lnTo>
                    <a:pt x="410" y="490"/>
                  </a:lnTo>
                  <a:lnTo>
                    <a:pt x="419" y="478"/>
                  </a:lnTo>
                  <a:lnTo>
                    <a:pt x="425" y="467"/>
                  </a:lnTo>
                  <a:lnTo>
                    <a:pt x="429" y="455"/>
                  </a:lnTo>
                  <a:lnTo>
                    <a:pt x="431" y="443"/>
                  </a:lnTo>
                  <a:lnTo>
                    <a:pt x="432" y="431"/>
                  </a:lnTo>
                  <a:lnTo>
                    <a:pt x="432" y="417"/>
                  </a:lnTo>
                  <a:lnTo>
                    <a:pt x="430" y="404"/>
                  </a:lnTo>
                  <a:lnTo>
                    <a:pt x="426" y="391"/>
                  </a:lnTo>
                  <a:lnTo>
                    <a:pt x="422" y="378"/>
                  </a:lnTo>
                  <a:lnTo>
                    <a:pt x="415" y="364"/>
                  </a:lnTo>
                  <a:lnTo>
                    <a:pt x="407" y="352"/>
                  </a:lnTo>
                  <a:lnTo>
                    <a:pt x="398" y="340"/>
                  </a:lnTo>
                  <a:lnTo>
                    <a:pt x="387" y="328"/>
                  </a:lnTo>
                  <a:lnTo>
                    <a:pt x="376" y="317"/>
                  </a:lnTo>
                  <a:lnTo>
                    <a:pt x="363" y="305"/>
                  </a:lnTo>
                  <a:lnTo>
                    <a:pt x="347" y="295"/>
                  </a:lnTo>
                  <a:lnTo>
                    <a:pt x="332" y="286"/>
                  </a:lnTo>
                  <a:lnTo>
                    <a:pt x="316" y="278"/>
                  </a:lnTo>
                  <a:lnTo>
                    <a:pt x="297" y="271"/>
                  </a:lnTo>
                  <a:lnTo>
                    <a:pt x="278" y="265"/>
                  </a:lnTo>
                  <a:lnTo>
                    <a:pt x="258" y="260"/>
                  </a:lnTo>
                  <a:lnTo>
                    <a:pt x="236" y="255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7" name="Freeform 196"/>
            <p:cNvSpPr>
              <a:spLocks/>
            </p:cNvSpPr>
            <p:nvPr/>
          </p:nvSpPr>
          <p:spPr bwMode="auto">
            <a:xfrm>
              <a:off x="2517776" y="466725"/>
              <a:ext cx="39688" cy="30163"/>
            </a:xfrm>
            <a:custGeom>
              <a:avLst/>
              <a:gdLst>
                <a:gd name="T0" fmla="*/ 2147483647 w 376"/>
                <a:gd name="T1" fmla="*/ 2147483647 h 278"/>
                <a:gd name="T2" fmla="*/ 2147483647 w 376"/>
                <a:gd name="T3" fmla="*/ 2147483647 h 278"/>
                <a:gd name="T4" fmla="*/ 2147483647 w 376"/>
                <a:gd name="T5" fmla="*/ 2147483647 h 278"/>
                <a:gd name="T6" fmla="*/ 2147483647 w 376"/>
                <a:gd name="T7" fmla="*/ 2147483647 h 278"/>
                <a:gd name="T8" fmla="*/ 2147483647 w 376"/>
                <a:gd name="T9" fmla="*/ 2147483647 h 278"/>
                <a:gd name="T10" fmla="*/ 2147483647 w 376"/>
                <a:gd name="T11" fmla="*/ 2147483647 h 278"/>
                <a:gd name="T12" fmla="*/ 2147483647 w 376"/>
                <a:gd name="T13" fmla="*/ 2147483647 h 278"/>
                <a:gd name="T14" fmla="*/ 2147483647 w 376"/>
                <a:gd name="T15" fmla="*/ 2147483647 h 278"/>
                <a:gd name="T16" fmla="*/ 2147483647 w 376"/>
                <a:gd name="T17" fmla="*/ 2147483647 h 278"/>
                <a:gd name="T18" fmla="*/ 2147483647 w 376"/>
                <a:gd name="T19" fmla="*/ 2147483647 h 278"/>
                <a:gd name="T20" fmla="*/ 2147483647 w 376"/>
                <a:gd name="T21" fmla="*/ 2147483647 h 278"/>
                <a:gd name="T22" fmla="*/ 2147483647 w 376"/>
                <a:gd name="T23" fmla="*/ 2147483647 h 278"/>
                <a:gd name="T24" fmla="*/ 2147483647 w 376"/>
                <a:gd name="T25" fmla="*/ 2147483647 h 278"/>
                <a:gd name="T26" fmla="*/ 2147483647 w 376"/>
                <a:gd name="T27" fmla="*/ 2147483647 h 278"/>
                <a:gd name="T28" fmla="*/ 2147483647 w 376"/>
                <a:gd name="T29" fmla="*/ 2147483647 h 278"/>
                <a:gd name="T30" fmla="*/ 2147483647 w 376"/>
                <a:gd name="T31" fmla="*/ 2147483647 h 278"/>
                <a:gd name="T32" fmla="*/ 2147483647 w 376"/>
                <a:gd name="T33" fmla="*/ 2147483647 h 278"/>
                <a:gd name="T34" fmla="*/ 2147483647 w 376"/>
                <a:gd name="T35" fmla="*/ 2147483647 h 278"/>
                <a:gd name="T36" fmla="*/ 2147483647 w 376"/>
                <a:gd name="T37" fmla="*/ 2147483647 h 278"/>
                <a:gd name="T38" fmla="*/ 2147483647 w 376"/>
                <a:gd name="T39" fmla="*/ 2147483647 h 278"/>
                <a:gd name="T40" fmla="*/ 2147483647 w 376"/>
                <a:gd name="T41" fmla="*/ 2147483647 h 278"/>
                <a:gd name="T42" fmla="*/ 2147483647 w 376"/>
                <a:gd name="T43" fmla="*/ 2147483647 h 278"/>
                <a:gd name="T44" fmla="*/ 2147483647 w 376"/>
                <a:gd name="T45" fmla="*/ 2147483647 h 278"/>
                <a:gd name="T46" fmla="*/ 2147483647 w 376"/>
                <a:gd name="T47" fmla="*/ 2147483647 h 278"/>
                <a:gd name="T48" fmla="*/ 2147483647 w 376"/>
                <a:gd name="T49" fmla="*/ 2147483647 h 278"/>
                <a:gd name="T50" fmla="*/ 2147483647 w 376"/>
                <a:gd name="T51" fmla="*/ 2147483647 h 278"/>
                <a:gd name="T52" fmla="*/ 2147483647 w 376"/>
                <a:gd name="T53" fmla="*/ 2147483647 h 278"/>
                <a:gd name="T54" fmla="*/ 2147483647 w 376"/>
                <a:gd name="T55" fmla="*/ 2147483647 h 278"/>
                <a:gd name="T56" fmla="*/ 2147483647 w 376"/>
                <a:gd name="T57" fmla="*/ 2147483647 h 278"/>
                <a:gd name="T58" fmla="*/ 2147483647 w 376"/>
                <a:gd name="T59" fmla="*/ 2147483647 h 278"/>
                <a:gd name="T60" fmla="*/ 2147483647 w 376"/>
                <a:gd name="T61" fmla="*/ 2147483647 h 278"/>
                <a:gd name="T62" fmla="*/ 2147483647 w 376"/>
                <a:gd name="T63" fmla="*/ 2147483647 h 278"/>
                <a:gd name="T64" fmla="*/ 2147483647 w 376"/>
                <a:gd name="T65" fmla="*/ 2147483647 h 278"/>
                <a:gd name="T66" fmla="*/ 2147483647 w 376"/>
                <a:gd name="T67" fmla="*/ 2147483647 h 278"/>
                <a:gd name="T68" fmla="*/ 2147483647 w 376"/>
                <a:gd name="T69" fmla="*/ 2147483647 h 278"/>
                <a:gd name="T70" fmla="*/ 2147483647 w 376"/>
                <a:gd name="T71" fmla="*/ 2147483647 h 278"/>
                <a:gd name="T72" fmla="*/ 2147483647 w 376"/>
                <a:gd name="T73" fmla="*/ 2147483647 h 278"/>
                <a:gd name="T74" fmla="*/ 2147483647 w 376"/>
                <a:gd name="T75" fmla="*/ 2147483647 h 278"/>
                <a:gd name="T76" fmla="*/ 2147483647 w 376"/>
                <a:gd name="T77" fmla="*/ 2147483647 h 278"/>
                <a:gd name="T78" fmla="*/ 2147483647 w 376"/>
                <a:gd name="T79" fmla="*/ 2147483647 h 2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76"/>
                <a:gd name="T121" fmla="*/ 0 h 278"/>
                <a:gd name="T122" fmla="*/ 376 w 376"/>
                <a:gd name="T123" fmla="*/ 278 h 2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76" h="278">
                  <a:moveTo>
                    <a:pt x="181" y="250"/>
                  </a:moveTo>
                  <a:lnTo>
                    <a:pt x="203" y="251"/>
                  </a:lnTo>
                  <a:lnTo>
                    <a:pt x="223" y="250"/>
                  </a:lnTo>
                  <a:lnTo>
                    <a:pt x="241" y="249"/>
                  </a:lnTo>
                  <a:lnTo>
                    <a:pt x="259" y="247"/>
                  </a:lnTo>
                  <a:lnTo>
                    <a:pt x="275" y="243"/>
                  </a:lnTo>
                  <a:lnTo>
                    <a:pt x="290" y="239"/>
                  </a:lnTo>
                  <a:lnTo>
                    <a:pt x="304" y="234"/>
                  </a:lnTo>
                  <a:lnTo>
                    <a:pt x="316" y="228"/>
                  </a:lnTo>
                  <a:lnTo>
                    <a:pt x="327" y="222"/>
                  </a:lnTo>
                  <a:lnTo>
                    <a:pt x="337" y="215"/>
                  </a:lnTo>
                  <a:lnTo>
                    <a:pt x="346" y="207"/>
                  </a:lnTo>
                  <a:lnTo>
                    <a:pt x="353" y="199"/>
                  </a:lnTo>
                  <a:lnTo>
                    <a:pt x="361" y="190"/>
                  </a:lnTo>
                  <a:lnTo>
                    <a:pt x="366" y="180"/>
                  </a:lnTo>
                  <a:lnTo>
                    <a:pt x="370" y="171"/>
                  </a:lnTo>
                  <a:lnTo>
                    <a:pt x="373" y="161"/>
                  </a:lnTo>
                  <a:lnTo>
                    <a:pt x="375" y="151"/>
                  </a:lnTo>
                  <a:lnTo>
                    <a:pt x="376" y="141"/>
                  </a:lnTo>
                  <a:lnTo>
                    <a:pt x="376" y="129"/>
                  </a:lnTo>
                  <a:lnTo>
                    <a:pt x="375" y="119"/>
                  </a:lnTo>
                  <a:lnTo>
                    <a:pt x="373" y="108"/>
                  </a:lnTo>
                  <a:lnTo>
                    <a:pt x="370" y="97"/>
                  </a:lnTo>
                  <a:lnTo>
                    <a:pt x="365" y="87"/>
                  </a:lnTo>
                  <a:lnTo>
                    <a:pt x="360" y="75"/>
                  </a:lnTo>
                  <a:lnTo>
                    <a:pt x="353" y="65"/>
                  </a:lnTo>
                  <a:lnTo>
                    <a:pt x="346" y="55"/>
                  </a:lnTo>
                  <a:lnTo>
                    <a:pt x="339" y="45"/>
                  </a:lnTo>
                  <a:lnTo>
                    <a:pt x="330" y="35"/>
                  </a:lnTo>
                  <a:lnTo>
                    <a:pt x="320" y="26"/>
                  </a:lnTo>
                  <a:lnTo>
                    <a:pt x="310" y="16"/>
                  </a:lnTo>
                  <a:lnTo>
                    <a:pt x="297" y="8"/>
                  </a:lnTo>
                  <a:lnTo>
                    <a:pt x="285" y="0"/>
                  </a:lnTo>
                  <a:lnTo>
                    <a:pt x="295" y="26"/>
                  </a:lnTo>
                  <a:lnTo>
                    <a:pt x="306" y="57"/>
                  </a:lnTo>
                  <a:lnTo>
                    <a:pt x="308" y="66"/>
                  </a:lnTo>
                  <a:lnTo>
                    <a:pt x="309" y="75"/>
                  </a:lnTo>
                  <a:lnTo>
                    <a:pt x="310" y="85"/>
                  </a:lnTo>
                  <a:lnTo>
                    <a:pt x="310" y="94"/>
                  </a:lnTo>
                  <a:lnTo>
                    <a:pt x="309" y="104"/>
                  </a:lnTo>
                  <a:lnTo>
                    <a:pt x="308" y="115"/>
                  </a:lnTo>
                  <a:lnTo>
                    <a:pt x="305" y="125"/>
                  </a:lnTo>
                  <a:lnTo>
                    <a:pt x="301" y="136"/>
                  </a:lnTo>
                  <a:lnTo>
                    <a:pt x="294" y="146"/>
                  </a:lnTo>
                  <a:lnTo>
                    <a:pt x="288" y="154"/>
                  </a:lnTo>
                  <a:lnTo>
                    <a:pt x="281" y="162"/>
                  </a:lnTo>
                  <a:lnTo>
                    <a:pt x="275" y="169"/>
                  </a:lnTo>
                  <a:lnTo>
                    <a:pt x="267" y="175"/>
                  </a:lnTo>
                  <a:lnTo>
                    <a:pt x="260" y="181"/>
                  </a:lnTo>
                  <a:lnTo>
                    <a:pt x="253" y="186"/>
                  </a:lnTo>
                  <a:lnTo>
                    <a:pt x="245" y="191"/>
                  </a:lnTo>
                  <a:lnTo>
                    <a:pt x="236" y="196"/>
                  </a:lnTo>
                  <a:lnTo>
                    <a:pt x="228" y="200"/>
                  </a:lnTo>
                  <a:lnTo>
                    <a:pt x="219" y="203"/>
                  </a:lnTo>
                  <a:lnTo>
                    <a:pt x="211" y="206"/>
                  </a:lnTo>
                  <a:lnTo>
                    <a:pt x="193" y="210"/>
                  </a:lnTo>
                  <a:lnTo>
                    <a:pt x="174" y="213"/>
                  </a:lnTo>
                  <a:lnTo>
                    <a:pt x="154" y="215"/>
                  </a:lnTo>
                  <a:lnTo>
                    <a:pt x="134" y="216"/>
                  </a:lnTo>
                  <a:lnTo>
                    <a:pt x="113" y="216"/>
                  </a:lnTo>
                  <a:lnTo>
                    <a:pt x="92" y="215"/>
                  </a:lnTo>
                  <a:lnTo>
                    <a:pt x="47" y="211"/>
                  </a:lnTo>
                  <a:lnTo>
                    <a:pt x="0" y="206"/>
                  </a:lnTo>
                  <a:lnTo>
                    <a:pt x="9" y="218"/>
                  </a:lnTo>
                  <a:lnTo>
                    <a:pt x="19" y="228"/>
                  </a:lnTo>
                  <a:lnTo>
                    <a:pt x="29" y="238"/>
                  </a:lnTo>
                  <a:lnTo>
                    <a:pt x="40" y="246"/>
                  </a:lnTo>
                  <a:lnTo>
                    <a:pt x="28" y="255"/>
                  </a:lnTo>
                  <a:lnTo>
                    <a:pt x="16" y="264"/>
                  </a:lnTo>
                  <a:lnTo>
                    <a:pt x="47" y="265"/>
                  </a:lnTo>
                  <a:lnTo>
                    <a:pt x="78" y="266"/>
                  </a:lnTo>
                  <a:lnTo>
                    <a:pt x="108" y="267"/>
                  </a:lnTo>
                  <a:lnTo>
                    <a:pt x="139" y="269"/>
                  </a:lnTo>
                  <a:lnTo>
                    <a:pt x="168" y="270"/>
                  </a:lnTo>
                  <a:lnTo>
                    <a:pt x="199" y="273"/>
                  </a:lnTo>
                  <a:lnTo>
                    <a:pt x="228" y="275"/>
                  </a:lnTo>
                  <a:lnTo>
                    <a:pt x="259" y="278"/>
                  </a:lnTo>
                  <a:lnTo>
                    <a:pt x="240" y="271"/>
                  </a:lnTo>
                  <a:lnTo>
                    <a:pt x="222" y="264"/>
                  </a:lnTo>
                  <a:lnTo>
                    <a:pt x="202" y="257"/>
                  </a:lnTo>
                  <a:lnTo>
                    <a:pt x="181" y="25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" name="Freeform 197"/>
            <p:cNvSpPr>
              <a:spLocks/>
            </p:cNvSpPr>
            <p:nvPr/>
          </p:nvSpPr>
          <p:spPr bwMode="auto">
            <a:xfrm>
              <a:off x="2517776" y="447675"/>
              <a:ext cx="41275" cy="14288"/>
            </a:xfrm>
            <a:custGeom>
              <a:avLst/>
              <a:gdLst>
                <a:gd name="T0" fmla="*/ 2147483647 w 389"/>
                <a:gd name="T1" fmla="*/ 2147483647 h 136"/>
                <a:gd name="T2" fmla="*/ 2147483647 w 389"/>
                <a:gd name="T3" fmla="*/ 2147483647 h 136"/>
                <a:gd name="T4" fmla="*/ 2147483647 w 389"/>
                <a:gd name="T5" fmla="*/ 2147483647 h 136"/>
                <a:gd name="T6" fmla="*/ 2147483647 w 389"/>
                <a:gd name="T7" fmla="*/ 2147483647 h 136"/>
                <a:gd name="T8" fmla="*/ 2147483647 w 389"/>
                <a:gd name="T9" fmla="*/ 2147483647 h 136"/>
                <a:gd name="T10" fmla="*/ 2147483647 w 389"/>
                <a:gd name="T11" fmla="*/ 2147483647 h 136"/>
                <a:gd name="T12" fmla="*/ 2147483647 w 389"/>
                <a:gd name="T13" fmla="*/ 2147483647 h 136"/>
                <a:gd name="T14" fmla="*/ 2147483647 w 389"/>
                <a:gd name="T15" fmla="*/ 2147483647 h 136"/>
                <a:gd name="T16" fmla="*/ 2147483647 w 389"/>
                <a:gd name="T17" fmla="*/ 2147483647 h 136"/>
                <a:gd name="T18" fmla="*/ 2147483647 w 389"/>
                <a:gd name="T19" fmla="*/ 2147483647 h 136"/>
                <a:gd name="T20" fmla="*/ 2147483647 w 389"/>
                <a:gd name="T21" fmla="*/ 2147483647 h 136"/>
                <a:gd name="T22" fmla="*/ 2147483647 w 389"/>
                <a:gd name="T23" fmla="*/ 2147483647 h 136"/>
                <a:gd name="T24" fmla="*/ 2147483647 w 389"/>
                <a:gd name="T25" fmla="*/ 2147483647 h 136"/>
                <a:gd name="T26" fmla="*/ 2147483647 w 389"/>
                <a:gd name="T27" fmla="*/ 2147483647 h 136"/>
                <a:gd name="T28" fmla="*/ 0 w 389"/>
                <a:gd name="T29" fmla="*/ 2147483647 h 136"/>
                <a:gd name="T30" fmla="*/ 2147483647 w 389"/>
                <a:gd name="T31" fmla="*/ 2147483647 h 136"/>
                <a:gd name="T32" fmla="*/ 2147483647 w 389"/>
                <a:gd name="T33" fmla="*/ 2147483647 h 136"/>
                <a:gd name="T34" fmla="*/ 2147483647 w 389"/>
                <a:gd name="T35" fmla="*/ 2147483647 h 136"/>
                <a:gd name="T36" fmla="*/ 2147483647 w 389"/>
                <a:gd name="T37" fmla="*/ 2147483647 h 136"/>
                <a:gd name="T38" fmla="*/ 2147483647 w 389"/>
                <a:gd name="T39" fmla="*/ 2147483647 h 136"/>
                <a:gd name="T40" fmla="*/ 2147483647 w 389"/>
                <a:gd name="T41" fmla="*/ 2147483647 h 136"/>
                <a:gd name="T42" fmla="*/ 2147483647 w 389"/>
                <a:gd name="T43" fmla="*/ 2147483647 h 136"/>
                <a:gd name="T44" fmla="*/ 2147483647 w 389"/>
                <a:gd name="T45" fmla="*/ 2147483647 h 136"/>
                <a:gd name="T46" fmla="*/ 2147483647 w 389"/>
                <a:gd name="T47" fmla="*/ 2147483647 h 136"/>
                <a:gd name="T48" fmla="*/ 2147483647 w 389"/>
                <a:gd name="T49" fmla="*/ 2147483647 h 136"/>
                <a:gd name="T50" fmla="*/ 2147483647 w 389"/>
                <a:gd name="T51" fmla="*/ 2147483647 h 136"/>
                <a:gd name="T52" fmla="*/ 2147483647 w 389"/>
                <a:gd name="T53" fmla="*/ 2147483647 h 136"/>
                <a:gd name="T54" fmla="*/ 2147483647 w 389"/>
                <a:gd name="T55" fmla="*/ 2147483647 h 136"/>
                <a:gd name="T56" fmla="*/ 2147483647 w 389"/>
                <a:gd name="T57" fmla="*/ 2147483647 h 136"/>
                <a:gd name="T58" fmla="*/ 2147483647 w 389"/>
                <a:gd name="T59" fmla="*/ 2147483647 h 136"/>
                <a:gd name="T60" fmla="*/ 2147483647 w 389"/>
                <a:gd name="T61" fmla="*/ 2147483647 h 136"/>
                <a:gd name="T62" fmla="*/ 2147483647 w 389"/>
                <a:gd name="T63" fmla="*/ 2147483647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9"/>
                <a:gd name="T97" fmla="*/ 0 h 136"/>
                <a:gd name="T98" fmla="*/ 389 w 389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9" h="136">
                  <a:moveTo>
                    <a:pt x="382" y="0"/>
                  </a:moveTo>
                  <a:lnTo>
                    <a:pt x="373" y="8"/>
                  </a:lnTo>
                  <a:lnTo>
                    <a:pt x="364" y="15"/>
                  </a:lnTo>
                  <a:lnTo>
                    <a:pt x="354" y="21"/>
                  </a:lnTo>
                  <a:lnTo>
                    <a:pt x="343" y="27"/>
                  </a:lnTo>
                  <a:lnTo>
                    <a:pt x="332" y="34"/>
                  </a:lnTo>
                  <a:lnTo>
                    <a:pt x="322" y="39"/>
                  </a:lnTo>
                  <a:lnTo>
                    <a:pt x="311" y="44"/>
                  </a:lnTo>
                  <a:lnTo>
                    <a:pt x="300" y="48"/>
                  </a:lnTo>
                  <a:lnTo>
                    <a:pt x="276" y="54"/>
                  </a:lnTo>
                  <a:lnTo>
                    <a:pt x="253" y="59"/>
                  </a:lnTo>
                  <a:lnTo>
                    <a:pt x="228" y="62"/>
                  </a:lnTo>
                  <a:lnTo>
                    <a:pt x="204" y="63"/>
                  </a:lnTo>
                  <a:lnTo>
                    <a:pt x="179" y="63"/>
                  </a:lnTo>
                  <a:lnTo>
                    <a:pt x="155" y="60"/>
                  </a:lnTo>
                  <a:lnTo>
                    <a:pt x="131" y="56"/>
                  </a:lnTo>
                  <a:lnTo>
                    <a:pt x="106" y="51"/>
                  </a:lnTo>
                  <a:lnTo>
                    <a:pt x="83" y="43"/>
                  </a:lnTo>
                  <a:lnTo>
                    <a:pt x="60" y="34"/>
                  </a:lnTo>
                  <a:lnTo>
                    <a:pt x="50" y="27"/>
                  </a:lnTo>
                  <a:lnTo>
                    <a:pt x="39" y="22"/>
                  </a:lnTo>
                  <a:lnTo>
                    <a:pt x="29" y="16"/>
                  </a:lnTo>
                  <a:lnTo>
                    <a:pt x="19" y="9"/>
                  </a:lnTo>
                  <a:lnTo>
                    <a:pt x="14" y="19"/>
                  </a:lnTo>
                  <a:lnTo>
                    <a:pt x="10" y="29"/>
                  </a:lnTo>
                  <a:lnTo>
                    <a:pt x="6" y="40"/>
                  </a:lnTo>
                  <a:lnTo>
                    <a:pt x="4" y="49"/>
                  </a:lnTo>
                  <a:lnTo>
                    <a:pt x="2" y="58"/>
                  </a:lnTo>
                  <a:lnTo>
                    <a:pt x="0" y="67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1" y="88"/>
                  </a:lnTo>
                  <a:lnTo>
                    <a:pt x="58" y="95"/>
                  </a:lnTo>
                  <a:lnTo>
                    <a:pt x="84" y="99"/>
                  </a:lnTo>
                  <a:lnTo>
                    <a:pt x="108" y="104"/>
                  </a:lnTo>
                  <a:lnTo>
                    <a:pt x="132" y="110"/>
                  </a:lnTo>
                  <a:lnTo>
                    <a:pt x="153" y="116"/>
                  </a:lnTo>
                  <a:lnTo>
                    <a:pt x="164" y="120"/>
                  </a:lnTo>
                  <a:lnTo>
                    <a:pt x="175" y="125"/>
                  </a:lnTo>
                  <a:lnTo>
                    <a:pt x="186" y="130"/>
                  </a:lnTo>
                  <a:lnTo>
                    <a:pt x="197" y="136"/>
                  </a:lnTo>
                  <a:lnTo>
                    <a:pt x="220" y="136"/>
                  </a:lnTo>
                  <a:lnTo>
                    <a:pt x="243" y="135"/>
                  </a:lnTo>
                  <a:lnTo>
                    <a:pt x="264" y="132"/>
                  </a:lnTo>
                  <a:lnTo>
                    <a:pt x="284" y="129"/>
                  </a:lnTo>
                  <a:lnTo>
                    <a:pt x="303" y="125"/>
                  </a:lnTo>
                  <a:lnTo>
                    <a:pt x="320" y="120"/>
                  </a:lnTo>
                  <a:lnTo>
                    <a:pt x="335" y="114"/>
                  </a:lnTo>
                  <a:lnTo>
                    <a:pt x="349" y="107"/>
                  </a:lnTo>
                  <a:lnTo>
                    <a:pt x="356" y="103"/>
                  </a:lnTo>
                  <a:lnTo>
                    <a:pt x="362" y="99"/>
                  </a:lnTo>
                  <a:lnTo>
                    <a:pt x="367" y="94"/>
                  </a:lnTo>
                  <a:lnTo>
                    <a:pt x="372" y="88"/>
                  </a:lnTo>
                  <a:lnTo>
                    <a:pt x="376" y="83"/>
                  </a:lnTo>
                  <a:lnTo>
                    <a:pt x="379" y="77"/>
                  </a:lnTo>
                  <a:lnTo>
                    <a:pt x="382" y="71"/>
                  </a:lnTo>
                  <a:lnTo>
                    <a:pt x="385" y="65"/>
                  </a:lnTo>
                  <a:lnTo>
                    <a:pt x="387" y="58"/>
                  </a:lnTo>
                  <a:lnTo>
                    <a:pt x="388" y="51"/>
                  </a:lnTo>
                  <a:lnTo>
                    <a:pt x="389" y="44"/>
                  </a:lnTo>
                  <a:lnTo>
                    <a:pt x="389" y="36"/>
                  </a:lnTo>
                  <a:lnTo>
                    <a:pt x="388" y="27"/>
                  </a:lnTo>
                  <a:lnTo>
                    <a:pt x="387" y="19"/>
                  </a:lnTo>
                  <a:lnTo>
                    <a:pt x="385" y="10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9" name="Freeform 198"/>
            <p:cNvSpPr>
              <a:spLocks/>
            </p:cNvSpPr>
            <p:nvPr/>
          </p:nvSpPr>
          <p:spPr bwMode="auto">
            <a:xfrm>
              <a:off x="2522538" y="506413"/>
              <a:ext cx="38100" cy="19050"/>
            </a:xfrm>
            <a:custGeom>
              <a:avLst/>
              <a:gdLst>
                <a:gd name="T0" fmla="*/ 2147483647 w 361"/>
                <a:gd name="T1" fmla="*/ 0 h 177"/>
                <a:gd name="T2" fmla="*/ 2147483647 w 361"/>
                <a:gd name="T3" fmla="*/ 2147483647 h 177"/>
                <a:gd name="T4" fmla="*/ 2147483647 w 361"/>
                <a:gd name="T5" fmla="*/ 2147483647 h 177"/>
                <a:gd name="T6" fmla="*/ 2147483647 w 361"/>
                <a:gd name="T7" fmla="*/ 2147483647 h 177"/>
                <a:gd name="T8" fmla="*/ 2147483647 w 361"/>
                <a:gd name="T9" fmla="*/ 2147483647 h 177"/>
                <a:gd name="T10" fmla="*/ 2147483647 w 361"/>
                <a:gd name="T11" fmla="*/ 2147483647 h 177"/>
                <a:gd name="T12" fmla="*/ 2147483647 w 361"/>
                <a:gd name="T13" fmla="*/ 2147483647 h 177"/>
                <a:gd name="T14" fmla="*/ 2147483647 w 361"/>
                <a:gd name="T15" fmla="*/ 2147483647 h 177"/>
                <a:gd name="T16" fmla="*/ 2147483647 w 361"/>
                <a:gd name="T17" fmla="*/ 2147483647 h 177"/>
                <a:gd name="T18" fmla="*/ 2147483647 w 361"/>
                <a:gd name="T19" fmla="*/ 2147483647 h 177"/>
                <a:gd name="T20" fmla="*/ 2147483647 w 361"/>
                <a:gd name="T21" fmla="*/ 2147483647 h 177"/>
                <a:gd name="T22" fmla="*/ 2147483647 w 361"/>
                <a:gd name="T23" fmla="*/ 2147483647 h 177"/>
                <a:gd name="T24" fmla="*/ 2147483647 w 361"/>
                <a:gd name="T25" fmla="*/ 2147483647 h 177"/>
                <a:gd name="T26" fmla="*/ 2147483647 w 361"/>
                <a:gd name="T27" fmla="*/ 2147483647 h 177"/>
                <a:gd name="T28" fmla="*/ 2147483647 w 361"/>
                <a:gd name="T29" fmla="*/ 2147483647 h 177"/>
                <a:gd name="T30" fmla="*/ 2147483647 w 361"/>
                <a:gd name="T31" fmla="*/ 2147483647 h 177"/>
                <a:gd name="T32" fmla="*/ 2147483647 w 361"/>
                <a:gd name="T33" fmla="*/ 2147483647 h 177"/>
                <a:gd name="T34" fmla="*/ 2147483647 w 361"/>
                <a:gd name="T35" fmla="*/ 2147483647 h 177"/>
                <a:gd name="T36" fmla="*/ 2147483647 w 361"/>
                <a:gd name="T37" fmla="*/ 2147483647 h 177"/>
                <a:gd name="T38" fmla="*/ 2147483647 w 361"/>
                <a:gd name="T39" fmla="*/ 2147483647 h 177"/>
                <a:gd name="T40" fmla="*/ 2147483647 w 361"/>
                <a:gd name="T41" fmla="*/ 2147483647 h 177"/>
                <a:gd name="T42" fmla="*/ 2147483647 w 361"/>
                <a:gd name="T43" fmla="*/ 2147483647 h 177"/>
                <a:gd name="T44" fmla="*/ 2147483647 w 361"/>
                <a:gd name="T45" fmla="*/ 2147483647 h 177"/>
                <a:gd name="T46" fmla="*/ 2147483647 w 361"/>
                <a:gd name="T47" fmla="*/ 2147483647 h 177"/>
                <a:gd name="T48" fmla="*/ 0 w 361"/>
                <a:gd name="T49" fmla="*/ 2147483647 h 177"/>
                <a:gd name="T50" fmla="*/ 2147483647 w 361"/>
                <a:gd name="T51" fmla="*/ 2147483647 h 177"/>
                <a:gd name="T52" fmla="*/ 2147483647 w 361"/>
                <a:gd name="T53" fmla="*/ 2147483647 h 177"/>
                <a:gd name="T54" fmla="*/ 2147483647 w 361"/>
                <a:gd name="T55" fmla="*/ 2147483647 h 177"/>
                <a:gd name="T56" fmla="*/ 2147483647 w 361"/>
                <a:gd name="T57" fmla="*/ 2147483647 h 177"/>
                <a:gd name="T58" fmla="*/ 2147483647 w 361"/>
                <a:gd name="T59" fmla="*/ 2147483647 h 177"/>
                <a:gd name="T60" fmla="*/ 2147483647 w 361"/>
                <a:gd name="T61" fmla="*/ 2147483647 h 177"/>
                <a:gd name="T62" fmla="*/ 2147483647 w 361"/>
                <a:gd name="T63" fmla="*/ 2147483647 h 177"/>
                <a:gd name="T64" fmla="*/ 2147483647 w 361"/>
                <a:gd name="T65" fmla="*/ 2147483647 h 177"/>
                <a:gd name="T66" fmla="*/ 2147483647 w 361"/>
                <a:gd name="T67" fmla="*/ 2147483647 h 177"/>
                <a:gd name="T68" fmla="*/ 2147483647 w 361"/>
                <a:gd name="T69" fmla="*/ 2147483647 h 177"/>
                <a:gd name="T70" fmla="*/ 2147483647 w 361"/>
                <a:gd name="T71" fmla="*/ 2147483647 h 177"/>
                <a:gd name="T72" fmla="*/ 2147483647 w 361"/>
                <a:gd name="T73" fmla="*/ 2147483647 h 177"/>
                <a:gd name="T74" fmla="*/ 2147483647 w 361"/>
                <a:gd name="T75" fmla="*/ 2147483647 h 177"/>
                <a:gd name="T76" fmla="*/ 2147483647 w 361"/>
                <a:gd name="T77" fmla="*/ 2147483647 h 177"/>
                <a:gd name="T78" fmla="*/ 2147483647 w 361"/>
                <a:gd name="T79" fmla="*/ 2147483647 h 177"/>
                <a:gd name="T80" fmla="*/ 2147483647 w 361"/>
                <a:gd name="T81" fmla="*/ 2147483647 h 177"/>
                <a:gd name="T82" fmla="*/ 2147483647 w 361"/>
                <a:gd name="T83" fmla="*/ 2147483647 h 177"/>
                <a:gd name="T84" fmla="*/ 2147483647 w 361"/>
                <a:gd name="T85" fmla="*/ 2147483647 h 177"/>
                <a:gd name="T86" fmla="*/ 2147483647 w 361"/>
                <a:gd name="T87" fmla="*/ 2147483647 h 177"/>
                <a:gd name="T88" fmla="*/ 2147483647 w 361"/>
                <a:gd name="T89" fmla="*/ 2147483647 h 177"/>
                <a:gd name="T90" fmla="*/ 2147483647 w 361"/>
                <a:gd name="T91" fmla="*/ 2147483647 h 177"/>
                <a:gd name="T92" fmla="*/ 2147483647 w 361"/>
                <a:gd name="T93" fmla="*/ 2147483647 h 177"/>
                <a:gd name="T94" fmla="*/ 2147483647 w 361"/>
                <a:gd name="T95" fmla="*/ 2147483647 h 177"/>
                <a:gd name="T96" fmla="*/ 2147483647 w 361"/>
                <a:gd name="T97" fmla="*/ 0 h 1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1"/>
                <a:gd name="T148" fmla="*/ 0 h 177"/>
                <a:gd name="T149" fmla="*/ 361 w 361"/>
                <a:gd name="T150" fmla="*/ 177 h 1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1" h="177">
                  <a:moveTo>
                    <a:pt x="344" y="0"/>
                  </a:moveTo>
                  <a:lnTo>
                    <a:pt x="335" y="12"/>
                  </a:lnTo>
                  <a:lnTo>
                    <a:pt x="325" y="23"/>
                  </a:lnTo>
                  <a:lnTo>
                    <a:pt x="315" y="33"/>
                  </a:lnTo>
                  <a:lnTo>
                    <a:pt x="305" y="42"/>
                  </a:lnTo>
                  <a:lnTo>
                    <a:pt x="295" y="52"/>
                  </a:lnTo>
                  <a:lnTo>
                    <a:pt x="285" y="60"/>
                  </a:lnTo>
                  <a:lnTo>
                    <a:pt x="275" y="66"/>
                  </a:lnTo>
                  <a:lnTo>
                    <a:pt x="265" y="73"/>
                  </a:lnTo>
                  <a:lnTo>
                    <a:pt x="254" y="78"/>
                  </a:lnTo>
                  <a:lnTo>
                    <a:pt x="244" y="83"/>
                  </a:lnTo>
                  <a:lnTo>
                    <a:pt x="233" y="88"/>
                  </a:lnTo>
                  <a:lnTo>
                    <a:pt x="223" y="92"/>
                  </a:lnTo>
                  <a:lnTo>
                    <a:pt x="201" y="98"/>
                  </a:lnTo>
                  <a:lnTo>
                    <a:pt x="179" y="103"/>
                  </a:lnTo>
                  <a:lnTo>
                    <a:pt x="135" y="111"/>
                  </a:lnTo>
                  <a:lnTo>
                    <a:pt x="91" y="115"/>
                  </a:lnTo>
                  <a:lnTo>
                    <a:pt x="70" y="118"/>
                  </a:lnTo>
                  <a:lnTo>
                    <a:pt x="48" y="121"/>
                  </a:lnTo>
                  <a:lnTo>
                    <a:pt x="26" y="125"/>
                  </a:lnTo>
                  <a:lnTo>
                    <a:pt x="5" y="130"/>
                  </a:lnTo>
                  <a:lnTo>
                    <a:pt x="9" y="131"/>
                  </a:lnTo>
                  <a:lnTo>
                    <a:pt x="14" y="132"/>
                  </a:lnTo>
                  <a:lnTo>
                    <a:pt x="7" y="142"/>
                  </a:lnTo>
                  <a:lnTo>
                    <a:pt x="0" y="151"/>
                  </a:lnTo>
                  <a:lnTo>
                    <a:pt x="30" y="153"/>
                  </a:lnTo>
                  <a:lnTo>
                    <a:pt x="62" y="155"/>
                  </a:lnTo>
                  <a:lnTo>
                    <a:pt x="94" y="157"/>
                  </a:lnTo>
                  <a:lnTo>
                    <a:pt x="124" y="160"/>
                  </a:lnTo>
                  <a:lnTo>
                    <a:pt x="156" y="163"/>
                  </a:lnTo>
                  <a:lnTo>
                    <a:pt x="187" y="168"/>
                  </a:lnTo>
                  <a:lnTo>
                    <a:pt x="219" y="172"/>
                  </a:lnTo>
                  <a:lnTo>
                    <a:pt x="251" y="177"/>
                  </a:lnTo>
                  <a:lnTo>
                    <a:pt x="271" y="167"/>
                  </a:lnTo>
                  <a:lnTo>
                    <a:pt x="288" y="156"/>
                  </a:lnTo>
                  <a:lnTo>
                    <a:pt x="303" y="146"/>
                  </a:lnTo>
                  <a:lnTo>
                    <a:pt x="316" y="136"/>
                  </a:lnTo>
                  <a:lnTo>
                    <a:pt x="329" y="125"/>
                  </a:lnTo>
                  <a:lnTo>
                    <a:pt x="338" y="115"/>
                  </a:lnTo>
                  <a:lnTo>
                    <a:pt x="346" y="102"/>
                  </a:lnTo>
                  <a:lnTo>
                    <a:pt x="352" y="91"/>
                  </a:lnTo>
                  <a:lnTo>
                    <a:pt x="357" y="80"/>
                  </a:lnTo>
                  <a:lnTo>
                    <a:pt x="360" y="69"/>
                  </a:lnTo>
                  <a:lnTo>
                    <a:pt x="361" y="57"/>
                  </a:lnTo>
                  <a:lnTo>
                    <a:pt x="360" y="45"/>
                  </a:lnTo>
                  <a:lnTo>
                    <a:pt x="359" y="34"/>
                  </a:lnTo>
                  <a:lnTo>
                    <a:pt x="355" y="22"/>
                  </a:lnTo>
                  <a:lnTo>
                    <a:pt x="350" y="11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0" name="Freeform 199"/>
            <p:cNvSpPr>
              <a:spLocks/>
            </p:cNvSpPr>
            <p:nvPr/>
          </p:nvSpPr>
          <p:spPr bwMode="auto">
            <a:xfrm>
              <a:off x="2519363" y="533400"/>
              <a:ext cx="42863" cy="22225"/>
            </a:xfrm>
            <a:custGeom>
              <a:avLst/>
              <a:gdLst>
                <a:gd name="T0" fmla="*/ 2147483647 w 414"/>
                <a:gd name="T1" fmla="*/ 2147483647 h 210"/>
                <a:gd name="T2" fmla="*/ 2147483647 w 414"/>
                <a:gd name="T3" fmla="*/ 2147483647 h 210"/>
                <a:gd name="T4" fmla="*/ 2147483647 w 414"/>
                <a:gd name="T5" fmla="*/ 2147483647 h 210"/>
                <a:gd name="T6" fmla="*/ 2147483647 w 414"/>
                <a:gd name="T7" fmla="*/ 2147483647 h 210"/>
                <a:gd name="T8" fmla="*/ 2147483647 w 414"/>
                <a:gd name="T9" fmla="*/ 2147483647 h 210"/>
                <a:gd name="T10" fmla="*/ 2147483647 w 414"/>
                <a:gd name="T11" fmla="*/ 2147483647 h 210"/>
                <a:gd name="T12" fmla="*/ 2147483647 w 414"/>
                <a:gd name="T13" fmla="*/ 2147483647 h 210"/>
                <a:gd name="T14" fmla="*/ 2147483647 w 414"/>
                <a:gd name="T15" fmla="*/ 2147483647 h 210"/>
                <a:gd name="T16" fmla="*/ 2147483647 w 414"/>
                <a:gd name="T17" fmla="*/ 2147483647 h 210"/>
                <a:gd name="T18" fmla="*/ 2147483647 w 414"/>
                <a:gd name="T19" fmla="*/ 2147483647 h 210"/>
                <a:gd name="T20" fmla="*/ 2147483647 w 414"/>
                <a:gd name="T21" fmla="*/ 2147483647 h 210"/>
                <a:gd name="T22" fmla="*/ 2147483647 w 414"/>
                <a:gd name="T23" fmla="*/ 2147483647 h 210"/>
                <a:gd name="T24" fmla="*/ 2147483647 w 414"/>
                <a:gd name="T25" fmla="*/ 2147483647 h 210"/>
                <a:gd name="T26" fmla="*/ 2147483647 w 414"/>
                <a:gd name="T27" fmla="*/ 2147483647 h 210"/>
                <a:gd name="T28" fmla="*/ 2147483647 w 414"/>
                <a:gd name="T29" fmla="*/ 2147483647 h 210"/>
                <a:gd name="T30" fmla="*/ 2147483647 w 414"/>
                <a:gd name="T31" fmla="*/ 2147483647 h 210"/>
                <a:gd name="T32" fmla="*/ 2147483647 w 414"/>
                <a:gd name="T33" fmla="*/ 2147483647 h 210"/>
                <a:gd name="T34" fmla="*/ 2147483647 w 414"/>
                <a:gd name="T35" fmla="*/ 2147483647 h 210"/>
                <a:gd name="T36" fmla="*/ 2147483647 w 414"/>
                <a:gd name="T37" fmla="*/ 2147483647 h 210"/>
                <a:gd name="T38" fmla="*/ 2147483647 w 414"/>
                <a:gd name="T39" fmla="*/ 2147483647 h 210"/>
                <a:gd name="T40" fmla="*/ 2147483647 w 414"/>
                <a:gd name="T41" fmla="*/ 2147483647 h 210"/>
                <a:gd name="T42" fmla="*/ 2147483647 w 414"/>
                <a:gd name="T43" fmla="*/ 2147483647 h 210"/>
                <a:gd name="T44" fmla="*/ 2147483647 w 414"/>
                <a:gd name="T45" fmla="*/ 2147483647 h 210"/>
                <a:gd name="T46" fmla="*/ 2147483647 w 414"/>
                <a:gd name="T47" fmla="*/ 2147483647 h 210"/>
                <a:gd name="T48" fmla="*/ 2147483647 w 414"/>
                <a:gd name="T49" fmla="*/ 2147483647 h 210"/>
                <a:gd name="T50" fmla="*/ 2147483647 w 414"/>
                <a:gd name="T51" fmla="*/ 2147483647 h 210"/>
                <a:gd name="T52" fmla="*/ 2147483647 w 414"/>
                <a:gd name="T53" fmla="*/ 2147483647 h 210"/>
                <a:gd name="T54" fmla="*/ 2147483647 w 414"/>
                <a:gd name="T55" fmla="*/ 2147483647 h 210"/>
                <a:gd name="T56" fmla="*/ 2147483647 w 414"/>
                <a:gd name="T57" fmla="*/ 2147483647 h 210"/>
                <a:gd name="T58" fmla="*/ 2147483647 w 414"/>
                <a:gd name="T59" fmla="*/ 2147483647 h 210"/>
                <a:gd name="T60" fmla="*/ 2147483647 w 414"/>
                <a:gd name="T61" fmla="*/ 2147483647 h 210"/>
                <a:gd name="T62" fmla="*/ 2147483647 w 414"/>
                <a:gd name="T63" fmla="*/ 2147483647 h 210"/>
                <a:gd name="T64" fmla="*/ 2147483647 w 414"/>
                <a:gd name="T65" fmla="*/ 2147483647 h 210"/>
                <a:gd name="T66" fmla="*/ 2147483647 w 414"/>
                <a:gd name="T67" fmla="*/ 2147483647 h 210"/>
                <a:gd name="T68" fmla="*/ 2147483647 w 414"/>
                <a:gd name="T69" fmla="*/ 2147483647 h 2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4"/>
                <a:gd name="T106" fmla="*/ 0 h 210"/>
                <a:gd name="T107" fmla="*/ 414 w 414"/>
                <a:gd name="T108" fmla="*/ 210 h 2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4" h="210">
                  <a:moveTo>
                    <a:pt x="0" y="95"/>
                  </a:moveTo>
                  <a:lnTo>
                    <a:pt x="5" y="104"/>
                  </a:lnTo>
                  <a:lnTo>
                    <a:pt x="11" y="112"/>
                  </a:lnTo>
                  <a:lnTo>
                    <a:pt x="16" y="120"/>
                  </a:lnTo>
                  <a:lnTo>
                    <a:pt x="22" y="127"/>
                  </a:lnTo>
                  <a:lnTo>
                    <a:pt x="35" y="143"/>
                  </a:lnTo>
                  <a:lnTo>
                    <a:pt x="50" y="156"/>
                  </a:lnTo>
                  <a:lnTo>
                    <a:pt x="67" y="168"/>
                  </a:lnTo>
                  <a:lnTo>
                    <a:pt x="84" y="178"/>
                  </a:lnTo>
                  <a:lnTo>
                    <a:pt x="103" y="187"/>
                  </a:lnTo>
                  <a:lnTo>
                    <a:pt x="123" y="196"/>
                  </a:lnTo>
                  <a:lnTo>
                    <a:pt x="144" y="202"/>
                  </a:lnTo>
                  <a:lnTo>
                    <a:pt x="165" y="207"/>
                  </a:lnTo>
                  <a:lnTo>
                    <a:pt x="188" y="209"/>
                  </a:lnTo>
                  <a:lnTo>
                    <a:pt x="210" y="210"/>
                  </a:lnTo>
                  <a:lnTo>
                    <a:pt x="222" y="210"/>
                  </a:lnTo>
                  <a:lnTo>
                    <a:pt x="234" y="209"/>
                  </a:lnTo>
                  <a:lnTo>
                    <a:pt x="246" y="208"/>
                  </a:lnTo>
                  <a:lnTo>
                    <a:pt x="257" y="206"/>
                  </a:lnTo>
                  <a:lnTo>
                    <a:pt x="269" y="204"/>
                  </a:lnTo>
                  <a:lnTo>
                    <a:pt x="281" y="201"/>
                  </a:lnTo>
                  <a:lnTo>
                    <a:pt x="294" y="198"/>
                  </a:lnTo>
                  <a:lnTo>
                    <a:pt x="306" y="193"/>
                  </a:lnTo>
                  <a:lnTo>
                    <a:pt x="326" y="185"/>
                  </a:lnTo>
                  <a:lnTo>
                    <a:pt x="344" y="175"/>
                  </a:lnTo>
                  <a:lnTo>
                    <a:pt x="360" y="165"/>
                  </a:lnTo>
                  <a:lnTo>
                    <a:pt x="374" y="154"/>
                  </a:lnTo>
                  <a:lnTo>
                    <a:pt x="385" y="143"/>
                  </a:lnTo>
                  <a:lnTo>
                    <a:pt x="395" y="130"/>
                  </a:lnTo>
                  <a:lnTo>
                    <a:pt x="403" y="117"/>
                  </a:lnTo>
                  <a:lnTo>
                    <a:pt x="409" y="104"/>
                  </a:lnTo>
                  <a:lnTo>
                    <a:pt x="412" y="91"/>
                  </a:lnTo>
                  <a:lnTo>
                    <a:pt x="414" y="77"/>
                  </a:lnTo>
                  <a:lnTo>
                    <a:pt x="414" y="63"/>
                  </a:lnTo>
                  <a:lnTo>
                    <a:pt x="413" y="50"/>
                  </a:lnTo>
                  <a:lnTo>
                    <a:pt x="409" y="37"/>
                  </a:lnTo>
                  <a:lnTo>
                    <a:pt x="405" y="25"/>
                  </a:lnTo>
                  <a:lnTo>
                    <a:pt x="397" y="12"/>
                  </a:lnTo>
                  <a:lnTo>
                    <a:pt x="390" y="0"/>
                  </a:lnTo>
                  <a:lnTo>
                    <a:pt x="387" y="12"/>
                  </a:lnTo>
                  <a:lnTo>
                    <a:pt x="382" y="25"/>
                  </a:lnTo>
                  <a:lnTo>
                    <a:pt x="377" y="36"/>
                  </a:lnTo>
                  <a:lnTo>
                    <a:pt x="371" y="46"/>
                  </a:lnTo>
                  <a:lnTo>
                    <a:pt x="364" y="56"/>
                  </a:lnTo>
                  <a:lnTo>
                    <a:pt x="356" y="65"/>
                  </a:lnTo>
                  <a:lnTo>
                    <a:pt x="347" y="74"/>
                  </a:lnTo>
                  <a:lnTo>
                    <a:pt x="336" y="83"/>
                  </a:lnTo>
                  <a:lnTo>
                    <a:pt x="326" y="91"/>
                  </a:lnTo>
                  <a:lnTo>
                    <a:pt x="315" y="98"/>
                  </a:lnTo>
                  <a:lnTo>
                    <a:pt x="303" y="104"/>
                  </a:lnTo>
                  <a:lnTo>
                    <a:pt x="291" y="110"/>
                  </a:lnTo>
                  <a:lnTo>
                    <a:pt x="277" y="115"/>
                  </a:lnTo>
                  <a:lnTo>
                    <a:pt x="264" y="119"/>
                  </a:lnTo>
                  <a:lnTo>
                    <a:pt x="250" y="123"/>
                  </a:lnTo>
                  <a:lnTo>
                    <a:pt x="236" y="127"/>
                  </a:lnTo>
                  <a:lnTo>
                    <a:pt x="220" y="129"/>
                  </a:lnTo>
                  <a:lnTo>
                    <a:pt x="206" y="131"/>
                  </a:lnTo>
                  <a:lnTo>
                    <a:pt x="191" y="133"/>
                  </a:lnTo>
                  <a:lnTo>
                    <a:pt x="175" y="134"/>
                  </a:lnTo>
                  <a:lnTo>
                    <a:pt x="160" y="134"/>
                  </a:lnTo>
                  <a:lnTo>
                    <a:pt x="145" y="134"/>
                  </a:lnTo>
                  <a:lnTo>
                    <a:pt x="130" y="133"/>
                  </a:lnTo>
                  <a:lnTo>
                    <a:pt x="114" y="131"/>
                  </a:lnTo>
                  <a:lnTo>
                    <a:pt x="99" y="129"/>
                  </a:lnTo>
                  <a:lnTo>
                    <a:pt x="84" y="126"/>
                  </a:lnTo>
                  <a:lnTo>
                    <a:pt x="70" y="123"/>
                  </a:lnTo>
                  <a:lnTo>
                    <a:pt x="54" y="118"/>
                  </a:lnTo>
                  <a:lnTo>
                    <a:pt x="40" y="114"/>
                  </a:lnTo>
                  <a:lnTo>
                    <a:pt x="27" y="108"/>
                  </a:lnTo>
                  <a:lnTo>
                    <a:pt x="14" y="102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1" name="Freeform 200"/>
            <p:cNvSpPr>
              <a:spLocks/>
            </p:cNvSpPr>
            <p:nvPr/>
          </p:nvSpPr>
          <p:spPr bwMode="auto">
            <a:xfrm>
              <a:off x="2562226" y="449263"/>
              <a:ext cx="33338" cy="50800"/>
            </a:xfrm>
            <a:custGeom>
              <a:avLst/>
              <a:gdLst>
                <a:gd name="T0" fmla="*/ 2147483647 w 318"/>
                <a:gd name="T1" fmla="*/ 2147483647 h 484"/>
                <a:gd name="T2" fmla="*/ 2147483647 w 318"/>
                <a:gd name="T3" fmla="*/ 2147483647 h 484"/>
                <a:gd name="T4" fmla="*/ 2147483647 w 318"/>
                <a:gd name="T5" fmla="*/ 2147483647 h 484"/>
                <a:gd name="T6" fmla="*/ 2147483647 w 318"/>
                <a:gd name="T7" fmla="*/ 2147483647 h 484"/>
                <a:gd name="T8" fmla="*/ 2147483647 w 318"/>
                <a:gd name="T9" fmla="*/ 2147483647 h 484"/>
                <a:gd name="T10" fmla="*/ 2147483647 w 318"/>
                <a:gd name="T11" fmla="*/ 2147483647 h 484"/>
                <a:gd name="T12" fmla="*/ 2147483647 w 318"/>
                <a:gd name="T13" fmla="*/ 2147483647 h 484"/>
                <a:gd name="T14" fmla="*/ 2147483647 w 318"/>
                <a:gd name="T15" fmla="*/ 2147483647 h 484"/>
                <a:gd name="T16" fmla="*/ 0 w 318"/>
                <a:gd name="T17" fmla="*/ 2147483647 h 484"/>
                <a:gd name="T18" fmla="*/ 2147483647 w 318"/>
                <a:gd name="T19" fmla="*/ 2147483647 h 484"/>
                <a:gd name="T20" fmla="*/ 2147483647 w 318"/>
                <a:gd name="T21" fmla="*/ 2147483647 h 484"/>
                <a:gd name="T22" fmla="*/ 2147483647 w 318"/>
                <a:gd name="T23" fmla="*/ 2147483647 h 484"/>
                <a:gd name="T24" fmla="*/ 2147483647 w 318"/>
                <a:gd name="T25" fmla="*/ 2147483647 h 484"/>
                <a:gd name="T26" fmla="*/ 2147483647 w 318"/>
                <a:gd name="T27" fmla="*/ 2147483647 h 484"/>
                <a:gd name="T28" fmla="*/ 2147483647 w 318"/>
                <a:gd name="T29" fmla="*/ 2147483647 h 484"/>
                <a:gd name="T30" fmla="*/ 2147483647 w 318"/>
                <a:gd name="T31" fmla="*/ 2147483647 h 484"/>
                <a:gd name="T32" fmla="*/ 2147483647 w 318"/>
                <a:gd name="T33" fmla="*/ 2147483647 h 484"/>
                <a:gd name="T34" fmla="*/ 2147483647 w 318"/>
                <a:gd name="T35" fmla="*/ 0 h 484"/>
                <a:gd name="T36" fmla="*/ 2147483647 w 318"/>
                <a:gd name="T37" fmla="*/ 2147483647 h 484"/>
                <a:gd name="T38" fmla="*/ 2147483647 w 318"/>
                <a:gd name="T39" fmla="*/ 2147483647 h 484"/>
                <a:gd name="T40" fmla="*/ 2147483647 w 318"/>
                <a:gd name="T41" fmla="*/ 2147483647 h 484"/>
                <a:gd name="T42" fmla="*/ 2147483647 w 318"/>
                <a:gd name="T43" fmla="*/ 2147483647 h 484"/>
                <a:gd name="T44" fmla="*/ 2147483647 w 318"/>
                <a:gd name="T45" fmla="*/ 2147483647 h 484"/>
                <a:gd name="T46" fmla="*/ 2147483647 w 318"/>
                <a:gd name="T47" fmla="*/ 2147483647 h 484"/>
                <a:gd name="T48" fmla="*/ 2147483647 w 318"/>
                <a:gd name="T49" fmla="*/ 2147483647 h 484"/>
                <a:gd name="T50" fmla="*/ 2147483647 w 318"/>
                <a:gd name="T51" fmla="*/ 2147483647 h 484"/>
                <a:gd name="T52" fmla="*/ 2147483647 w 318"/>
                <a:gd name="T53" fmla="*/ 2147483647 h 484"/>
                <a:gd name="T54" fmla="*/ 2147483647 w 318"/>
                <a:gd name="T55" fmla="*/ 2147483647 h 484"/>
                <a:gd name="T56" fmla="*/ 2147483647 w 318"/>
                <a:gd name="T57" fmla="*/ 2147483647 h 484"/>
                <a:gd name="T58" fmla="*/ 2147483647 w 318"/>
                <a:gd name="T59" fmla="*/ 2147483647 h 484"/>
                <a:gd name="T60" fmla="*/ 2147483647 w 318"/>
                <a:gd name="T61" fmla="*/ 2147483647 h 484"/>
                <a:gd name="T62" fmla="*/ 2147483647 w 318"/>
                <a:gd name="T63" fmla="*/ 2147483647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18"/>
                <a:gd name="T97" fmla="*/ 0 h 484"/>
                <a:gd name="T98" fmla="*/ 318 w 318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18" h="484">
                  <a:moveTo>
                    <a:pt x="138" y="484"/>
                  </a:moveTo>
                  <a:lnTo>
                    <a:pt x="121" y="482"/>
                  </a:lnTo>
                  <a:lnTo>
                    <a:pt x="104" y="478"/>
                  </a:lnTo>
                  <a:lnTo>
                    <a:pt x="90" y="471"/>
                  </a:lnTo>
                  <a:lnTo>
                    <a:pt x="77" y="463"/>
                  </a:lnTo>
                  <a:lnTo>
                    <a:pt x="65" y="454"/>
                  </a:lnTo>
                  <a:lnTo>
                    <a:pt x="53" y="443"/>
                  </a:lnTo>
                  <a:lnTo>
                    <a:pt x="43" y="431"/>
                  </a:lnTo>
                  <a:lnTo>
                    <a:pt x="34" y="418"/>
                  </a:lnTo>
                  <a:lnTo>
                    <a:pt x="26" y="403"/>
                  </a:lnTo>
                  <a:lnTo>
                    <a:pt x="20" y="387"/>
                  </a:lnTo>
                  <a:lnTo>
                    <a:pt x="14" y="371"/>
                  </a:lnTo>
                  <a:lnTo>
                    <a:pt x="9" y="353"/>
                  </a:lnTo>
                  <a:lnTo>
                    <a:pt x="5" y="335"/>
                  </a:lnTo>
                  <a:lnTo>
                    <a:pt x="3" y="316"/>
                  </a:lnTo>
                  <a:lnTo>
                    <a:pt x="1" y="297"/>
                  </a:lnTo>
                  <a:lnTo>
                    <a:pt x="0" y="277"/>
                  </a:lnTo>
                  <a:lnTo>
                    <a:pt x="0" y="258"/>
                  </a:lnTo>
                  <a:lnTo>
                    <a:pt x="1" y="238"/>
                  </a:lnTo>
                  <a:lnTo>
                    <a:pt x="3" y="218"/>
                  </a:lnTo>
                  <a:lnTo>
                    <a:pt x="6" y="199"/>
                  </a:lnTo>
                  <a:lnTo>
                    <a:pt x="9" y="179"/>
                  </a:lnTo>
                  <a:lnTo>
                    <a:pt x="14" y="161"/>
                  </a:lnTo>
                  <a:lnTo>
                    <a:pt x="19" y="143"/>
                  </a:lnTo>
                  <a:lnTo>
                    <a:pt x="25" y="125"/>
                  </a:lnTo>
                  <a:lnTo>
                    <a:pt x="32" y="108"/>
                  </a:lnTo>
                  <a:lnTo>
                    <a:pt x="39" y="92"/>
                  </a:lnTo>
                  <a:lnTo>
                    <a:pt x="48" y="78"/>
                  </a:lnTo>
                  <a:lnTo>
                    <a:pt x="58" y="63"/>
                  </a:lnTo>
                  <a:lnTo>
                    <a:pt x="68" y="51"/>
                  </a:lnTo>
                  <a:lnTo>
                    <a:pt x="78" y="40"/>
                  </a:lnTo>
                  <a:lnTo>
                    <a:pt x="89" y="30"/>
                  </a:lnTo>
                  <a:lnTo>
                    <a:pt x="101" y="22"/>
                  </a:lnTo>
                  <a:lnTo>
                    <a:pt x="125" y="10"/>
                  </a:lnTo>
                  <a:lnTo>
                    <a:pt x="147" y="3"/>
                  </a:lnTo>
                  <a:lnTo>
                    <a:pt x="168" y="0"/>
                  </a:lnTo>
                  <a:lnTo>
                    <a:pt x="188" y="0"/>
                  </a:lnTo>
                  <a:lnTo>
                    <a:pt x="206" y="4"/>
                  </a:lnTo>
                  <a:lnTo>
                    <a:pt x="224" y="11"/>
                  </a:lnTo>
                  <a:lnTo>
                    <a:pt x="239" y="22"/>
                  </a:lnTo>
                  <a:lnTo>
                    <a:pt x="253" y="34"/>
                  </a:lnTo>
                  <a:lnTo>
                    <a:pt x="266" y="49"/>
                  </a:lnTo>
                  <a:lnTo>
                    <a:pt x="277" y="66"/>
                  </a:lnTo>
                  <a:lnTo>
                    <a:pt x="288" y="86"/>
                  </a:lnTo>
                  <a:lnTo>
                    <a:pt x="297" y="107"/>
                  </a:lnTo>
                  <a:lnTo>
                    <a:pt x="304" y="130"/>
                  </a:lnTo>
                  <a:lnTo>
                    <a:pt x="310" y="153"/>
                  </a:lnTo>
                  <a:lnTo>
                    <a:pt x="314" y="177"/>
                  </a:lnTo>
                  <a:lnTo>
                    <a:pt x="317" y="203"/>
                  </a:lnTo>
                  <a:lnTo>
                    <a:pt x="318" y="228"/>
                  </a:lnTo>
                  <a:lnTo>
                    <a:pt x="318" y="255"/>
                  </a:lnTo>
                  <a:lnTo>
                    <a:pt x="316" y="280"/>
                  </a:lnTo>
                  <a:lnTo>
                    <a:pt x="312" y="306"/>
                  </a:lnTo>
                  <a:lnTo>
                    <a:pt x="307" y="330"/>
                  </a:lnTo>
                  <a:lnTo>
                    <a:pt x="300" y="353"/>
                  </a:lnTo>
                  <a:lnTo>
                    <a:pt x="292" y="376"/>
                  </a:lnTo>
                  <a:lnTo>
                    <a:pt x="282" y="397"/>
                  </a:lnTo>
                  <a:lnTo>
                    <a:pt x="270" y="417"/>
                  </a:lnTo>
                  <a:lnTo>
                    <a:pt x="256" y="434"/>
                  </a:lnTo>
                  <a:lnTo>
                    <a:pt x="241" y="449"/>
                  </a:lnTo>
                  <a:lnTo>
                    <a:pt x="224" y="462"/>
                  </a:lnTo>
                  <a:lnTo>
                    <a:pt x="205" y="471"/>
                  </a:lnTo>
                  <a:lnTo>
                    <a:pt x="185" y="479"/>
                  </a:lnTo>
                  <a:lnTo>
                    <a:pt x="162" y="483"/>
                  </a:lnTo>
                  <a:lnTo>
                    <a:pt x="138" y="484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2" name="Freeform 201"/>
            <p:cNvSpPr>
              <a:spLocks/>
            </p:cNvSpPr>
            <p:nvPr/>
          </p:nvSpPr>
          <p:spPr bwMode="auto">
            <a:xfrm>
              <a:off x="2562226" y="450850"/>
              <a:ext cx="33338" cy="49213"/>
            </a:xfrm>
            <a:custGeom>
              <a:avLst/>
              <a:gdLst>
                <a:gd name="T0" fmla="*/ 2147483647 w 318"/>
                <a:gd name="T1" fmla="*/ 2147483647 h 479"/>
                <a:gd name="T2" fmla="*/ 2147483647 w 318"/>
                <a:gd name="T3" fmla="*/ 2147483647 h 479"/>
                <a:gd name="T4" fmla="*/ 2147483647 w 318"/>
                <a:gd name="T5" fmla="*/ 2147483647 h 479"/>
                <a:gd name="T6" fmla="*/ 2147483647 w 318"/>
                <a:gd name="T7" fmla="*/ 2147483647 h 479"/>
                <a:gd name="T8" fmla="*/ 2147483647 w 318"/>
                <a:gd name="T9" fmla="*/ 2147483647 h 479"/>
                <a:gd name="T10" fmla="*/ 2147483647 w 318"/>
                <a:gd name="T11" fmla="*/ 2147483647 h 479"/>
                <a:gd name="T12" fmla="*/ 2147483647 w 318"/>
                <a:gd name="T13" fmla="*/ 2147483647 h 479"/>
                <a:gd name="T14" fmla="*/ 2147483647 w 318"/>
                <a:gd name="T15" fmla="*/ 2147483647 h 479"/>
                <a:gd name="T16" fmla="*/ 2147483647 w 318"/>
                <a:gd name="T17" fmla="*/ 2147483647 h 479"/>
                <a:gd name="T18" fmla="*/ 2147483647 w 318"/>
                <a:gd name="T19" fmla="*/ 2147483647 h 479"/>
                <a:gd name="T20" fmla="*/ 2147483647 w 318"/>
                <a:gd name="T21" fmla="*/ 2147483647 h 479"/>
                <a:gd name="T22" fmla="*/ 2147483647 w 318"/>
                <a:gd name="T23" fmla="*/ 2147483647 h 479"/>
                <a:gd name="T24" fmla="*/ 2147483647 w 318"/>
                <a:gd name="T25" fmla="*/ 2147483647 h 479"/>
                <a:gd name="T26" fmla="*/ 2147483647 w 318"/>
                <a:gd name="T27" fmla="*/ 2147483647 h 479"/>
                <a:gd name="T28" fmla="*/ 2147483647 w 318"/>
                <a:gd name="T29" fmla="*/ 2147483647 h 479"/>
                <a:gd name="T30" fmla="*/ 2147483647 w 318"/>
                <a:gd name="T31" fmla="*/ 2147483647 h 479"/>
                <a:gd name="T32" fmla="*/ 2147483647 w 318"/>
                <a:gd name="T33" fmla="*/ 2147483647 h 479"/>
                <a:gd name="T34" fmla="*/ 2147483647 w 318"/>
                <a:gd name="T35" fmla="*/ 2147483647 h 479"/>
                <a:gd name="T36" fmla="*/ 2147483647 w 318"/>
                <a:gd name="T37" fmla="*/ 2147483647 h 479"/>
                <a:gd name="T38" fmla="*/ 2147483647 w 318"/>
                <a:gd name="T39" fmla="*/ 2147483647 h 479"/>
                <a:gd name="T40" fmla="*/ 2147483647 w 318"/>
                <a:gd name="T41" fmla="*/ 2147483647 h 479"/>
                <a:gd name="T42" fmla="*/ 2147483647 w 318"/>
                <a:gd name="T43" fmla="*/ 2147483647 h 479"/>
                <a:gd name="T44" fmla="*/ 2147483647 w 318"/>
                <a:gd name="T45" fmla="*/ 2147483647 h 479"/>
                <a:gd name="T46" fmla="*/ 2147483647 w 318"/>
                <a:gd name="T47" fmla="*/ 2147483647 h 479"/>
                <a:gd name="T48" fmla="*/ 2147483647 w 318"/>
                <a:gd name="T49" fmla="*/ 2147483647 h 479"/>
                <a:gd name="T50" fmla="*/ 2147483647 w 318"/>
                <a:gd name="T51" fmla="*/ 2147483647 h 479"/>
                <a:gd name="T52" fmla="*/ 2147483647 w 318"/>
                <a:gd name="T53" fmla="*/ 2147483647 h 479"/>
                <a:gd name="T54" fmla="*/ 2147483647 w 318"/>
                <a:gd name="T55" fmla="*/ 2147483647 h 479"/>
                <a:gd name="T56" fmla="*/ 2147483647 w 318"/>
                <a:gd name="T57" fmla="*/ 2147483647 h 479"/>
                <a:gd name="T58" fmla="*/ 2147483647 w 318"/>
                <a:gd name="T59" fmla="*/ 2147483647 h 479"/>
                <a:gd name="T60" fmla="*/ 2147483647 w 318"/>
                <a:gd name="T61" fmla="*/ 2147483647 h 479"/>
                <a:gd name="T62" fmla="*/ 2147483647 w 318"/>
                <a:gd name="T63" fmla="*/ 2147483647 h 479"/>
                <a:gd name="T64" fmla="*/ 2147483647 w 318"/>
                <a:gd name="T65" fmla="*/ 2147483647 h 479"/>
                <a:gd name="T66" fmla="*/ 2147483647 w 318"/>
                <a:gd name="T67" fmla="*/ 2147483647 h 479"/>
                <a:gd name="T68" fmla="*/ 2147483647 w 318"/>
                <a:gd name="T69" fmla="*/ 2147483647 h 479"/>
                <a:gd name="T70" fmla="*/ 2147483647 w 318"/>
                <a:gd name="T71" fmla="*/ 2147483647 h 479"/>
                <a:gd name="T72" fmla="*/ 2147483647 w 318"/>
                <a:gd name="T73" fmla="*/ 2147483647 h 479"/>
                <a:gd name="T74" fmla="*/ 2147483647 w 318"/>
                <a:gd name="T75" fmla="*/ 2147483647 h 479"/>
                <a:gd name="T76" fmla="*/ 2147483647 w 318"/>
                <a:gd name="T77" fmla="*/ 2147483647 h 479"/>
                <a:gd name="T78" fmla="*/ 2147483647 w 318"/>
                <a:gd name="T79" fmla="*/ 2147483647 h 479"/>
                <a:gd name="T80" fmla="*/ 2147483647 w 318"/>
                <a:gd name="T81" fmla="*/ 2147483647 h 479"/>
                <a:gd name="T82" fmla="*/ 2147483647 w 318"/>
                <a:gd name="T83" fmla="*/ 2147483647 h 479"/>
                <a:gd name="T84" fmla="*/ 2147483647 w 318"/>
                <a:gd name="T85" fmla="*/ 2147483647 h 479"/>
                <a:gd name="T86" fmla="*/ 2147483647 w 318"/>
                <a:gd name="T87" fmla="*/ 2147483647 h 479"/>
                <a:gd name="T88" fmla="*/ 2147483647 w 318"/>
                <a:gd name="T89" fmla="*/ 2147483647 h 479"/>
                <a:gd name="T90" fmla="*/ 2147483647 w 318"/>
                <a:gd name="T91" fmla="*/ 2147483647 h 479"/>
                <a:gd name="T92" fmla="*/ 2147483647 w 318"/>
                <a:gd name="T93" fmla="*/ 2147483647 h 479"/>
                <a:gd name="T94" fmla="*/ 2147483647 w 318"/>
                <a:gd name="T95" fmla="*/ 2147483647 h 479"/>
                <a:gd name="T96" fmla="*/ 2147483647 w 318"/>
                <a:gd name="T97" fmla="*/ 2147483647 h 479"/>
                <a:gd name="T98" fmla="*/ 2147483647 w 318"/>
                <a:gd name="T99" fmla="*/ 2147483647 h 479"/>
                <a:gd name="T100" fmla="*/ 2147483647 w 318"/>
                <a:gd name="T101" fmla="*/ 2147483647 h 4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18"/>
                <a:gd name="T154" fmla="*/ 0 h 479"/>
                <a:gd name="T155" fmla="*/ 318 w 318"/>
                <a:gd name="T156" fmla="*/ 479 h 47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18" h="479">
                  <a:moveTo>
                    <a:pt x="209" y="0"/>
                  </a:moveTo>
                  <a:lnTo>
                    <a:pt x="217" y="14"/>
                  </a:lnTo>
                  <a:lnTo>
                    <a:pt x="226" y="26"/>
                  </a:lnTo>
                  <a:lnTo>
                    <a:pt x="232" y="39"/>
                  </a:lnTo>
                  <a:lnTo>
                    <a:pt x="238" y="52"/>
                  </a:lnTo>
                  <a:lnTo>
                    <a:pt x="244" y="65"/>
                  </a:lnTo>
                  <a:lnTo>
                    <a:pt x="249" y="79"/>
                  </a:lnTo>
                  <a:lnTo>
                    <a:pt x="253" y="92"/>
                  </a:lnTo>
                  <a:lnTo>
                    <a:pt x="256" y="105"/>
                  </a:lnTo>
                  <a:lnTo>
                    <a:pt x="259" y="118"/>
                  </a:lnTo>
                  <a:lnTo>
                    <a:pt x="262" y="132"/>
                  </a:lnTo>
                  <a:lnTo>
                    <a:pt x="264" y="145"/>
                  </a:lnTo>
                  <a:lnTo>
                    <a:pt x="265" y="158"/>
                  </a:lnTo>
                  <a:lnTo>
                    <a:pt x="266" y="171"/>
                  </a:lnTo>
                  <a:lnTo>
                    <a:pt x="266" y="184"/>
                  </a:lnTo>
                  <a:lnTo>
                    <a:pt x="265" y="197"/>
                  </a:lnTo>
                  <a:lnTo>
                    <a:pt x="264" y="209"/>
                  </a:lnTo>
                  <a:lnTo>
                    <a:pt x="263" y="221"/>
                  </a:lnTo>
                  <a:lnTo>
                    <a:pt x="261" y="233"/>
                  </a:lnTo>
                  <a:lnTo>
                    <a:pt x="258" y="245"/>
                  </a:lnTo>
                  <a:lnTo>
                    <a:pt x="255" y="256"/>
                  </a:lnTo>
                  <a:lnTo>
                    <a:pt x="251" y="267"/>
                  </a:lnTo>
                  <a:lnTo>
                    <a:pt x="247" y="277"/>
                  </a:lnTo>
                  <a:lnTo>
                    <a:pt x="242" y="287"/>
                  </a:lnTo>
                  <a:lnTo>
                    <a:pt x="237" y="298"/>
                  </a:lnTo>
                  <a:lnTo>
                    <a:pt x="231" y="307"/>
                  </a:lnTo>
                  <a:lnTo>
                    <a:pt x="225" y="315"/>
                  </a:lnTo>
                  <a:lnTo>
                    <a:pt x="217" y="324"/>
                  </a:lnTo>
                  <a:lnTo>
                    <a:pt x="210" y="331"/>
                  </a:lnTo>
                  <a:lnTo>
                    <a:pt x="203" y="338"/>
                  </a:lnTo>
                  <a:lnTo>
                    <a:pt x="194" y="344"/>
                  </a:lnTo>
                  <a:lnTo>
                    <a:pt x="186" y="350"/>
                  </a:lnTo>
                  <a:lnTo>
                    <a:pt x="177" y="356"/>
                  </a:lnTo>
                  <a:lnTo>
                    <a:pt x="159" y="361"/>
                  </a:lnTo>
                  <a:lnTo>
                    <a:pt x="142" y="364"/>
                  </a:lnTo>
                  <a:lnTo>
                    <a:pt x="127" y="366"/>
                  </a:lnTo>
                  <a:lnTo>
                    <a:pt x="113" y="366"/>
                  </a:lnTo>
                  <a:lnTo>
                    <a:pt x="99" y="364"/>
                  </a:lnTo>
                  <a:lnTo>
                    <a:pt x="87" y="361"/>
                  </a:lnTo>
                  <a:lnTo>
                    <a:pt x="75" y="356"/>
                  </a:lnTo>
                  <a:lnTo>
                    <a:pt x="65" y="350"/>
                  </a:lnTo>
                  <a:lnTo>
                    <a:pt x="55" y="343"/>
                  </a:lnTo>
                  <a:lnTo>
                    <a:pt x="44" y="334"/>
                  </a:lnTo>
                  <a:lnTo>
                    <a:pt x="36" y="325"/>
                  </a:lnTo>
                  <a:lnTo>
                    <a:pt x="28" y="314"/>
                  </a:lnTo>
                  <a:lnTo>
                    <a:pt x="20" y="303"/>
                  </a:lnTo>
                  <a:lnTo>
                    <a:pt x="13" y="289"/>
                  </a:lnTo>
                  <a:lnTo>
                    <a:pt x="6" y="276"/>
                  </a:lnTo>
                  <a:lnTo>
                    <a:pt x="0" y="262"/>
                  </a:lnTo>
                  <a:lnTo>
                    <a:pt x="1" y="282"/>
                  </a:lnTo>
                  <a:lnTo>
                    <a:pt x="2" y="303"/>
                  </a:lnTo>
                  <a:lnTo>
                    <a:pt x="4" y="322"/>
                  </a:lnTo>
                  <a:lnTo>
                    <a:pt x="8" y="341"/>
                  </a:lnTo>
                  <a:lnTo>
                    <a:pt x="12" y="360"/>
                  </a:lnTo>
                  <a:lnTo>
                    <a:pt x="18" y="377"/>
                  </a:lnTo>
                  <a:lnTo>
                    <a:pt x="24" y="393"/>
                  </a:lnTo>
                  <a:lnTo>
                    <a:pt x="32" y="408"/>
                  </a:lnTo>
                  <a:lnTo>
                    <a:pt x="41" y="423"/>
                  </a:lnTo>
                  <a:lnTo>
                    <a:pt x="51" y="436"/>
                  </a:lnTo>
                  <a:lnTo>
                    <a:pt x="57" y="442"/>
                  </a:lnTo>
                  <a:lnTo>
                    <a:pt x="63" y="447"/>
                  </a:lnTo>
                  <a:lnTo>
                    <a:pt x="69" y="453"/>
                  </a:lnTo>
                  <a:lnTo>
                    <a:pt x="75" y="457"/>
                  </a:lnTo>
                  <a:lnTo>
                    <a:pt x="82" y="461"/>
                  </a:lnTo>
                  <a:lnTo>
                    <a:pt x="89" y="465"/>
                  </a:lnTo>
                  <a:lnTo>
                    <a:pt x="96" y="470"/>
                  </a:lnTo>
                  <a:lnTo>
                    <a:pt x="104" y="472"/>
                  </a:lnTo>
                  <a:lnTo>
                    <a:pt x="112" y="475"/>
                  </a:lnTo>
                  <a:lnTo>
                    <a:pt x="120" y="477"/>
                  </a:lnTo>
                  <a:lnTo>
                    <a:pt x="129" y="478"/>
                  </a:lnTo>
                  <a:lnTo>
                    <a:pt x="138" y="479"/>
                  </a:lnTo>
                  <a:lnTo>
                    <a:pt x="158" y="479"/>
                  </a:lnTo>
                  <a:lnTo>
                    <a:pt x="178" y="476"/>
                  </a:lnTo>
                  <a:lnTo>
                    <a:pt x="195" y="471"/>
                  </a:lnTo>
                  <a:lnTo>
                    <a:pt x="212" y="463"/>
                  </a:lnTo>
                  <a:lnTo>
                    <a:pt x="228" y="454"/>
                  </a:lnTo>
                  <a:lnTo>
                    <a:pt x="242" y="444"/>
                  </a:lnTo>
                  <a:lnTo>
                    <a:pt x="254" y="431"/>
                  </a:lnTo>
                  <a:lnTo>
                    <a:pt x="266" y="417"/>
                  </a:lnTo>
                  <a:lnTo>
                    <a:pt x="276" y="401"/>
                  </a:lnTo>
                  <a:lnTo>
                    <a:pt x="286" y="384"/>
                  </a:lnTo>
                  <a:lnTo>
                    <a:pt x="294" y="367"/>
                  </a:lnTo>
                  <a:lnTo>
                    <a:pt x="301" y="347"/>
                  </a:lnTo>
                  <a:lnTo>
                    <a:pt x="306" y="328"/>
                  </a:lnTo>
                  <a:lnTo>
                    <a:pt x="311" y="308"/>
                  </a:lnTo>
                  <a:lnTo>
                    <a:pt x="314" y="286"/>
                  </a:lnTo>
                  <a:lnTo>
                    <a:pt x="317" y="265"/>
                  </a:lnTo>
                  <a:lnTo>
                    <a:pt x="318" y="244"/>
                  </a:lnTo>
                  <a:lnTo>
                    <a:pt x="318" y="222"/>
                  </a:lnTo>
                  <a:lnTo>
                    <a:pt x="317" y="201"/>
                  </a:lnTo>
                  <a:lnTo>
                    <a:pt x="315" y="179"/>
                  </a:lnTo>
                  <a:lnTo>
                    <a:pt x="312" y="159"/>
                  </a:lnTo>
                  <a:lnTo>
                    <a:pt x="307" y="139"/>
                  </a:lnTo>
                  <a:lnTo>
                    <a:pt x="302" y="119"/>
                  </a:lnTo>
                  <a:lnTo>
                    <a:pt x="296" y="100"/>
                  </a:lnTo>
                  <a:lnTo>
                    <a:pt x="289" y="83"/>
                  </a:lnTo>
                  <a:lnTo>
                    <a:pt x="281" y="66"/>
                  </a:lnTo>
                  <a:lnTo>
                    <a:pt x="271" y="51"/>
                  </a:lnTo>
                  <a:lnTo>
                    <a:pt x="260" y="38"/>
                  </a:lnTo>
                  <a:lnTo>
                    <a:pt x="249" y="26"/>
                  </a:lnTo>
                  <a:lnTo>
                    <a:pt x="237" y="16"/>
                  </a:lnTo>
                  <a:lnTo>
                    <a:pt x="224" y="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3" name="Freeform 202"/>
            <p:cNvSpPr>
              <a:spLocks/>
            </p:cNvSpPr>
            <p:nvPr/>
          </p:nvSpPr>
          <p:spPr bwMode="auto">
            <a:xfrm>
              <a:off x="2551113" y="409575"/>
              <a:ext cx="20638" cy="146050"/>
            </a:xfrm>
            <a:custGeom>
              <a:avLst/>
              <a:gdLst>
                <a:gd name="T0" fmla="*/ 2147483647 w 189"/>
                <a:gd name="T1" fmla="*/ 2147483647 h 1381"/>
                <a:gd name="T2" fmla="*/ 0 w 189"/>
                <a:gd name="T3" fmla="*/ 2147483647 h 1381"/>
                <a:gd name="T4" fmla="*/ 2147483647 w 189"/>
                <a:gd name="T5" fmla="*/ 2147483647 h 1381"/>
                <a:gd name="T6" fmla="*/ 2147483647 w 189"/>
                <a:gd name="T7" fmla="*/ 2147483647 h 1381"/>
                <a:gd name="T8" fmla="*/ 2147483647 w 189"/>
                <a:gd name="T9" fmla="*/ 2147483647 h 1381"/>
                <a:gd name="T10" fmla="*/ 2147483647 w 189"/>
                <a:gd name="T11" fmla="*/ 2147483647 h 1381"/>
                <a:gd name="T12" fmla="*/ 2147483647 w 189"/>
                <a:gd name="T13" fmla="*/ 2147483647 h 1381"/>
                <a:gd name="T14" fmla="*/ 2147483647 w 189"/>
                <a:gd name="T15" fmla="*/ 2147483647 h 1381"/>
                <a:gd name="T16" fmla="*/ 2147483647 w 189"/>
                <a:gd name="T17" fmla="*/ 2147483647 h 1381"/>
                <a:gd name="T18" fmla="*/ 2147483647 w 189"/>
                <a:gd name="T19" fmla="*/ 2147483647 h 1381"/>
                <a:gd name="T20" fmla="*/ 2147483647 w 189"/>
                <a:gd name="T21" fmla="*/ 2147483647 h 1381"/>
                <a:gd name="T22" fmla="*/ 2147483647 w 189"/>
                <a:gd name="T23" fmla="*/ 2147483647 h 1381"/>
                <a:gd name="T24" fmla="*/ 2147483647 w 189"/>
                <a:gd name="T25" fmla="*/ 0 h 1381"/>
                <a:gd name="T26" fmla="*/ 2147483647 w 189"/>
                <a:gd name="T27" fmla="*/ 0 h 1381"/>
                <a:gd name="T28" fmla="*/ 2147483647 w 189"/>
                <a:gd name="T29" fmla="*/ 2147483647 h 1381"/>
                <a:gd name="T30" fmla="*/ 2147483647 w 189"/>
                <a:gd name="T31" fmla="*/ 2147483647 h 1381"/>
                <a:gd name="T32" fmla="*/ 2147483647 w 189"/>
                <a:gd name="T33" fmla="*/ 2147483647 h 1381"/>
                <a:gd name="T34" fmla="*/ 2147483647 w 189"/>
                <a:gd name="T35" fmla="*/ 2147483647 h 1381"/>
                <a:gd name="T36" fmla="*/ 2147483647 w 189"/>
                <a:gd name="T37" fmla="*/ 2147483647 h 1381"/>
                <a:gd name="T38" fmla="*/ 2147483647 w 189"/>
                <a:gd name="T39" fmla="*/ 2147483647 h 1381"/>
                <a:gd name="T40" fmla="*/ 2147483647 w 189"/>
                <a:gd name="T41" fmla="*/ 2147483647 h 1381"/>
                <a:gd name="T42" fmla="*/ 2147483647 w 189"/>
                <a:gd name="T43" fmla="*/ 2147483647 h 1381"/>
                <a:gd name="T44" fmla="*/ 2147483647 w 189"/>
                <a:gd name="T45" fmla="*/ 2147483647 h 1381"/>
                <a:gd name="T46" fmla="*/ 2147483647 w 189"/>
                <a:gd name="T47" fmla="*/ 2147483647 h 13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9"/>
                <a:gd name="T73" fmla="*/ 0 h 1381"/>
                <a:gd name="T74" fmla="*/ 189 w 189"/>
                <a:gd name="T75" fmla="*/ 1381 h 13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9" h="1381">
                  <a:moveTo>
                    <a:pt x="55" y="57"/>
                  </a:moveTo>
                  <a:lnTo>
                    <a:pt x="0" y="1363"/>
                  </a:lnTo>
                  <a:lnTo>
                    <a:pt x="109" y="1381"/>
                  </a:lnTo>
                  <a:lnTo>
                    <a:pt x="189" y="68"/>
                  </a:lnTo>
                  <a:lnTo>
                    <a:pt x="184" y="62"/>
                  </a:lnTo>
                  <a:lnTo>
                    <a:pt x="172" y="47"/>
                  </a:lnTo>
                  <a:lnTo>
                    <a:pt x="163" y="38"/>
                  </a:lnTo>
                  <a:lnTo>
                    <a:pt x="154" y="29"/>
                  </a:lnTo>
                  <a:lnTo>
                    <a:pt x="143" y="20"/>
                  </a:lnTo>
                  <a:lnTo>
                    <a:pt x="132" y="12"/>
                  </a:lnTo>
                  <a:lnTo>
                    <a:pt x="120" y="6"/>
                  </a:lnTo>
                  <a:lnTo>
                    <a:pt x="109" y="2"/>
                  </a:lnTo>
                  <a:lnTo>
                    <a:pt x="104" y="0"/>
                  </a:lnTo>
                  <a:lnTo>
                    <a:pt x="98" y="0"/>
                  </a:lnTo>
                  <a:lnTo>
                    <a:pt x="92" y="1"/>
                  </a:lnTo>
                  <a:lnTo>
                    <a:pt x="87" y="2"/>
                  </a:lnTo>
                  <a:lnTo>
                    <a:pt x="82" y="5"/>
                  </a:lnTo>
                  <a:lnTo>
                    <a:pt x="77" y="8"/>
                  </a:lnTo>
                  <a:lnTo>
                    <a:pt x="72" y="13"/>
                  </a:lnTo>
                  <a:lnTo>
                    <a:pt x="68" y="19"/>
                  </a:lnTo>
                  <a:lnTo>
                    <a:pt x="64" y="26"/>
                  </a:lnTo>
                  <a:lnTo>
                    <a:pt x="61" y="34"/>
                  </a:lnTo>
                  <a:lnTo>
                    <a:pt x="58" y="44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rgbClr val="7368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4" name="Freeform 203"/>
            <p:cNvSpPr>
              <a:spLocks/>
            </p:cNvSpPr>
            <p:nvPr/>
          </p:nvSpPr>
          <p:spPr bwMode="auto">
            <a:xfrm>
              <a:off x="2474913" y="500063"/>
              <a:ext cx="198438" cy="38100"/>
            </a:xfrm>
            <a:custGeom>
              <a:avLst/>
              <a:gdLst>
                <a:gd name="T0" fmla="*/ 2147483647 w 1880"/>
                <a:gd name="T1" fmla="*/ 2147483647 h 348"/>
                <a:gd name="T2" fmla="*/ 2147483647 w 1880"/>
                <a:gd name="T3" fmla="*/ 0 h 348"/>
                <a:gd name="T4" fmla="*/ 2147483647 w 1880"/>
                <a:gd name="T5" fmla="*/ 2147483647 h 348"/>
                <a:gd name="T6" fmla="*/ 0 w 1880"/>
                <a:gd name="T7" fmla="*/ 2147483647 h 348"/>
                <a:gd name="T8" fmla="*/ 2147483647 w 1880"/>
                <a:gd name="T9" fmla="*/ 2147483647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80"/>
                <a:gd name="T16" fmla="*/ 0 h 348"/>
                <a:gd name="T17" fmla="*/ 1880 w 1880"/>
                <a:gd name="T18" fmla="*/ 348 h 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80" h="348">
                  <a:moveTo>
                    <a:pt x="27" y="165"/>
                  </a:moveTo>
                  <a:lnTo>
                    <a:pt x="1880" y="0"/>
                  </a:lnTo>
                  <a:lnTo>
                    <a:pt x="1850" y="241"/>
                  </a:lnTo>
                  <a:lnTo>
                    <a:pt x="0" y="348"/>
                  </a:lnTo>
                  <a:lnTo>
                    <a:pt x="27" y="165"/>
                  </a:lnTo>
                  <a:close/>
                </a:path>
              </a:pathLst>
            </a:custGeom>
            <a:solidFill>
              <a:srgbClr val="B9CA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5" name="Freeform 204"/>
            <p:cNvSpPr>
              <a:spLocks/>
            </p:cNvSpPr>
            <p:nvPr/>
          </p:nvSpPr>
          <p:spPr bwMode="auto">
            <a:xfrm>
              <a:off x="2468563" y="517525"/>
              <a:ext cx="301625" cy="219075"/>
            </a:xfrm>
            <a:custGeom>
              <a:avLst/>
              <a:gdLst>
                <a:gd name="T0" fmla="*/ 0 w 2842"/>
                <a:gd name="T1" fmla="*/ 2147483647 h 2068"/>
                <a:gd name="T2" fmla="*/ 2147483647 w 2842"/>
                <a:gd name="T3" fmla="*/ 0 h 2068"/>
                <a:gd name="T4" fmla="*/ 2147483647 w 2842"/>
                <a:gd name="T5" fmla="*/ 2147483647 h 2068"/>
                <a:gd name="T6" fmla="*/ 2147483647 w 2842"/>
                <a:gd name="T7" fmla="*/ 2147483647 h 2068"/>
                <a:gd name="T8" fmla="*/ 0 w 2842"/>
                <a:gd name="T9" fmla="*/ 2147483647 h 20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2"/>
                <a:gd name="T16" fmla="*/ 0 h 2068"/>
                <a:gd name="T17" fmla="*/ 2842 w 2842"/>
                <a:gd name="T18" fmla="*/ 2068 h 20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2" h="2068">
                  <a:moveTo>
                    <a:pt x="0" y="138"/>
                  </a:moveTo>
                  <a:lnTo>
                    <a:pt x="1933" y="0"/>
                  </a:lnTo>
                  <a:lnTo>
                    <a:pt x="2842" y="2013"/>
                  </a:lnTo>
                  <a:lnTo>
                    <a:pt x="908" y="206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6" name="Freeform 205"/>
            <p:cNvSpPr>
              <a:spLocks/>
            </p:cNvSpPr>
            <p:nvPr/>
          </p:nvSpPr>
          <p:spPr bwMode="auto">
            <a:xfrm>
              <a:off x="2638426" y="530225"/>
              <a:ext cx="112713" cy="166688"/>
            </a:xfrm>
            <a:custGeom>
              <a:avLst/>
              <a:gdLst>
                <a:gd name="T0" fmla="*/ 2147483647 w 1076"/>
                <a:gd name="T1" fmla="*/ 2147483647 h 1577"/>
                <a:gd name="T2" fmla="*/ 2147483647 w 1076"/>
                <a:gd name="T3" fmla="*/ 2147483647 h 1577"/>
                <a:gd name="T4" fmla="*/ 2147483647 w 1076"/>
                <a:gd name="T5" fmla="*/ 2147483647 h 1577"/>
                <a:gd name="T6" fmla="*/ 2147483647 w 1076"/>
                <a:gd name="T7" fmla="*/ 2147483647 h 1577"/>
                <a:gd name="T8" fmla="*/ 2147483647 w 1076"/>
                <a:gd name="T9" fmla="*/ 2147483647 h 1577"/>
                <a:gd name="T10" fmla="*/ 2147483647 w 1076"/>
                <a:gd name="T11" fmla="*/ 2147483647 h 1577"/>
                <a:gd name="T12" fmla="*/ 2147483647 w 1076"/>
                <a:gd name="T13" fmla="*/ 2147483647 h 1577"/>
                <a:gd name="T14" fmla="*/ 2147483647 w 1076"/>
                <a:gd name="T15" fmla="*/ 2147483647 h 1577"/>
                <a:gd name="T16" fmla="*/ 2147483647 w 1076"/>
                <a:gd name="T17" fmla="*/ 2147483647 h 1577"/>
                <a:gd name="T18" fmla="*/ 2147483647 w 1076"/>
                <a:gd name="T19" fmla="*/ 2147483647 h 1577"/>
                <a:gd name="T20" fmla="*/ 2147483647 w 1076"/>
                <a:gd name="T21" fmla="*/ 2147483647 h 1577"/>
                <a:gd name="T22" fmla="*/ 2147483647 w 1076"/>
                <a:gd name="T23" fmla="*/ 2147483647 h 1577"/>
                <a:gd name="T24" fmla="*/ 2147483647 w 1076"/>
                <a:gd name="T25" fmla="*/ 2147483647 h 1577"/>
                <a:gd name="T26" fmla="*/ 2147483647 w 1076"/>
                <a:gd name="T27" fmla="*/ 2147483647 h 1577"/>
                <a:gd name="T28" fmla="*/ 2147483647 w 1076"/>
                <a:gd name="T29" fmla="*/ 2147483647 h 1577"/>
                <a:gd name="T30" fmla="*/ 2147483647 w 1076"/>
                <a:gd name="T31" fmla="*/ 2147483647 h 1577"/>
                <a:gd name="T32" fmla="*/ 2147483647 w 1076"/>
                <a:gd name="T33" fmla="*/ 2147483647 h 1577"/>
                <a:gd name="T34" fmla="*/ 2147483647 w 1076"/>
                <a:gd name="T35" fmla="*/ 2147483647 h 1577"/>
                <a:gd name="T36" fmla="*/ 2147483647 w 1076"/>
                <a:gd name="T37" fmla="*/ 2147483647 h 1577"/>
                <a:gd name="T38" fmla="*/ 0 w 1076"/>
                <a:gd name="T39" fmla="*/ 2147483647 h 1577"/>
                <a:gd name="T40" fmla="*/ 2147483647 w 1076"/>
                <a:gd name="T41" fmla="*/ 2147483647 h 1577"/>
                <a:gd name="T42" fmla="*/ 2147483647 w 1076"/>
                <a:gd name="T43" fmla="*/ 2147483647 h 1577"/>
                <a:gd name="T44" fmla="*/ 2147483647 w 1076"/>
                <a:gd name="T45" fmla="*/ 2147483647 h 1577"/>
                <a:gd name="T46" fmla="*/ 2147483647 w 1076"/>
                <a:gd name="T47" fmla="*/ 2147483647 h 1577"/>
                <a:gd name="T48" fmla="*/ 2147483647 w 1076"/>
                <a:gd name="T49" fmla="*/ 2147483647 h 1577"/>
                <a:gd name="T50" fmla="*/ 2147483647 w 1076"/>
                <a:gd name="T51" fmla="*/ 2147483647 h 1577"/>
                <a:gd name="T52" fmla="*/ 2147483647 w 1076"/>
                <a:gd name="T53" fmla="*/ 2147483647 h 1577"/>
                <a:gd name="T54" fmla="*/ 2147483647 w 1076"/>
                <a:gd name="T55" fmla="*/ 2147483647 h 1577"/>
                <a:gd name="T56" fmla="*/ 2147483647 w 1076"/>
                <a:gd name="T57" fmla="*/ 2147483647 h 1577"/>
                <a:gd name="T58" fmla="*/ 2147483647 w 1076"/>
                <a:gd name="T59" fmla="*/ 2147483647 h 1577"/>
                <a:gd name="T60" fmla="*/ 2147483647 w 1076"/>
                <a:gd name="T61" fmla="*/ 2147483647 h 1577"/>
                <a:gd name="T62" fmla="*/ 2147483647 w 1076"/>
                <a:gd name="T63" fmla="*/ 2147483647 h 1577"/>
                <a:gd name="T64" fmla="*/ 2147483647 w 1076"/>
                <a:gd name="T65" fmla="*/ 2147483647 h 1577"/>
                <a:gd name="T66" fmla="*/ 2147483647 w 1076"/>
                <a:gd name="T67" fmla="*/ 2147483647 h 1577"/>
                <a:gd name="T68" fmla="*/ 2147483647 w 1076"/>
                <a:gd name="T69" fmla="*/ 2147483647 h 1577"/>
                <a:gd name="T70" fmla="*/ 2147483647 w 1076"/>
                <a:gd name="T71" fmla="*/ 2147483647 h 1577"/>
                <a:gd name="T72" fmla="*/ 2147483647 w 1076"/>
                <a:gd name="T73" fmla="*/ 2147483647 h 1577"/>
                <a:gd name="T74" fmla="*/ 2147483647 w 1076"/>
                <a:gd name="T75" fmla="*/ 2147483647 h 1577"/>
                <a:gd name="T76" fmla="*/ 2147483647 w 1076"/>
                <a:gd name="T77" fmla="*/ 2147483647 h 1577"/>
                <a:gd name="T78" fmla="*/ 2147483647 w 1076"/>
                <a:gd name="T79" fmla="*/ 2147483647 h 1577"/>
                <a:gd name="T80" fmla="*/ 2147483647 w 1076"/>
                <a:gd name="T81" fmla="*/ 2147483647 h 1577"/>
                <a:gd name="T82" fmla="*/ 2147483647 w 1076"/>
                <a:gd name="T83" fmla="*/ 2147483647 h 1577"/>
                <a:gd name="T84" fmla="*/ 2147483647 w 1076"/>
                <a:gd name="T85" fmla="*/ 2147483647 h 1577"/>
                <a:gd name="T86" fmla="*/ 2147483647 w 1076"/>
                <a:gd name="T87" fmla="*/ 2147483647 h 1577"/>
                <a:gd name="T88" fmla="*/ 2147483647 w 1076"/>
                <a:gd name="T89" fmla="*/ 2147483647 h 1577"/>
                <a:gd name="T90" fmla="*/ 2147483647 w 1076"/>
                <a:gd name="T91" fmla="*/ 2147483647 h 1577"/>
                <a:gd name="T92" fmla="*/ 2147483647 w 1076"/>
                <a:gd name="T93" fmla="*/ 2147483647 h 1577"/>
                <a:gd name="T94" fmla="*/ 2147483647 w 1076"/>
                <a:gd name="T95" fmla="*/ 2147483647 h 1577"/>
                <a:gd name="T96" fmla="*/ 2147483647 w 1076"/>
                <a:gd name="T97" fmla="*/ 2147483647 h 1577"/>
                <a:gd name="T98" fmla="*/ 2147483647 w 1076"/>
                <a:gd name="T99" fmla="*/ 2147483647 h 1577"/>
                <a:gd name="T100" fmla="*/ 2147483647 w 1076"/>
                <a:gd name="T101" fmla="*/ 2147483647 h 1577"/>
                <a:gd name="T102" fmla="*/ 2147483647 w 1076"/>
                <a:gd name="T103" fmla="*/ 2147483647 h 1577"/>
                <a:gd name="T104" fmla="*/ 2147483647 w 1076"/>
                <a:gd name="T105" fmla="*/ 2147483647 h 1577"/>
                <a:gd name="T106" fmla="*/ 2147483647 w 1076"/>
                <a:gd name="T107" fmla="*/ 2147483647 h 1577"/>
                <a:gd name="T108" fmla="*/ 2147483647 w 1076"/>
                <a:gd name="T109" fmla="*/ 2147483647 h 1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76"/>
                <a:gd name="T166" fmla="*/ 0 h 1577"/>
                <a:gd name="T167" fmla="*/ 1076 w 1076"/>
                <a:gd name="T168" fmla="*/ 1577 h 1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76" h="1577">
                  <a:moveTo>
                    <a:pt x="341" y="82"/>
                  </a:moveTo>
                  <a:lnTo>
                    <a:pt x="334" y="91"/>
                  </a:lnTo>
                  <a:lnTo>
                    <a:pt x="329" y="100"/>
                  </a:lnTo>
                  <a:lnTo>
                    <a:pt x="326" y="110"/>
                  </a:lnTo>
                  <a:lnTo>
                    <a:pt x="325" y="122"/>
                  </a:lnTo>
                  <a:lnTo>
                    <a:pt x="325" y="134"/>
                  </a:lnTo>
                  <a:lnTo>
                    <a:pt x="326" y="147"/>
                  </a:lnTo>
                  <a:lnTo>
                    <a:pt x="328" y="160"/>
                  </a:lnTo>
                  <a:lnTo>
                    <a:pt x="332" y="174"/>
                  </a:lnTo>
                  <a:lnTo>
                    <a:pt x="352" y="233"/>
                  </a:lnTo>
                  <a:lnTo>
                    <a:pt x="375" y="295"/>
                  </a:lnTo>
                  <a:lnTo>
                    <a:pt x="380" y="310"/>
                  </a:lnTo>
                  <a:lnTo>
                    <a:pt x="385" y="325"/>
                  </a:lnTo>
                  <a:lnTo>
                    <a:pt x="389" y="340"/>
                  </a:lnTo>
                  <a:lnTo>
                    <a:pt x="392" y="356"/>
                  </a:lnTo>
                  <a:lnTo>
                    <a:pt x="394" y="371"/>
                  </a:lnTo>
                  <a:lnTo>
                    <a:pt x="394" y="385"/>
                  </a:lnTo>
                  <a:lnTo>
                    <a:pt x="394" y="399"/>
                  </a:lnTo>
                  <a:lnTo>
                    <a:pt x="392" y="413"/>
                  </a:lnTo>
                  <a:lnTo>
                    <a:pt x="389" y="425"/>
                  </a:lnTo>
                  <a:lnTo>
                    <a:pt x="383" y="438"/>
                  </a:lnTo>
                  <a:lnTo>
                    <a:pt x="376" y="449"/>
                  </a:lnTo>
                  <a:lnTo>
                    <a:pt x="367" y="461"/>
                  </a:lnTo>
                  <a:lnTo>
                    <a:pt x="356" y="471"/>
                  </a:lnTo>
                  <a:lnTo>
                    <a:pt x="341" y="480"/>
                  </a:lnTo>
                  <a:lnTo>
                    <a:pt x="325" y="488"/>
                  </a:lnTo>
                  <a:lnTo>
                    <a:pt x="306" y="495"/>
                  </a:lnTo>
                  <a:lnTo>
                    <a:pt x="295" y="498"/>
                  </a:lnTo>
                  <a:lnTo>
                    <a:pt x="282" y="501"/>
                  </a:lnTo>
                  <a:lnTo>
                    <a:pt x="269" y="503"/>
                  </a:lnTo>
                  <a:lnTo>
                    <a:pt x="256" y="505"/>
                  </a:lnTo>
                  <a:lnTo>
                    <a:pt x="227" y="508"/>
                  </a:lnTo>
                  <a:lnTo>
                    <a:pt x="198" y="511"/>
                  </a:lnTo>
                  <a:lnTo>
                    <a:pt x="167" y="513"/>
                  </a:lnTo>
                  <a:lnTo>
                    <a:pt x="138" y="516"/>
                  </a:lnTo>
                  <a:lnTo>
                    <a:pt x="108" y="520"/>
                  </a:lnTo>
                  <a:lnTo>
                    <a:pt x="82" y="525"/>
                  </a:lnTo>
                  <a:lnTo>
                    <a:pt x="69" y="528"/>
                  </a:lnTo>
                  <a:lnTo>
                    <a:pt x="57" y="532"/>
                  </a:lnTo>
                  <a:lnTo>
                    <a:pt x="46" y="536"/>
                  </a:lnTo>
                  <a:lnTo>
                    <a:pt x="37" y="541"/>
                  </a:lnTo>
                  <a:lnTo>
                    <a:pt x="28" y="547"/>
                  </a:lnTo>
                  <a:lnTo>
                    <a:pt x="20" y="554"/>
                  </a:lnTo>
                  <a:lnTo>
                    <a:pt x="14" y="562"/>
                  </a:lnTo>
                  <a:lnTo>
                    <a:pt x="10" y="570"/>
                  </a:lnTo>
                  <a:lnTo>
                    <a:pt x="5" y="581"/>
                  </a:lnTo>
                  <a:lnTo>
                    <a:pt x="3" y="592"/>
                  </a:lnTo>
                  <a:lnTo>
                    <a:pt x="3" y="603"/>
                  </a:lnTo>
                  <a:lnTo>
                    <a:pt x="5" y="617"/>
                  </a:lnTo>
                  <a:lnTo>
                    <a:pt x="10" y="632"/>
                  </a:lnTo>
                  <a:lnTo>
                    <a:pt x="15" y="648"/>
                  </a:lnTo>
                  <a:lnTo>
                    <a:pt x="23" y="665"/>
                  </a:lnTo>
                  <a:lnTo>
                    <a:pt x="33" y="684"/>
                  </a:lnTo>
                  <a:lnTo>
                    <a:pt x="39" y="694"/>
                  </a:lnTo>
                  <a:lnTo>
                    <a:pt x="45" y="703"/>
                  </a:lnTo>
                  <a:lnTo>
                    <a:pt x="53" y="711"/>
                  </a:lnTo>
                  <a:lnTo>
                    <a:pt x="61" y="718"/>
                  </a:lnTo>
                  <a:lnTo>
                    <a:pt x="71" y="725"/>
                  </a:lnTo>
                  <a:lnTo>
                    <a:pt x="81" y="732"/>
                  </a:lnTo>
                  <a:lnTo>
                    <a:pt x="92" y="737"/>
                  </a:lnTo>
                  <a:lnTo>
                    <a:pt x="103" y="744"/>
                  </a:lnTo>
                  <a:lnTo>
                    <a:pt x="114" y="749"/>
                  </a:lnTo>
                  <a:lnTo>
                    <a:pt x="127" y="753"/>
                  </a:lnTo>
                  <a:lnTo>
                    <a:pt x="140" y="758"/>
                  </a:lnTo>
                  <a:lnTo>
                    <a:pt x="152" y="761"/>
                  </a:lnTo>
                  <a:lnTo>
                    <a:pt x="180" y="768"/>
                  </a:lnTo>
                  <a:lnTo>
                    <a:pt x="208" y="773"/>
                  </a:lnTo>
                  <a:lnTo>
                    <a:pt x="236" y="778"/>
                  </a:lnTo>
                  <a:lnTo>
                    <a:pt x="265" y="782"/>
                  </a:lnTo>
                  <a:lnTo>
                    <a:pt x="293" y="785"/>
                  </a:lnTo>
                  <a:lnTo>
                    <a:pt x="320" y="788"/>
                  </a:lnTo>
                  <a:lnTo>
                    <a:pt x="347" y="791"/>
                  </a:lnTo>
                  <a:lnTo>
                    <a:pt x="372" y="793"/>
                  </a:lnTo>
                  <a:lnTo>
                    <a:pt x="394" y="797"/>
                  </a:lnTo>
                  <a:lnTo>
                    <a:pt x="415" y="801"/>
                  </a:lnTo>
                  <a:lnTo>
                    <a:pt x="409" y="810"/>
                  </a:lnTo>
                  <a:lnTo>
                    <a:pt x="401" y="818"/>
                  </a:lnTo>
                  <a:lnTo>
                    <a:pt x="390" y="826"/>
                  </a:lnTo>
                  <a:lnTo>
                    <a:pt x="380" y="834"/>
                  </a:lnTo>
                  <a:lnTo>
                    <a:pt x="368" y="841"/>
                  </a:lnTo>
                  <a:lnTo>
                    <a:pt x="356" y="848"/>
                  </a:lnTo>
                  <a:lnTo>
                    <a:pt x="341" y="854"/>
                  </a:lnTo>
                  <a:lnTo>
                    <a:pt x="327" y="861"/>
                  </a:lnTo>
                  <a:lnTo>
                    <a:pt x="296" y="873"/>
                  </a:lnTo>
                  <a:lnTo>
                    <a:pt x="262" y="884"/>
                  </a:lnTo>
                  <a:lnTo>
                    <a:pt x="227" y="895"/>
                  </a:lnTo>
                  <a:lnTo>
                    <a:pt x="193" y="905"/>
                  </a:lnTo>
                  <a:lnTo>
                    <a:pt x="158" y="917"/>
                  </a:lnTo>
                  <a:lnTo>
                    <a:pt x="126" y="928"/>
                  </a:lnTo>
                  <a:lnTo>
                    <a:pt x="94" y="939"/>
                  </a:lnTo>
                  <a:lnTo>
                    <a:pt x="67" y="952"/>
                  </a:lnTo>
                  <a:lnTo>
                    <a:pt x="54" y="958"/>
                  </a:lnTo>
                  <a:lnTo>
                    <a:pt x="42" y="965"/>
                  </a:lnTo>
                  <a:lnTo>
                    <a:pt x="32" y="974"/>
                  </a:lnTo>
                  <a:lnTo>
                    <a:pt x="24" y="981"/>
                  </a:lnTo>
                  <a:lnTo>
                    <a:pt x="16" y="989"/>
                  </a:lnTo>
                  <a:lnTo>
                    <a:pt x="10" y="998"/>
                  </a:lnTo>
                  <a:lnTo>
                    <a:pt x="5" y="1007"/>
                  </a:lnTo>
                  <a:lnTo>
                    <a:pt x="2" y="1017"/>
                  </a:lnTo>
                  <a:lnTo>
                    <a:pt x="0" y="1034"/>
                  </a:lnTo>
                  <a:lnTo>
                    <a:pt x="0" y="1050"/>
                  </a:lnTo>
                  <a:lnTo>
                    <a:pt x="2" y="1063"/>
                  </a:lnTo>
                  <a:lnTo>
                    <a:pt x="6" y="1076"/>
                  </a:lnTo>
                  <a:lnTo>
                    <a:pt x="13" y="1088"/>
                  </a:lnTo>
                  <a:lnTo>
                    <a:pt x="20" y="1098"/>
                  </a:lnTo>
                  <a:lnTo>
                    <a:pt x="29" y="1107"/>
                  </a:lnTo>
                  <a:lnTo>
                    <a:pt x="40" y="1114"/>
                  </a:lnTo>
                  <a:lnTo>
                    <a:pt x="51" y="1121"/>
                  </a:lnTo>
                  <a:lnTo>
                    <a:pt x="65" y="1126"/>
                  </a:lnTo>
                  <a:lnTo>
                    <a:pt x="79" y="1131"/>
                  </a:lnTo>
                  <a:lnTo>
                    <a:pt x="94" y="1135"/>
                  </a:lnTo>
                  <a:lnTo>
                    <a:pt x="109" y="1138"/>
                  </a:lnTo>
                  <a:lnTo>
                    <a:pt x="127" y="1140"/>
                  </a:lnTo>
                  <a:lnTo>
                    <a:pt x="144" y="1142"/>
                  </a:lnTo>
                  <a:lnTo>
                    <a:pt x="161" y="1143"/>
                  </a:lnTo>
                  <a:lnTo>
                    <a:pt x="198" y="1143"/>
                  </a:lnTo>
                  <a:lnTo>
                    <a:pt x="235" y="1142"/>
                  </a:lnTo>
                  <a:lnTo>
                    <a:pt x="271" y="1140"/>
                  </a:lnTo>
                  <a:lnTo>
                    <a:pt x="306" y="1138"/>
                  </a:lnTo>
                  <a:lnTo>
                    <a:pt x="338" y="1135"/>
                  </a:lnTo>
                  <a:lnTo>
                    <a:pt x="368" y="1133"/>
                  </a:lnTo>
                  <a:lnTo>
                    <a:pt x="392" y="1132"/>
                  </a:lnTo>
                  <a:lnTo>
                    <a:pt x="412" y="1132"/>
                  </a:lnTo>
                  <a:lnTo>
                    <a:pt x="405" y="1141"/>
                  </a:lnTo>
                  <a:lnTo>
                    <a:pt x="396" y="1151"/>
                  </a:lnTo>
                  <a:lnTo>
                    <a:pt x="388" y="1159"/>
                  </a:lnTo>
                  <a:lnTo>
                    <a:pt x="379" y="1167"/>
                  </a:lnTo>
                  <a:lnTo>
                    <a:pt x="362" y="1181"/>
                  </a:lnTo>
                  <a:lnTo>
                    <a:pt x="342" y="1195"/>
                  </a:lnTo>
                  <a:lnTo>
                    <a:pt x="304" y="1219"/>
                  </a:lnTo>
                  <a:lnTo>
                    <a:pt x="263" y="1241"/>
                  </a:lnTo>
                  <a:lnTo>
                    <a:pt x="244" y="1252"/>
                  </a:lnTo>
                  <a:lnTo>
                    <a:pt x="223" y="1265"/>
                  </a:lnTo>
                  <a:lnTo>
                    <a:pt x="205" y="1277"/>
                  </a:lnTo>
                  <a:lnTo>
                    <a:pt x="187" y="1291"/>
                  </a:lnTo>
                  <a:lnTo>
                    <a:pt x="178" y="1298"/>
                  </a:lnTo>
                  <a:lnTo>
                    <a:pt x="169" y="1306"/>
                  </a:lnTo>
                  <a:lnTo>
                    <a:pt x="161" y="1314"/>
                  </a:lnTo>
                  <a:lnTo>
                    <a:pt x="153" y="1323"/>
                  </a:lnTo>
                  <a:lnTo>
                    <a:pt x="146" y="1332"/>
                  </a:lnTo>
                  <a:lnTo>
                    <a:pt x="139" y="1342"/>
                  </a:lnTo>
                  <a:lnTo>
                    <a:pt x="132" y="1352"/>
                  </a:lnTo>
                  <a:lnTo>
                    <a:pt x="126" y="1363"/>
                  </a:lnTo>
                  <a:lnTo>
                    <a:pt x="139" y="1374"/>
                  </a:lnTo>
                  <a:lnTo>
                    <a:pt x="153" y="1383"/>
                  </a:lnTo>
                  <a:lnTo>
                    <a:pt x="167" y="1390"/>
                  </a:lnTo>
                  <a:lnTo>
                    <a:pt x="182" y="1396"/>
                  </a:lnTo>
                  <a:lnTo>
                    <a:pt x="196" y="1401"/>
                  </a:lnTo>
                  <a:lnTo>
                    <a:pt x="210" y="1405"/>
                  </a:lnTo>
                  <a:lnTo>
                    <a:pt x="224" y="1407"/>
                  </a:lnTo>
                  <a:lnTo>
                    <a:pt x="240" y="1409"/>
                  </a:lnTo>
                  <a:lnTo>
                    <a:pt x="254" y="1409"/>
                  </a:lnTo>
                  <a:lnTo>
                    <a:pt x="268" y="1408"/>
                  </a:lnTo>
                  <a:lnTo>
                    <a:pt x="283" y="1407"/>
                  </a:lnTo>
                  <a:lnTo>
                    <a:pt x="299" y="1405"/>
                  </a:lnTo>
                  <a:lnTo>
                    <a:pt x="313" y="1401"/>
                  </a:lnTo>
                  <a:lnTo>
                    <a:pt x="328" y="1398"/>
                  </a:lnTo>
                  <a:lnTo>
                    <a:pt x="342" y="1393"/>
                  </a:lnTo>
                  <a:lnTo>
                    <a:pt x="358" y="1388"/>
                  </a:lnTo>
                  <a:lnTo>
                    <a:pt x="387" y="1376"/>
                  </a:lnTo>
                  <a:lnTo>
                    <a:pt x="417" y="1362"/>
                  </a:lnTo>
                  <a:lnTo>
                    <a:pt x="445" y="1347"/>
                  </a:lnTo>
                  <a:lnTo>
                    <a:pt x="474" y="1331"/>
                  </a:lnTo>
                  <a:lnTo>
                    <a:pt x="530" y="1299"/>
                  </a:lnTo>
                  <a:lnTo>
                    <a:pt x="583" y="1270"/>
                  </a:lnTo>
                  <a:lnTo>
                    <a:pt x="583" y="1280"/>
                  </a:lnTo>
                  <a:lnTo>
                    <a:pt x="583" y="1291"/>
                  </a:lnTo>
                  <a:lnTo>
                    <a:pt x="582" y="1302"/>
                  </a:lnTo>
                  <a:lnTo>
                    <a:pt x="581" y="1314"/>
                  </a:lnTo>
                  <a:lnTo>
                    <a:pt x="577" y="1340"/>
                  </a:lnTo>
                  <a:lnTo>
                    <a:pt x="572" y="1367"/>
                  </a:lnTo>
                  <a:lnTo>
                    <a:pt x="565" y="1395"/>
                  </a:lnTo>
                  <a:lnTo>
                    <a:pt x="560" y="1422"/>
                  </a:lnTo>
                  <a:lnTo>
                    <a:pt x="556" y="1450"/>
                  </a:lnTo>
                  <a:lnTo>
                    <a:pt x="555" y="1476"/>
                  </a:lnTo>
                  <a:lnTo>
                    <a:pt x="554" y="1489"/>
                  </a:lnTo>
                  <a:lnTo>
                    <a:pt x="555" y="1501"/>
                  </a:lnTo>
                  <a:lnTo>
                    <a:pt x="557" y="1512"/>
                  </a:lnTo>
                  <a:lnTo>
                    <a:pt x="559" y="1523"/>
                  </a:lnTo>
                  <a:lnTo>
                    <a:pt x="563" y="1532"/>
                  </a:lnTo>
                  <a:lnTo>
                    <a:pt x="567" y="1541"/>
                  </a:lnTo>
                  <a:lnTo>
                    <a:pt x="574" y="1551"/>
                  </a:lnTo>
                  <a:lnTo>
                    <a:pt x="581" y="1558"/>
                  </a:lnTo>
                  <a:lnTo>
                    <a:pt x="589" y="1564"/>
                  </a:lnTo>
                  <a:lnTo>
                    <a:pt x="599" y="1569"/>
                  </a:lnTo>
                  <a:lnTo>
                    <a:pt x="611" y="1573"/>
                  </a:lnTo>
                  <a:lnTo>
                    <a:pt x="624" y="1576"/>
                  </a:lnTo>
                  <a:lnTo>
                    <a:pt x="639" y="1577"/>
                  </a:lnTo>
                  <a:lnTo>
                    <a:pt x="656" y="1577"/>
                  </a:lnTo>
                  <a:lnTo>
                    <a:pt x="675" y="1576"/>
                  </a:lnTo>
                  <a:lnTo>
                    <a:pt x="696" y="1573"/>
                  </a:lnTo>
                  <a:lnTo>
                    <a:pt x="706" y="1571"/>
                  </a:lnTo>
                  <a:lnTo>
                    <a:pt x="717" y="1566"/>
                  </a:lnTo>
                  <a:lnTo>
                    <a:pt x="727" y="1561"/>
                  </a:lnTo>
                  <a:lnTo>
                    <a:pt x="739" y="1554"/>
                  </a:lnTo>
                  <a:lnTo>
                    <a:pt x="749" y="1546"/>
                  </a:lnTo>
                  <a:lnTo>
                    <a:pt x="759" y="1536"/>
                  </a:lnTo>
                  <a:lnTo>
                    <a:pt x="769" y="1526"/>
                  </a:lnTo>
                  <a:lnTo>
                    <a:pt x="780" y="1515"/>
                  </a:lnTo>
                  <a:lnTo>
                    <a:pt x="790" y="1503"/>
                  </a:lnTo>
                  <a:lnTo>
                    <a:pt x="801" y="1490"/>
                  </a:lnTo>
                  <a:lnTo>
                    <a:pt x="811" y="1475"/>
                  </a:lnTo>
                  <a:lnTo>
                    <a:pt x="821" y="1461"/>
                  </a:lnTo>
                  <a:lnTo>
                    <a:pt x="840" y="1431"/>
                  </a:lnTo>
                  <a:lnTo>
                    <a:pt x="859" y="1399"/>
                  </a:lnTo>
                  <a:lnTo>
                    <a:pt x="877" y="1365"/>
                  </a:lnTo>
                  <a:lnTo>
                    <a:pt x="895" y="1333"/>
                  </a:lnTo>
                  <a:lnTo>
                    <a:pt x="912" y="1300"/>
                  </a:lnTo>
                  <a:lnTo>
                    <a:pt x="927" y="1269"/>
                  </a:lnTo>
                  <a:lnTo>
                    <a:pt x="954" y="1213"/>
                  </a:lnTo>
                  <a:lnTo>
                    <a:pt x="977" y="1170"/>
                  </a:lnTo>
                  <a:lnTo>
                    <a:pt x="990" y="1147"/>
                  </a:lnTo>
                  <a:lnTo>
                    <a:pt x="1001" y="1122"/>
                  </a:lnTo>
                  <a:lnTo>
                    <a:pt x="1012" y="1099"/>
                  </a:lnTo>
                  <a:lnTo>
                    <a:pt x="1023" y="1074"/>
                  </a:lnTo>
                  <a:lnTo>
                    <a:pt x="1032" y="1050"/>
                  </a:lnTo>
                  <a:lnTo>
                    <a:pt x="1041" y="1025"/>
                  </a:lnTo>
                  <a:lnTo>
                    <a:pt x="1048" y="1001"/>
                  </a:lnTo>
                  <a:lnTo>
                    <a:pt x="1055" y="976"/>
                  </a:lnTo>
                  <a:lnTo>
                    <a:pt x="1060" y="951"/>
                  </a:lnTo>
                  <a:lnTo>
                    <a:pt x="1065" y="926"/>
                  </a:lnTo>
                  <a:lnTo>
                    <a:pt x="1069" y="900"/>
                  </a:lnTo>
                  <a:lnTo>
                    <a:pt x="1072" y="876"/>
                  </a:lnTo>
                  <a:lnTo>
                    <a:pt x="1075" y="850"/>
                  </a:lnTo>
                  <a:lnTo>
                    <a:pt x="1076" y="825"/>
                  </a:lnTo>
                  <a:lnTo>
                    <a:pt x="1076" y="799"/>
                  </a:lnTo>
                  <a:lnTo>
                    <a:pt x="1075" y="774"/>
                  </a:lnTo>
                  <a:lnTo>
                    <a:pt x="1072" y="750"/>
                  </a:lnTo>
                  <a:lnTo>
                    <a:pt x="1069" y="724"/>
                  </a:lnTo>
                  <a:lnTo>
                    <a:pt x="1065" y="700"/>
                  </a:lnTo>
                  <a:lnTo>
                    <a:pt x="1060" y="674"/>
                  </a:lnTo>
                  <a:lnTo>
                    <a:pt x="1053" y="650"/>
                  </a:lnTo>
                  <a:lnTo>
                    <a:pt x="1046" y="625"/>
                  </a:lnTo>
                  <a:lnTo>
                    <a:pt x="1038" y="601"/>
                  </a:lnTo>
                  <a:lnTo>
                    <a:pt x="1029" y="578"/>
                  </a:lnTo>
                  <a:lnTo>
                    <a:pt x="1019" y="554"/>
                  </a:lnTo>
                  <a:lnTo>
                    <a:pt x="1006" y="531"/>
                  </a:lnTo>
                  <a:lnTo>
                    <a:pt x="994" y="507"/>
                  </a:lnTo>
                  <a:lnTo>
                    <a:pt x="980" y="485"/>
                  </a:lnTo>
                  <a:lnTo>
                    <a:pt x="965" y="463"/>
                  </a:lnTo>
                  <a:lnTo>
                    <a:pt x="948" y="441"/>
                  </a:lnTo>
                  <a:lnTo>
                    <a:pt x="931" y="420"/>
                  </a:lnTo>
                  <a:lnTo>
                    <a:pt x="913" y="398"/>
                  </a:lnTo>
                  <a:lnTo>
                    <a:pt x="898" y="384"/>
                  </a:lnTo>
                  <a:lnTo>
                    <a:pt x="882" y="371"/>
                  </a:lnTo>
                  <a:lnTo>
                    <a:pt x="866" y="360"/>
                  </a:lnTo>
                  <a:lnTo>
                    <a:pt x="848" y="349"/>
                  </a:lnTo>
                  <a:lnTo>
                    <a:pt x="812" y="328"/>
                  </a:lnTo>
                  <a:lnTo>
                    <a:pt x="773" y="310"/>
                  </a:lnTo>
                  <a:lnTo>
                    <a:pt x="734" y="292"/>
                  </a:lnTo>
                  <a:lnTo>
                    <a:pt x="697" y="271"/>
                  </a:lnTo>
                  <a:lnTo>
                    <a:pt x="678" y="260"/>
                  </a:lnTo>
                  <a:lnTo>
                    <a:pt x="660" y="248"/>
                  </a:lnTo>
                  <a:lnTo>
                    <a:pt x="644" y="235"/>
                  </a:lnTo>
                  <a:lnTo>
                    <a:pt x="628" y="219"/>
                  </a:lnTo>
                  <a:lnTo>
                    <a:pt x="618" y="209"/>
                  </a:lnTo>
                  <a:lnTo>
                    <a:pt x="608" y="197"/>
                  </a:lnTo>
                  <a:lnTo>
                    <a:pt x="598" y="182"/>
                  </a:lnTo>
                  <a:lnTo>
                    <a:pt x="586" y="165"/>
                  </a:lnTo>
                  <a:lnTo>
                    <a:pt x="561" y="130"/>
                  </a:lnTo>
                  <a:lnTo>
                    <a:pt x="535" y="93"/>
                  </a:lnTo>
                  <a:lnTo>
                    <a:pt x="522" y="75"/>
                  </a:lnTo>
                  <a:lnTo>
                    <a:pt x="507" y="58"/>
                  </a:lnTo>
                  <a:lnTo>
                    <a:pt x="493" y="42"/>
                  </a:lnTo>
                  <a:lnTo>
                    <a:pt x="479" y="28"/>
                  </a:lnTo>
                  <a:lnTo>
                    <a:pt x="466" y="17"/>
                  </a:lnTo>
                  <a:lnTo>
                    <a:pt x="451" y="8"/>
                  </a:lnTo>
                  <a:lnTo>
                    <a:pt x="445" y="5"/>
                  </a:lnTo>
                  <a:lnTo>
                    <a:pt x="438" y="3"/>
                  </a:lnTo>
                  <a:lnTo>
                    <a:pt x="431" y="1"/>
                  </a:lnTo>
                  <a:lnTo>
                    <a:pt x="425" y="0"/>
                  </a:lnTo>
                  <a:lnTo>
                    <a:pt x="419" y="1"/>
                  </a:lnTo>
                  <a:lnTo>
                    <a:pt x="413" y="3"/>
                  </a:lnTo>
                  <a:lnTo>
                    <a:pt x="407" y="6"/>
                  </a:lnTo>
                  <a:lnTo>
                    <a:pt x="401" y="11"/>
                  </a:lnTo>
                  <a:lnTo>
                    <a:pt x="388" y="22"/>
                  </a:lnTo>
                  <a:lnTo>
                    <a:pt x="376" y="35"/>
                  </a:lnTo>
                  <a:lnTo>
                    <a:pt x="355" y="63"/>
                  </a:lnTo>
                  <a:lnTo>
                    <a:pt x="341" y="82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7" name="Freeform 206"/>
            <p:cNvSpPr>
              <a:spLocks/>
            </p:cNvSpPr>
            <p:nvPr/>
          </p:nvSpPr>
          <p:spPr bwMode="auto">
            <a:xfrm>
              <a:off x="2640013" y="598488"/>
              <a:ext cx="49213" cy="15875"/>
            </a:xfrm>
            <a:custGeom>
              <a:avLst/>
              <a:gdLst>
                <a:gd name="T0" fmla="*/ 2147483647 w 475"/>
                <a:gd name="T1" fmla="*/ 2147483647 h 152"/>
                <a:gd name="T2" fmla="*/ 2147483647 w 475"/>
                <a:gd name="T3" fmla="*/ 2147483647 h 152"/>
                <a:gd name="T4" fmla="*/ 2147483647 w 475"/>
                <a:gd name="T5" fmla="*/ 2147483647 h 152"/>
                <a:gd name="T6" fmla="*/ 2147483647 w 475"/>
                <a:gd name="T7" fmla="*/ 2147483647 h 152"/>
                <a:gd name="T8" fmla="*/ 2147483647 w 475"/>
                <a:gd name="T9" fmla="*/ 2147483647 h 152"/>
                <a:gd name="T10" fmla="*/ 2147483647 w 475"/>
                <a:gd name="T11" fmla="*/ 2147483647 h 152"/>
                <a:gd name="T12" fmla="*/ 2147483647 w 475"/>
                <a:gd name="T13" fmla="*/ 2147483647 h 152"/>
                <a:gd name="T14" fmla="*/ 2147483647 w 475"/>
                <a:gd name="T15" fmla="*/ 2147483647 h 152"/>
                <a:gd name="T16" fmla="*/ 2147483647 w 475"/>
                <a:gd name="T17" fmla="*/ 2147483647 h 152"/>
                <a:gd name="T18" fmla="*/ 2147483647 w 475"/>
                <a:gd name="T19" fmla="*/ 2147483647 h 152"/>
                <a:gd name="T20" fmla="*/ 2147483647 w 475"/>
                <a:gd name="T21" fmla="*/ 2147483647 h 152"/>
                <a:gd name="T22" fmla="*/ 2147483647 w 475"/>
                <a:gd name="T23" fmla="*/ 2147483647 h 152"/>
                <a:gd name="T24" fmla="*/ 2147483647 w 475"/>
                <a:gd name="T25" fmla="*/ 2147483647 h 152"/>
                <a:gd name="T26" fmla="*/ 2147483647 w 475"/>
                <a:gd name="T27" fmla="*/ 2147483647 h 152"/>
                <a:gd name="T28" fmla="*/ 2147483647 w 475"/>
                <a:gd name="T29" fmla="*/ 2147483647 h 152"/>
                <a:gd name="T30" fmla="*/ 2147483647 w 475"/>
                <a:gd name="T31" fmla="*/ 2147483647 h 152"/>
                <a:gd name="T32" fmla="*/ 2147483647 w 475"/>
                <a:gd name="T33" fmla="*/ 2147483647 h 152"/>
                <a:gd name="T34" fmla="*/ 2147483647 w 475"/>
                <a:gd name="T35" fmla="*/ 2147483647 h 152"/>
                <a:gd name="T36" fmla="*/ 2147483647 w 475"/>
                <a:gd name="T37" fmla="*/ 2147483647 h 152"/>
                <a:gd name="T38" fmla="*/ 2147483647 w 475"/>
                <a:gd name="T39" fmla="*/ 2147483647 h 152"/>
                <a:gd name="T40" fmla="*/ 2147483647 w 475"/>
                <a:gd name="T41" fmla="*/ 2147483647 h 152"/>
                <a:gd name="T42" fmla="*/ 2147483647 w 475"/>
                <a:gd name="T43" fmla="*/ 2147483647 h 152"/>
                <a:gd name="T44" fmla="*/ 2147483647 w 475"/>
                <a:gd name="T45" fmla="*/ 2147483647 h 152"/>
                <a:gd name="T46" fmla="*/ 2147483647 w 475"/>
                <a:gd name="T47" fmla="*/ 2147483647 h 152"/>
                <a:gd name="T48" fmla="*/ 2147483647 w 475"/>
                <a:gd name="T49" fmla="*/ 2147483647 h 152"/>
                <a:gd name="T50" fmla="*/ 2147483647 w 475"/>
                <a:gd name="T51" fmla="*/ 2147483647 h 152"/>
                <a:gd name="T52" fmla="*/ 2147483647 w 475"/>
                <a:gd name="T53" fmla="*/ 2147483647 h 152"/>
                <a:gd name="T54" fmla="*/ 2147483647 w 475"/>
                <a:gd name="T55" fmla="*/ 2147483647 h 152"/>
                <a:gd name="T56" fmla="*/ 0 w 475"/>
                <a:gd name="T57" fmla="*/ 0 h 152"/>
                <a:gd name="T58" fmla="*/ 2147483647 w 475"/>
                <a:gd name="T59" fmla="*/ 2147483647 h 152"/>
                <a:gd name="T60" fmla="*/ 2147483647 w 475"/>
                <a:gd name="T61" fmla="*/ 2147483647 h 152"/>
                <a:gd name="T62" fmla="*/ 2147483647 w 475"/>
                <a:gd name="T63" fmla="*/ 2147483647 h 152"/>
                <a:gd name="T64" fmla="*/ 2147483647 w 475"/>
                <a:gd name="T65" fmla="*/ 2147483647 h 152"/>
                <a:gd name="T66" fmla="*/ 2147483647 w 475"/>
                <a:gd name="T67" fmla="*/ 2147483647 h 152"/>
                <a:gd name="T68" fmla="*/ 2147483647 w 475"/>
                <a:gd name="T69" fmla="*/ 2147483647 h 152"/>
                <a:gd name="T70" fmla="*/ 2147483647 w 475"/>
                <a:gd name="T71" fmla="*/ 2147483647 h 152"/>
                <a:gd name="T72" fmla="*/ 2147483647 w 475"/>
                <a:gd name="T73" fmla="*/ 2147483647 h 152"/>
                <a:gd name="T74" fmla="*/ 2147483647 w 475"/>
                <a:gd name="T75" fmla="*/ 2147483647 h 152"/>
                <a:gd name="T76" fmla="*/ 2147483647 w 475"/>
                <a:gd name="T77" fmla="*/ 2147483647 h 152"/>
                <a:gd name="T78" fmla="*/ 2147483647 w 475"/>
                <a:gd name="T79" fmla="*/ 2147483647 h 152"/>
                <a:gd name="T80" fmla="*/ 2147483647 w 475"/>
                <a:gd name="T81" fmla="*/ 2147483647 h 152"/>
                <a:gd name="T82" fmla="*/ 2147483647 w 475"/>
                <a:gd name="T83" fmla="*/ 2147483647 h 152"/>
                <a:gd name="T84" fmla="*/ 2147483647 w 475"/>
                <a:gd name="T85" fmla="*/ 2147483647 h 1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5"/>
                <a:gd name="T130" fmla="*/ 0 h 152"/>
                <a:gd name="T131" fmla="*/ 475 w 475"/>
                <a:gd name="T132" fmla="*/ 152 h 1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5" h="152">
                  <a:moveTo>
                    <a:pt x="475" y="102"/>
                  </a:moveTo>
                  <a:lnTo>
                    <a:pt x="455" y="116"/>
                  </a:lnTo>
                  <a:lnTo>
                    <a:pt x="433" y="128"/>
                  </a:lnTo>
                  <a:lnTo>
                    <a:pt x="412" y="141"/>
                  </a:lnTo>
                  <a:lnTo>
                    <a:pt x="390" y="152"/>
                  </a:lnTo>
                  <a:lnTo>
                    <a:pt x="346" y="145"/>
                  </a:lnTo>
                  <a:lnTo>
                    <a:pt x="295" y="140"/>
                  </a:lnTo>
                  <a:lnTo>
                    <a:pt x="268" y="137"/>
                  </a:lnTo>
                  <a:lnTo>
                    <a:pt x="241" y="134"/>
                  </a:lnTo>
                  <a:lnTo>
                    <a:pt x="213" y="130"/>
                  </a:lnTo>
                  <a:lnTo>
                    <a:pt x="186" y="125"/>
                  </a:lnTo>
                  <a:lnTo>
                    <a:pt x="158" y="120"/>
                  </a:lnTo>
                  <a:lnTo>
                    <a:pt x="133" y="113"/>
                  </a:lnTo>
                  <a:lnTo>
                    <a:pt x="120" y="109"/>
                  </a:lnTo>
                  <a:lnTo>
                    <a:pt x="108" y="105"/>
                  </a:lnTo>
                  <a:lnTo>
                    <a:pt x="96" y="101"/>
                  </a:lnTo>
                  <a:lnTo>
                    <a:pt x="85" y="95"/>
                  </a:lnTo>
                  <a:lnTo>
                    <a:pt x="74" y="89"/>
                  </a:lnTo>
                  <a:lnTo>
                    <a:pt x="64" y="84"/>
                  </a:lnTo>
                  <a:lnTo>
                    <a:pt x="55" y="77"/>
                  </a:lnTo>
                  <a:lnTo>
                    <a:pt x="45" y="70"/>
                  </a:lnTo>
                  <a:lnTo>
                    <a:pt x="37" y="63"/>
                  </a:lnTo>
                  <a:lnTo>
                    <a:pt x="30" y="55"/>
                  </a:lnTo>
                  <a:lnTo>
                    <a:pt x="23" y="47"/>
                  </a:lnTo>
                  <a:lnTo>
                    <a:pt x="18" y="37"/>
                  </a:lnTo>
                  <a:lnTo>
                    <a:pt x="13" y="27"/>
                  </a:lnTo>
                  <a:lnTo>
                    <a:pt x="8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34" y="15"/>
                  </a:lnTo>
                  <a:lnTo>
                    <a:pt x="69" y="27"/>
                  </a:lnTo>
                  <a:lnTo>
                    <a:pt x="103" y="40"/>
                  </a:lnTo>
                  <a:lnTo>
                    <a:pt x="138" y="50"/>
                  </a:lnTo>
                  <a:lnTo>
                    <a:pt x="173" y="59"/>
                  </a:lnTo>
                  <a:lnTo>
                    <a:pt x="206" y="67"/>
                  </a:lnTo>
                  <a:lnTo>
                    <a:pt x="240" y="74"/>
                  </a:lnTo>
                  <a:lnTo>
                    <a:pt x="272" y="80"/>
                  </a:lnTo>
                  <a:lnTo>
                    <a:pt x="304" y="86"/>
                  </a:lnTo>
                  <a:lnTo>
                    <a:pt x="335" y="90"/>
                  </a:lnTo>
                  <a:lnTo>
                    <a:pt x="363" y="94"/>
                  </a:lnTo>
                  <a:lnTo>
                    <a:pt x="390" y="97"/>
                  </a:lnTo>
                  <a:lnTo>
                    <a:pt x="437" y="101"/>
                  </a:lnTo>
                  <a:lnTo>
                    <a:pt x="475" y="10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8" name="Freeform 207"/>
            <p:cNvSpPr>
              <a:spLocks/>
            </p:cNvSpPr>
            <p:nvPr/>
          </p:nvSpPr>
          <p:spPr bwMode="auto">
            <a:xfrm>
              <a:off x="2638426" y="639763"/>
              <a:ext cx="58738" cy="12700"/>
            </a:xfrm>
            <a:custGeom>
              <a:avLst/>
              <a:gdLst>
                <a:gd name="T0" fmla="*/ 2147483647 w 559"/>
                <a:gd name="T1" fmla="*/ 2147483647 h 123"/>
                <a:gd name="T2" fmla="*/ 2147483647 w 559"/>
                <a:gd name="T3" fmla="*/ 2147483647 h 123"/>
                <a:gd name="T4" fmla="*/ 2147483647 w 559"/>
                <a:gd name="T5" fmla="*/ 2147483647 h 123"/>
                <a:gd name="T6" fmla="*/ 2147483647 w 559"/>
                <a:gd name="T7" fmla="*/ 2147483647 h 123"/>
                <a:gd name="T8" fmla="*/ 2147483647 w 559"/>
                <a:gd name="T9" fmla="*/ 2147483647 h 123"/>
                <a:gd name="T10" fmla="*/ 2147483647 w 559"/>
                <a:gd name="T11" fmla="*/ 2147483647 h 123"/>
                <a:gd name="T12" fmla="*/ 2147483647 w 559"/>
                <a:gd name="T13" fmla="*/ 2147483647 h 123"/>
                <a:gd name="T14" fmla="*/ 2147483647 w 559"/>
                <a:gd name="T15" fmla="*/ 2147483647 h 123"/>
                <a:gd name="T16" fmla="*/ 2147483647 w 559"/>
                <a:gd name="T17" fmla="*/ 2147483647 h 123"/>
                <a:gd name="T18" fmla="*/ 2147483647 w 559"/>
                <a:gd name="T19" fmla="*/ 2147483647 h 123"/>
                <a:gd name="T20" fmla="*/ 2147483647 w 559"/>
                <a:gd name="T21" fmla="*/ 2147483647 h 123"/>
                <a:gd name="T22" fmla="*/ 2147483647 w 559"/>
                <a:gd name="T23" fmla="*/ 2147483647 h 123"/>
                <a:gd name="T24" fmla="*/ 2147483647 w 559"/>
                <a:gd name="T25" fmla="*/ 2147483647 h 123"/>
                <a:gd name="T26" fmla="*/ 2147483647 w 559"/>
                <a:gd name="T27" fmla="*/ 2147483647 h 123"/>
                <a:gd name="T28" fmla="*/ 2147483647 w 559"/>
                <a:gd name="T29" fmla="*/ 2147483647 h 123"/>
                <a:gd name="T30" fmla="*/ 2147483647 w 559"/>
                <a:gd name="T31" fmla="*/ 2147483647 h 123"/>
                <a:gd name="T32" fmla="*/ 2147483647 w 559"/>
                <a:gd name="T33" fmla="*/ 2147483647 h 123"/>
                <a:gd name="T34" fmla="*/ 2147483647 w 559"/>
                <a:gd name="T35" fmla="*/ 2147483647 h 123"/>
                <a:gd name="T36" fmla="*/ 2147483647 w 559"/>
                <a:gd name="T37" fmla="*/ 2147483647 h 123"/>
                <a:gd name="T38" fmla="*/ 2147483647 w 559"/>
                <a:gd name="T39" fmla="*/ 2147483647 h 123"/>
                <a:gd name="T40" fmla="*/ 2147483647 w 559"/>
                <a:gd name="T41" fmla="*/ 2147483647 h 123"/>
                <a:gd name="T42" fmla="*/ 2147483647 w 559"/>
                <a:gd name="T43" fmla="*/ 2147483647 h 123"/>
                <a:gd name="T44" fmla="*/ 2147483647 w 559"/>
                <a:gd name="T45" fmla="*/ 2147483647 h 123"/>
                <a:gd name="T46" fmla="*/ 2147483647 w 559"/>
                <a:gd name="T47" fmla="*/ 2147483647 h 123"/>
                <a:gd name="T48" fmla="*/ 2147483647 w 559"/>
                <a:gd name="T49" fmla="*/ 2147483647 h 123"/>
                <a:gd name="T50" fmla="*/ 2147483647 w 559"/>
                <a:gd name="T51" fmla="*/ 2147483647 h 123"/>
                <a:gd name="T52" fmla="*/ 2147483647 w 559"/>
                <a:gd name="T53" fmla="*/ 2147483647 h 123"/>
                <a:gd name="T54" fmla="*/ 2147483647 w 559"/>
                <a:gd name="T55" fmla="*/ 2147483647 h 123"/>
                <a:gd name="T56" fmla="*/ 0 w 559"/>
                <a:gd name="T57" fmla="*/ 2147483647 h 123"/>
                <a:gd name="T58" fmla="*/ 2147483647 w 559"/>
                <a:gd name="T59" fmla="*/ 2147483647 h 123"/>
                <a:gd name="T60" fmla="*/ 2147483647 w 559"/>
                <a:gd name="T61" fmla="*/ 2147483647 h 123"/>
                <a:gd name="T62" fmla="*/ 2147483647 w 559"/>
                <a:gd name="T63" fmla="*/ 2147483647 h 123"/>
                <a:gd name="T64" fmla="*/ 2147483647 w 559"/>
                <a:gd name="T65" fmla="*/ 2147483647 h 123"/>
                <a:gd name="T66" fmla="*/ 2147483647 w 559"/>
                <a:gd name="T67" fmla="*/ 2147483647 h 123"/>
                <a:gd name="T68" fmla="*/ 2147483647 w 559"/>
                <a:gd name="T69" fmla="*/ 2147483647 h 123"/>
                <a:gd name="T70" fmla="*/ 2147483647 w 559"/>
                <a:gd name="T71" fmla="*/ 2147483647 h 123"/>
                <a:gd name="T72" fmla="*/ 2147483647 w 559"/>
                <a:gd name="T73" fmla="*/ 2147483647 h 123"/>
                <a:gd name="T74" fmla="*/ 2147483647 w 559"/>
                <a:gd name="T75" fmla="*/ 2147483647 h 123"/>
                <a:gd name="T76" fmla="*/ 2147483647 w 559"/>
                <a:gd name="T77" fmla="*/ 2147483647 h 123"/>
                <a:gd name="T78" fmla="*/ 2147483647 w 559"/>
                <a:gd name="T79" fmla="*/ 2147483647 h 123"/>
                <a:gd name="T80" fmla="*/ 2147483647 w 559"/>
                <a:gd name="T81" fmla="*/ 2147483647 h 123"/>
                <a:gd name="T82" fmla="*/ 2147483647 w 559"/>
                <a:gd name="T83" fmla="*/ 2147483647 h 123"/>
                <a:gd name="T84" fmla="*/ 2147483647 w 559"/>
                <a:gd name="T85" fmla="*/ 2147483647 h 123"/>
                <a:gd name="T86" fmla="*/ 2147483647 w 559"/>
                <a:gd name="T87" fmla="*/ 2147483647 h 123"/>
                <a:gd name="T88" fmla="*/ 2147483647 w 559"/>
                <a:gd name="T89" fmla="*/ 2147483647 h 123"/>
                <a:gd name="T90" fmla="*/ 2147483647 w 559"/>
                <a:gd name="T91" fmla="*/ 2147483647 h 123"/>
                <a:gd name="T92" fmla="*/ 2147483647 w 559"/>
                <a:gd name="T93" fmla="*/ 2147483647 h 123"/>
                <a:gd name="T94" fmla="*/ 2147483647 w 559"/>
                <a:gd name="T95" fmla="*/ 2147483647 h 123"/>
                <a:gd name="T96" fmla="*/ 2147483647 w 559"/>
                <a:gd name="T97" fmla="*/ 0 h 123"/>
                <a:gd name="T98" fmla="*/ 2147483647 w 559"/>
                <a:gd name="T99" fmla="*/ 2147483647 h 123"/>
                <a:gd name="T100" fmla="*/ 2147483647 w 559"/>
                <a:gd name="T101" fmla="*/ 2147483647 h 123"/>
                <a:gd name="T102" fmla="*/ 2147483647 w 559"/>
                <a:gd name="T103" fmla="*/ 2147483647 h 123"/>
                <a:gd name="T104" fmla="*/ 2147483647 w 559"/>
                <a:gd name="T105" fmla="*/ 2147483647 h 123"/>
                <a:gd name="T106" fmla="*/ 2147483647 w 559"/>
                <a:gd name="T107" fmla="*/ 2147483647 h 123"/>
                <a:gd name="T108" fmla="*/ 2147483647 w 559"/>
                <a:gd name="T109" fmla="*/ 2147483647 h 123"/>
                <a:gd name="T110" fmla="*/ 2147483647 w 559"/>
                <a:gd name="T111" fmla="*/ 2147483647 h 123"/>
                <a:gd name="T112" fmla="*/ 2147483647 w 559"/>
                <a:gd name="T113" fmla="*/ 2147483647 h 12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59"/>
                <a:gd name="T172" fmla="*/ 0 h 123"/>
                <a:gd name="T173" fmla="*/ 559 w 559"/>
                <a:gd name="T174" fmla="*/ 123 h 12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59" h="123">
                  <a:moveTo>
                    <a:pt x="383" y="123"/>
                  </a:moveTo>
                  <a:lnTo>
                    <a:pt x="390" y="115"/>
                  </a:lnTo>
                  <a:lnTo>
                    <a:pt x="398" y="108"/>
                  </a:lnTo>
                  <a:lnTo>
                    <a:pt x="406" y="99"/>
                  </a:lnTo>
                  <a:lnTo>
                    <a:pt x="412" y="91"/>
                  </a:lnTo>
                  <a:lnTo>
                    <a:pt x="394" y="90"/>
                  </a:lnTo>
                  <a:lnTo>
                    <a:pt x="371" y="92"/>
                  </a:lnTo>
                  <a:lnTo>
                    <a:pt x="345" y="94"/>
                  </a:lnTo>
                  <a:lnTo>
                    <a:pt x="315" y="96"/>
                  </a:lnTo>
                  <a:lnTo>
                    <a:pt x="282" y="99"/>
                  </a:lnTo>
                  <a:lnTo>
                    <a:pt x="249" y="101"/>
                  </a:lnTo>
                  <a:lnTo>
                    <a:pt x="214" y="102"/>
                  </a:lnTo>
                  <a:lnTo>
                    <a:pt x="180" y="102"/>
                  </a:lnTo>
                  <a:lnTo>
                    <a:pt x="162" y="102"/>
                  </a:lnTo>
                  <a:lnTo>
                    <a:pt x="146" y="101"/>
                  </a:lnTo>
                  <a:lnTo>
                    <a:pt x="130" y="100"/>
                  </a:lnTo>
                  <a:lnTo>
                    <a:pt x="113" y="97"/>
                  </a:lnTo>
                  <a:lnTo>
                    <a:pt x="99" y="95"/>
                  </a:lnTo>
                  <a:lnTo>
                    <a:pt x="84" y="91"/>
                  </a:lnTo>
                  <a:lnTo>
                    <a:pt x="71" y="87"/>
                  </a:lnTo>
                  <a:lnTo>
                    <a:pt x="57" y="83"/>
                  </a:lnTo>
                  <a:lnTo>
                    <a:pt x="46" y="77"/>
                  </a:lnTo>
                  <a:lnTo>
                    <a:pt x="35" y="70"/>
                  </a:lnTo>
                  <a:lnTo>
                    <a:pt x="26" y="63"/>
                  </a:lnTo>
                  <a:lnTo>
                    <a:pt x="18" y="54"/>
                  </a:lnTo>
                  <a:lnTo>
                    <a:pt x="12" y="44"/>
                  </a:lnTo>
                  <a:lnTo>
                    <a:pt x="6" y="33"/>
                  </a:lnTo>
                  <a:lnTo>
                    <a:pt x="2" y="22"/>
                  </a:lnTo>
                  <a:lnTo>
                    <a:pt x="0" y="9"/>
                  </a:lnTo>
                  <a:lnTo>
                    <a:pt x="16" y="17"/>
                  </a:lnTo>
                  <a:lnTo>
                    <a:pt x="32" y="25"/>
                  </a:lnTo>
                  <a:lnTo>
                    <a:pt x="47" y="31"/>
                  </a:lnTo>
                  <a:lnTo>
                    <a:pt x="64" y="37"/>
                  </a:lnTo>
                  <a:lnTo>
                    <a:pt x="80" y="42"/>
                  </a:lnTo>
                  <a:lnTo>
                    <a:pt x="96" y="47"/>
                  </a:lnTo>
                  <a:lnTo>
                    <a:pt x="112" y="51"/>
                  </a:lnTo>
                  <a:lnTo>
                    <a:pt x="129" y="53"/>
                  </a:lnTo>
                  <a:lnTo>
                    <a:pt x="145" y="55"/>
                  </a:lnTo>
                  <a:lnTo>
                    <a:pt x="162" y="57"/>
                  </a:lnTo>
                  <a:lnTo>
                    <a:pt x="179" y="57"/>
                  </a:lnTo>
                  <a:lnTo>
                    <a:pt x="196" y="58"/>
                  </a:lnTo>
                  <a:lnTo>
                    <a:pt x="230" y="57"/>
                  </a:lnTo>
                  <a:lnTo>
                    <a:pt x="265" y="54"/>
                  </a:lnTo>
                  <a:lnTo>
                    <a:pt x="301" y="49"/>
                  </a:lnTo>
                  <a:lnTo>
                    <a:pt x="336" y="43"/>
                  </a:lnTo>
                  <a:lnTo>
                    <a:pt x="372" y="36"/>
                  </a:lnTo>
                  <a:lnTo>
                    <a:pt x="409" y="29"/>
                  </a:lnTo>
                  <a:lnTo>
                    <a:pt x="483" y="14"/>
                  </a:lnTo>
                  <a:lnTo>
                    <a:pt x="559" y="0"/>
                  </a:lnTo>
                  <a:lnTo>
                    <a:pt x="542" y="17"/>
                  </a:lnTo>
                  <a:lnTo>
                    <a:pt x="521" y="35"/>
                  </a:lnTo>
                  <a:lnTo>
                    <a:pt x="498" y="53"/>
                  </a:lnTo>
                  <a:lnTo>
                    <a:pt x="474" y="70"/>
                  </a:lnTo>
                  <a:lnTo>
                    <a:pt x="449" y="87"/>
                  </a:lnTo>
                  <a:lnTo>
                    <a:pt x="425" y="101"/>
                  </a:lnTo>
                  <a:lnTo>
                    <a:pt x="403" y="114"/>
                  </a:lnTo>
                  <a:lnTo>
                    <a:pt x="383" y="12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" name="Freeform 208"/>
            <p:cNvSpPr>
              <a:spLocks/>
            </p:cNvSpPr>
            <p:nvPr/>
          </p:nvSpPr>
          <p:spPr bwMode="auto">
            <a:xfrm>
              <a:off x="2651126" y="660400"/>
              <a:ext cx="53975" cy="19050"/>
            </a:xfrm>
            <a:custGeom>
              <a:avLst/>
              <a:gdLst>
                <a:gd name="T0" fmla="*/ 0 w 504"/>
                <a:gd name="T1" fmla="*/ 2147483647 h 179"/>
                <a:gd name="T2" fmla="*/ 2147483647 w 504"/>
                <a:gd name="T3" fmla="*/ 2147483647 h 179"/>
                <a:gd name="T4" fmla="*/ 2147483647 w 504"/>
                <a:gd name="T5" fmla="*/ 2147483647 h 179"/>
                <a:gd name="T6" fmla="*/ 2147483647 w 504"/>
                <a:gd name="T7" fmla="*/ 2147483647 h 179"/>
                <a:gd name="T8" fmla="*/ 2147483647 w 504"/>
                <a:gd name="T9" fmla="*/ 2147483647 h 179"/>
                <a:gd name="T10" fmla="*/ 2147483647 w 504"/>
                <a:gd name="T11" fmla="*/ 2147483647 h 179"/>
                <a:gd name="T12" fmla="*/ 2147483647 w 504"/>
                <a:gd name="T13" fmla="*/ 2147483647 h 179"/>
                <a:gd name="T14" fmla="*/ 2147483647 w 504"/>
                <a:gd name="T15" fmla="*/ 2147483647 h 179"/>
                <a:gd name="T16" fmla="*/ 2147483647 w 504"/>
                <a:gd name="T17" fmla="*/ 2147483647 h 179"/>
                <a:gd name="T18" fmla="*/ 2147483647 w 504"/>
                <a:gd name="T19" fmla="*/ 2147483647 h 179"/>
                <a:gd name="T20" fmla="*/ 2147483647 w 504"/>
                <a:gd name="T21" fmla="*/ 2147483647 h 179"/>
                <a:gd name="T22" fmla="*/ 2147483647 w 504"/>
                <a:gd name="T23" fmla="*/ 2147483647 h 179"/>
                <a:gd name="T24" fmla="*/ 2147483647 w 504"/>
                <a:gd name="T25" fmla="*/ 2147483647 h 179"/>
                <a:gd name="T26" fmla="*/ 2147483647 w 504"/>
                <a:gd name="T27" fmla="*/ 2147483647 h 179"/>
                <a:gd name="T28" fmla="*/ 2147483647 w 504"/>
                <a:gd name="T29" fmla="*/ 2147483647 h 179"/>
                <a:gd name="T30" fmla="*/ 2147483647 w 504"/>
                <a:gd name="T31" fmla="*/ 2147483647 h 179"/>
                <a:gd name="T32" fmla="*/ 2147483647 w 504"/>
                <a:gd name="T33" fmla="*/ 2147483647 h 179"/>
                <a:gd name="T34" fmla="*/ 2147483647 w 504"/>
                <a:gd name="T35" fmla="*/ 2147483647 h 179"/>
                <a:gd name="T36" fmla="*/ 2147483647 w 504"/>
                <a:gd name="T37" fmla="*/ 2147483647 h 179"/>
                <a:gd name="T38" fmla="*/ 2147483647 w 504"/>
                <a:gd name="T39" fmla="*/ 2147483647 h 179"/>
                <a:gd name="T40" fmla="*/ 2147483647 w 504"/>
                <a:gd name="T41" fmla="*/ 2147483647 h 179"/>
                <a:gd name="T42" fmla="*/ 2147483647 w 504"/>
                <a:gd name="T43" fmla="*/ 2147483647 h 179"/>
                <a:gd name="T44" fmla="*/ 2147483647 w 504"/>
                <a:gd name="T45" fmla="*/ 0 h 179"/>
                <a:gd name="T46" fmla="*/ 2147483647 w 504"/>
                <a:gd name="T47" fmla="*/ 2147483647 h 179"/>
                <a:gd name="T48" fmla="*/ 2147483647 w 504"/>
                <a:gd name="T49" fmla="*/ 2147483647 h 179"/>
                <a:gd name="T50" fmla="*/ 2147483647 w 504"/>
                <a:gd name="T51" fmla="*/ 2147483647 h 179"/>
                <a:gd name="T52" fmla="*/ 2147483647 w 504"/>
                <a:gd name="T53" fmla="*/ 2147483647 h 179"/>
                <a:gd name="T54" fmla="*/ 2147483647 w 504"/>
                <a:gd name="T55" fmla="*/ 2147483647 h 179"/>
                <a:gd name="T56" fmla="*/ 2147483647 w 504"/>
                <a:gd name="T57" fmla="*/ 2147483647 h 179"/>
                <a:gd name="T58" fmla="*/ 2147483647 w 504"/>
                <a:gd name="T59" fmla="*/ 2147483647 h 179"/>
                <a:gd name="T60" fmla="*/ 2147483647 w 504"/>
                <a:gd name="T61" fmla="*/ 2147483647 h 179"/>
                <a:gd name="T62" fmla="*/ 2147483647 w 504"/>
                <a:gd name="T63" fmla="*/ 2147483647 h 179"/>
                <a:gd name="T64" fmla="*/ 2147483647 w 504"/>
                <a:gd name="T65" fmla="*/ 2147483647 h 179"/>
                <a:gd name="T66" fmla="*/ 2147483647 w 504"/>
                <a:gd name="T67" fmla="*/ 2147483647 h 179"/>
                <a:gd name="T68" fmla="*/ 2147483647 w 504"/>
                <a:gd name="T69" fmla="*/ 2147483647 h 179"/>
                <a:gd name="T70" fmla="*/ 2147483647 w 504"/>
                <a:gd name="T71" fmla="*/ 2147483647 h 179"/>
                <a:gd name="T72" fmla="*/ 2147483647 w 504"/>
                <a:gd name="T73" fmla="*/ 2147483647 h 179"/>
                <a:gd name="T74" fmla="*/ 2147483647 w 504"/>
                <a:gd name="T75" fmla="*/ 2147483647 h 179"/>
                <a:gd name="T76" fmla="*/ 2147483647 w 504"/>
                <a:gd name="T77" fmla="*/ 2147483647 h 179"/>
                <a:gd name="T78" fmla="*/ 2147483647 w 504"/>
                <a:gd name="T79" fmla="*/ 2147483647 h 179"/>
                <a:gd name="T80" fmla="*/ 2147483647 w 504"/>
                <a:gd name="T81" fmla="*/ 2147483647 h 179"/>
                <a:gd name="T82" fmla="*/ 2147483647 w 504"/>
                <a:gd name="T83" fmla="*/ 2147483647 h 179"/>
                <a:gd name="T84" fmla="*/ 2147483647 w 504"/>
                <a:gd name="T85" fmla="*/ 2147483647 h 179"/>
                <a:gd name="T86" fmla="*/ 2147483647 w 504"/>
                <a:gd name="T87" fmla="*/ 2147483647 h 179"/>
                <a:gd name="T88" fmla="*/ 2147483647 w 504"/>
                <a:gd name="T89" fmla="*/ 2147483647 h 179"/>
                <a:gd name="T90" fmla="*/ 2147483647 w 504"/>
                <a:gd name="T91" fmla="*/ 2147483647 h 179"/>
                <a:gd name="T92" fmla="*/ 2147483647 w 504"/>
                <a:gd name="T93" fmla="*/ 2147483647 h 179"/>
                <a:gd name="T94" fmla="*/ 2147483647 w 504"/>
                <a:gd name="T95" fmla="*/ 2147483647 h 179"/>
                <a:gd name="T96" fmla="*/ 2147483647 w 504"/>
                <a:gd name="T97" fmla="*/ 2147483647 h 179"/>
                <a:gd name="T98" fmla="*/ 2147483647 w 504"/>
                <a:gd name="T99" fmla="*/ 2147483647 h 179"/>
                <a:gd name="T100" fmla="*/ 2147483647 w 504"/>
                <a:gd name="T101" fmla="*/ 2147483647 h 179"/>
                <a:gd name="T102" fmla="*/ 2147483647 w 504"/>
                <a:gd name="T103" fmla="*/ 2147483647 h 179"/>
                <a:gd name="T104" fmla="*/ 0 w 504"/>
                <a:gd name="T105" fmla="*/ 2147483647 h 1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4"/>
                <a:gd name="T160" fmla="*/ 0 h 179"/>
                <a:gd name="T161" fmla="*/ 504 w 504"/>
                <a:gd name="T162" fmla="*/ 179 h 1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4" h="179">
                  <a:moveTo>
                    <a:pt x="0" y="133"/>
                  </a:moveTo>
                  <a:lnTo>
                    <a:pt x="5" y="126"/>
                  </a:lnTo>
                  <a:lnTo>
                    <a:pt x="10" y="119"/>
                  </a:lnTo>
                  <a:lnTo>
                    <a:pt x="23" y="126"/>
                  </a:lnTo>
                  <a:lnTo>
                    <a:pt x="36" y="131"/>
                  </a:lnTo>
                  <a:lnTo>
                    <a:pt x="51" y="136"/>
                  </a:lnTo>
                  <a:lnTo>
                    <a:pt x="65" y="139"/>
                  </a:lnTo>
                  <a:lnTo>
                    <a:pt x="79" y="141"/>
                  </a:lnTo>
                  <a:lnTo>
                    <a:pt x="93" y="141"/>
                  </a:lnTo>
                  <a:lnTo>
                    <a:pt x="109" y="141"/>
                  </a:lnTo>
                  <a:lnTo>
                    <a:pt x="124" y="140"/>
                  </a:lnTo>
                  <a:lnTo>
                    <a:pt x="139" y="138"/>
                  </a:lnTo>
                  <a:lnTo>
                    <a:pt x="155" y="135"/>
                  </a:lnTo>
                  <a:lnTo>
                    <a:pt x="171" y="132"/>
                  </a:lnTo>
                  <a:lnTo>
                    <a:pt x="187" y="128"/>
                  </a:lnTo>
                  <a:lnTo>
                    <a:pt x="220" y="117"/>
                  </a:lnTo>
                  <a:lnTo>
                    <a:pt x="252" y="105"/>
                  </a:lnTo>
                  <a:lnTo>
                    <a:pt x="317" y="76"/>
                  </a:lnTo>
                  <a:lnTo>
                    <a:pt x="382" y="47"/>
                  </a:lnTo>
                  <a:lnTo>
                    <a:pt x="414" y="33"/>
                  </a:lnTo>
                  <a:lnTo>
                    <a:pt x="445" y="20"/>
                  </a:lnTo>
                  <a:lnTo>
                    <a:pt x="474" y="9"/>
                  </a:lnTo>
                  <a:lnTo>
                    <a:pt x="504" y="0"/>
                  </a:lnTo>
                  <a:lnTo>
                    <a:pt x="487" y="13"/>
                  </a:lnTo>
                  <a:lnTo>
                    <a:pt x="465" y="34"/>
                  </a:lnTo>
                  <a:lnTo>
                    <a:pt x="450" y="46"/>
                  </a:lnTo>
                  <a:lnTo>
                    <a:pt x="429" y="59"/>
                  </a:lnTo>
                  <a:lnTo>
                    <a:pt x="418" y="65"/>
                  </a:lnTo>
                  <a:lnTo>
                    <a:pt x="405" y="72"/>
                  </a:lnTo>
                  <a:lnTo>
                    <a:pt x="391" y="78"/>
                  </a:lnTo>
                  <a:lnTo>
                    <a:pt x="375" y="86"/>
                  </a:lnTo>
                  <a:lnTo>
                    <a:pt x="329" y="112"/>
                  </a:lnTo>
                  <a:lnTo>
                    <a:pt x="282" y="135"/>
                  </a:lnTo>
                  <a:lnTo>
                    <a:pt x="258" y="147"/>
                  </a:lnTo>
                  <a:lnTo>
                    <a:pt x="235" y="157"/>
                  </a:lnTo>
                  <a:lnTo>
                    <a:pt x="210" y="165"/>
                  </a:lnTo>
                  <a:lnTo>
                    <a:pt x="186" y="171"/>
                  </a:lnTo>
                  <a:lnTo>
                    <a:pt x="175" y="174"/>
                  </a:lnTo>
                  <a:lnTo>
                    <a:pt x="163" y="176"/>
                  </a:lnTo>
                  <a:lnTo>
                    <a:pt x="150" y="178"/>
                  </a:lnTo>
                  <a:lnTo>
                    <a:pt x="138" y="179"/>
                  </a:lnTo>
                  <a:lnTo>
                    <a:pt x="127" y="179"/>
                  </a:lnTo>
                  <a:lnTo>
                    <a:pt x="115" y="179"/>
                  </a:lnTo>
                  <a:lnTo>
                    <a:pt x="102" y="178"/>
                  </a:lnTo>
                  <a:lnTo>
                    <a:pt x="91" y="176"/>
                  </a:lnTo>
                  <a:lnTo>
                    <a:pt x="79" y="174"/>
                  </a:lnTo>
                  <a:lnTo>
                    <a:pt x="68" y="171"/>
                  </a:lnTo>
                  <a:lnTo>
                    <a:pt x="56" y="167"/>
                  </a:lnTo>
                  <a:lnTo>
                    <a:pt x="44" y="162"/>
                  </a:lnTo>
                  <a:lnTo>
                    <a:pt x="33" y="156"/>
                  </a:lnTo>
                  <a:lnTo>
                    <a:pt x="22" y="150"/>
                  </a:lnTo>
                  <a:lnTo>
                    <a:pt x="11" y="14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0" name="Freeform 209"/>
            <p:cNvSpPr>
              <a:spLocks/>
            </p:cNvSpPr>
            <p:nvPr/>
          </p:nvSpPr>
          <p:spPr bwMode="auto">
            <a:xfrm>
              <a:off x="2697163" y="661988"/>
              <a:ext cx="9525" cy="1588"/>
            </a:xfrm>
            <a:custGeom>
              <a:avLst/>
              <a:gdLst>
                <a:gd name="T0" fmla="*/ 2147483647 w 96"/>
                <a:gd name="T1" fmla="*/ 2147483647 h 23"/>
                <a:gd name="T2" fmla="*/ 2147483647 w 96"/>
                <a:gd name="T3" fmla="*/ 2147483647 h 23"/>
                <a:gd name="T4" fmla="*/ 2147483647 w 96"/>
                <a:gd name="T5" fmla="*/ 2147483647 h 23"/>
                <a:gd name="T6" fmla="*/ 2147483647 w 96"/>
                <a:gd name="T7" fmla="*/ 2147483647 h 23"/>
                <a:gd name="T8" fmla="*/ 0 w 96"/>
                <a:gd name="T9" fmla="*/ 2147483647 h 23"/>
                <a:gd name="T10" fmla="*/ 2147483647 w 96"/>
                <a:gd name="T11" fmla="*/ 2147483647 h 23"/>
                <a:gd name="T12" fmla="*/ 2147483647 w 96"/>
                <a:gd name="T13" fmla="*/ 2147483647 h 23"/>
                <a:gd name="T14" fmla="*/ 2147483647 w 96"/>
                <a:gd name="T15" fmla="*/ 2147483647 h 23"/>
                <a:gd name="T16" fmla="*/ 2147483647 w 96"/>
                <a:gd name="T17" fmla="*/ 2147483647 h 23"/>
                <a:gd name="T18" fmla="*/ 2147483647 w 96"/>
                <a:gd name="T19" fmla="*/ 1567976319 h 23"/>
                <a:gd name="T20" fmla="*/ 2147483647 w 96"/>
                <a:gd name="T21" fmla="*/ 0 h 23"/>
                <a:gd name="T22" fmla="*/ 2147483647 w 96"/>
                <a:gd name="T23" fmla="*/ 1567976319 h 23"/>
                <a:gd name="T24" fmla="*/ 2147483647 w 96"/>
                <a:gd name="T25" fmla="*/ 2147483647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6"/>
                <a:gd name="T40" fmla="*/ 0 h 23"/>
                <a:gd name="T41" fmla="*/ 96 w 96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6" h="23">
                  <a:moveTo>
                    <a:pt x="96" y="2"/>
                  </a:moveTo>
                  <a:lnTo>
                    <a:pt x="72" y="6"/>
                  </a:lnTo>
                  <a:lnTo>
                    <a:pt x="47" y="12"/>
                  </a:lnTo>
                  <a:lnTo>
                    <a:pt x="24" y="18"/>
                  </a:lnTo>
                  <a:lnTo>
                    <a:pt x="0" y="23"/>
                  </a:lnTo>
                  <a:lnTo>
                    <a:pt x="10" y="17"/>
                  </a:lnTo>
                  <a:lnTo>
                    <a:pt x="22" y="12"/>
                  </a:lnTo>
                  <a:lnTo>
                    <a:pt x="32" y="7"/>
                  </a:lnTo>
                  <a:lnTo>
                    <a:pt x="44" y="4"/>
                  </a:lnTo>
                  <a:lnTo>
                    <a:pt x="56" y="1"/>
                  </a:lnTo>
                  <a:lnTo>
                    <a:pt x="68" y="0"/>
                  </a:lnTo>
                  <a:lnTo>
                    <a:pt x="82" y="1"/>
                  </a:lnTo>
                  <a:lnTo>
                    <a:pt x="96" y="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1" name="Freeform 210"/>
            <p:cNvSpPr>
              <a:spLocks/>
            </p:cNvSpPr>
            <p:nvPr/>
          </p:nvSpPr>
          <p:spPr bwMode="auto">
            <a:xfrm>
              <a:off x="2706688" y="603250"/>
              <a:ext cx="44450" cy="93663"/>
            </a:xfrm>
            <a:custGeom>
              <a:avLst/>
              <a:gdLst>
                <a:gd name="T0" fmla="*/ 2147483647 w 428"/>
                <a:gd name="T1" fmla="*/ 2147483647 h 883"/>
                <a:gd name="T2" fmla="*/ 2147483647 w 428"/>
                <a:gd name="T3" fmla="*/ 2147483647 h 883"/>
                <a:gd name="T4" fmla="*/ 2147483647 w 428"/>
                <a:gd name="T5" fmla="*/ 2147483647 h 883"/>
                <a:gd name="T6" fmla="*/ 2147483647 w 428"/>
                <a:gd name="T7" fmla="*/ 2147483647 h 883"/>
                <a:gd name="T8" fmla="*/ 2147483647 w 428"/>
                <a:gd name="T9" fmla="*/ 2147483647 h 883"/>
                <a:gd name="T10" fmla="*/ 2147483647 w 428"/>
                <a:gd name="T11" fmla="*/ 2147483647 h 883"/>
                <a:gd name="T12" fmla="*/ 2147483647 w 428"/>
                <a:gd name="T13" fmla="*/ 2147483647 h 883"/>
                <a:gd name="T14" fmla="*/ 2147483647 w 428"/>
                <a:gd name="T15" fmla="*/ 2147483647 h 883"/>
                <a:gd name="T16" fmla="*/ 2147483647 w 428"/>
                <a:gd name="T17" fmla="*/ 2147483647 h 883"/>
                <a:gd name="T18" fmla="*/ 2147483647 w 428"/>
                <a:gd name="T19" fmla="*/ 2147483647 h 883"/>
                <a:gd name="T20" fmla="*/ 2147483647 w 428"/>
                <a:gd name="T21" fmla="*/ 2147483647 h 883"/>
                <a:gd name="T22" fmla="*/ 2147483647 w 428"/>
                <a:gd name="T23" fmla="*/ 2147483647 h 883"/>
                <a:gd name="T24" fmla="*/ 2147483647 w 428"/>
                <a:gd name="T25" fmla="*/ 2147483647 h 883"/>
                <a:gd name="T26" fmla="*/ 2147483647 w 428"/>
                <a:gd name="T27" fmla="*/ 2147483647 h 883"/>
                <a:gd name="T28" fmla="*/ 2147483647 w 428"/>
                <a:gd name="T29" fmla="*/ 2147483647 h 883"/>
                <a:gd name="T30" fmla="*/ 2147483647 w 428"/>
                <a:gd name="T31" fmla="*/ 2147483647 h 883"/>
                <a:gd name="T32" fmla="*/ 2147483647 w 428"/>
                <a:gd name="T33" fmla="*/ 0 h 883"/>
                <a:gd name="T34" fmla="*/ 2147483647 w 428"/>
                <a:gd name="T35" fmla="*/ 2147483647 h 883"/>
                <a:gd name="T36" fmla="*/ 2147483647 w 428"/>
                <a:gd name="T37" fmla="*/ 2147483647 h 883"/>
                <a:gd name="T38" fmla="*/ 2147483647 w 428"/>
                <a:gd name="T39" fmla="*/ 2147483647 h 883"/>
                <a:gd name="T40" fmla="*/ 2147483647 w 428"/>
                <a:gd name="T41" fmla="*/ 2147483647 h 883"/>
                <a:gd name="T42" fmla="*/ 2147483647 w 428"/>
                <a:gd name="T43" fmla="*/ 2147483647 h 883"/>
                <a:gd name="T44" fmla="*/ 2147483647 w 428"/>
                <a:gd name="T45" fmla="*/ 2147483647 h 883"/>
                <a:gd name="T46" fmla="*/ 2147483647 w 428"/>
                <a:gd name="T47" fmla="*/ 2147483647 h 883"/>
                <a:gd name="T48" fmla="*/ 2147483647 w 428"/>
                <a:gd name="T49" fmla="*/ 2147483647 h 883"/>
                <a:gd name="T50" fmla="*/ 2147483647 w 428"/>
                <a:gd name="T51" fmla="*/ 2147483647 h 883"/>
                <a:gd name="T52" fmla="*/ 2147483647 w 428"/>
                <a:gd name="T53" fmla="*/ 2147483647 h 883"/>
                <a:gd name="T54" fmla="*/ 2147483647 w 428"/>
                <a:gd name="T55" fmla="*/ 2147483647 h 883"/>
                <a:gd name="T56" fmla="*/ 2147483647 w 428"/>
                <a:gd name="T57" fmla="*/ 2147483647 h 883"/>
                <a:gd name="T58" fmla="*/ 2147483647 w 428"/>
                <a:gd name="T59" fmla="*/ 2147483647 h 883"/>
                <a:gd name="T60" fmla="*/ 2147483647 w 428"/>
                <a:gd name="T61" fmla="*/ 2147483647 h 883"/>
                <a:gd name="T62" fmla="*/ 2147483647 w 428"/>
                <a:gd name="T63" fmla="*/ 2147483647 h 883"/>
                <a:gd name="T64" fmla="*/ 2147483647 w 428"/>
                <a:gd name="T65" fmla="*/ 2147483647 h 883"/>
                <a:gd name="T66" fmla="*/ 2147483647 w 428"/>
                <a:gd name="T67" fmla="*/ 2147483647 h 883"/>
                <a:gd name="T68" fmla="*/ 2147483647 w 428"/>
                <a:gd name="T69" fmla="*/ 2147483647 h 883"/>
                <a:gd name="T70" fmla="*/ 2147483647 w 428"/>
                <a:gd name="T71" fmla="*/ 2147483647 h 883"/>
                <a:gd name="T72" fmla="*/ 2147483647 w 428"/>
                <a:gd name="T73" fmla="*/ 2147483647 h 883"/>
                <a:gd name="T74" fmla="*/ 2147483647 w 428"/>
                <a:gd name="T75" fmla="*/ 2147483647 h 883"/>
                <a:gd name="T76" fmla="*/ 2147483647 w 428"/>
                <a:gd name="T77" fmla="*/ 2147483647 h 883"/>
                <a:gd name="T78" fmla="*/ 2147483647 w 428"/>
                <a:gd name="T79" fmla="*/ 2147483647 h 883"/>
                <a:gd name="T80" fmla="*/ 2147483647 w 428"/>
                <a:gd name="T81" fmla="*/ 2147483647 h 883"/>
                <a:gd name="T82" fmla="*/ 2147483647 w 428"/>
                <a:gd name="T83" fmla="*/ 2147483647 h 883"/>
                <a:gd name="T84" fmla="*/ 2147483647 w 428"/>
                <a:gd name="T85" fmla="*/ 2147483647 h 883"/>
                <a:gd name="T86" fmla="*/ 2147483647 w 428"/>
                <a:gd name="T87" fmla="*/ 2147483647 h 883"/>
                <a:gd name="T88" fmla="*/ 2147483647 w 428"/>
                <a:gd name="T89" fmla="*/ 2147483647 h 883"/>
                <a:gd name="T90" fmla="*/ 2147483647 w 428"/>
                <a:gd name="T91" fmla="*/ 2147483647 h 883"/>
                <a:gd name="T92" fmla="*/ 2147483647 w 428"/>
                <a:gd name="T93" fmla="*/ 2147483647 h 883"/>
                <a:gd name="T94" fmla="*/ 2147483647 w 428"/>
                <a:gd name="T95" fmla="*/ 2147483647 h 883"/>
                <a:gd name="T96" fmla="*/ 2147483647 w 428"/>
                <a:gd name="T97" fmla="*/ 2147483647 h 883"/>
                <a:gd name="T98" fmla="*/ 2147483647 w 428"/>
                <a:gd name="T99" fmla="*/ 2147483647 h 883"/>
                <a:gd name="T100" fmla="*/ 2147483647 w 428"/>
                <a:gd name="T101" fmla="*/ 2147483647 h 883"/>
                <a:gd name="T102" fmla="*/ 2147483647 w 428"/>
                <a:gd name="T103" fmla="*/ 2147483647 h 883"/>
                <a:gd name="T104" fmla="*/ 2147483647 w 428"/>
                <a:gd name="T105" fmla="*/ 2147483647 h 883"/>
                <a:gd name="T106" fmla="*/ 2147483647 w 428"/>
                <a:gd name="T107" fmla="*/ 2147483647 h 883"/>
                <a:gd name="T108" fmla="*/ 2147483647 w 428"/>
                <a:gd name="T109" fmla="*/ 2147483647 h 883"/>
                <a:gd name="T110" fmla="*/ 2147483647 w 428"/>
                <a:gd name="T111" fmla="*/ 2147483647 h 883"/>
                <a:gd name="T112" fmla="*/ 0 w 428"/>
                <a:gd name="T113" fmla="*/ 2147483647 h 883"/>
                <a:gd name="T114" fmla="*/ 2147483647 w 428"/>
                <a:gd name="T115" fmla="*/ 2147483647 h 883"/>
                <a:gd name="T116" fmla="*/ 2147483647 w 428"/>
                <a:gd name="T117" fmla="*/ 2147483647 h 883"/>
                <a:gd name="T118" fmla="*/ 2147483647 w 428"/>
                <a:gd name="T119" fmla="*/ 2147483647 h 883"/>
                <a:gd name="T120" fmla="*/ 2147483647 w 428"/>
                <a:gd name="T121" fmla="*/ 2147483647 h 883"/>
                <a:gd name="T122" fmla="*/ 2147483647 w 428"/>
                <a:gd name="T123" fmla="*/ 2147483647 h 883"/>
                <a:gd name="T124" fmla="*/ 2147483647 w 428"/>
                <a:gd name="T125" fmla="*/ 2147483647 h 8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8"/>
                <a:gd name="T190" fmla="*/ 0 h 883"/>
                <a:gd name="T191" fmla="*/ 428 w 428"/>
                <a:gd name="T192" fmla="*/ 883 h 8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8" h="883">
                  <a:moveTo>
                    <a:pt x="107" y="812"/>
                  </a:moveTo>
                  <a:lnTo>
                    <a:pt x="145" y="737"/>
                  </a:lnTo>
                  <a:lnTo>
                    <a:pt x="180" y="667"/>
                  </a:lnTo>
                  <a:lnTo>
                    <a:pt x="212" y="604"/>
                  </a:lnTo>
                  <a:lnTo>
                    <a:pt x="241" y="547"/>
                  </a:lnTo>
                  <a:lnTo>
                    <a:pt x="268" y="494"/>
                  </a:lnTo>
                  <a:lnTo>
                    <a:pt x="292" y="445"/>
                  </a:lnTo>
                  <a:lnTo>
                    <a:pt x="313" y="399"/>
                  </a:lnTo>
                  <a:lnTo>
                    <a:pt x="333" y="355"/>
                  </a:lnTo>
                  <a:lnTo>
                    <a:pt x="349" y="313"/>
                  </a:lnTo>
                  <a:lnTo>
                    <a:pt x="364" y="272"/>
                  </a:lnTo>
                  <a:lnTo>
                    <a:pt x="377" y="231"/>
                  </a:lnTo>
                  <a:lnTo>
                    <a:pt x="388" y="189"/>
                  </a:lnTo>
                  <a:lnTo>
                    <a:pt x="398" y="146"/>
                  </a:lnTo>
                  <a:lnTo>
                    <a:pt x="405" y="100"/>
                  </a:lnTo>
                  <a:lnTo>
                    <a:pt x="411" y="52"/>
                  </a:lnTo>
                  <a:lnTo>
                    <a:pt x="416" y="0"/>
                  </a:lnTo>
                  <a:lnTo>
                    <a:pt x="421" y="29"/>
                  </a:lnTo>
                  <a:lnTo>
                    <a:pt x="425" y="60"/>
                  </a:lnTo>
                  <a:lnTo>
                    <a:pt x="428" y="90"/>
                  </a:lnTo>
                  <a:lnTo>
                    <a:pt x="428" y="121"/>
                  </a:lnTo>
                  <a:lnTo>
                    <a:pt x="428" y="150"/>
                  </a:lnTo>
                  <a:lnTo>
                    <a:pt x="425" y="181"/>
                  </a:lnTo>
                  <a:lnTo>
                    <a:pt x="421" y="211"/>
                  </a:lnTo>
                  <a:lnTo>
                    <a:pt x="416" y="242"/>
                  </a:lnTo>
                  <a:lnTo>
                    <a:pt x="410" y="271"/>
                  </a:lnTo>
                  <a:lnTo>
                    <a:pt x="403" y="302"/>
                  </a:lnTo>
                  <a:lnTo>
                    <a:pt x="394" y="331"/>
                  </a:lnTo>
                  <a:lnTo>
                    <a:pt x="384" y="361"/>
                  </a:lnTo>
                  <a:lnTo>
                    <a:pt x="372" y="390"/>
                  </a:lnTo>
                  <a:lnTo>
                    <a:pt x="359" y="419"/>
                  </a:lnTo>
                  <a:lnTo>
                    <a:pt x="345" y="447"/>
                  </a:lnTo>
                  <a:lnTo>
                    <a:pt x="330" y="476"/>
                  </a:lnTo>
                  <a:lnTo>
                    <a:pt x="307" y="519"/>
                  </a:lnTo>
                  <a:lnTo>
                    <a:pt x="280" y="575"/>
                  </a:lnTo>
                  <a:lnTo>
                    <a:pt x="265" y="606"/>
                  </a:lnTo>
                  <a:lnTo>
                    <a:pt x="248" y="639"/>
                  </a:lnTo>
                  <a:lnTo>
                    <a:pt x="230" y="671"/>
                  </a:lnTo>
                  <a:lnTo>
                    <a:pt x="212" y="705"/>
                  </a:lnTo>
                  <a:lnTo>
                    <a:pt x="193" y="737"/>
                  </a:lnTo>
                  <a:lnTo>
                    <a:pt x="174" y="767"/>
                  </a:lnTo>
                  <a:lnTo>
                    <a:pt x="164" y="781"/>
                  </a:lnTo>
                  <a:lnTo>
                    <a:pt x="154" y="796"/>
                  </a:lnTo>
                  <a:lnTo>
                    <a:pt x="143" y="809"/>
                  </a:lnTo>
                  <a:lnTo>
                    <a:pt x="133" y="821"/>
                  </a:lnTo>
                  <a:lnTo>
                    <a:pt x="122" y="832"/>
                  </a:lnTo>
                  <a:lnTo>
                    <a:pt x="112" y="842"/>
                  </a:lnTo>
                  <a:lnTo>
                    <a:pt x="102" y="852"/>
                  </a:lnTo>
                  <a:lnTo>
                    <a:pt x="92" y="860"/>
                  </a:lnTo>
                  <a:lnTo>
                    <a:pt x="80" y="867"/>
                  </a:lnTo>
                  <a:lnTo>
                    <a:pt x="70" y="872"/>
                  </a:lnTo>
                  <a:lnTo>
                    <a:pt x="59" y="877"/>
                  </a:lnTo>
                  <a:lnTo>
                    <a:pt x="49" y="879"/>
                  </a:lnTo>
                  <a:lnTo>
                    <a:pt x="36" y="881"/>
                  </a:lnTo>
                  <a:lnTo>
                    <a:pt x="22" y="882"/>
                  </a:lnTo>
                  <a:lnTo>
                    <a:pt x="11" y="883"/>
                  </a:lnTo>
                  <a:lnTo>
                    <a:pt x="0" y="883"/>
                  </a:lnTo>
                  <a:lnTo>
                    <a:pt x="15" y="877"/>
                  </a:lnTo>
                  <a:lnTo>
                    <a:pt x="29" y="870"/>
                  </a:lnTo>
                  <a:lnTo>
                    <a:pt x="43" y="862"/>
                  </a:lnTo>
                  <a:lnTo>
                    <a:pt x="55" y="853"/>
                  </a:lnTo>
                  <a:lnTo>
                    <a:pt x="80" y="833"/>
                  </a:lnTo>
                  <a:lnTo>
                    <a:pt x="107" y="81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2" name="Freeform 211"/>
            <p:cNvSpPr>
              <a:spLocks/>
            </p:cNvSpPr>
            <p:nvPr/>
          </p:nvSpPr>
          <p:spPr bwMode="auto">
            <a:xfrm>
              <a:off x="2809876" y="874713"/>
              <a:ext cx="165100" cy="209550"/>
            </a:xfrm>
            <a:custGeom>
              <a:avLst/>
              <a:gdLst>
                <a:gd name="T0" fmla="*/ 2147483647 w 1562"/>
                <a:gd name="T1" fmla="*/ 2147483647 h 1979"/>
                <a:gd name="T2" fmla="*/ 2147483647 w 1562"/>
                <a:gd name="T3" fmla="*/ 2147483647 h 1979"/>
                <a:gd name="T4" fmla="*/ 2147483647 w 1562"/>
                <a:gd name="T5" fmla="*/ 2147483647 h 1979"/>
                <a:gd name="T6" fmla="*/ 2147483647 w 1562"/>
                <a:gd name="T7" fmla="*/ 2147483647 h 1979"/>
                <a:gd name="T8" fmla="*/ 2147483647 w 1562"/>
                <a:gd name="T9" fmla="*/ 2147483647 h 1979"/>
                <a:gd name="T10" fmla="*/ 2147483647 w 1562"/>
                <a:gd name="T11" fmla="*/ 2147483647 h 1979"/>
                <a:gd name="T12" fmla="*/ 2147483647 w 1562"/>
                <a:gd name="T13" fmla="*/ 2147483647 h 1979"/>
                <a:gd name="T14" fmla="*/ 2147483647 w 1562"/>
                <a:gd name="T15" fmla="*/ 2147483647 h 1979"/>
                <a:gd name="T16" fmla="*/ 2147483647 w 1562"/>
                <a:gd name="T17" fmla="*/ 2147483647 h 1979"/>
                <a:gd name="T18" fmla="*/ 2147483647 w 1562"/>
                <a:gd name="T19" fmla="*/ 2147483647 h 1979"/>
                <a:gd name="T20" fmla="*/ 2147483647 w 1562"/>
                <a:gd name="T21" fmla="*/ 2147483647 h 1979"/>
                <a:gd name="T22" fmla="*/ 2147483647 w 1562"/>
                <a:gd name="T23" fmla="*/ 2147483647 h 1979"/>
                <a:gd name="T24" fmla="*/ 2147483647 w 1562"/>
                <a:gd name="T25" fmla="*/ 2147483647 h 1979"/>
                <a:gd name="T26" fmla="*/ 2147483647 w 1562"/>
                <a:gd name="T27" fmla="*/ 2147483647 h 1979"/>
                <a:gd name="T28" fmla="*/ 2147483647 w 1562"/>
                <a:gd name="T29" fmla="*/ 2147483647 h 1979"/>
                <a:gd name="T30" fmla="*/ 2147483647 w 1562"/>
                <a:gd name="T31" fmla="*/ 2147483647 h 1979"/>
                <a:gd name="T32" fmla="*/ 2147483647 w 1562"/>
                <a:gd name="T33" fmla="*/ 2147483647 h 1979"/>
                <a:gd name="T34" fmla="*/ 2147483647 w 1562"/>
                <a:gd name="T35" fmla="*/ 2147483647 h 1979"/>
                <a:gd name="T36" fmla="*/ 2147483647 w 1562"/>
                <a:gd name="T37" fmla="*/ 2147483647 h 1979"/>
                <a:gd name="T38" fmla="*/ 2147483647 w 1562"/>
                <a:gd name="T39" fmla="*/ 2147483647 h 1979"/>
                <a:gd name="T40" fmla="*/ 2147483647 w 1562"/>
                <a:gd name="T41" fmla="*/ 2147483647 h 1979"/>
                <a:gd name="T42" fmla="*/ 2147483647 w 1562"/>
                <a:gd name="T43" fmla="*/ 2147483647 h 1979"/>
                <a:gd name="T44" fmla="*/ 2147483647 w 1562"/>
                <a:gd name="T45" fmla="*/ 2147483647 h 1979"/>
                <a:gd name="T46" fmla="*/ 2147483647 w 1562"/>
                <a:gd name="T47" fmla="*/ 2147483647 h 1979"/>
                <a:gd name="T48" fmla="*/ 2147483647 w 1562"/>
                <a:gd name="T49" fmla="*/ 2147483647 h 1979"/>
                <a:gd name="T50" fmla="*/ 2147483647 w 1562"/>
                <a:gd name="T51" fmla="*/ 2147483647 h 1979"/>
                <a:gd name="T52" fmla="*/ 2147483647 w 1562"/>
                <a:gd name="T53" fmla="*/ 2147483647 h 1979"/>
                <a:gd name="T54" fmla="*/ 2147483647 w 1562"/>
                <a:gd name="T55" fmla="*/ 2147483647 h 1979"/>
                <a:gd name="T56" fmla="*/ 2147483647 w 1562"/>
                <a:gd name="T57" fmla="*/ 2147483647 h 1979"/>
                <a:gd name="T58" fmla="*/ 2147483647 w 1562"/>
                <a:gd name="T59" fmla="*/ 2147483647 h 1979"/>
                <a:gd name="T60" fmla="*/ 2147483647 w 1562"/>
                <a:gd name="T61" fmla="*/ 2147483647 h 1979"/>
                <a:gd name="T62" fmla="*/ 2147483647 w 1562"/>
                <a:gd name="T63" fmla="*/ 2147483647 h 1979"/>
                <a:gd name="T64" fmla="*/ 2147483647 w 1562"/>
                <a:gd name="T65" fmla="*/ 2147483647 h 1979"/>
                <a:gd name="T66" fmla="*/ 2147483647 w 1562"/>
                <a:gd name="T67" fmla="*/ 2147483647 h 1979"/>
                <a:gd name="T68" fmla="*/ 2147483647 w 1562"/>
                <a:gd name="T69" fmla="*/ 2147483647 h 1979"/>
                <a:gd name="T70" fmla="*/ 2147483647 w 1562"/>
                <a:gd name="T71" fmla="*/ 2147483647 h 1979"/>
                <a:gd name="T72" fmla="*/ 2147483647 w 1562"/>
                <a:gd name="T73" fmla="*/ 2147483647 h 1979"/>
                <a:gd name="T74" fmla="*/ 2147483647 w 1562"/>
                <a:gd name="T75" fmla="*/ 2147483647 h 1979"/>
                <a:gd name="T76" fmla="*/ 2147483647 w 1562"/>
                <a:gd name="T77" fmla="*/ 2147483647 h 1979"/>
                <a:gd name="T78" fmla="*/ 2147483647 w 1562"/>
                <a:gd name="T79" fmla="*/ 2147483647 h 1979"/>
                <a:gd name="T80" fmla="*/ 2147483647 w 1562"/>
                <a:gd name="T81" fmla="*/ 2147483647 h 1979"/>
                <a:gd name="T82" fmla="*/ 2147483647 w 1562"/>
                <a:gd name="T83" fmla="*/ 2147483647 h 1979"/>
                <a:gd name="T84" fmla="*/ 2147483647 w 1562"/>
                <a:gd name="T85" fmla="*/ 2147483647 h 1979"/>
                <a:gd name="T86" fmla="*/ 2147483647 w 1562"/>
                <a:gd name="T87" fmla="*/ 2147483647 h 1979"/>
                <a:gd name="T88" fmla="*/ 2147483647 w 1562"/>
                <a:gd name="T89" fmla="*/ 2147483647 h 1979"/>
                <a:gd name="T90" fmla="*/ 2147483647 w 1562"/>
                <a:gd name="T91" fmla="*/ 2147483647 h 1979"/>
                <a:gd name="T92" fmla="*/ 2147483647 w 1562"/>
                <a:gd name="T93" fmla="*/ 2147483647 h 1979"/>
                <a:gd name="T94" fmla="*/ 2147483647 w 1562"/>
                <a:gd name="T95" fmla="*/ 2147483647 h 1979"/>
                <a:gd name="T96" fmla="*/ 2147483647 w 1562"/>
                <a:gd name="T97" fmla="*/ 2147483647 h 1979"/>
                <a:gd name="T98" fmla="*/ 2147483647 w 1562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2"/>
                <a:gd name="T151" fmla="*/ 0 h 1979"/>
                <a:gd name="T152" fmla="*/ 1562 w 1562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2" h="1979">
                  <a:moveTo>
                    <a:pt x="302" y="28"/>
                  </a:moveTo>
                  <a:lnTo>
                    <a:pt x="1294" y="0"/>
                  </a:lnTo>
                  <a:lnTo>
                    <a:pt x="1297" y="14"/>
                  </a:lnTo>
                  <a:lnTo>
                    <a:pt x="1308" y="55"/>
                  </a:lnTo>
                  <a:lnTo>
                    <a:pt x="1324" y="121"/>
                  </a:lnTo>
                  <a:lnTo>
                    <a:pt x="1344" y="206"/>
                  </a:lnTo>
                  <a:lnTo>
                    <a:pt x="1368" y="308"/>
                  </a:lnTo>
                  <a:lnTo>
                    <a:pt x="1394" y="422"/>
                  </a:lnTo>
                  <a:lnTo>
                    <a:pt x="1422" y="546"/>
                  </a:lnTo>
                  <a:lnTo>
                    <a:pt x="1449" y="675"/>
                  </a:lnTo>
                  <a:lnTo>
                    <a:pt x="1476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3" y="1127"/>
                  </a:lnTo>
                  <a:lnTo>
                    <a:pt x="1541" y="1185"/>
                  </a:lnTo>
                  <a:lnTo>
                    <a:pt x="1548" y="1241"/>
                  </a:lnTo>
                  <a:lnTo>
                    <a:pt x="1554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2" y="1424"/>
                  </a:lnTo>
                  <a:lnTo>
                    <a:pt x="1561" y="1459"/>
                  </a:lnTo>
                  <a:lnTo>
                    <a:pt x="1558" y="1489"/>
                  </a:lnTo>
                  <a:lnTo>
                    <a:pt x="1552" y="1511"/>
                  </a:lnTo>
                  <a:lnTo>
                    <a:pt x="1544" y="1536"/>
                  </a:lnTo>
                  <a:lnTo>
                    <a:pt x="1536" y="1560"/>
                  </a:lnTo>
                  <a:lnTo>
                    <a:pt x="1526" y="1583"/>
                  </a:lnTo>
                  <a:lnTo>
                    <a:pt x="1517" y="1606"/>
                  </a:lnTo>
                  <a:lnTo>
                    <a:pt x="1497" y="1649"/>
                  </a:lnTo>
                  <a:lnTo>
                    <a:pt x="1474" y="1696"/>
                  </a:lnTo>
                  <a:lnTo>
                    <a:pt x="1450" y="1746"/>
                  </a:lnTo>
                  <a:lnTo>
                    <a:pt x="1421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51" y="1840"/>
                  </a:lnTo>
                  <a:lnTo>
                    <a:pt x="1022" y="1859"/>
                  </a:lnTo>
                  <a:lnTo>
                    <a:pt x="1001" y="1871"/>
                  </a:lnTo>
                  <a:lnTo>
                    <a:pt x="977" y="1885"/>
                  </a:lnTo>
                  <a:lnTo>
                    <a:pt x="948" y="1900"/>
                  </a:lnTo>
                  <a:lnTo>
                    <a:pt x="916" y="1913"/>
                  </a:lnTo>
                  <a:lnTo>
                    <a:pt x="898" y="1920"/>
                  </a:lnTo>
                  <a:lnTo>
                    <a:pt x="879" y="1926"/>
                  </a:lnTo>
                  <a:lnTo>
                    <a:pt x="860" y="1932"/>
                  </a:lnTo>
                  <a:lnTo>
                    <a:pt x="839" y="1937"/>
                  </a:lnTo>
                  <a:lnTo>
                    <a:pt x="819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1" y="1955"/>
                  </a:lnTo>
                  <a:lnTo>
                    <a:pt x="726" y="1957"/>
                  </a:lnTo>
                  <a:lnTo>
                    <a:pt x="702" y="1959"/>
                  </a:lnTo>
                  <a:lnTo>
                    <a:pt x="676" y="1959"/>
                  </a:lnTo>
                  <a:lnTo>
                    <a:pt x="650" y="1959"/>
                  </a:lnTo>
                  <a:lnTo>
                    <a:pt x="623" y="1957"/>
                  </a:lnTo>
                  <a:lnTo>
                    <a:pt x="596" y="1954"/>
                  </a:lnTo>
                  <a:lnTo>
                    <a:pt x="567" y="1950"/>
                  </a:lnTo>
                  <a:lnTo>
                    <a:pt x="539" y="1945"/>
                  </a:lnTo>
                  <a:lnTo>
                    <a:pt x="523" y="1945"/>
                  </a:lnTo>
                  <a:lnTo>
                    <a:pt x="481" y="1947"/>
                  </a:lnTo>
                  <a:lnTo>
                    <a:pt x="452" y="1947"/>
                  </a:lnTo>
                  <a:lnTo>
                    <a:pt x="419" y="1947"/>
                  </a:lnTo>
                  <a:lnTo>
                    <a:pt x="383" y="1946"/>
                  </a:lnTo>
                  <a:lnTo>
                    <a:pt x="344" y="1945"/>
                  </a:lnTo>
                  <a:lnTo>
                    <a:pt x="305" y="1942"/>
                  </a:lnTo>
                  <a:lnTo>
                    <a:pt x="264" y="1938"/>
                  </a:lnTo>
                  <a:lnTo>
                    <a:pt x="223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6" y="1920"/>
                  </a:lnTo>
                  <a:lnTo>
                    <a:pt x="129" y="1915"/>
                  </a:lnTo>
                  <a:lnTo>
                    <a:pt x="111" y="1910"/>
                  </a:lnTo>
                  <a:lnTo>
                    <a:pt x="95" y="1905"/>
                  </a:lnTo>
                  <a:lnTo>
                    <a:pt x="81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3" y="1869"/>
                  </a:lnTo>
                  <a:lnTo>
                    <a:pt x="24" y="1862"/>
                  </a:lnTo>
                  <a:lnTo>
                    <a:pt x="18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4" y="1831"/>
                  </a:lnTo>
                  <a:lnTo>
                    <a:pt x="2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3" y="1753"/>
                  </a:lnTo>
                  <a:lnTo>
                    <a:pt x="32" y="1742"/>
                  </a:lnTo>
                  <a:lnTo>
                    <a:pt x="42" y="1732"/>
                  </a:lnTo>
                  <a:lnTo>
                    <a:pt x="51" y="1724"/>
                  </a:lnTo>
                  <a:lnTo>
                    <a:pt x="66" y="1711"/>
                  </a:lnTo>
                  <a:lnTo>
                    <a:pt x="73" y="1707"/>
                  </a:lnTo>
                  <a:lnTo>
                    <a:pt x="86" y="1709"/>
                  </a:lnTo>
                  <a:lnTo>
                    <a:pt x="125" y="1714"/>
                  </a:lnTo>
                  <a:lnTo>
                    <a:pt x="155" y="1717"/>
                  </a:lnTo>
                  <a:lnTo>
                    <a:pt x="189" y="1717"/>
                  </a:lnTo>
                  <a:lnTo>
                    <a:pt x="208" y="1716"/>
                  </a:lnTo>
                  <a:lnTo>
                    <a:pt x="228" y="1714"/>
                  </a:lnTo>
                  <a:lnTo>
                    <a:pt x="250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21" y="1703"/>
                  </a:lnTo>
                  <a:lnTo>
                    <a:pt x="346" y="1698"/>
                  </a:lnTo>
                  <a:lnTo>
                    <a:pt x="373" y="1692"/>
                  </a:lnTo>
                  <a:lnTo>
                    <a:pt x="401" y="1685"/>
                  </a:lnTo>
                  <a:lnTo>
                    <a:pt x="430" y="1677"/>
                  </a:lnTo>
                  <a:lnTo>
                    <a:pt x="459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5" y="1615"/>
                  </a:lnTo>
                  <a:lnTo>
                    <a:pt x="617" y="1598"/>
                  </a:lnTo>
                  <a:lnTo>
                    <a:pt x="651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6" y="1513"/>
                  </a:lnTo>
                  <a:lnTo>
                    <a:pt x="712" y="1457"/>
                  </a:lnTo>
                  <a:lnTo>
                    <a:pt x="672" y="1399"/>
                  </a:lnTo>
                  <a:lnTo>
                    <a:pt x="635" y="1341"/>
                  </a:lnTo>
                  <a:lnTo>
                    <a:pt x="600" y="1280"/>
                  </a:lnTo>
                  <a:lnTo>
                    <a:pt x="567" y="1220"/>
                  </a:lnTo>
                  <a:lnTo>
                    <a:pt x="538" y="1158"/>
                  </a:lnTo>
                  <a:lnTo>
                    <a:pt x="509" y="1096"/>
                  </a:lnTo>
                  <a:lnTo>
                    <a:pt x="485" y="1033"/>
                  </a:lnTo>
                  <a:lnTo>
                    <a:pt x="461" y="970"/>
                  </a:lnTo>
                  <a:lnTo>
                    <a:pt x="440" y="908"/>
                  </a:lnTo>
                  <a:lnTo>
                    <a:pt x="421" y="846"/>
                  </a:lnTo>
                  <a:lnTo>
                    <a:pt x="403" y="784"/>
                  </a:lnTo>
                  <a:lnTo>
                    <a:pt x="388" y="724"/>
                  </a:lnTo>
                  <a:lnTo>
                    <a:pt x="374" y="665"/>
                  </a:lnTo>
                  <a:lnTo>
                    <a:pt x="362" y="607"/>
                  </a:lnTo>
                  <a:lnTo>
                    <a:pt x="350" y="550"/>
                  </a:lnTo>
                  <a:lnTo>
                    <a:pt x="341" y="495"/>
                  </a:lnTo>
                  <a:lnTo>
                    <a:pt x="333" y="442"/>
                  </a:lnTo>
                  <a:lnTo>
                    <a:pt x="326" y="391"/>
                  </a:lnTo>
                  <a:lnTo>
                    <a:pt x="320" y="343"/>
                  </a:lnTo>
                  <a:lnTo>
                    <a:pt x="315" y="297"/>
                  </a:lnTo>
                  <a:lnTo>
                    <a:pt x="312" y="254"/>
                  </a:lnTo>
                  <a:lnTo>
                    <a:pt x="308" y="214"/>
                  </a:lnTo>
                  <a:lnTo>
                    <a:pt x="306" y="178"/>
                  </a:lnTo>
                  <a:lnTo>
                    <a:pt x="303" y="115"/>
                  </a:lnTo>
                  <a:lnTo>
                    <a:pt x="302" y="68"/>
                  </a:lnTo>
                  <a:lnTo>
                    <a:pt x="302" y="38"/>
                  </a:lnTo>
                  <a:lnTo>
                    <a:pt x="302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3" name="Freeform 212"/>
            <p:cNvSpPr>
              <a:spLocks/>
            </p:cNvSpPr>
            <p:nvPr/>
          </p:nvSpPr>
          <p:spPr bwMode="auto">
            <a:xfrm>
              <a:off x="2925763" y="874713"/>
              <a:ext cx="49213" cy="207963"/>
            </a:xfrm>
            <a:custGeom>
              <a:avLst/>
              <a:gdLst>
                <a:gd name="T0" fmla="*/ 2147483647 w 458"/>
                <a:gd name="T1" fmla="*/ 2147483647 h 1964"/>
                <a:gd name="T2" fmla="*/ 2147483647 w 458"/>
                <a:gd name="T3" fmla="*/ 2147483647 h 1964"/>
                <a:gd name="T4" fmla="*/ 2147483647 w 458"/>
                <a:gd name="T5" fmla="*/ 2147483647 h 1964"/>
                <a:gd name="T6" fmla="*/ 2147483647 w 458"/>
                <a:gd name="T7" fmla="*/ 2147483647 h 1964"/>
                <a:gd name="T8" fmla="*/ 2147483647 w 458"/>
                <a:gd name="T9" fmla="*/ 2147483647 h 1964"/>
                <a:gd name="T10" fmla="*/ 2147483647 w 458"/>
                <a:gd name="T11" fmla="*/ 2147483647 h 1964"/>
                <a:gd name="T12" fmla="*/ 2147483647 w 458"/>
                <a:gd name="T13" fmla="*/ 2147483647 h 1964"/>
                <a:gd name="T14" fmla="*/ 2147483647 w 458"/>
                <a:gd name="T15" fmla="*/ 2147483647 h 1964"/>
                <a:gd name="T16" fmla="*/ 2147483647 w 458"/>
                <a:gd name="T17" fmla="*/ 2147483647 h 1964"/>
                <a:gd name="T18" fmla="*/ 2147483647 w 458"/>
                <a:gd name="T19" fmla="*/ 2147483647 h 1964"/>
                <a:gd name="T20" fmla="*/ 2147483647 w 458"/>
                <a:gd name="T21" fmla="*/ 2147483647 h 1964"/>
                <a:gd name="T22" fmla="*/ 0 w 458"/>
                <a:gd name="T23" fmla="*/ 2147483647 h 1964"/>
                <a:gd name="T24" fmla="*/ 2147483647 w 458"/>
                <a:gd name="T25" fmla="*/ 2147483647 h 1964"/>
                <a:gd name="T26" fmla="*/ 2147483647 w 458"/>
                <a:gd name="T27" fmla="*/ 2147483647 h 1964"/>
                <a:gd name="T28" fmla="*/ 2147483647 w 458"/>
                <a:gd name="T29" fmla="*/ 2147483647 h 1964"/>
                <a:gd name="T30" fmla="*/ 2147483647 w 458"/>
                <a:gd name="T31" fmla="*/ 2147483647 h 1964"/>
                <a:gd name="T32" fmla="*/ 2147483647 w 458"/>
                <a:gd name="T33" fmla="*/ 2147483647 h 1964"/>
                <a:gd name="T34" fmla="*/ 2147483647 w 458"/>
                <a:gd name="T35" fmla="*/ 2147483647 h 1964"/>
                <a:gd name="T36" fmla="*/ 2147483647 w 458"/>
                <a:gd name="T37" fmla="*/ 2147483647 h 1964"/>
                <a:gd name="T38" fmla="*/ 2147483647 w 458"/>
                <a:gd name="T39" fmla="*/ 2147483647 h 1964"/>
                <a:gd name="T40" fmla="*/ 2147483647 w 458"/>
                <a:gd name="T41" fmla="*/ 2147483647 h 1964"/>
                <a:gd name="T42" fmla="*/ 2147483647 w 458"/>
                <a:gd name="T43" fmla="*/ 2147483647 h 1964"/>
                <a:gd name="T44" fmla="*/ 2147483647 w 458"/>
                <a:gd name="T45" fmla="*/ 2147483647 h 1964"/>
                <a:gd name="T46" fmla="*/ 2147483647 w 458"/>
                <a:gd name="T47" fmla="*/ 2147483647 h 1964"/>
                <a:gd name="T48" fmla="*/ 2147483647 w 458"/>
                <a:gd name="T49" fmla="*/ 2147483647 h 1964"/>
                <a:gd name="T50" fmla="*/ 2147483647 w 458"/>
                <a:gd name="T51" fmla="*/ 2147483647 h 1964"/>
                <a:gd name="T52" fmla="*/ 2147483647 w 458"/>
                <a:gd name="T53" fmla="*/ 2147483647 h 1964"/>
                <a:gd name="T54" fmla="*/ 2147483647 w 458"/>
                <a:gd name="T55" fmla="*/ 2147483647 h 1964"/>
                <a:gd name="T56" fmla="*/ 2147483647 w 458"/>
                <a:gd name="T57" fmla="*/ 2147483647 h 1964"/>
                <a:gd name="T58" fmla="*/ 2147483647 w 458"/>
                <a:gd name="T59" fmla="*/ 2147483647 h 1964"/>
                <a:gd name="T60" fmla="*/ 2147483647 w 458"/>
                <a:gd name="T61" fmla="*/ 2147483647 h 1964"/>
                <a:gd name="T62" fmla="*/ 2147483647 w 458"/>
                <a:gd name="T63" fmla="*/ 2147483647 h 1964"/>
                <a:gd name="T64" fmla="*/ 2147483647 w 458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8"/>
                <a:gd name="T100" fmla="*/ 0 h 1964"/>
                <a:gd name="T101" fmla="*/ 458 w 458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8" h="1964">
                  <a:moveTo>
                    <a:pt x="448" y="1511"/>
                  </a:moveTo>
                  <a:lnTo>
                    <a:pt x="454" y="1489"/>
                  </a:lnTo>
                  <a:lnTo>
                    <a:pt x="457" y="1459"/>
                  </a:lnTo>
                  <a:lnTo>
                    <a:pt x="458" y="1424"/>
                  </a:lnTo>
                  <a:lnTo>
                    <a:pt x="457" y="1386"/>
                  </a:lnTo>
                  <a:lnTo>
                    <a:pt x="454" y="1341"/>
                  </a:lnTo>
                  <a:lnTo>
                    <a:pt x="450" y="1293"/>
                  </a:lnTo>
                  <a:lnTo>
                    <a:pt x="444" y="1241"/>
                  </a:lnTo>
                  <a:lnTo>
                    <a:pt x="437" y="1185"/>
                  </a:lnTo>
                  <a:lnTo>
                    <a:pt x="429" y="1127"/>
                  </a:lnTo>
                  <a:lnTo>
                    <a:pt x="418" y="1066"/>
                  </a:lnTo>
                  <a:lnTo>
                    <a:pt x="408" y="1004"/>
                  </a:lnTo>
                  <a:lnTo>
                    <a:pt x="397" y="940"/>
                  </a:lnTo>
                  <a:lnTo>
                    <a:pt x="372" y="809"/>
                  </a:lnTo>
                  <a:lnTo>
                    <a:pt x="345" y="675"/>
                  </a:lnTo>
                  <a:lnTo>
                    <a:pt x="318" y="546"/>
                  </a:lnTo>
                  <a:lnTo>
                    <a:pt x="290" y="422"/>
                  </a:lnTo>
                  <a:lnTo>
                    <a:pt x="264" y="308"/>
                  </a:lnTo>
                  <a:lnTo>
                    <a:pt x="240" y="206"/>
                  </a:lnTo>
                  <a:lnTo>
                    <a:pt x="220" y="121"/>
                  </a:lnTo>
                  <a:lnTo>
                    <a:pt x="204" y="55"/>
                  </a:lnTo>
                  <a:lnTo>
                    <a:pt x="193" y="14"/>
                  </a:lnTo>
                  <a:lnTo>
                    <a:pt x="190" y="0"/>
                  </a:lnTo>
                  <a:lnTo>
                    <a:pt x="0" y="5"/>
                  </a:lnTo>
                  <a:lnTo>
                    <a:pt x="19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5" y="230"/>
                  </a:lnTo>
                  <a:lnTo>
                    <a:pt x="93" y="287"/>
                  </a:lnTo>
                  <a:lnTo>
                    <a:pt x="108" y="345"/>
                  </a:lnTo>
                  <a:lnTo>
                    <a:pt x="123" y="403"/>
                  </a:lnTo>
                  <a:lnTo>
                    <a:pt x="137" y="462"/>
                  </a:lnTo>
                  <a:lnTo>
                    <a:pt x="150" y="521"/>
                  </a:lnTo>
                  <a:lnTo>
                    <a:pt x="162" y="581"/>
                  </a:lnTo>
                  <a:lnTo>
                    <a:pt x="172" y="641"/>
                  </a:lnTo>
                  <a:lnTo>
                    <a:pt x="182" y="701"/>
                  </a:lnTo>
                  <a:lnTo>
                    <a:pt x="190" y="762"/>
                  </a:lnTo>
                  <a:lnTo>
                    <a:pt x="197" y="823"/>
                  </a:lnTo>
                  <a:lnTo>
                    <a:pt x="202" y="885"/>
                  </a:lnTo>
                  <a:lnTo>
                    <a:pt x="208" y="946"/>
                  </a:lnTo>
                  <a:lnTo>
                    <a:pt x="211" y="1008"/>
                  </a:lnTo>
                  <a:lnTo>
                    <a:pt x="213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0" y="1260"/>
                  </a:lnTo>
                  <a:lnTo>
                    <a:pt x="207" y="1323"/>
                  </a:lnTo>
                  <a:lnTo>
                    <a:pt x="200" y="1387"/>
                  </a:lnTo>
                  <a:lnTo>
                    <a:pt x="194" y="1450"/>
                  </a:lnTo>
                  <a:lnTo>
                    <a:pt x="185" y="1514"/>
                  </a:lnTo>
                  <a:lnTo>
                    <a:pt x="175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5" y="1770"/>
                  </a:lnTo>
                  <a:lnTo>
                    <a:pt x="118" y="1835"/>
                  </a:lnTo>
                  <a:lnTo>
                    <a:pt x="100" y="1899"/>
                  </a:lnTo>
                  <a:lnTo>
                    <a:pt x="79" y="1964"/>
                  </a:lnTo>
                  <a:lnTo>
                    <a:pt x="246" y="1950"/>
                  </a:lnTo>
                  <a:lnTo>
                    <a:pt x="284" y="1870"/>
                  </a:lnTo>
                  <a:lnTo>
                    <a:pt x="317" y="1804"/>
                  </a:lnTo>
                  <a:lnTo>
                    <a:pt x="346" y="1746"/>
                  </a:lnTo>
                  <a:lnTo>
                    <a:pt x="370" y="1696"/>
                  </a:lnTo>
                  <a:lnTo>
                    <a:pt x="393" y="1649"/>
                  </a:lnTo>
                  <a:lnTo>
                    <a:pt x="413" y="1606"/>
                  </a:lnTo>
                  <a:lnTo>
                    <a:pt x="422" y="1583"/>
                  </a:lnTo>
                  <a:lnTo>
                    <a:pt x="432" y="1560"/>
                  </a:lnTo>
                  <a:lnTo>
                    <a:pt x="440" y="1536"/>
                  </a:lnTo>
                  <a:lnTo>
                    <a:pt x="448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4" name="Freeform 213"/>
            <p:cNvSpPr>
              <a:spLocks/>
            </p:cNvSpPr>
            <p:nvPr/>
          </p:nvSpPr>
          <p:spPr bwMode="auto">
            <a:xfrm>
              <a:off x="2632076" y="334963"/>
              <a:ext cx="82550" cy="65088"/>
            </a:xfrm>
            <a:custGeom>
              <a:avLst/>
              <a:gdLst>
                <a:gd name="T0" fmla="*/ 2147483647 w 768"/>
                <a:gd name="T1" fmla="*/ 2147483647 h 603"/>
                <a:gd name="T2" fmla="*/ 2147483647 w 768"/>
                <a:gd name="T3" fmla="*/ 2147483647 h 603"/>
                <a:gd name="T4" fmla="*/ 2147483647 w 768"/>
                <a:gd name="T5" fmla="*/ 2147483647 h 603"/>
                <a:gd name="T6" fmla="*/ 2147483647 w 768"/>
                <a:gd name="T7" fmla="*/ 2147483647 h 603"/>
                <a:gd name="T8" fmla="*/ 2147483647 w 768"/>
                <a:gd name="T9" fmla="*/ 2147483647 h 603"/>
                <a:gd name="T10" fmla="*/ 2147483647 w 768"/>
                <a:gd name="T11" fmla="*/ 2147483647 h 603"/>
                <a:gd name="T12" fmla="*/ 2147483647 w 768"/>
                <a:gd name="T13" fmla="*/ 2147483647 h 603"/>
                <a:gd name="T14" fmla="*/ 2147483647 w 768"/>
                <a:gd name="T15" fmla="*/ 2147483647 h 603"/>
                <a:gd name="T16" fmla="*/ 2147483647 w 768"/>
                <a:gd name="T17" fmla="*/ 2147483647 h 603"/>
                <a:gd name="T18" fmla="*/ 2147483647 w 768"/>
                <a:gd name="T19" fmla="*/ 2147483647 h 603"/>
                <a:gd name="T20" fmla="*/ 2147483647 w 768"/>
                <a:gd name="T21" fmla="*/ 2147483647 h 603"/>
                <a:gd name="T22" fmla="*/ 2147483647 w 768"/>
                <a:gd name="T23" fmla="*/ 2147483647 h 603"/>
                <a:gd name="T24" fmla="*/ 2147483647 w 768"/>
                <a:gd name="T25" fmla="*/ 2147483647 h 603"/>
                <a:gd name="T26" fmla="*/ 2147483647 w 768"/>
                <a:gd name="T27" fmla="*/ 2147483647 h 603"/>
                <a:gd name="T28" fmla="*/ 2147483647 w 768"/>
                <a:gd name="T29" fmla="*/ 2147483647 h 603"/>
                <a:gd name="T30" fmla="*/ 2147483647 w 768"/>
                <a:gd name="T31" fmla="*/ 2147483647 h 603"/>
                <a:gd name="T32" fmla="*/ 2147483647 w 768"/>
                <a:gd name="T33" fmla="*/ 2147483647 h 603"/>
                <a:gd name="T34" fmla="*/ 2147483647 w 768"/>
                <a:gd name="T35" fmla="*/ 2147483647 h 603"/>
                <a:gd name="T36" fmla="*/ 2147483647 w 768"/>
                <a:gd name="T37" fmla="*/ 2147483647 h 603"/>
                <a:gd name="T38" fmla="*/ 2147483647 w 768"/>
                <a:gd name="T39" fmla="*/ 2147483647 h 603"/>
                <a:gd name="T40" fmla="*/ 2147483647 w 768"/>
                <a:gd name="T41" fmla="*/ 2147483647 h 603"/>
                <a:gd name="T42" fmla="*/ 2147483647 w 768"/>
                <a:gd name="T43" fmla="*/ 2147483647 h 603"/>
                <a:gd name="T44" fmla="*/ 2147483647 w 768"/>
                <a:gd name="T45" fmla="*/ 2147483647 h 603"/>
                <a:gd name="T46" fmla="*/ 2147483647 w 768"/>
                <a:gd name="T47" fmla="*/ 2147483647 h 603"/>
                <a:gd name="T48" fmla="*/ 2147483647 w 768"/>
                <a:gd name="T49" fmla="*/ 2147483647 h 603"/>
                <a:gd name="T50" fmla="*/ 2147483647 w 768"/>
                <a:gd name="T51" fmla="*/ 2147483647 h 603"/>
                <a:gd name="T52" fmla="*/ 2147483647 w 768"/>
                <a:gd name="T53" fmla="*/ 2147483647 h 603"/>
                <a:gd name="T54" fmla="*/ 2147483647 w 768"/>
                <a:gd name="T55" fmla="*/ 2147483647 h 603"/>
                <a:gd name="T56" fmla="*/ 2147483647 w 768"/>
                <a:gd name="T57" fmla="*/ 2147483647 h 603"/>
                <a:gd name="T58" fmla="*/ 2147483647 w 768"/>
                <a:gd name="T59" fmla="*/ 2147483647 h 603"/>
                <a:gd name="T60" fmla="*/ 2147483647 w 768"/>
                <a:gd name="T61" fmla="*/ 2147483647 h 603"/>
                <a:gd name="T62" fmla="*/ 2147483647 w 768"/>
                <a:gd name="T63" fmla="*/ 2147483647 h 603"/>
                <a:gd name="T64" fmla="*/ 2147483647 w 768"/>
                <a:gd name="T65" fmla="*/ 2147483647 h 603"/>
                <a:gd name="T66" fmla="*/ 2147483647 w 768"/>
                <a:gd name="T67" fmla="*/ 2147483647 h 603"/>
                <a:gd name="T68" fmla="*/ 2147483647 w 768"/>
                <a:gd name="T69" fmla="*/ 2147483647 h 603"/>
                <a:gd name="T70" fmla="*/ 2147483647 w 768"/>
                <a:gd name="T71" fmla="*/ 2147483647 h 603"/>
                <a:gd name="T72" fmla="*/ 2147483647 w 768"/>
                <a:gd name="T73" fmla="*/ 2147483647 h 603"/>
                <a:gd name="T74" fmla="*/ 2147483647 w 768"/>
                <a:gd name="T75" fmla="*/ 2147483647 h 6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68"/>
                <a:gd name="T115" fmla="*/ 0 h 603"/>
                <a:gd name="T116" fmla="*/ 768 w 768"/>
                <a:gd name="T117" fmla="*/ 603 h 60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68" h="603">
                  <a:moveTo>
                    <a:pt x="480" y="601"/>
                  </a:moveTo>
                  <a:lnTo>
                    <a:pt x="464" y="603"/>
                  </a:lnTo>
                  <a:lnTo>
                    <a:pt x="446" y="603"/>
                  </a:lnTo>
                  <a:lnTo>
                    <a:pt x="429" y="601"/>
                  </a:lnTo>
                  <a:lnTo>
                    <a:pt x="411" y="597"/>
                  </a:lnTo>
                  <a:lnTo>
                    <a:pt x="394" y="591"/>
                  </a:lnTo>
                  <a:lnTo>
                    <a:pt x="375" y="584"/>
                  </a:lnTo>
                  <a:lnTo>
                    <a:pt x="357" y="574"/>
                  </a:lnTo>
                  <a:lnTo>
                    <a:pt x="340" y="564"/>
                  </a:lnTo>
                  <a:lnTo>
                    <a:pt x="321" y="552"/>
                  </a:lnTo>
                  <a:lnTo>
                    <a:pt x="303" y="539"/>
                  </a:lnTo>
                  <a:lnTo>
                    <a:pt x="285" y="526"/>
                  </a:lnTo>
                  <a:lnTo>
                    <a:pt x="267" y="510"/>
                  </a:lnTo>
                  <a:lnTo>
                    <a:pt x="250" y="495"/>
                  </a:lnTo>
                  <a:lnTo>
                    <a:pt x="232" y="479"/>
                  </a:lnTo>
                  <a:lnTo>
                    <a:pt x="214" y="461"/>
                  </a:lnTo>
                  <a:lnTo>
                    <a:pt x="198" y="445"/>
                  </a:lnTo>
                  <a:lnTo>
                    <a:pt x="165" y="410"/>
                  </a:lnTo>
                  <a:lnTo>
                    <a:pt x="134" y="375"/>
                  </a:lnTo>
                  <a:lnTo>
                    <a:pt x="104" y="341"/>
                  </a:lnTo>
                  <a:lnTo>
                    <a:pt x="78" y="310"/>
                  </a:lnTo>
                  <a:lnTo>
                    <a:pt x="53" y="281"/>
                  </a:lnTo>
                  <a:lnTo>
                    <a:pt x="32" y="257"/>
                  </a:lnTo>
                  <a:lnTo>
                    <a:pt x="14" y="238"/>
                  </a:lnTo>
                  <a:lnTo>
                    <a:pt x="0" y="224"/>
                  </a:lnTo>
                  <a:lnTo>
                    <a:pt x="3" y="224"/>
                  </a:lnTo>
                  <a:lnTo>
                    <a:pt x="13" y="224"/>
                  </a:lnTo>
                  <a:lnTo>
                    <a:pt x="30" y="225"/>
                  </a:lnTo>
                  <a:lnTo>
                    <a:pt x="52" y="224"/>
                  </a:lnTo>
                  <a:lnTo>
                    <a:pt x="82" y="223"/>
                  </a:lnTo>
                  <a:lnTo>
                    <a:pt x="118" y="220"/>
                  </a:lnTo>
                  <a:lnTo>
                    <a:pt x="159" y="215"/>
                  </a:lnTo>
                  <a:lnTo>
                    <a:pt x="206" y="207"/>
                  </a:lnTo>
                  <a:lnTo>
                    <a:pt x="233" y="202"/>
                  </a:lnTo>
                  <a:lnTo>
                    <a:pt x="259" y="197"/>
                  </a:lnTo>
                  <a:lnTo>
                    <a:pt x="288" y="190"/>
                  </a:lnTo>
                  <a:lnTo>
                    <a:pt x="317" y="183"/>
                  </a:lnTo>
                  <a:lnTo>
                    <a:pt x="349" y="173"/>
                  </a:lnTo>
                  <a:lnTo>
                    <a:pt x="380" y="164"/>
                  </a:lnTo>
                  <a:lnTo>
                    <a:pt x="414" y="154"/>
                  </a:lnTo>
                  <a:lnTo>
                    <a:pt x="449" y="142"/>
                  </a:lnTo>
                  <a:lnTo>
                    <a:pt x="484" y="130"/>
                  </a:lnTo>
                  <a:lnTo>
                    <a:pt x="522" y="115"/>
                  </a:lnTo>
                  <a:lnTo>
                    <a:pt x="559" y="99"/>
                  </a:lnTo>
                  <a:lnTo>
                    <a:pt x="599" y="83"/>
                  </a:lnTo>
                  <a:lnTo>
                    <a:pt x="640" y="65"/>
                  </a:lnTo>
                  <a:lnTo>
                    <a:pt x="682" y="44"/>
                  </a:lnTo>
                  <a:lnTo>
                    <a:pt x="724" y="23"/>
                  </a:lnTo>
                  <a:lnTo>
                    <a:pt x="768" y="0"/>
                  </a:lnTo>
                  <a:lnTo>
                    <a:pt x="765" y="7"/>
                  </a:lnTo>
                  <a:lnTo>
                    <a:pt x="763" y="15"/>
                  </a:lnTo>
                  <a:lnTo>
                    <a:pt x="761" y="26"/>
                  </a:lnTo>
                  <a:lnTo>
                    <a:pt x="759" y="39"/>
                  </a:lnTo>
                  <a:lnTo>
                    <a:pt x="754" y="71"/>
                  </a:lnTo>
                  <a:lnTo>
                    <a:pt x="750" y="108"/>
                  </a:lnTo>
                  <a:lnTo>
                    <a:pt x="744" y="152"/>
                  </a:lnTo>
                  <a:lnTo>
                    <a:pt x="737" y="200"/>
                  </a:lnTo>
                  <a:lnTo>
                    <a:pt x="733" y="224"/>
                  </a:lnTo>
                  <a:lnTo>
                    <a:pt x="728" y="250"/>
                  </a:lnTo>
                  <a:lnTo>
                    <a:pt x="722" y="275"/>
                  </a:lnTo>
                  <a:lnTo>
                    <a:pt x="716" y="301"/>
                  </a:lnTo>
                  <a:lnTo>
                    <a:pt x="710" y="327"/>
                  </a:lnTo>
                  <a:lnTo>
                    <a:pt x="702" y="353"/>
                  </a:lnTo>
                  <a:lnTo>
                    <a:pt x="694" y="378"/>
                  </a:lnTo>
                  <a:lnTo>
                    <a:pt x="685" y="402"/>
                  </a:lnTo>
                  <a:lnTo>
                    <a:pt x="675" y="427"/>
                  </a:lnTo>
                  <a:lnTo>
                    <a:pt x="663" y="450"/>
                  </a:lnTo>
                  <a:lnTo>
                    <a:pt x="651" y="473"/>
                  </a:lnTo>
                  <a:lnTo>
                    <a:pt x="637" y="493"/>
                  </a:lnTo>
                  <a:lnTo>
                    <a:pt x="623" y="513"/>
                  </a:lnTo>
                  <a:lnTo>
                    <a:pt x="606" y="532"/>
                  </a:lnTo>
                  <a:lnTo>
                    <a:pt x="589" y="548"/>
                  </a:lnTo>
                  <a:lnTo>
                    <a:pt x="571" y="563"/>
                  </a:lnTo>
                  <a:lnTo>
                    <a:pt x="550" y="576"/>
                  </a:lnTo>
                  <a:lnTo>
                    <a:pt x="529" y="587"/>
                  </a:lnTo>
                  <a:lnTo>
                    <a:pt x="506" y="596"/>
                  </a:lnTo>
                  <a:lnTo>
                    <a:pt x="480" y="601"/>
                  </a:lnTo>
                  <a:close/>
                </a:path>
              </a:pathLst>
            </a:custGeom>
            <a:solidFill>
              <a:srgbClr val="B0635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5" name="Freeform 214"/>
            <p:cNvSpPr>
              <a:spLocks/>
            </p:cNvSpPr>
            <p:nvPr/>
          </p:nvSpPr>
          <p:spPr bwMode="auto">
            <a:xfrm>
              <a:off x="2660651" y="354013"/>
              <a:ext cx="50800" cy="46038"/>
            </a:xfrm>
            <a:custGeom>
              <a:avLst/>
              <a:gdLst>
                <a:gd name="T0" fmla="*/ 0 w 481"/>
                <a:gd name="T1" fmla="*/ 2147483647 h 425"/>
                <a:gd name="T2" fmla="*/ 2147483647 w 481"/>
                <a:gd name="T3" fmla="*/ 2147483647 h 425"/>
                <a:gd name="T4" fmla="*/ 2147483647 w 481"/>
                <a:gd name="T5" fmla="*/ 2147483647 h 425"/>
                <a:gd name="T6" fmla="*/ 2147483647 w 481"/>
                <a:gd name="T7" fmla="*/ 2147483647 h 425"/>
                <a:gd name="T8" fmla="*/ 2147483647 w 481"/>
                <a:gd name="T9" fmla="*/ 2147483647 h 425"/>
                <a:gd name="T10" fmla="*/ 2147483647 w 481"/>
                <a:gd name="T11" fmla="*/ 2147483647 h 425"/>
                <a:gd name="T12" fmla="*/ 2147483647 w 481"/>
                <a:gd name="T13" fmla="*/ 2147483647 h 425"/>
                <a:gd name="T14" fmla="*/ 2147483647 w 481"/>
                <a:gd name="T15" fmla="*/ 2147483647 h 425"/>
                <a:gd name="T16" fmla="*/ 2147483647 w 481"/>
                <a:gd name="T17" fmla="*/ 2147483647 h 425"/>
                <a:gd name="T18" fmla="*/ 2147483647 w 481"/>
                <a:gd name="T19" fmla="*/ 2147483647 h 425"/>
                <a:gd name="T20" fmla="*/ 2147483647 w 481"/>
                <a:gd name="T21" fmla="*/ 2147483647 h 425"/>
                <a:gd name="T22" fmla="*/ 2147483647 w 481"/>
                <a:gd name="T23" fmla="*/ 2147483647 h 425"/>
                <a:gd name="T24" fmla="*/ 2147483647 w 481"/>
                <a:gd name="T25" fmla="*/ 2147483647 h 425"/>
                <a:gd name="T26" fmla="*/ 2147483647 w 481"/>
                <a:gd name="T27" fmla="*/ 2147483647 h 425"/>
                <a:gd name="T28" fmla="*/ 2147483647 w 481"/>
                <a:gd name="T29" fmla="*/ 2147483647 h 425"/>
                <a:gd name="T30" fmla="*/ 2147483647 w 481"/>
                <a:gd name="T31" fmla="*/ 2147483647 h 425"/>
                <a:gd name="T32" fmla="*/ 2147483647 w 481"/>
                <a:gd name="T33" fmla="*/ 2147483647 h 425"/>
                <a:gd name="T34" fmla="*/ 2147483647 w 481"/>
                <a:gd name="T35" fmla="*/ 2147483647 h 425"/>
                <a:gd name="T36" fmla="*/ 2147483647 w 481"/>
                <a:gd name="T37" fmla="*/ 2147483647 h 425"/>
                <a:gd name="T38" fmla="*/ 2147483647 w 481"/>
                <a:gd name="T39" fmla="*/ 2147483647 h 425"/>
                <a:gd name="T40" fmla="*/ 2147483647 w 481"/>
                <a:gd name="T41" fmla="*/ 2147483647 h 425"/>
                <a:gd name="T42" fmla="*/ 2147483647 w 481"/>
                <a:gd name="T43" fmla="*/ 2147483647 h 425"/>
                <a:gd name="T44" fmla="*/ 2147483647 w 481"/>
                <a:gd name="T45" fmla="*/ 2147483647 h 425"/>
                <a:gd name="T46" fmla="*/ 2147483647 w 481"/>
                <a:gd name="T47" fmla="*/ 2147483647 h 425"/>
                <a:gd name="T48" fmla="*/ 2147483647 w 481"/>
                <a:gd name="T49" fmla="*/ 2147483647 h 425"/>
                <a:gd name="T50" fmla="*/ 2147483647 w 481"/>
                <a:gd name="T51" fmla="*/ 2147483647 h 425"/>
                <a:gd name="T52" fmla="*/ 2147483647 w 481"/>
                <a:gd name="T53" fmla="*/ 2147483647 h 425"/>
                <a:gd name="T54" fmla="*/ 2147483647 w 481"/>
                <a:gd name="T55" fmla="*/ 2147483647 h 425"/>
                <a:gd name="T56" fmla="*/ 2147483647 w 481"/>
                <a:gd name="T57" fmla="*/ 2147483647 h 425"/>
                <a:gd name="T58" fmla="*/ 2147483647 w 481"/>
                <a:gd name="T59" fmla="*/ 2147483647 h 425"/>
                <a:gd name="T60" fmla="*/ 2147483647 w 481"/>
                <a:gd name="T61" fmla="*/ 2147483647 h 425"/>
                <a:gd name="T62" fmla="*/ 2147483647 w 481"/>
                <a:gd name="T63" fmla="*/ 2147483647 h 425"/>
                <a:gd name="T64" fmla="*/ 2147483647 w 481"/>
                <a:gd name="T65" fmla="*/ 2147483647 h 425"/>
                <a:gd name="T66" fmla="*/ 2147483647 w 481"/>
                <a:gd name="T67" fmla="*/ 2147483647 h 425"/>
                <a:gd name="T68" fmla="*/ 2147483647 w 481"/>
                <a:gd name="T69" fmla="*/ 2147483647 h 425"/>
                <a:gd name="T70" fmla="*/ 2147483647 w 481"/>
                <a:gd name="T71" fmla="*/ 2147483647 h 425"/>
                <a:gd name="T72" fmla="*/ 2147483647 w 481"/>
                <a:gd name="T73" fmla="*/ 2147483647 h 425"/>
                <a:gd name="T74" fmla="*/ 2147483647 w 481"/>
                <a:gd name="T75" fmla="*/ 2147483647 h 425"/>
                <a:gd name="T76" fmla="*/ 2147483647 w 481"/>
                <a:gd name="T77" fmla="*/ 0 h 425"/>
                <a:gd name="T78" fmla="*/ 2147483647 w 481"/>
                <a:gd name="T79" fmla="*/ 2147483647 h 425"/>
                <a:gd name="T80" fmla="*/ 2147483647 w 481"/>
                <a:gd name="T81" fmla="*/ 2147483647 h 425"/>
                <a:gd name="T82" fmla="*/ 2147483647 w 481"/>
                <a:gd name="T83" fmla="*/ 2147483647 h 425"/>
                <a:gd name="T84" fmla="*/ 2147483647 w 481"/>
                <a:gd name="T85" fmla="*/ 2147483647 h 425"/>
                <a:gd name="T86" fmla="*/ 2147483647 w 481"/>
                <a:gd name="T87" fmla="*/ 2147483647 h 425"/>
                <a:gd name="T88" fmla="*/ 2147483647 w 481"/>
                <a:gd name="T89" fmla="*/ 2147483647 h 425"/>
                <a:gd name="T90" fmla="*/ 2147483647 w 481"/>
                <a:gd name="T91" fmla="*/ 2147483647 h 425"/>
                <a:gd name="T92" fmla="*/ 2147483647 w 481"/>
                <a:gd name="T93" fmla="*/ 2147483647 h 425"/>
                <a:gd name="T94" fmla="*/ 2147483647 w 481"/>
                <a:gd name="T95" fmla="*/ 2147483647 h 425"/>
                <a:gd name="T96" fmla="*/ 2147483647 w 481"/>
                <a:gd name="T97" fmla="*/ 2147483647 h 425"/>
                <a:gd name="T98" fmla="*/ 2147483647 w 481"/>
                <a:gd name="T99" fmla="*/ 2147483647 h 425"/>
                <a:gd name="T100" fmla="*/ 2147483647 w 481"/>
                <a:gd name="T101" fmla="*/ 2147483647 h 425"/>
                <a:gd name="T102" fmla="*/ 2147483647 w 481"/>
                <a:gd name="T103" fmla="*/ 2147483647 h 425"/>
                <a:gd name="T104" fmla="*/ 2147483647 w 481"/>
                <a:gd name="T105" fmla="*/ 2147483647 h 425"/>
                <a:gd name="T106" fmla="*/ 2147483647 w 481"/>
                <a:gd name="T107" fmla="*/ 2147483647 h 425"/>
                <a:gd name="T108" fmla="*/ 0 w 481"/>
                <a:gd name="T109" fmla="*/ 2147483647 h 4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1"/>
                <a:gd name="T166" fmla="*/ 0 h 425"/>
                <a:gd name="T167" fmla="*/ 481 w 481"/>
                <a:gd name="T168" fmla="*/ 425 h 4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1" h="425">
                  <a:moveTo>
                    <a:pt x="0" y="324"/>
                  </a:moveTo>
                  <a:lnTo>
                    <a:pt x="28" y="348"/>
                  </a:lnTo>
                  <a:lnTo>
                    <a:pt x="56" y="368"/>
                  </a:lnTo>
                  <a:lnTo>
                    <a:pt x="69" y="378"/>
                  </a:lnTo>
                  <a:lnTo>
                    <a:pt x="84" y="387"/>
                  </a:lnTo>
                  <a:lnTo>
                    <a:pt x="98" y="395"/>
                  </a:lnTo>
                  <a:lnTo>
                    <a:pt x="112" y="403"/>
                  </a:lnTo>
                  <a:lnTo>
                    <a:pt x="126" y="409"/>
                  </a:lnTo>
                  <a:lnTo>
                    <a:pt x="140" y="414"/>
                  </a:lnTo>
                  <a:lnTo>
                    <a:pt x="154" y="418"/>
                  </a:lnTo>
                  <a:lnTo>
                    <a:pt x="168" y="422"/>
                  </a:lnTo>
                  <a:lnTo>
                    <a:pt x="181" y="424"/>
                  </a:lnTo>
                  <a:lnTo>
                    <a:pt x="195" y="425"/>
                  </a:lnTo>
                  <a:lnTo>
                    <a:pt x="208" y="424"/>
                  </a:lnTo>
                  <a:lnTo>
                    <a:pt x="221" y="422"/>
                  </a:lnTo>
                  <a:lnTo>
                    <a:pt x="237" y="419"/>
                  </a:lnTo>
                  <a:lnTo>
                    <a:pt x="254" y="414"/>
                  </a:lnTo>
                  <a:lnTo>
                    <a:pt x="269" y="409"/>
                  </a:lnTo>
                  <a:lnTo>
                    <a:pt x="283" y="402"/>
                  </a:lnTo>
                  <a:lnTo>
                    <a:pt x="296" y="394"/>
                  </a:lnTo>
                  <a:lnTo>
                    <a:pt x="310" y="385"/>
                  </a:lnTo>
                  <a:lnTo>
                    <a:pt x="322" y="376"/>
                  </a:lnTo>
                  <a:lnTo>
                    <a:pt x="334" y="366"/>
                  </a:lnTo>
                  <a:lnTo>
                    <a:pt x="345" y="355"/>
                  </a:lnTo>
                  <a:lnTo>
                    <a:pt x="356" y="344"/>
                  </a:lnTo>
                  <a:lnTo>
                    <a:pt x="367" y="331"/>
                  </a:lnTo>
                  <a:lnTo>
                    <a:pt x="376" y="318"/>
                  </a:lnTo>
                  <a:lnTo>
                    <a:pt x="385" y="305"/>
                  </a:lnTo>
                  <a:lnTo>
                    <a:pt x="393" y="291"/>
                  </a:lnTo>
                  <a:lnTo>
                    <a:pt x="401" y="276"/>
                  </a:lnTo>
                  <a:lnTo>
                    <a:pt x="409" y="261"/>
                  </a:lnTo>
                  <a:lnTo>
                    <a:pt x="423" y="230"/>
                  </a:lnTo>
                  <a:lnTo>
                    <a:pt x="435" y="198"/>
                  </a:lnTo>
                  <a:lnTo>
                    <a:pt x="446" y="164"/>
                  </a:lnTo>
                  <a:lnTo>
                    <a:pt x="455" y="131"/>
                  </a:lnTo>
                  <a:lnTo>
                    <a:pt x="463" y="97"/>
                  </a:lnTo>
                  <a:lnTo>
                    <a:pt x="471" y="65"/>
                  </a:lnTo>
                  <a:lnTo>
                    <a:pt x="476" y="31"/>
                  </a:lnTo>
                  <a:lnTo>
                    <a:pt x="481" y="0"/>
                  </a:lnTo>
                  <a:lnTo>
                    <a:pt x="447" y="12"/>
                  </a:lnTo>
                  <a:lnTo>
                    <a:pt x="412" y="25"/>
                  </a:lnTo>
                  <a:lnTo>
                    <a:pt x="379" y="38"/>
                  </a:lnTo>
                  <a:lnTo>
                    <a:pt x="346" y="53"/>
                  </a:lnTo>
                  <a:lnTo>
                    <a:pt x="314" y="70"/>
                  </a:lnTo>
                  <a:lnTo>
                    <a:pt x="282" y="87"/>
                  </a:lnTo>
                  <a:lnTo>
                    <a:pt x="251" y="105"/>
                  </a:lnTo>
                  <a:lnTo>
                    <a:pt x="220" y="125"/>
                  </a:lnTo>
                  <a:lnTo>
                    <a:pt x="191" y="145"/>
                  </a:lnTo>
                  <a:lnTo>
                    <a:pt x="161" y="166"/>
                  </a:lnTo>
                  <a:lnTo>
                    <a:pt x="132" y="190"/>
                  </a:lnTo>
                  <a:lnTo>
                    <a:pt x="104" y="214"/>
                  </a:lnTo>
                  <a:lnTo>
                    <a:pt x="78" y="240"/>
                  </a:lnTo>
                  <a:lnTo>
                    <a:pt x="51" y="266"/>
                  </a:lnTo>
                  <a:lnTo>
                    <a:pt x="25" y="295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BE85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531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58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1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7151810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한우선형심사와 도체형질과의 비교</a:t>
            </a:r>
            <a:r>
              <a:rPr kumimoji="0" lang="en-US" altLang="ko-KR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(</a:t>
            </a: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체고</a:t>
            </a:r>
            <a:r>
              <a:rPr kumimoji="0" lang="en-US" altLang="ko-KR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)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417606" y="857232"/>
          <a:ext cx="8242848" cy="48577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73808"/>
                <a:gridCol w="1373808"/>
                <a:gridCol w="1373808"/>
                <a:gridCol w="1373808"/>
                <a:gridCol w="1373808"/>
                <a:gridCol w="1373808"/>
              </a:tblGrid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구분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도체중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kg)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등심단면적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(㎠)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등지방두께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mm)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근내지방도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경락가격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(7</a:t>
                      </a:r>
                      <a:r>
                        <a:rPr lang="ko-KR" altLang="en-US" sz="1800" b="1" dirty="0"/>
                        <a:t>～</a:t>
                      </a:r>
                      <a:r>
                        <a:rPr lang="en-US" altLang="ko-KR" sz="1800" b="1" dirty="0"/>
                        <a:t>9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/>
                    </a:p>
                    <a:p>
                      <a:pPr marL="0" marR="254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11,126</a:t>
                      </a:r>
                      <a:r>
                        <a:rPr lang="ko-KR" altLang="en-US" sz="1800" b="1" dirty="0"/>
                        <a:t>두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342.08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81.95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12.53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3.51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12,072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중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(4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6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254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28,795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324.04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80.61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11.83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3.35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11,974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하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(1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3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254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2,027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306.98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78.91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11.21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3.14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11,690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365110" y="5715017"/>
            <a:ext cx="7710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/>
              <a:t>※ </a:t>
            </a:r>
            <a:r>
              <a:rPr lang="ko-KR" altLang="en-US" sz="1600" b="1" dirty="0" smtClean="0"/>
              <a:t>자료출처 </a:t>
            </a:r>
            <a:r>
              <a:rPr lang="en-US" altLang="ko-KR" sz="1600" b="1" dirty="0" smtClean="0"/>
              <a:t>: </a:t>
            </a:r>
            <a:r>
              <a:rPr lang="ko-KR" altLang="en-US" sz="1600" b="1" dirty="0" smtClean="0"/>
              <a:t>한국종축개량협회</a:t>
            </a:r>
            <a:r>
              <a:rPr lang="en-US" altLang="ko-KR" sz="1600" b="1" dirty="0" smtClean="0"/>
              <a:t>, </a:t>
            </a:r>
            <a:r>
              <a:rPr lang="ko-KR" altLang="en-US" sz="1600" b="1" dirty="0" smtClean="0"/>
              <a:t>축산물품질평가원</a:t>
            </a:r>
          </a:p>
          <a:p>
            <a:r>
              <a:rPr lang="ko-KR" altLang="en-US" sz="1600" b="1" dirty="0" smtClean="0"/>
              <a:t>                 선형심사를 </a:t>
            </a:r>
            <a:r>
              <a:rPr lang="ko-KR" altLang="en-US" sz="1600" b="1" dirty="0" err="1" smtClean="0"/>
              <a:t>필한</a:t>
            </a:r>
            <a:r>
              <a:rPr lang="ko-KR" altLang="en-US" sz="1600" b="1" dirty="0" smtClean="0"/>
              <a:t> </a:t>
            </a:r>
            <a:r>
              <a:rPr lang="en-US" altLang="ko-KR" sz="1600" b="1" dirty="0" smtClean="0"/>
              <a:t>'13</a:t>
            </a:r>
            <a:r>
              <a:rPr lang="ko-KR" altLang="en-US" sz="1600" b="1" dirty="0" smtClean="0"/>
              <a:t>～</a:t>
            </a:r>
            <a:r>
              <a:rPr lang="en-US" altLang="ko-KR" sz="1600" b="1" dirty="0" smtClean="0"/>
              <a:t>'14</a:t>
            </a:r>
            <a:r>
              <a:rPr lang="ko-KR" altLang="en-US" sz="1600" b="1" dirty="0" smtClean="0"/>
              <a:t>년도 도축된 </a:t>
            </a:r>
            <a:r>
              <a:rPr lang="ko-KR" altLang="en-US" sz="1600" b="1" dirty="0" err="1" smtClean="0"/>
              <a:t>혈통등록우</a:t>
            </a:r>
            <a:r>
              <a:rPr lang="en-US" altLang="ko-KR" sz="1600" b="1" dirty="0" smtClean="0"/>
              <a:t>(41,948</a:t>
            </a:r>
            <a:r>
              <a:rPr lang="ko-KR" altLang="en-US" sz="1600" b="1" dirty="0" smtClean="0"/>
              <a:t>두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59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2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7151810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한우선형심사와 도체형질과의 비교</a:t>
            </a:r>
            <a:r>
              <a:rPr kumimoji="0" lang="en-US" altLang="ko-KR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(</a:t>
            </a:r>
            <a:r>
              <a:rPr kumimoji="0" lang="ko-KR" altLang="en-US" sz="3200" b="1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체장</a:t>
            </a:r>
            <a:r>
              <a:rPr kumimoji="0" lang="en-US" altLang="ko-KR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)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5110" y="5715017"/>
            <a:ext cx="7710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/>
              <a:t>※ </a:t>
            </a:r>
            <a:r>
              <a:rPr lang="ko-KR" altLang="en-US" sz="1600" b="1" dirty="0" smtClean="0"/>
              <a:t>자료출처 </a:t>
            </a:r>
            <a:r>
              <a:rPr lang="en-US" altLang="ko-KR" sz="1600" b="1" dirty="0" smtClean="0"/>
              <a:t>: </a:t>
            </a:r>
            <a:r>
              <a:rPr lang="ko-KR" altLang="en-US" sz="1600" b="1" dirty="0" smtClean="0"/>
              <a:t>한국종축개량협회</a:t>
            </a:r>
            <a:r>
              <a:rPr lang="en-US" altLang="ko-KR" sz="1600" b="1" dirty="0" smtClean="0"/>
              <a:t>, </a:t>
            </a:r>
            <a:r>
              <a:rPr lang="ko-KR" altLang="en-US" sz="1600" b="1" dirty="0" smtClean="0"/>
              <a:t>축산물품질평가원</a:t>
            </a:r>
          </a:p>
          <a:p>
            <a:r>
              <a:rPr lang="ko-KR" altLang="en-US" sz="1600" b="1" dirty="0" smtClean="0"/>
              <a:t>                 선형심사를 </a:t>
            </a:r>
            <a:r>
              <a:rPr lang="ko-KR" altLang="en-US" sz="1600" b="1" dirty="0" err="1" smtClean="0"/>
              <a:t>필한</a:t>
            </a:r>
            <a:r>
              <a:rPr lang="ko-KR" altLang="en-US" sz="1600" b="1" dirty="0" smtClean="0"/>
              <a:t> </a:t>
            </a:r>
            <a:r>
              <a:rPr lang="en-US" altLang="ko-KR" sz="1600" b="1" dirty="0" smtClean="0"/>
              <a:t>'13</a:t>
            </a:r>
            <a:r>
              <a:rPr lang="ko-KR" altLang="en-US" sz="1600" b="1" dirty="0" smtClean="0"/>
              <a:t>～</a:t>
            </a:r>
            <a:r>
              <a:rPr lang="en-US" altLang="ko-KR" sz="1600" b="1" dirty="0" smtClean="0"/>
              <a:t>'14</a:t>
            </a:r>
            <a:r>
              <a:rPr lang="ko-KR" altLang="en-US" sz="1600" b="1" dirty="0" smtClean="0"/>
              <a:t>년도 도축된 </a:t>
            </a:r>
            <a:r>
              <a:rPr lang="ko-KR" altLang="en-US" sz="1600" b="1" dirty="0" err="1" smtClean="0"/>
              <a:t>혈통등록우</a:t>
            </a:r>
            <a:r>
              <a:rPr lang="en-US" altLang="ko-KR" sz="1600" b="1" dirty="0" smtClean="0"/>
              <a:t>(41,948</a:t>
            </a:r>
            <a:r>
              <a:rPr lang="ko-KR" altLang="en-US" sz="1600" b="1" dirty="0" smtClean="0"/>
              <a:t>두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417606" y="857232"/>
          <a:ext cx="8242848" cy="51604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73808"/>
                <a:gridCol w="1373808"/>
                <a:gridCol w="1373808"/>
                <a:gridCol w="1373808"/>
                <a:gridCol w="1373808"/>
                <a:gridCol w="1373808"/>
              </a:tblGrid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구분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도체중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kg)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등심단면적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(㎠)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등지방두께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mm)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근내지방도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경락가격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(7</a:t>
                      </a:r>
                      <a:r>
                        <a:rPr lang="ko-KR" altLang="en-US" sz="1800" b="1" dirty="0"/>
                        <a:t>～</a:t>
                      </a:r>
                      <a:r>
                        <a:rPr lang="en-US" altLang="ko-KR" sz="1800" b="1" dirty="0"/>
                        <a:t>9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/>
                    </a:p>
                    <a:p>
                      <a:pPr marL="0" marR="254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13,904</a:t>
                      </a:r>
                      <a:r>
                        <a:rPr lang="ko-KR" altLang="en-US" sz="1800" b="1" dirty="0"/>
                        <a:t>두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339.34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82.00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12.65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3.47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11,825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중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(4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6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254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26,565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323.26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80.47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11.69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3.35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12,062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하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(1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3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254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1,479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306.6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77.85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11.13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3.18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12,140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827584" y="5445224"/>
            <a:ext cx="7704856" cy="1061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-‘01</a:t>
            </a:r>
            <a:r>
              <a:rPr lang="ko-KR" altLang="en-US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년도를 </a:t>
            </a:r>
            <a:r>
              <a:rPr lang="ko-KR" altLang="en-US" sz="1400" b="1" dirty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기점으로 계속 증가추세 </a:t>
            </a: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, 12</a:t>
            </a:r>
            <a:r>
              <a:rPr lang="ko-KR" altLang="en-US" sz="1400" b="1" dirty="0" err="1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년이후</a:t>
            </a:r>
            <a:r>
              <a:rPr lang="ko-KR" altLang="en-US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  암소감축정책</a:t>
            </a:r>
            <a:endParaRPr lang="en-US" altLang="ko-KR" sz="1400" b="1" dirty="0">
              <a:solidFill>
                <a:schemeClr val="bg2">
                  <a:lumMod val="25000"/>
                </a:schemeClr>
              </a:solidFill>
              <a:latin typeface="HY그래픽M" pitchFamily="18" charset="-127"/>
              <a:ea typeface="HY그래픽M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-‘16</a:t>
            </a:r>
            <a:r>
              <a:rPr lang="ko-KR" altLang="en-US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년 </a:t>
            </a: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12</a:t>
            </a:r>
            <a:r>
              <a:rPr lang="ko-KR" altLang="en-US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월말  </a:t>
            </a: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2,585</a:t>
            </a:r>
            <a:r>
              <a:rPr lang="ko-KR" altLang="en-US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천두</a:t>
            </a: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 6</a:t>
            </a:r>
            <a:r>
              <a:rPr lang="ko-KR" altLang="en-US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월말 </a:t>
            </a: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2,561</a:t>
            </a:r>
            <a:r>
              <a:rPr lang="ko-KR" altLang="en-US" sz="1400" b="1" dirty="0" err="1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천두로</a:t>
            </a:r>
            <a:r>
              <a:rPr lang="ko-KR" altLang="en-US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 약 </a:t>
            </a: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24</a:t>
            </a:r>
            <a:r>
              <a:rPr lang="ko-KR" altLang="en-US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천두 증가됨</a:t>
            </a: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(</a:t>
            </a:r>
            <a:r>
              <a:rPr lang="ko-KR" altLang="en-US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호수</a:t>
            </a: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89,403              85,040)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 - ‘</a:t>
            </a:r>
            <a:r>
              <a:rPr lang="ko-KR" altLang="en-US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호당 평균 </a:t>
            </a: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31</a:t>
            </a:r>
            <a:r>
              <a:rPr lang="ko-KR" altLang="en-US" sz="1400" b="1" dirty="0" smtClean="0">
                <a:solidFill>
                  <a:schemeClr val="bg2">
                    <a:lumMod val="25000"/>
                  </a:schemeClr>
                </a:solidFill>
                <a:latin typeface="HY그래픽M" pitchFamily="18" charset="-127"/>
                <a:ea typeface="HY그래픽M" pitchFamily="18" charset="-127"/>
              </a:rPr>
              <a:t>두 사육 </a:t>
            </a:r>
            <a:endParaRPr lang="ko-KR" altLang="en-US" sz="1400" b="1" dirty="0">
              <a:solidFill>
                <a:schemeClr val="bg2">
                  <a:lumMod val="25000"/>
                </a:schemeClr>
              </a:solidFill>
              <a:latin typeface="HY그래픽M" pitchFamily="18" charset="-127"/>
              <a:ea typeface="HY그래픽M" pitchFamily="18" charset="-127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79512" y="1484784"/>
            <a:ext cx="863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 i="1" dirty="0"/>
              <a:t>(</a:t>
            </a:r>
            <a:r>
              <a:rPr lang="ko-KR" altLang="en-US" sz="1200" b="1" i="1" dirty="0"/>
              <a:t>천두</a:t>
            </a:r>
            <a:r>
              <a:rPr lang="en-US" altLang="ko-KR" sz="1200" b="1" i="1" dirty="0"/>
              <a:t>)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2195736" y="1484784"/>
            <a:ext cx="3456384" cy="368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</a:t>
            </a:r>
            <a:r>
              <a:rPr lang="ko-KR" altLang="en-US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년부터 </a:t>
            </a:r>
            <a:r>
              <a:rPr lang="ko-KR" altLang="en-US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순수 한우사육두수</a:t>
            </a:r>
          </a:p>
        </p:txBody>
      </p:sp>
      <p:sp>
        <p:nvSpPr>
          <p:cNvPr id="10" name="굽은 화살표 9"/>
          <p:cNvSpPr/>
          <p:nvPr/>
        </p:nvSpPr>
        <p:spPr>
          <a:xfrm>
            <a:off x="4211960" y="2276872"/>
            <a:ext cx="390525" cy="64826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0568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3568" y="6453336"/>
            <a:ext cx="20882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100" dirty="0" smtClean="0">
                <a:latin typeface="맑은 고딕" pitchFamily="50" charset="-127"/>
                <a:ea typeface="맑은 고딕" pitchFamily="50" charset="-127"/>
              </a:rPr>
              <a:t>주</a:t>
            </a:r>
            <a:r>
              <a:rPr lang="en-US" altLang="ko-KR" sz="1100" dirty="0" smtClean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100" dirty="0" smtClean="0">
                <a:latin typeface="맑은 고딕" pitchFamily="50" charset="-127"/>
                <a:ea typeface="맑은 고딕" pitchFamily="50" charset="-127"/>
              </a:rPr>
              <a:t>자료제공 </a:t>
            </a:r>
            <a:r>
              <a:rPr lang="en-US" altLang="ko-KR" sz="1100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100" dirty="0">
                <a:latin typeface="맑은 고딕" pitchFamily="50" charset="-127"/>
                <a:ea typeface="맑은 고딕" pitchFamily="50" charset="-127"/>
              </a:rPr>
              <a:t>통계청</a:t>
            </a:r>
          </a:p>
        </p:txBody>
      </p:sp>
      <p:sp>
        <p:nvSpPr>
          <p:cNvPr id="17" name="오른쪽 화살표 16"/>
          <p:cNvSpPr/>
          <p:nvPr/>
        </p:nvSpPr>
        <p:spPr bwMode="auto">
          <a:xfrm rot="20061643">
            <a:off x="2171917" y="3054104"/>
            <a:ext cx="1656184" cy="266778"/>
          </a:xfrm>
          <a:prstGeom prst="rightArrow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539552" y="357166"/>
            <a:ext cx="5832648" cy="642942"/>
          </a:xfrm>
          <a:prstGeom prst="roundRect">
            <a:avLst>
              <a:gd name="adj" fmla="val 24792"/>
            </a:avLst>
          </a:prstGeom>
          <a:solidFill>
            <a:srgbClr val="F5A70B"/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rgbClr val="A17813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ko-KR" alt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년도별</a:t>
            </a:r>
            <a:r>
              <a:rPr lang="ko-KR" altLang="en-US" sz="32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한우 </a:t>
            </a:r>
            <a:r>
              <a:rPr lang="ko-KR" alt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사육두수 현황</a:t>
            </a:r>
            <a:endParaRPr lang="ko-KR" altLang="ko-KR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14" name="차트 13"/>
          <p:cNvGraphicFramePr/>
          <p:nvPr/>
        </p:nvGraphicFramePr>
        <p:xfrm>
          <a:off x="179512" y="1844824"/>
          <a:ext cx="8784976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오른쪽 화살표 15"/>
          <p:cNvSpPr/>
          <p:nvPr/>
        </p:nvSpPr>
        <p:spPr>
          <a:xfrm>
            <a:off x="7164288" y="5877272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847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60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7151810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한우선형심사와 도체형질과의 비교</a:t>
            </a:r>
            <a:r>
              <a:rPr kumimoji="0" lang="en-US" altLang="ko-KR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(</a:t>
            </a: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체심</a:t>
            </a:r>
            <a:r>
              <a:rPr kumimoji="0" lang="en-US" altLang="ko-KR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)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5110" y="5715017"/>
            <a:ext cx="7710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/>
              <a:t>※ </a:t>
            </a:r>
            <a:r>
              <a:rPr lang="ko-KR" altLang="en-US" sz="1600" b="1" dirty="0" smtClean="0"/>
              <a:t>자료출처 </a:t>
            </a:r>
            <a:r>
              <a:rPr lang="en-US" altLang="ko-KR" sz="1600" b="1" dirty="0" smtClean="0"/>
              <a:t>: </a:t>
            </a:r>
            <a:r>
              <a:rPr lang="ko-KR" altLang="en-US" sz="1600" b="1" dirty="0" smtClean="0"/>
              <a:t>한국종축개량협회</a:t>
            </a:r>
            <a:r>
              <a:rPr lang="en-US" altLang="ko-KR" sz="1600" b="1" dirty="0" smtClean="0"/>
              <a:t>, </a:t>
            </a:r>
            <a:r>
              <a:rPr lang="ko-KR" altLang="en-US" sz="1600" b="1" dirty="0" smtClean="0"/>
              <a:t>축산물품질평가원</a:t>
            </a:r>
          </a:p>
          <a:p>
            <a:r>
              <a:rPr lang="ko-KR" altLang="en-US" sz="1600" b="1" dirty="0" smtClean="0"/>
              <a:t>                 선형심사를 </a:t>
            </a:r>
            <a:r>
              <a:rPr lang="ko-KR" altLang="en-US" sz="1600" b="1" dirty="0" err="1" smtClean="0"/>
              <a:t>필한</a:t>
            </a:r>
            <a:r>
              <a:rPr lang="ko-KR" altLang="en-US" sz="1600" b="1" dirty="0" smtClean="0"/>
              <a:t> </a:t>
            </a:r>
            <a:r>
              <a:rPr lang="en-US" altLang="ko-KR" sz="1600" b="1" dirty="0" smtClean="0"/>
              <a:t>'13</a:t>
            </a:r>
            <a:r>
              <a:rPr lang="ko-KR" altLang="en-US" sz="1600" b="1" dirty="0" smtClean="0"/>
              <a:t>～</a:t>
            </a:r>
            <a:r>
              <a:rPr lang="en-US" altLang="ko-KR" sz="1600" b="1" dirty="0" smtClean="0"/>
              <a:t>'14</a:t>
            </a:r>
            <a:r>
              <a:rPr lang="ko-KR" altLang="en-US" sz="1600" b="1" dirty="0" smtClean="0"/>
              <a:t>년도 도축된 </a:t>
            </a:r>
            <a:r>
              <a:rPr lang="ko-KR" altLang="en-US" sz="1600" b="1" dirty="0" err="1" smtClean="0"/>
              <a:t>혈통등록우</a:t>
            </a:r>
            <a:r>
              <a:rPr lang="en-US" altLang="ko-KR" sz="1600" b="1" dirty="0" smtClean="0"/>
              <a:t>(41,948</a:t>
            </a:r>
            <a:r>
              <a:rPr lang="ko-KR" altLang="en-US" sz="1600" b="1" dirty="0" smtClean="0"/>
              <a:t>두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417606" y="857232"/>
          <a:ext cx="8242848" cy="48577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73808"/>
                <a:gridCol w="1373808"/>
                <a:gridCol w="1373808"/>
                <a:gridCol w="1373808"/>
                <a:gridCol w="1373808"/>
                <a:gridCol w="1373808"/>
              </a:tblGrid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구분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도체중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kg)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/>
                        <a:t>등심단면적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/>
                        <a:t>(㎠)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등지방두께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mm)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근내지방도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경락가격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(7</a:t>
                      </a:r>
                      <a:r>
                        <a:rPr lang="ko-KR" altLang="en-US" sz="1800" b="1" dirty="0"/>
                        <a:t>～</a:t>
                      </a:r>
                      <a:r>
                        <a:rPr lang="en-US" altLang="ko-KR" sz="1800" b="1" dirty="0"/>
                        <a:t>9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/>
                    </a:p>
                    <a:p>
                      <a:pPr marL="0" marR="254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10,554</a:t>
                      </a:r>
                      <a:r>
                        <a:rPr lang="ko-KR" altLang="en-US" sz="1800" b="1" dirty="0"/>
                        <a:t>두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340.52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82.33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12.94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3.55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11,976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중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(4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6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254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29,188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325.03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80.55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11.73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3.34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12,004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하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(1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3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254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2,206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307.43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78.36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10.79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3.11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11,812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61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4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2" y="75402"/>
            <a:ext cx="8140951" cy="57629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2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한우선형심사와 도체형질과의 비교</a:t>
            </a:r>
            <a:r>
              <a:rPr kumimoji="0" lang="en-US" altLang="ko-KR" sz="2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(</a:t>
            </a:r>
            <a:r>
              <a:rPr kumimoji="0" lang="ko-KR" altLang="en-US" sz="2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엉덩이 길이</a:t>
            </a:r>
            <a:r>
              <a:rPr kumimoji="0" lang="en-US" altLang="ko-KR" sz="2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)</a:t>
            </a:r>
            <a:endParaRPr kumimoji="0" lang="ko-KR" altLang="en-US" sz="28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5110" y="5715017"/>
            <a:ext cx="7710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/>
              <a:t>※ </a:t>
            </a:r>
            <a:r>
              <a:rPr lang="ko-KR" altLang="en-US" sz="1600" b="1" dirty="0" smtClean="0"/>
              <a:t>자료출처 </a:t>
            </a:r>
            <a:r>
              <a:rPr lang="en-US" altLang="ko-KR" sz="1600" b="1" dirty="0" smtClean="0"/>
              <a:t>: </a:t>
            </a:r>
            <a:r>
              <a:rPr lang="ko-KR" altLang="en-US" sz="1600" b="1" dirty="0" smtClean="0"/>
              <a:t>한국종축개량협회</a:t>
            </a:r>
            <a:r>
              <a:rPr lang="en-US" altLang="ko-KR" sz="1600" b="1" dirty="0" smtClean="0"/>
              <a:t>, </a:t>
            </a:r>
            <a:r>
              <a:rPr lang="ko-KR" altLang="en-US" sz="1600" b="1" dirty="0" smtClean="0"/>
              <a:t>축산물품질평가원</a:t>
            </a:r>
          </a:p>
          <a:p>
            <a:r>
              <a:rPr lang="ko-KR" altLang="en-US" sz="1600" b="1" dirty="0" smtClean="0"/>
              <a:t>                 선형심사를 </a:t>
            </a:r>
            <a:r>
              <a:rPr lang="ko-KR" altLang="en-US" sz="1600" b="1" dirty="0" err="1" smtClean="0"/>
              <a:t>필한</a:t>
            </a:r>
            <a:r>
              <a:rPr lang="ko-KR" altLang="en-US" sz="1600" b="1" dirty="0" smtClean="0"/>
              <a:t> </a:t>
            </a:r>
            <a:r>
              <a:rPr lang="en-US" altLang="ko-KR" sz="1600" b="1" dirty="0" smtClean="0"/>
              <a:t>'13</a:t>
            </a:r>
            <a:r>
              <a:rPr lang="ko-KR" altLang="en-US" sz="1600" b="1" dirty="0" smtClean="0"/>
              <a:t>～</a:t>
            </a:r>
            <a:r>
              <a:rPr lang="en-US" altLang="ko-KR" sz="1600" b="1" dirty="0" smtClean="0"/>
              <a:t>'14</a:t>
            </a:r>
            <a:r>
              <a:rPr lang="ko-KR" altLang="en-US" sz="1600" b="1" dirty="0" smtClean="0"/>
              <a:t>년도 도축된 </a:t>
            </a:r>
            <a:r>
              <a:rPr lang="ko-KR" altLang="en-US" sz="1600" b="1" dirty="0" err="1" smtClean="0"/>
              <a:t>혈통등록우</a:t>
            </a:r>
            <a:r>
              <a:rPr lang="en-US" altLang="ko-KR" sz="1600" b="1" dirty="0" smtClean="0"/>
              <a:t>(41,948</a:t>
            </a:r>
            <a:r>
              <a:rPr lang="ko-KR" altLang="en-US" sz="1600" b="1" dirty="0" smtClean="0"/>
              <a:t>두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431579" y="857232"/>
          <a:ext cx="8228874" cy="48577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71479"/>
                <a:gridCol w="1371479"/>
                <a:gridCol w="1371479"/>
                <a:gridCol w="1371479"/>
                <a:gridCol w="1371479"/>
                <a:gridCol w="1371479"/>
              </a:tblGrid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구분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도체중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kg)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/>
                        <a:t>등심단면적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/>
                        <a:t>(㎠)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등지방두께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mm)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근내지방도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경락가격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(7</a:t>
                      </a:r>
                      <a:r>
                        <a:rPr lang="ko-KR" altLang="en-US" sz="1800" b="1" dirty="0"/>
                        <a:t>～</a:t>
                      </a:r>
                      <a:r>
                        <a:rPr lang="en-US" altLang="ko-KR" sz="1800" b="1" dirty="0"/>
                        <a:t>9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12,814</a:t>
                      </a:r>
                      <a:r>
                        <a:rPr lang="ko-KR" altLang="en-US" sz="1800" b="1" dirty="0"/>
                        <a:t>두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337.86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81.95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12.65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3.49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11,933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중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(4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6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28,200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324.29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80.48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11.73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3.34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12,019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하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(1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3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934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305.01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78.49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10.7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3.09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11,742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62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5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814095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한우선형심사와 도체형질과의 비교</a:t>
            </a:r>
            <a:r>
              <a:rPr kumimoji="0" lang="en-US" altLang="ko-KR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(</a:t>
            </a:r>
            <a:r>
              <a:rPr kumimoji="0" lang="ko-KR" altLang="en-US" sz="3200" b="1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좌골폭</a:t>
            </a:r>
            <a:r>
              <a:rPr kumimoji="0" lang="en-US" altLang="ko-KR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)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5110" y="5715017"/>
            <a:ext cx="7710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/>
              <a:t>※ </a:t>
            </a:r>
            <a:r>
              <a:rPr lang="ko-KR" altLang="en-US" sz="1600" b="1" dirty="0" smtClean="0"/>
              <a:t>자료출처 </a:t>
            </a:r>
            <a:r>
              <a:rPr lang="en-US" altLang="ko-KR" sz="1600" b="1" dirty="0" smtClean="0"/>
              <a:t>: </a:t>
            </a:r>
            <a:r>
              <a:rPr lang="ko-KR" altLang="en-US" sz="1600" b="1" dirty="0" smtClean="0"/>
              <a:t>한국종축개량협회</a:t>
            </a:r>
            <a:r>
              <a:rPr lang="en-US" altLang="ko-KR" sz="1600" b="1" dirty="0" smtClean="0"/>
              <a:t>, </a:t>
            </a:r>
            <a:r>
              <a:rPr lang="ko-KR" altLang="en-US" sz="1600" b="1" dirty="0" smtClean="0"/>
              <a:t>축산물품질평가원</a:t>
            </a:r>
          </a:p>
          <a:p>
            <a:r>
              <a:rPr lang="ko-KR" altLang="en-US" sz="1600" b="1" dirty="0" smtClean="0"/>
              <a:t>                 선형심사를 </a:t>
            </a:r>
            <a:r>
              <a:rPr lang="ko-KR" altLang="en-US" sz="1600" b="1" dirty="0" err="1" smtClean="0"/>
              <a:t>필한</a:t>
            </a:r>
            <a:r>
              <a:rPr lang="ko-KR" altLang="en-US" sz="1600" b="1" dirty="0" smtClean="0"/>
              <a:t> </a:t>
            </a:r>
            <a:r>
              <a:rPr lang="en-US" altLang="ko-KR" sz="1600" b="1" dirty="0" smtClean="0"/>
              <a:t>'13</a:t>
            </a:r>
            <a:r>
              <a:rPr lang="ko-KR" altLang="en-US" sz="1600" b="1" dirty="0" smtClean="0"/>
              <a:t>～</a:t>
            </a:r>
            <a:r>
              <a:rPr lang="en-US" altLang="ko-KR" sz="1600" b="1" dirty="0" smtClean="0"/>
              <a:t>'14</a:t>
            </a:r>
            <a:r>
              <a:rPr lang="ko-KR" altLang="en-US" sz="1600" b="1" dirty="0" smtClean="0"/>
              <a:t>년도 도축된 </a:t>
            </a:r>
            <a:r>
              <a:rPr lang="ko-KR" altLang="en-US" sz="1600" b="1" dirty="0" err="1" smtClean="0"/>
              <a:t>혈통등록우</a:t>
            </a:r>
            <a:r>
              <a:rPr lang="en-US" altLang="ko-KR" sz="1600" b="1" dirty="0" smtClean="0"/>
              <a:t>(41,948</a:t>
            </a:r>
            <a:r>
              <a:rPr lang="ko-KR" altLang="en-US" sz="1600" b="1" dirty="0" smtClean="0"/>
              <a:t>두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431579" y="857232"/>
          <a:ext cx="8228874" cy="48577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71479"/>
                <a:gridCol w="1371479"/>
                <a:gridCol w="1371479"/>
                <a:gridCol w="1371479"/>
                <a:gridCol w="1371479"/>
                <a:gridCol w="1371479"/>
              </a:tblGrid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구분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도체중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kg)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등심단면적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(㎠)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/>
                        <a:t>등지방두께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/>
                        <a:t>(</a:t>
                      </a:r>
                      <a:r>
                        <a:rPr lang="en-US" sz="1800" b="1"/>
                        <a:t>mm)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근내지방도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경락가격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(7</a:t>
                      </a:r>
                      <a:r>
                        <a:rPr lang="ko-KR" altLang="en-US" sz="1800" b="1" dirty="0"/>
                        <a:t>～</a:t>
                      </a:r>
                      <a:r>
                        <a:rPr lang="en-US" altLang="ko-KR" sz="1800" b="1" dirty="0"/>
                        <a:t>9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7,302</a:t>
                      </a:r>
                      <a:r>
                        <a:rPr lang="ko-KR" altLang="en-US" sz="1800" b="1" dirty="0"/>
                        <a:t>두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341.04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82.69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12.90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3.57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12,011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중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(4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6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31,964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326.22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80.63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11.87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3.35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11,986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하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(1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3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2,682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313.73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79.01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10.89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3.18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11,920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63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5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2" y="44624"/>
            <a:ext cx="8140951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한우선형심사와 도체형질과의 비교</a:t>
            </a:r>
            <a:r>
              <a:rPr kumimoji="0" lang="en-US" altLang="ko-KR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(</a:t>
            </a: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종합점수</a:t>
            </a:r>
            <a:r>
              <a:rPr kumimoji="0" lang="en-US" altLang="ko-KR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)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417605" y="857232"/>
          <a:ext cx="8110962" cy="542928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51827"/>
                <a:gridCol w="1351827"/>
                <a:gridCol w="1351827"/>
                <a:gridCol w="1351827"/>
                <a:gridCol w="1351827"/>
                <a:gridCol w="1351827"/>
              </a:tblGrid>
              <a:tr h="904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구분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도체중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kg)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등심단면적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(㎠)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등지방두께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mm)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근내지방도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경락가격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04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dirty="0"/>
                        <a:t>평 균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/>
                        <a:t>41,948</a:t>
                      </a:r>
                      <a:r>
                        <a:rPr lang="ko-KR" altLang="en-US" sz="1800" dirty="0"/>
                        <a:t>두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328.00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80.88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11.99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3.38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11,986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2"/>
                    </a:solidFill>
                  </a:tcPr>
                </a:tc>
              </a:tr>
              <a:tr h="904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80</a:t>
                      </a:r>
                      <a:r>
                        <a:rPr lang="ko-KR" altLang="en-US" sz="1800" b="1" dirty="0"/>
                        <a:t>점 이상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12,665</a:t>
                      </a:r>
                      <a:r>
                        <a:rPr lang="ko-KR" altLang="en-US" sz="1800" b="1" dirty="0"/>
                        <a:t>두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340.56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81.87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12.61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3.61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12,532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904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78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79</a:t>
                      </a:r>
                      <a:r>
                        <a:rPr lang="ko-KR" altLang="en-US" sz="1800"/>
                        <a:t>점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15,412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328.50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81.07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12.12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3.38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11,974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904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76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77</a:t>
                      </a:r>
                      <a:r>
                        <a:rPr lang="ko-KR" altLang="en-US" sz="1800"/>
                        <a:t>점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11,217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318.03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80.11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11.38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3.18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11,535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904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76</a:t>
                      </a:r>
                      <a:r>
                        <a:rPr lang="ko-KR" altLang="en-US" sz="1800"/>
                        <a:t>점 미만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2,654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307.40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78.40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10.82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3.14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11,358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64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6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8272837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후대축</a:t>
            </a: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선형형질과 도체형질과의 비교</a:t>
            </a:r>
            <a:r>
              <a:rPr kumimoji="0" lang="en-US" altLang="ko-KR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(</a:t>
            </a: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체고</a:t>
            </a:r>
            <a:r>
              <a:rPr kumimoji="0" lang="en-US" altLang="ko-KR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)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54993" y="5773184"/>
            <a:ext cx="7909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smtClean="0"/>
              <a:t>※ </a:t>
            </a:r>
            <a:r>
              <a:rPr lang="ko-KR" altLang="en-US" sz="1600" b="1" smtClean="0"/>
              <a:t>자료출처 </a:t>
            </a:r>
            <a:r>
              <a:rPr lang="en-US" altLang="ko-KR" sz="1600" b="1" smtClean="0"/>
              <a:t>: </a:t>
            </a:r>
            <a:r>
              <a:rPr lang="ko-KR" altLang="en-US" sz="1600" b="1" smtClean="0"/>
              <a:t>한국종축개량협회</a:t>
            </a:r>
            <a:r>
              <a:rPr lang="en-US" altLang="ko-KR" sz="1600" b="1" smtClean="0"/>
              <a:t>, </a:t>
            </a:r>
            <a:r>
              <a:rPr lang="ko-KR" altLang="en-US" sz="1600" b="1" smtClean="0"/>
              <a:t>축산물품질평가원</a:t>
            </a:r>
          </a:p>
          <a:p>
            <a:r>
              <a:rPr lang="ko-KR" altLang="en-US" sz="1600" b="1" smtClean="0"/>
              <a:t>                 선형심사를 필한 혈통등록우의 후대축</a:t>
            </a:r>
            <a:r>
              <a:rPr lang="en-US" altLang="ko-KR" sz="1600" b="1" smtClean="0"/>
              <a:t>('13</a:t>
            </a:r>
            <a:r>
              <a:rPr lang="ko-KR" altLang="en-US" sz="1600" b="1" smtClean="0"/>
              <a:t>～</a:t>
            </a:r>
            <a:r>
              <a:rPr lang="en-US" altLang="ko-KR" sz="1600" b="1" smtClean="0"/>
              <a:t>'14</a:t>
            </a:r>
            <a:r>
              <a:rPr lang="ko-KR" altLang="en-US" sz="1600" b="1" smtClean="0"/>
              <a:t>년도 도축된 거세우</a:t>
            </a:r>
            <a:r>
              <a:rPr lang="en-US" altLang="ko-KR" sz="1600" b="1" smtClean="0"/>
              <a:t>, 32,978</a:t>
            </a:r>
            <a:r>
              <a:rPr lang="ko-KR" altLang="en-US" sz="1600" b="1" smtClean="0"/>
              <a:t>두</a:t>
            </a:r>
            <a:r>
              <a:rPr lang="en-US" altLang="ko-KR" sz="1600" b="1" smtClean="0"/>
              <a:t>)</a:t>
            </a:r>
            <a:endParaRPr lang="ko-KR" altLang="en-US" sz="1600" b="1"/>
          </a:p>
        </p:txBody>
      </p:sp>
      <p:graphicFrame>
        <p:nvGraphicFramePr>
          <p:cNvPr id="10" name="표 9"/>
          <p:cNvGraphicFramePr>
            <a:graphicFrameLocks noGrp="1"/>
          </p:cNvGraphicFramePr>
          <p:nvPr/>
        </p:nvGraphicFramePr>
        <p:xfrm>
          <a:off x="431579" y="857232"/>
          <a:ext cx="8228874" cy="48577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71479"/>
                <a:gridCol w="1371479"/>
                <a:gridCol w="1371479"/>
                <a:gridCol w="1371479"/>
                <a:gridCol w="1371479"/>
                <a:gridCol w="1371479"/>
              </a:tblGrid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구분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/>
                        <a:t>도체중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/>
                        <a:t>(</a:t>
                      </a:r>
                      <a:r>
                        <a:rPr lang="en-US" sz="1800" b="1"/>
                        <a:t>kg)</a:t>
                      </a:r>
                      <a:endParaRPr lang="en-US" sz="180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등심단면적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(㎠)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/>
                        <a:t>등지방두께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/>
                        <a:t>(</a:t>
                      </a:r>
                      <a:r>
                        <a:rPr lang="en-US" sz="1800" b="1"/>
                        <a:t>mm)</a:t>
                      </a:r>
                      <a:endParaRPr lang="en-US" sz="180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근내지방도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경락가격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(7</a:t>
                      </a:r>
                      <a:r>
                        <a:rPr lang="ko-KR" altLang="en-US" sz="1800" b="1" dirty="0"/>
                        <a:t>～</a:t>
                      </a:r>
                      <a:r>
                        <a:rPr lang="en-US" altLang="ko-KR" sz="1800" b="1" dirty="0"/>
                        <a:t>9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9,108</a:t>
                      </a:r>
                      <a:r>
                        <a:rPr lang="ko-KR" altLang="en-US" sz="1800" b="1" dirty="0"/>
                        <a:t>두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427.92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91.21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12.80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5.59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14,730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중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(4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6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22,333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420.27</a:t>
                      </a:r>
                      <a:endParaRPr lang="en-US" sz="18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90.70</a:t>
                      </a:r>
                      <a:endParaRPr lang="en-US" sz="18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12.83</a:t>
                      </a:r>
                      <a:endParaRPr lang="en-US" sz="18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5.63</a:t>
                      </a:r>
                      <a:endParaRPr lang="en-US" sz="18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14,778</a:t>
                      </a:r>
                      <a:endParaRPr lang="en-US" sz="18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하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(1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3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1,537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413.47</a:t>
                      </a:r>
                      <a:endParaRPr lang="en-US" sz="18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90.30</a:t>
                      </a:r>
                      <a:endParaRPr lang="en-US" sz="18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12.78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5.59</a:t>
                      </a:r>
                      <a:endParaRPr lang="en-US" sz="18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14,743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65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7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8272837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후대축</a:t>
            </a: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선형형질과 도체형질과의 비교</a:t>
            </a:r>
            <a:r>
              <a:rPr kumimoji="0" lang="en-US" altLang="ko-KR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(</a:t>
            </a:r>
            <a:r>
              <a:rPr kumimoji="0" lang="ko-KR" altLang="en-US" sz="3200" b="1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체장</a:t>
            </a:r>
            <a:r>
              <a:rPr kumimoji="0" lang="en-US" altLang="ko-KR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)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54993" y="5773184"/>
            <a:ext cx="7909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smtClean="0"/>
              <a:t>※ </a:t>
            </a:r>
            <a:r>
              <a:rPr lang="ko-KR" altLang="en-US" sz="1600" b="1" smtClean="0"/>
              <a:t>자료출처 </a:t>
            </a:r>
            <a:r>
              <a:rPr lang="en-US" altLang="ko-KR" sz="1600" b="1" smtClean="0"/>
              <a:t>: </a:t>
            </a:r>
            <a:r>
              <a:rPr lang="ko-KR" altLang="en-US" sz="1600" b="1" smtClean="0"/>
              <a:t>한국종축개량협회</a:t>
            </a:r>
            <a:r>
              <a:rPr lang="en-US" altLang="ko-KR" sz="1600" b="1" smtClean="0"/>
              <a:t>, </a:t>
            </a:r>
            <a:r>
              <a:rPr lang="ko-KR" altLang="en-US" sz="1600" b="1" smtClean="0"/>
              <a:t>축산물품질평가원</a:t>
            </a:r>
          </a:p>
          <a:p>
            <a:r>
              <a:rPr lang="ko-KR" altLang="en-US" sz="1600" b="1" smtClean="0"/>
              <a:t>                 선형심사를 필한 혈통등록우의 후대축</a:t>
            </a:r>
            <a:r>
              <a:rPr lang="en-US" altLang="ko-KR" sz="1600" b="1" smtClean="0"/>
              <a:t>('13</a:t>
            </a:r>
            <a:r>
              <a:rPr lang="ko-KR" altLang="en-US" sz="1600" b="1" smtClean="0"/>
              <a:t>～</a:t>
            </a:r>
            <a:r>
              <a:rPr lang="en-US" altLang="ko-KR" sz="1600" b="1" smtClean="0"/>
              <a:t>'14</a:t>
            </a:r>
            <a:r>
              <a:rPr lang="ko-KR" altLang="en-US" sz="1600" b="1" smtClean="0"/>
              <a:t>년도 도축된 거세우</a:t>
            </a:r>
            <a:r>
              <a:rPr lang="en-US" altLang="ko-KR" sz="1600" b="1" smtClean="0"/>
              <a:t>, 32,978</a:t>
            </a:r>
            <a:r>
              <a:rPr lang="ko-KR" altLang="en-US" sz="1600" b="1" smtClean="0"/>
              <a:t>두</a:t>
            </a:r>
            <a:r>
              <a:rPr lang="en-US" altLang="ko-KR" sz="1600" b="1" smtClean="0"/>
              <a:t>)</a:t>
            </a:r>
            <a:endParaRPr lang="ko-KR" altLang="en-US" sz="1600" b="1"/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431579" y="857232"/>
          <a:ext cx="8228874" cy="48577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71479"/>
                <a:gridCol w="1371479"/>
                <a:gridCol w="1371479"/>
                <a:gridCol w="1371479"/>
                <a:gridCol w="1371479"/>
                <a:gridCol w="1371479"/>
              </a:tblGrid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구분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도체중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kg)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/>
                        <a:t>등심단면적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/>
                        <a:t>(㎠)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등지방두께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mm)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근내지방도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경락가격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(7</a:t>
                      </a:r>
                      <a:r>
                        <a:rPr lang="ko-KR" altLang="en-US" sz="1800" b="1" dirty="0"/>
                        <a:t>～</a:t>
                      </a:r>
                      <a:r>
                        <a:rPr lang="en-US" altLang="ko-KR" sz="1800" b="1" dirty="0"/>
                        <a:t>9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12,224</a:t>
                      </a:r>
                      <a:r>
                        <a:rPr lang="ko-KR" altLang="en-US" sz="1800" b="1" dirty="0"/>
                        <a:t>두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427.30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91.29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12.89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5.61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14,717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중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(4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6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19,714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419.32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90.60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12.79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5.62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14,797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하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(1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3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1,040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412.57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89.50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12.66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5.54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14,669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66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8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8272837" cy="6378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200" b="1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후대축</a:t>
            </a: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선형형질과 도체형질과의 비교</a:t>
            </a:r>
            <a:r>
              <a:rPr kumimoji="0" lang="en-US" altLang="ko-KR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(</a:t>
            </a:r>
            <a:r>
              <a:rPr kumimoji="0" lang="ko-KR" altLang="en-US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체심</a:t>
            </a:r>
            <a:r>
              <a:rPr kumimoji="0" lang="en-US" altLang="ko-KR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)</a:t>
            </a:r>
            <a:endParaRPr kumimoji="0" lang="ko-KR" altLang="en-US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54993" y="5773184"/>
            <a:ext cx="7909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smtClean="0"/>
              <a:t>※ </a:t>
            </a:r>
            <a:r>
              <a:rPr lang="ko-KR" altLang="en-US" sz="1600" b="1" smtClean="0"/>
              <a:t>자료출처 </a:t>
            </a:r>
            <a:r>
              <a:rPr lang="en-US" altLang="ko-KR" sz="1600" b="1" smtClean="0"/>
              <a:t>: </a:t>
            </a:r>
            <a:r>
              <a:rPr lang="ko-KR" altLang="en-US" sz="1600" b="1" smtClean="0"/>
              <a:t>한국종축개량협회</a:t>
            </a:r>
            <a:r>
              <a:rPr lang="en-US" altLang="ko-KR" sz="1600" b="1" smtClean="0"/>
              <a:t>, </a:t>
            </a:r>
            <a:r>
              <a:rPr lang="ko-KR" altLang="en-US" sz="1600" b="1" smtClean="0"/>
              <a:t>축산물품질평가원</a:t>
            </a:r>
          </a:p>
          <a:p>
            <a:r>
              <a:rPr lang="ko-KR" altLang="en-US" sz="1600" b="1" smtClean="0"/>
              <a:t>                 선형심사를 필한 혈통등록우의 후대축</a:t>
            </a:r>
            <a:r>
              <a:rPr lang="en-US" altLang="ko-KR" sz="1600" b="1" smtClean="0"/>
              <a:t>('13</a:t>
            </a:r>
            <a:r>
              <a:rPr lang="ko-KR" altLang="en-US" sz="1600" b="1" smtClean="0"/>
              <a:t>～</a:t>
            </a:r>
            <a:r>
              <a:rPr lang="en-US" altLang="ko-KR" sz="1600" b="1" smtClean="0"/>
              <a:t>'14</a:t>
            </a:r>
            <a:r>
              <a:rPr lang="ko-KR" altLang="en-US" sz="1600" b="1" smtClean="0"/>
              <a:t>년도 도축된 거세우</a:t>
            </a:r>
            <a:r>
              <a:rPr lang="en-US" altLang="ko-KR" sz="1600" b="1" smtClean="0"/>
              <a:t>, 32,978</a:t>
            </a:r>
            <a:r>
              <a:rPr lang="ko-KR" altLang="en-US" sz="1600" b="1" smtClean="0"/>
              <a:t>두</a:t>
            </a:r>
            <a:r>
              <a:rPr lang="en-US" altLang="ko-KR" sz="1600" b="1" smtClean="0"/>
              <a:t>)</a:t>
            </a:r>
            <a:endParaRPr lang="ko-KR" altLang="en-US" sz="1600" b="1"/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431579" y="857232"/>
          <a:ext cx="8228874" cy="48577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71479"/>
                <a:gridCol w="1371479"/>
                <a:gridCol w="1371479"/>
                <a:gridCol w="1371479"/>
                <a:gridCol w="1371479"/>
                <a:gridCol w="1371479"/>
              </a:tblGrid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구분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도체중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kg)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/>
                        <a:t>등심단면적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/>
                        <a:t>(㎠)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등지방두께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mm)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근내지방도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경락가격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(7</a:t>
                      </a:r>
                      <a:r>
                        <a:rPr lang="ko-KR" altLang="en-US" sz="1800" b="1" dirty="0"/>
                        <a:t>～</a:t>
                      </a:r>
                      <a:r>
                        <a:rPr lang="en-US" altLang="ko-KR" sz="1800" b="1" dirty="0"/>
                        <a:t>9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8,665</a:t>
                      </a:r>
                      <a:r>
                        <a:rPr lang="ko-KR" altLang="en-US" sz="1800" b="1" dirty="0"/>
                        <a:t>두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427.06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91.42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12.86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5.61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14,745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중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(4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6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22,527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420.75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90.67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12.81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5.62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14,774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하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(1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3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1,786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414.42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89.81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12.69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5.57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14,709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67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5" y="102218"/>
            <a:ext cx="716598" cy="5651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3200" b="1" spc="-150" dirty="0" smtClean="0">
                <a:solidFill>
                  <a:schemeClr val="bg1"/>
                </a:solidFill>
                <a:latin typeface="+mn-ea"/>
                <a:ea typeface="+mn-ea"/>
              </a:rPr>
              <a:t>9</a:t>
            </a:r>
            <a:endParaRPr kumimoji="0" lang="ko-KR" altLang="en-US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67707"/>
            <a:ext cx="8360729" cy="57629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2800" b="1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후대축</a:t>
            </a:r>
            <a:r>
              <a:rPr kumimoji="0" lang="ko-KR" altLang="en-US" sz="2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선형형질과 도체형질과의 비교</a:t>
            </a:r>
            <a:r>
              <a:rPr kumimoji="0" lang="en-US" altLang="ko-KR" sz="2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(</a:t>
            </a:r>
            <a:r>
              <a:rPr kumimoji="0" lang="ko-KR" altLang="en-US" sz="2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엉덩이 길이</a:t>
            </a:r>
            <a:r>
              <a:rPr kumimoji="0" lang="en-US" altLang="ko-KR" sz="2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)</a:t>
            </a:r>
            <a:endParaRPr kumimoji="0" lang="ko-KR" altLang="en-US" sz="28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54993" y="5773184"/>
            <a:ext cx="7909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smtClean="0"/>
              <a:t>※ </a:t>
            </a:r>
            <a:r>
              <a:rPr lang="ko-KR" altLang="en-US" sz="1600" b="1" smtClean="0"/>
              <a:t>자료출처 </a:t>
            </a:r>
            <a:r>
              <a:rPr lang="en-US" altLang="ko-KR" sz="1600" b="1" smtClean="0"/>
              <a:t>: </a:t>
            </a:r>
            <a:r>
              <a:rPr lang="ko-KR" altLang="en-US" sz="1600" b="1" smtClean="0"/>
              <a:t>한국종축개량협회</a:t>
            </a:r>
            <a:r>
              <a:rPr lang="en-US" altLang="ko-KR" sz="1600" b="1" smtClean="0"/>
              <a:t>, </a:t>
            </a:r>
            <a:r>
              <a:rPr lang="ko-KR" altLang="en-US" sz="1600" b="1" smtClean="0"/>
              <a:t>축산물품질평가원</a:t>
            </a:r>
          </a:p>
          <a:p>
            <a:r>
              <a:rPr lang="ko-KR" altLang="en-US" sz="1600" b="1" smtClean="0"/>
              <a:t>                 선형심사를 필한 혈통등록우의 후대축</a:t>
            </a:r>
            <a:r>
              <a:rPr lang="en-US" altLang="ko-KR" sz="1600" b="1" smtClean="0"/>
              <a:t>('13</a:t>
            </a:r>
            <a:r>
              <a:rPr lang="ko-KR" altLang="en-US" sz="1600" b="1" smtClean="0"/>
              <a:t>～</a:t>
            </a:r>
            <a:r>
              <a:rPr lang="en-US" altLang="ko-KR" sz="1600" b="1" smtClean="0"/>
              <a:t>'14</a:t>
            </a:r>
            <a:r>
              <a:rPr lang="ko-KR" altLang="en-US" sz="1600" b="1" smtClean="0"/>
              <a:t>년도 도축된 거세우</a:t>
            </a:r>
            <a:r>
              <a:rPr lang="en-US" altLang="ko-KR" sz="1600" b="1" smtClean="0"/>
              <a:t>, 32,978</a:t>
            </a:r>
            <a:r>
              <a:rPr lang="ko-KR" altLang="en-US" sz="1600" b="1" smtClean="0"/>
              <a:t>두</a:t>
            </a:r>
            <a:r>
              <a:rPr lang="en-US" altLang="ko-KR" sz="1600" b="1" smtClean="0"/>
              <a:t>)</a:t>
            </a:r>
            <a:endParaRPr lang="ko-KR" altLang="en-US" sz="1600" b="1"/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431579" y="857232"/>
          <a:ext cx="8228874" cy="48577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71479"/>
                <a:gridCol w="1371479"/>
                <a:gridCol w="1371479"/>
                <a:gridCol w="1371479"/>
                <a:gridCol w="1371479"/>
                <a:gridCol w="1371479"/>
              </a:tblGrid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구분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도체중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kg)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등심단면적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(㎠)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등지방두께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mm)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근내지방도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경락가격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(7</a:t>
                      </a:r>
                      <a:r>
                        <a:rPr lang="ko-KR" altLang="en-US" sz="1800" b="1" dirty="0"/>
                        <a:t>～</a:t>
                      </a:r>
                      <a:r>
                        <a:rPr lang="en-US" altLang="ko-KR" sz="1800" b="1" dirty="0"/>
                        <a:t>9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10,675</a:t>
                      </a:r>
                      <a:r>
                        <a:rPr lang="ko-KR" altLang="en-US" sz="1800" b="1" dirty="0"/>
                        <a:t>두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426.26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91.14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12.84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5.63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14,762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중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(4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6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21,607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420.40</a:t>
                      </a:r>
                      <a:endParaRPr lang="en-US" sz="18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90.72</a:t>
                      </a:r>
                      <a:endParaRPr lang="en-US" sz="18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12.82</a:t>
                      </a:r>
                      <a:endParaRPr lang="en-US" sz="18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5.61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14,767</a:t>
                      </a:r>
                      <a:endParaRPr lang="en-US" sz="18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하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(1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3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696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409.44</a:t>
                      </a:r>
                      <a:endParaRPr lang="en-US" sz="18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89.17</a:t>
                      </a:r>
                      <a:endParaRPr lang="en-US" sz="18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12.52</a:t>
                      </a:r>
                      <a:endParaRPr lang="en-US" sz="18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5.51</a:t>
                      </a:r>
                      <a:endParaRPr lang="en-US" sz="1800" b="1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14,646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9788" marR="59788" marT="17907" marB="17907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68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4" y="102218"/>
            <a:ext cx="832917" cy="5035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2800" b="1" spc="-150" dirty="0" smtClean="0">
                <a:solidFill>
                  <a:schemeClr val="bg1"/>
                </a:solidFill>
                <a:latin typeface="+mn-ea"/>
                <a:ea typeface="+mn-ea"/>
              </a:rPr>
              <a:t>10</a:t>
            </a:r>
            <a:endParaRPr kumimoji="0" lang="ko-KR" altLang="en-US" sz="1600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8360729" cy="62246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100" b="1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후대축</a:t>
            </a:r>
            <a:r>
              <a:rPr kumimoji="0" lang="ko-KR" altLang="en-US" sz="31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선형형질과 도체형질과의 비교</a:t>
            </a:r>
            <a:r>
              <a:rPr kumimoji="0" lang="en-US" altLang="ko-KR" sz="31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(</a:t>
            </a:r>
            <a:r>
              <a:rPr kumimoji="0" lang="ko-KR" altLang="en-US" sz="3100" b="1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좌골폭</a:t>
            </a:r>
            <a:r>
              <a:rPr kumimoji="0" lang="en-US" altLang="ko-KR" sz="31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)</a:t>
            </a:r>
            <a:endParaRPr kumimoji="0" lang="ko-KR" altLang="en-US" sz="31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54993" y="5773184"/>
            <a:ext cx="7909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smtClean="0"/>
              <a:t>※ </a:t>
            </a:r>
            <a:r>
              <a:rPr lang="ko-KR" altLang="en-US" sz="1600" b="1" smtClean="0"/>
              <a:t>자료출처 </a:t>
            </a:r>
            <a:r>
              <a:rPr lang="en-US" altLang="ko-KR" sz="1600" b="1" smtClean="0"/>
              <a:t>: </a:t>
            </a:r>
            <a:r>
              <a:rPr lang="ko-KR" altLang="en-US" sz="1600" b="1" smtClean="0"/>
              <a:t>한국종축개량협회</a:t>
            </a:r>
            <a:r>
              <a:rPr lang="en-US" altLang="ko-KR" sz="1600" b="1" smtClean="0"/>
              <a:t>, </a:t>
            </a:r>
            <a:r>
              <a:rPr lang="ko-KR" altLang="en-US" sz="1600" b="1" smtClean="0"/>
              <a:t>축산물품질평가원</a:t>
            </a:r>
          </a:p>
          <a:p>
            <a:r>
              <a:rPr lang="ko-KR" altLang="en-US" sz="1600" b="1" smtClean="0"/>
              <a:t>                 선형심사를 필한 혈통등록우의 후대축</a:t>
            </a:r>
            <a:r>
              <a:rPr lang="en-US" altLang="ko-KR" sz="1600" b="1" smtClean="0"/>
              <a:t>('13</a:t>
            </a:r>
            <a:r>
              <a:rPr lang="ko-KR" altLang="en-US" sz="1600" b="1" smtClean="0"/>
              <a:t>～</a:t>
            </a:r>
            <a:r>
              <a:rPr lang="en-US" altLang="ko-KR" sz="1600" b="1" smtClean="0"/>
              <a:t>'14</a:t>
            </a:r>
            <a:r>
              <a:rPr lang="ko-KR" altLang="en-US" sz="1600" b="1" smtClean="0"/>
              <a:t>년도 도축된 거세우</a:t>
            </a:r>
            <a:r>
              <a:rPr lang="en-US" altLang="ko-KR" sz="1600" b="1" smtClean="0"/>
              <a:t>, 32,978</a:t>
            </a:r>
            <a:r>
              <a:rPr lang="ko-KR" altLang="en-US" sz="1600" b="1" smtClean="0"/>
              <a:t>두</a:t>
            </a:r>
            <a:r>
              <a:rPr lang="en-US" altLang="ko-KR" sz="1600" b="1" smtClean="0"/>
              <a:t>)</a:t>
            </a:r>
            <a:endParaRPr lang="ko-KR" altLang="en-US" sz="1600" b="1"/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431579" y="857232"/>
          <a:ext cx="8228874" cy="48577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71479"/>
                <a:gridCol w="1371479"/>
                <a:gridCol w="1371479"/>
                <a:gridCol w="1371479"/>
                <a:gridCol w="1371479"/>
                <a:gridCol w="1371479"/>
              </a:tblGrid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구분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도체중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kg)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등심단면적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(㎠)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등지방두께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mm)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근내지방도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경락가격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(7</a:t>
                      </a:r>
                      <a:r>
                        <a:rPr lang="ko-KR" altLang="en-US" sz="1800" b="1" dirty="0"/>
                        <a:t>～</a:t>
                      </a:r>
                      <a:r>
                        <a:rPr lang="en-US" altLang="ko-KR" sz="1800" b="1" dirty="0"/>
                        <a:t>9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6,471</a:t>
                      </a:r>
                      <a:r>
                        <a:rPr lang="ko-KR" altLang="en-US" sz="1800" b="1" dirty="0"/>
                        <a:t>두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426.12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91.22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12.89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5.61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14,723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중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(4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6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24,615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421.61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90.78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12.83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5.62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14,776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121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/>
                        <a:t>하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(1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3</a:t>
                      </a:r>
                      <a:r>
                        <a:rPr lang="ko-KR" altLang="en-US" sz="1800"/>
                        <a:t>점</a:t>
                      </a:r>
                      <a:r>
                        <a:rPr lang="en-US" altLang="ko-KR" sz="1800"/>
                        <a:t>)</a:t>
                      </a:r>
                      <a:endParaRPr lang="ko-KR" altLang="en-US" sz="180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1,892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414.22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90.06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12.50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5.56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14,724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69</a:t>
            </a:fld>
            <a:endParaRPr lang="ko-KR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6674" y="102218"/>
            <a:ext cx="832917" cy="5035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288000" tIns="36000" rIns="108000" bIns="36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en-US" altLang="ko-KR" sz="2800" b="1" spc="-150" dirty="0" smtClean="0">
                <a:solidFill>
                  <a:schemeClr val="bg1"/>
                </a:solidFill>
                <a:latin typeface="+mn-ea"/>
                <a:ea typeface="+mn-ea"/>
              </a:rPr>
              <a:t>11</a:t>
            </a:r>
            <a:endParaRPr kumimoji="0" lang="ko-KR" altLang="en-US" sz="1600" b="1" spc="-15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83271" y="44624"/>
            <a:ext cx="8360729" cy="62246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rIns="72000" bIns="72000" anchor="ctr">
            <a:spAutoFit/>
          </a:bodyPr>
          <a:lstStyle/>
          <a:p>
            <a:pPr eaLnBrk="0" latinLnBrk="0" hangingPunct="0">
              <a:spcBef>
                <a:spcPts val="0"/>
              </a:spcBef>
              <a:defRPr/>
            </a:pPr>
            <a:r>
              <a:rPr kumimoji="0" lang="ko-KR" altLang="en-US" sz="3100" b="1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후대축</a:t>
            </a:r>
            <a:r>
              <a:rPr kumimoji="0" lang="ko-KR" altLang="en-US" sz="31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선형형질과 도체형질과의 비교</a:t>
            </a:r>
            <a:r>
              <a:rPr kumimoji="0" lang="en-US" altLang="ko-KR" sz="31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(</a:t>
            </a:r>
            <a:r>
              <a:rPr kumimoji="0" lang="ko-KR" altLang="en-US" sz="31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종합점수</a:t>
            </a:r>
            <a:r>
              <a:rPr kumimoji="0" lang="en-US" altLang="ko-KR" sz="31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)</a:t>
            </a:r>
            <a:endParaRPr kumimoji="0" lang="ko-KR" altLang="en-US" sz="31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417605" y="857232"/>
          <a:ext cx="8110962" cy="542928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51827"/>
                <a:gridCol w="1351827"/>
                <a:gridCol w="1351827"/>
                <a:gridCol w="1351827"/>
                <a:gridCol w="1351827"/>
                <a:gridCol w="1351827"/>
              </a:tblGrid>
              <a:tr h="904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구분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도체중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kg)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등심단면적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(㎠)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등지방두께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en-US" sz="1800" b="1" dirty="0"/>
                        <a:t>mm)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/>
                        <a:t>근내지방도</a:t>
                      </a:r>
                      <a:endParaRPr lang="ko-KR" altLang="en-US" sz="1800" b="1" dirty="0"/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경락가격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(</a:t>
                      </a:r>
                      <a:r>
                        <a:rPr lang="ko-KR" altLang="en-US" sz="1800" b="1" dirty="0"/>
                        <a:t>원</a:t>
                      </a:r>
                      <a:r>
                        <a:rPr lang="en-US" altLang="ko-KR" sz="1800" b="1" dirty="0"/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04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dirty="0"/>
                        <a:t>평 균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/>
                        <a:t>32,978</a:t>
                      </a:r>
                      <a:r>
                        <a:rPr lang="ko-KR" altLang="en-US" sz="1800" dirty="0"/>
                        <a:t>두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422.07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90.82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12.82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5.61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14,763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>
                    <a:solidFill>
                      <a:schemeClr val="bg2"/>
                    </a:solidFill>
                  </a:tcPr>
                </a:tc>
              </a:tr>
              <a:tr h="904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80</a:t>
                      </a:r>
                      <a:r>
                        <a:rPr lang="ko-KR" altLang="en-US" sz="1800" b="1" dirty="0"/>
                        <a:t>점 이상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dirty="0"/>
                        <a:t>8,448</a:t>
                      </a:r>
                      <a:r>
                        <a:rPr lang="ko-KR" altLang="en-US" sz="1800" b="1" dirty="0"/>
                        <a:t>두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427.18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91.24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12.84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5.66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14,842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904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78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79</a:t>
                      </a:r>
                      <a:r>
                        <a:rPr lang="ko-KR" altLang="en-US" sz="1800"/>
                        <a:t>점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11,880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421.97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90.76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12.77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5.59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14,753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904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76</a:t>
                      </a:r>
                      <a:r>
                        <a:rPr lang="ko-KR" altLang="en-US" sz="1800"/>
                        <a:t>～</a:t>
                      </a:r>
                      <a:r>
                        <a:rPr lang="en-US" altLang="ko-KR" sz="1800"/>
                        <a:t>77</a:t>
                      </a:r>
                      <a:r>
                        <a:rPr lang="ko-KR" altLang="en-US" sz="1800"/>
                        <a:t>점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10,208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419.31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90.61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12.86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5.61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14,726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  <a:tr h="904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76</a:t>
                      </a:r>
                      <a:r>
                        <a:rPr lang="ko-KR" altLang="en-US" sz="1800"/>
                        <a:t>점 미만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/>
                        <a:t>2,442</a:t>
                      </a:r>
                      <a:r>
                        <a:rPr lang="ko-KR" altLang="en-US" sz="1800"/>
                        <a:t>두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416.35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90.55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12.86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5.62</a:t>
                      </a:r>
                      <a:endParaRPr lang="en-US" sz="1800" b="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14,692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9788" marR="59788" marT="17907" marB="17907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/>
          <p:cNvSpPr txBox="1">
            <a:spLocks/>
          </p:cNvSpPr>
          <p:nvPr/>
        </p:nvSpPr>
        <p:spPr>
          <a:xfrm>
            <a:off x="332508" y="548680"/>
            <a:ext cx="8811492" cy="7381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j-cs"/>
              </a:rPr>
              <a:t>2011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j-cs"/>
              </a:rPr>
              <a:t>년과 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j-cs"/>
              </a:rPr>
              <a:t>16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j-cs"/>
              </a:rPr>
              <a:t>년</a:t>
            </a:r>
            <a:r>
              <a:rPr kumimoji="0" lang="ko-KR" alt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j-cs"/>
              </a:rPr>
              <a:t> 한우사육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j-cs"/>
              </a:rPr>
              <a:t>두수 및 사육호수 비교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j-cs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179512" y="1340768"/>
          <a:ext cx="3888430" cy="4896542"/>
        </p:xfrm>
        <a:graphic>
          <a:graphicData uri="http://schemas.openxmlformats.org/drawingml/2006/table">
            <a:tbl>
              <a:tblPr/>
              <a:tblGrid>
                <a:gridCol w="887494"/>
                <a:gridCol w="710748"/>
                <a:gridCol w="789720"/>
                <a:gridCol w="710748"/>
                <a:gridCol w="789720"/>
              </a:tblGrid>
              <a:tr h="6995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사육규모별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CCE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2011 4/4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BD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2016 4/4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BD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995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가구수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B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마리수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B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가구수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B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마리수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BD7"/>
                    </a:solidFill>
                  </a:tcPr>
                </a:tc>
              </a:tr>
              <a:tr h="69950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합계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157,559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2,819,674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85,040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2,585,211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50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 </a:t>
                      </a:r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미만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120,326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735,207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53,463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363,543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50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20~50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24,283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737,753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17,869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561,395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50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50~100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8,624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591,606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7,937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562,030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50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100 </a:t>
                      </a:r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이상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4,326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755,108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5,771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1,098,243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차트 6"/>
          <p:cNvGraphicFramePr/>
          <p:nvPr/>
        </p:nvGraphicFramePr>
        <p:xfrm>
          <a:off x="4644008" y="1556792"/>
          <a:ext cx="4283968" cy="2095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차트 7"/>
          <p:cNvGraphicFramePr/>
          <p:nvPr/>
        </p:nvGraphicFramePr>
        <p:xfrm>
          <a:off x="4139952" y="3826768"/>
          <a:ext cx="4788024" cy="3031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5A6015-EF2F-4A49-A5B6-5E2C934F210D}" type="slidenum">
              <a:rPr lang="ko-KR" altLang="en-US" smtClean="0"/>
              <a:pPr>
                <a:defRPr/>
              </a:pPr>
              <a:t>70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1245095" y="2276872"/>
            <a:ext cx="6713361" cy="1368152"/>
          </a:xfrm>
          <a:prstGeom prst="rect">
            <a:avLst/>
          </a:prstGeom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한우계획교배 스마트 </a:t>
            </a:r>
            <a:r>
              <a:rPr lang="ko-KR" alt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앱</a:t>
            </a:r>
            <a:endParaRPr lang="ko-KR" alt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그룹 35"/>
          <p:cNvGrpSpPr/>
          <p:nvPr/>
        </p:nvGrpSpPr>
        <p:grpSpPr>
          <a:xfrm>
            <a:off x="982678" y="116632"/>
            <a:ext cx="2326412" cy="1916832"/>
            <a:chOff x="6300192" y="1988840"/>
            <a:chExt cx="1759211" cy="1403761"/>
          </a:xfrm>
        </p:grpSpPr>
        <p:pic>
          <p:nvPicPr>
            <p:cNvPr id="6" name="Picture 15" descr="C:\Users\이기환\AppData\Local\Microsoft\Windows\Temporary Internet Files\Content.IE5\ZA0LVTZM\MC900434845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00192" y="1988840"/>
              <a:ext cx="1282452" cy="1282452"/>
            </a:xfrm>
            <a:prstGeom prst="rect">
              <a:avLst/>
            </a:prstGeom>
            <a:noFill/>
          </p:spPr>
        </p:pic>
        <p:pic>
          <p:nvPicPr>
            <p:cNvPr id="7" name="Picture 12" descr="C:\Users\이기환\AppData\Local\Microsoft\Windows\Temporary Internet Files\Content.IE5\FM8JFMA4\MC900353980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4248" y="2348880"/>
              <a:ext cx="1255155" cy="1043721"/>
            </a:xfrm>
            <a:prstGeom prst="rect">
              <a:avLst/>
            </a:prstGeom>
            <a:noFill/>
          </p:spPr>
        </p:pic>
      </p:grpSp>
      <p:pic>
        <p:nvPicPr>
          <p:cNvPr id="8" name="Picture 26" descr="C:\Users\kihhwani\AppData\Local\Microsoft\Windows\Temporary Internet Files\Content.IE5\9TKTV2RT\MC90035613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778" y="4725144"/>
            <a:ext cx="202857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그룹 29"/>
          <p:cNvGrpSpPr>
            <a:grpSpLocks/>
          </p:cNvGrpSpPr>
          <p:nvPr/>
        </p:nvGrpSpPr>
        <p:grpSpPr bwMode="auto">
          <a:xfrm>
            <a:off x="7385896" y="4288040"/>
            <a:ext cx="775426" cy="1733249"/>
            <a:chOff x="2468563" y="0"/>
            <a:chExt cx="584200" cy="1141413"/>
          </a:xfrm>
        </p:grpSpPr>
        <p:sp>
          <p:nvSpPr>
            <p:cNvPr id="10" name="Freeform 123"/>
            <p:cNvSpPr>
              <a:spLocks/>
            </p:cNvSpPr>
            <p:nvPr/>
          </p:nvSpPr>
          <p:spPr bwMode="auto">
            <a:xfrm>
              <a:off x="2592388" y="995363"/>
              <a:ext cx="460375" cy="146050"/>
            </a:xfrm>
            <a:custGeom>
              <a:avLst/>
              <a:gdLst>
                <a:gd name="T0" fmla="*/ 2147483647 w 4346"/>
                <a:gd name="T1" fmla="*/ 2147483647 h 1389"/>
                <a:gd name="T2" fmla="*/ 2147483647 w 4346"/>
                <a:gd name="T3" fmla="*/ 2147483647 h 1389"/>
                <a:gd name="T4" fmla="*/ 2147483647 w 4346"/>
                <a:gd name="T5" fmla="*/ 2147483647 h 1389"/>
                <a:gd name="T6" fmla="*/ 2147483647 w 4346"/>
                <a:gd name="T7" fmla="*/ 2147483647 h 1389"/>
                <a:gd name="T8" fmla="*/ 2147483647 w 4346"/>
                <a:gd name="T9" fmla="*/ 2147483647 h 1389"/>
                <a:gd name="T10" fmla="*/ 2147483647 w 4346"/>
                <a:gd name="T11" fmla="*/ 2147483647 h 1389"/>
                <a:gd name="T12" fmla="*/ 2147483647 w 4346"/>
                <a:gd name="T13" fmla="*/ 2147483647 h 1389"/>
                <a:gd name="T14" fmla="*/ 2147483647 w 4346"/>
                <a:gd name="T15" fmla="*/ 2147483647 h 1389"/>
                <a:gd name="T16" fmla="*/ 2147483647 w 4346"/>
                <a:gd name="T17" fmla="*/ 2147483647 h 1389"/>
                <a:gd name="T18" fmla="*/ 2147483647 w 4346"/>
                <a:gd name="T19" fmla="*/ 2147483647 h 1389"/>
                <a:gd name="T20" fmla="*/ 2147483647 w 4346"/>
                <a:gd name="T21" fmla="*/ 2147483647 h 1389"/>
                <a:gd name="T22" fmla="*/ 2147483647 w 4346"/>
                <a:gd name="T23" fmla="*/ 2147483647 h 1389"/>
                <a:gd name="T24" fmla="*/ 2147483647 w 4346"/>
                <a:gd name="T25" fmla="*/ 2147483647 h 1389"/>
                <a:gd name="T26" fmla="*/ 2147483647 w 4346"/>
                <a:gd name="T27" fmla="*/ 2147483647 h 1389"/>
                <a:gd name="T28" fmla="*/ 2147483647 w 4346"/>
                <a:gd name="T29" fmla="*/ 2147483647 h 1389"/>
                <a:gd name="T30" fmla="*/ 2147483647 w 4346"/>
                <a:gd name="T31" fmla="*/ 2147483647 h 1389"/>
                <a:gd name="T32" fmla="*/ 2147483647 w 4346"/>
                <a:gd name="T33" fmla="*/ 2147483647 h 1389"/>
                <a:gd name="T34" fmla="*/ 2147483647 w 4346"/>
                <a:gd name="T35" fmla="*/ 2147483647 h 1389"/>
                <a:gd name="T36" fmla="*/ 2147483647 w 4346"/>
                <a:gd name="T37" fmla="*/ 2147483647 h 1389"/>
                <a:gd name="T38" fmla="*/ 2147483647 w 4346"/>
                <a:gd name="T39" fmla="*/ 2147483647 h 1389"/>
                <a:gd name="T40" fmla="*/ 2147483647 w 4346"/>
                <a:gd name="T41" fmla="*/ 2147483647 h 1389"/>
                <a:gd name="T42" fmla="*/ 2147483647 w 4346"/>
                <a:gd name="T43" fmla="*/ 2147483647 h 1389"/>
                <a:gd name="T44" fmla="*/ 2147483647 w 4346"/>
                <a:gd name="T45" fmla="*/ 2147483647 h 1389"/>
                <a:gd name="T46" fmla="*/ 2147483647 w 4346"/>
                <a:gd name="T47" fmla="*/ 2147483647 h 1389"/>
                <a:gd name="T48" fmla="*/ 2147483647 w 4346"/>
                <a:gd name="T49" fmla="*/ 2147483647 h 1389"/>
                <a:gd name="T50" fmla="*/ 2147483647 w 4346"/>
                <a:gd name="T51" fmla="*/ 2147483647 h 1389"/>
                <a:gd name="T52" fmla="*/ 2147483647 w 4346"/>
                <a:gd name="T53" fmla="*/ 2147483647 h 1389"/>
                <a:gd name="T54" fmla="*/ 2147483647 w 4346"/>
                <a:gd name="T55" fmla="*/ 2147483647 h 1389"/>
                <a:gd name="T56" fmla="*/ 2147483647 w 4346"/>
                <a:gd name="T57" fmla="*/ 2147483647 h 1389"/>
                <a:gd name="T58" fmla="*/ 2147483647 w 4346"/>
                <a:gd name="T59" fmla="*/ 2147483647 h 1389"/>
                <a:gd name="T60" fmla="*/ 2147483647 w 4346"/>
                <a:gd name="T61" fmla="*/ 2147483647 h 1389"/>
                <a:gd name="T62" fmla="*/ 2147483647 w 4346"/>
                <a:gd name="T63" fmla="*/ 2147483647 h 1389"/>
                <a:gd name="T64" fmla="*/ 2147483647 w 4346"/>
                <a:gd name="T65" fmla="*/ 2147483647 h 1389"/>
                <a:gd name="T66" fmla="*/ 2147483647 w 4346"/>
                <a:gd name="T67" fmla="*/ 2147483647 h 1389"/>
                <a:gd name="T68" fmla="*/ 2147483647 w 4346"/>
                <a:gd name="T69" fmla="*/ 2147483647 h 1389"/>
                <a:gd name="T70" fmla="*/ 2147483647 w 4346"/>
                <a:gd name="T71" fmla="*/ 2147483647 h 1389"/>
                <a:gd name="T72" fmla="*/ 2147483647 w 4346"/>
                <a:gd name="T73" fmla="*/ 2147483647 h 1389"/>
                <a:gd name="T74" fmla="*/ 2147483647 w 4346"/>
                <a:gd name="T75" fmla="*/ 2147483647 h 1389"/>
                <a:gd name="T76" fmla="*/ 2147483647 w 4346"/>
                <a:gd name="T77" fmla="*/ 2147483647 h 1389"/>
                <a:gd name="T78" fmla="*/ 2147483647 w 4346"/>
                <a:gd name="T79" fmla="*/ 2147483647 h 1389"/>
                <a:gd name="T80" fmla="*/ 2147483647 w 4346"/>
                <a:gd name="T81" fmla="*/ 2147483647 h 1389"/>
                <a:gd name="T82" fmla="*/ 2147483647 w 4346"/>
                <a:gd name="T83" fmla="*/ 2147483647 h 1389"/>
                <a:gd name="T84" fmla="*/ 2147483647 w 4346"/>
                <a:gd name="T85" fmla="*/ 2147483647 h 1389"/>
                <a:gd name="T86" fmla="*/ 2147483647 w 4346"/>
                <a:gd name="T87" fmla="*/ 2147483647 h 1389"/>
                <a:gd name="T88" fmla="*/ 2147483647 w 4346"/>
                <a:gd name="T89" fmla="*/ 2147483647 h 1389"/>
                <a:gd name="T90" fmla="*/ 2147483647 w 4346"/>
                <a:gd name="T91" fmla="*/ 2147483647 h 1389"/>
                <a:gd name="T92" fmla="*/ 2147483647 w 4346"/>
                <a:gd name="T93" fmla="*/ 2147483647 h 1389"/>
                <a:gd name="T94" fmla="*/ 2147483647 w 4346"/>
                <a:gd name="T95" fmla="*/ 2147483647 h 1389"/>
                <a:gd name="T96" fmla="*/ 2147483647 w 4346"/>
                <a:gd name="T97" fmla="*/ 2147483647 h 1389"/>
                <a:gd name="T98" fmla="*/ 2147483647 w 4346"/>
                <a:gd name="T99" fmla="*/ 2147483647 h 1389"/>
                <a:gd name="T100" fmla="*/ 2147483647 w 4346"/>
                <a:gd name="T101" fmla="*/ 2147483647 h 1389"/>
                <a:gd name="T102" fmla="*/ 2147483647 w 4346"/>
                <a:gd name="T103" fmla="*/ 2147483647 h 1389"/>
                <a:gd name="T104" fmla="*/ 2147483647 w 4346"/>
                <a:gd name="T105" fmla="*/ 2147483647 h 1389"/>
                <a:gd name="T106" fmla="*/ 2147483647 w 4346"/>
                <a:gd name="T107" fmla="*/ 2147483647 h 1389"/>
                <a:gd name="T108" fmla="*/ 2147483647 w 4346"/>
                <a:gd name="T109" fmla="*/ 2147483647 h 1389"/>
                <a:gd name="T110" fmla="*/ 2147483647 w 4346"/>
                <a:gd name="T111" fmla="*/ 2147483647 h 1389"/>
                <a:gd name="T112" fmla="*/ 2147483647 w 4346"/>
                <a:gd name="T113" fmla="*/ 2147483647 h 1389"/>
                <a:gd name="T114" fmla="*/ 2147483647 w 4346"/>
                <a:gd name="T115" fmla="*/ 2147483647 h 1389"/>
                <a:gd name="T116" fmla="*/ 2147483647 w 4346"/>
                <a:gd name="T117" fmla="*/ 2147483647 h 13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346"/>
                <a:gd name="T178" fmla="*/ 0 h 1389"/>
                <a:gd name="T179" fmla="*/ 4346 w 4346"/>
                <a:gd name="T180" fmla="*/ 1389 h 13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346" h="1389">
                  <a:moveTo>
                    <a:pt x="3881" y="1289"/>
                  </a:moveTo>
                  <a:lnTo>
                    <a:pt x="3850" y="1297"/>
                  </a:lnTo>
                  <a:lnTo>
                    <a:pt x="3821" y="1305"/>
                  </a:lnTo>
                  <a:lnTo>
                    <a:pt x="3790" y="1313"/>
                  </a:lnTo>
                  <a:lnTo>
                    <a:pt x="3760" y="1320"/>
                  </a:lnTo>
                  <a:lnTo>
                    <a:pt x="3730" y="1327"/>
                  </a:lnTo>
                  <a:lnTo>
                    <a:pt x="3700" y="1332"/>
                  </a:lnTo>
                  <a:lnTo>
                    <a:pt x="3669" y="1337"/>
                  </a:lnTo>
                  <a:lnTo>
                    <a:pt x="3638" y="1342"/>
                  </a:lnTo>
                  <a:lnTo>
                    <a:pt x="3578" y="1349"/>
                  </a:lnTo>
                  <a:lnTo>
                    <a:pt x="3518" y="1355"/>
                  </a:lnTo>
                  <a:lnTo>
                    <a:pt x="3457" y="1359"/>
                  </a:lnTo>
                  <a:lnTo>
                    <a:pt x="3397" y="1363"/>
                  </a:lnTo>
                  <a:lnTo>
                    <a:pt x="3336" y="1365"/>
                  </a:lnTo>
                  <a:lnTo>
                    <a:pt x="3275" y="1367"/>
                  </a:lnTo>
                  <a:lnTo>
                    <a:pt x="3215" y="1368"/>
                  </a:lnTo>
                  <a:lnTo>
                    <a:pt x="3154" y="1369"/>
                  </a:lnTo>
                  <a:lnTo>
                    <a:pt x="3093" y="1370"/>
                  </a:lnTo>
                  <a:lnTo>
                    <a:pt x="3032" y="1372"/>
                  </a:lnTo>
                  <a:lnTo>
                    <a:pt x="2970" y="1375"/>
                  </a:lnTo>
                  <a:lnTo>
                    <a:pt x="2908" y="1378"/>
                  </a:lnTo>
                  <a:lnTo>
                    <a:pt x="2841" y="1383"/>
                  </a:lnTo>
                  <a:lnTo>
                    <a:pt x="2774" y="1386"/>
                  </a:lnTo>
                  <a:lnTo>
                    <a:pt x="2707" y="1388"/>
                  </a:lnTo>
                  <a:lnTo>
                    <a:pt x="2640" y="1389"/>
                  </a:lnTo>
                  <a:lnTo>
                    <a:pt x="2573" y="1389"/>
                  </a:lnTo>
                  <a:lnTo>
                    <a:pt x="2506" y="1388"/>
                  </a:lnTo>
                  <a:lnTo>
                    <a:pt x="2439" y="1386"/>
                  </a:lnTo>
                  <a:lnTo>
                    <a:pt x="2372" y="1384"/>
                  </a:lnTo>
                  <a:lnTo>
                    <a:pt x="2305" y="1380"/>
                  </a:lnTo>
                  <a:lnTo>
                    <a:pt x="2238" y="1376"/>
                  </a:lnTo>
                  <a:lnTo>
                    <a:pt x="2170" y="1371"/>
                  </a:lnTo>
                  <a:lnTo>
                    <a:pt x="2104" y="1366"/>
                  </a:lnTo>
                  <a:lnTo>
                    <a:pt x="2037" y="1360"/>
                  </a:lnTo>
                  <a:lnTo>
                    <a:pt x="1970" y="1353"/>
                  </a:lnTo>
                  <a:lnTo>
                    <a:pt x="1904" y="1346"/>
                  </a:lnTo>
                  <a:lnTo>
                    <a:pt x="1836" y="1338"/>
                  </a:lnTo>
                  <a:lnTo>
                    <a:pt x="1758" y="1329"/>
                  </a:lnTo>
                  <a:lnTo>
                    <a:pt x="1679" y="1320"/>
                  </a:lnTo>
                  <a:lnTo>
                    <a:pt x="1600" y="1312"/>
                  </a:lnTo>
                  <a:lnTo>
                    <a:pt x="1522" y="1305"/>
                  </a:lnTo>
                  <a:lnTo>
                    <a:pt x="1442" y="1298"/>
                  </a:lnTo>
                  <a:lnTo>
                    <a:pt x="1364" y="1291"/>
                  </a:lnTo>
                  <a:lnTo>
                    <a:pt x="1286" y="1284"/>
                  </a:lnTo>
                  <a:lnTo>
                    <a:pt x="1207" y="1277"/>
                  </a:lnTo>
                  <a:lnTo>
                    <a:pt x="1129" y="1269"/>
                  </a:lnTo>
                  <a:lnTo>
                    <a:pt x="1049" y="1259"/>
                  </a:lnTo>
                  <a:lnTo>
                    <a:pt x="971" y="1250"/>
                  </a:lnTo>
                  <a:lnTo>
                    <a:pt x="893" y="1239"/>
                  </a:lnTo>
                  <a:lnTo>
                    <a:pt x="813" y="1228"/>
                  </a:lnTo>
                  <a:lnTo>
                    <a:pt x="735" y="1214"/>
                  </a:lnTo>
                  <a:lnTo>
                    <a:pt x="655" y="1199"/>
                  </a:lnTo>
                  <a:lnTo>
                    <a:pt x="576" y="1182"/>
                  </a:lnTo>
                  <a:lnTo>
                    <a:pt x="547" y="1177"/>
                  </a:lnTo>
                  <a:lnTo>
                    <a:pt x="518" y="1171"/>
                  </a:lnTo>
                  <a:lnTo>
                    <a:pt x="489" y="1165"/>
                  </a:lnTo>
                  <a:lnTo>
                    <a:pt x="460" y="1158"/>
                  </a:lnTo>
                  <a:lnTo>
                    <a:pt x="431" y="1150"/>
                  </a:lnTo>
                  <a:lnTo>
                    <a:pt x="403" y="1141"/>
                  </a:lnTo>
                  <a:lnTo>
                    <a:pt x="375" y="1133"/>
                  </a:lnTo>
                  <a:lnTo>
                    <a:pt x="347" y="1124"/>
                  </a:lnTo>
                  <a:lnTo>
                    <a:pt x="319" y="1114"/>
                  </a:lnTo>
                  <a:lnTo>
                    <a:pt x="292" y="1103"/>
                  </a:lnTo>
                  <a:lnTo>
                    <a:pt x="264" y="1091"/>
                  </a:lnTo>
                  <a:lnTo>
                    <a:pt x="238" y="1080"/>
                  </a:lnTo>
                  <a:lnTo>
                    <a:pt x="211" y="1067"/>
                  </a:lnTo>
                  <a:lnTo>
                    <a:pt x="184" y="1054"/>
                  </a:lnTo>
                  <a:lnTo>
                    <a:pt x="158" y="1041"/>
                  </a:lnTo>
                  <a:lnTo>
                    <a:pt x="132" y="1026"/>
                  </a:lnTo>
                  <a:lnTo>
                    <a:pt x="122" y="1018"/>
                  </a:lnTo>
                  <a:lnTo>
                    <a:pt x="113" y="1009"/>
                  </a:lnTo>
                  <a:lnTo>
                    <a:pt x="104" y="1000"/>
                  </a:lnTo>
                  <a:lnTo>
                    <a:pt x="95" y="990"/>
                  </a:lnTo>
                  <a:lnTo>
                    <a:pt x="87" y="979"/>
                  </a:lnTo>
                  <a:lnTo>
                    <a:pt x="80" y="969"/>
                  </a:lnTo>
                  <a:lnTo>
                    <a:pt x="74" y="959"/>
                  </a:lnTo>
                  <a:lnTo>
                    <a:pt x="68" y="948"/>
                  </a:lnTo>
                  <a:lnTo>
                    <a:pt x="57" y="926"/>
                  </a:lnTo>
                  <a:lnTo>
                    <a:pt x="48" y="902"/>
                  </a:lnTo>
                  <a:lnTo>
                    <a:pt x="39" y="878"/>
                  </a:lnTo>
                  <a:lnTo>
                    <a:pt x="33" y="852"/>
                  </a:lnTo>
                  <a:lnTo>
                    <a:pt x="28" y="828"/>
                  </a:lnTo>
                  <a:lnTo>
                    <a:pt x="23" y="801"/>
                  </a:lnTo>
                  <a:lnTo>
                    <a:pt x="20" y="776"/>
                  </a:lnTo>
                  <a:lnTo>
                    <a:pt x="17" y="750"/>
                  </a:lnTo>
                  <a:lnTo>
                    <a:pt x="12" y="700"/>
                  </a:lnTo>
                  <a:lnTo>
                    <a:pt x="7" y="650"/>
                  </a:lnTo>
                  <a:lnTo>
                    <a:pt x="3" y="624"/>
                  </a:lnTo>
                  <a:lnTo>
                    <a:pt x="1" y="600"/>
                  </a:lnTo>
                  <a:lnTo>
                    <a:pt x="0" y="576"/>
                  </a:lnTo>
                  <a:lnTo>
                    <a:pt x="1" y="555"/>
                  </a:lnTo>
                  <a:lnTo>
                    <a:pt x="2" y="544"/>
                  </a:lnTo>
                  <a:lnTo>
                    <a:pt x="4" y="533"/>
                  </a:lnTo>
                  <a:lnTo>
                    <a:pt x="6" y="521"/>
                  </a:lnTo>
                  <a:lnTo>
                    <a:pt x="9" y="511"/>
                  </a:lnTo>
                  <a:lnTo>
                    <a:pt x="13" y="500"/>
                  </a:lnTo>
                  <a:lnTo>
                    <a:pt x="18" y="489"/>
                  </a:lnTo>
                  <a:lnTo>
                    <a:pt x="24" y="477"/>
                  </a:lnTo>
                  <a:lnTo>
                    <a:pt x="31" y="465"/>
                  </a:lnTo>
                  <a:lnTo>
                    <a:pt x="39" y="453"/>
                  </a:lnTo>
                  <a:lnTo>
                    <a:pt x="49" y="442"/>
                  </a:lnTo>
                  <a:lnTo>
                    <a:pt x="58" y="431"/>
                  </a:lnTo>
                  <a:lnTo>
                    <a:pt x="68" y="421"/>
                  </a:lnTo>
                  <a:lnTo>
                    <a:pt x="79" y="412"/>
                  </a:lnTo>
                  <a:lnTo>
                    <a:pt x="90" y="401"/>
                  </a:lnTo>
                  <a:lnTo>
                    <a:pt x="102" y="393"/>
                  </a:lnTo>
                  <a:lnTo>
                    <a:pt x="114" y="384"/>
                  </a:lnTo>
                  <a:lnTo>
                    <a:pt x="127" y="376"/>
                  </a:lnTo>
                  <a:lnTo>
                    <a:pt x="140" y="369"/>
                  </a:lnTo>
                  <a:lnTo>
                    <a:pt x="153" y="362"/>
                  </a:lnTo>
                  <a:lnTo>
                    <a:pt x="167" y="355"/>
                  </a:lnTo>
                  <a:lnTo>
                    <a:pt x="195" y="342"/>
                  </a:lnTo>
                  <a:lnTo>
                    <a:pt x="225" y="331"/>
                  </a:lnTo>
                  <a:lnTo>
                    <a:pt x="255" y="321"/>
                  </a:lnTo>
                  <a:lnTo>
                    <a:pt x="285" y="313"/>
                  </a:lnTo>
                  <a:lnTo>
                    <a:pt x="315" y="305"/>
                  </a:lnTo>
                  <a:lnTo>
                    <a:pt x="346" y="298"/>
                  </a:lnTo>
                  <a:lnTo>
                    <a:pt x="404" y="286"/>
                  </a:lnTo>
                  <a:lnTo>
                    <a:pt x="458" y="277"/>
                  </a:lnTo>
                  <a:lnTo>
                    <a:pt x="514" y="268"/>
                  </a:lnTo>
                  <a:lnTo>
                    <a:pt x="570" y="261"/>
                  </a:lnTo>
                  <a:lnTo>
                    <a:pt x="625" y="254"/>
                  </a:lnTo>
                  <a:lnTo>
                    <a:pt x="680" y="249"/>
                  </a:lnTo>
                  <a:lnTo>
                    <a:pt x="735" y="244"/>
                  </a:lnTo>
                  <a:lnTo>
                    <a:pt x="789" y="240"/>
                  </a:lnTo>
                  <a:lnTo>
                    <a:pt x="843" y="234"/>
                  </a:lnTo>
                  <a:lnTo>
                    <a:pt x="897" y="229"/>
                  </a:lnTo>
                  <a:lnTo>
                    <a:pt x="951" y="224"/>
                  </a:lnTo>
                  <a:lnTo>
                    <a:pt x="1005" y="218"/>
                  </a:lnTo>
                  <a:lnTo>
                    <a:pt x="1059" y="210"/>
                  </a:lnTo>
                  <a:lnTo>
                    <a:pt x="1113" y="201"/>
                  </a:lnTo>
                  <a:lnTo>
                    <a:pt x="1139" y="196"/>
                  </a:lnTo>
                  <a:lnTo>
                    <a:pt x="1165" y="191"/>
                  </a:lnTo>
                  <a:lnTo>
                    <a:pt x="1193" y="185"/>
                  </a:lnTo>
                  <a:lnTo>
                    <a:pt x="1219" y="177"/>
                  </a:lnTo>
                  <a:lnTo>
                    <a:pt x="1247" y="170"/>
                  </a:lnTo>
                  <a:lnTo>
                    <a:pt x="1273" y="162"/>
                  </a:lnTo>
                  <a:lnTo>
                    <a:pt x="1301" y="153"/>
                  </a:lnTo>
                  <a:lnTo>
                    <a:pt x="1328" y="144"/>
                  </a:lnTo>
                  <a:lnTo>
                    <a:pt x="1360" y="133"/>
                  </a:lnTo>
                  <a:lnTo>
                    <a:pt x="1391" y="122"/>
                  </a:lnTo>
                  <a:lnTo>
                    <a:pt x="1423" y="113"/>
                  </a:lnTo>
                  <a:lnTo>
                    <a:pt x="1456" y="104"/>
                  </a:lnTo>
                  <a:lnTo>
                    <a:pt x="1488" y="96"/>
                  </a:lnTo>
                  <a:lnTo>
                    <a:pt x="1522" y="88"/>
                  </a:lnTo>
                  <a:lnTo>
                    <a:pt x="1554" y="81"/>
                  </a:lnTo>
                  <a:lnTo>
                    <a:pt x="1588" y="74"/>
                  </a:lnTo>
                  <a:lnTo>
                    <a:pt x="1655" y="61"/>
                  </a:lnTo>
                  <a:lnTo>
                    <a:pt x="1723" y="51"/>
                  </a:lnTo>
                  <a:lnTo>
                    <a:pt x="1793" y="42"/>
                  </a:lnTo>
                  <a:lnTo>
                    <a:pt x="1861" y="35"/>
                  </a:lnTo>
                  <a:lnTo>
                    <a:pt x="1930" y="29"/>
                  </a:lnTo>
                  <a:lnTo>
                    <a:pt x="1999" y="23"/>
                  </a:lnTo>
                  <a:lnTo>
                    <a:pt x="2069" y="19"/>
                  </a:lnTo>
                  <a:lnTo>
                    <a:pt x="2138" y="16"/>
                  </a:lnTo>
                  <a:lnTo>
                    <a:pt x="2206" y="12"/>
                  </a:lnTo>
                  <a:lnTo>
                    <a:pt x="2273" y="10"/>
                  </a:lnTo>
                  <a:lnTo>
                    <a:pt x="2340" y="6"/>
                  </a:lnTo>
                  <a:lnTo>
                    <a:pt x="2408" y="3"/>
                  </a:lnTo>
                  <a:lnTo>
                    <a:pt x="2471" y="1"/>
                  </a:lnTo>
                  <a:lnTo>
                    <a:pt x="2534" y="0"/>
                  </a:lnTo>
                  <a:lnTo>
                    <a:pt x="2596" y="1"/>
                  </a:lnTo>
                  <a:lnTo>
                    <a:pt x="2659" y="2"/>
                  </a:lnTo>
                  <a:lnTo>
                    <a:pt x="2722" y="5"/>
                  </a:lnTo>
                  <a:lnTo>
                    <a:pt x="2784" y="8"/>
                  </a:lnTo>
                  <a:lnTo>
                    <a:pt x="2846" y="14"/>
                  </a:lnTo>
                  <a:lnTo>
                    <a:pt x="2910" y="19"/>
                  </a:lnTo>
                  <a:lnTo>
                    <a:pt x="2972" y="26"/>
                  </a:lnTo>
                  <a:lnTo>
                    <a:pt x="3034" y="33"/>
                  </a:lnTo>
                  <a:lnTo>
                    <a:pt x="3096" y="41"/>
                  </a:lnTo>
                  <a:lnTo>
                    <a:pt x="3158" y="49"/>
                  </a:lnTo>
                  <a:lnTo>
                    <a:pt x="3220" y="58"/>
                  </a:lnTo>
                  <a:lnTo>
                    <a:pt x="3282" y="69"/>
                  </a:lnTo>
                  <a:lnTo>
                    <a:pt x="3344" y="80"/>
                  </a:lnTo>
                  <a:lnTo>
                    <a:pt x="3406" y="90"/>
                  </a:lnTo>
                  <a:lnTo>
                    <a:pt x="3477" y="102"/>
                  </a:lnTo>
                  <a:lnTo>
                    <a:pt x="3547" y="114"/>
                  </a:lnTo>
                  <a:lnTo>
                    <a:pt x="3582" y="121"/>
                  </a:lnTo>
                  <a:lnTo>
                    <a:pt x="3618" y="129"/>
                  </a:lnTo>
                  <a:lnTo>
                    <a:pt x="3654" y="136"/>
                  </a:lnTo>
                  <a:lnTo>
                    <a:pt x="3688" y="144"/>
                  </a:lnTo>
                  <a:lnTo>
                    <a:pt x="3724" y="153"/>
                  </a:lnTo>
                  <a:lnTo>
                    <a:pt x="3759" y="163"/>
                  </a:lnTo>
                  <a:lnTo>
                    <a:pt x="3792" y="175"/>
                  </a:lnTo>
                  <a:lnTo>
                    <a:pt x="3826" y="188"/>
                  </a:lnTo>
                  <a:lnTo>
                    <a:pt x="3858" y="202"/>
                  </a:lnTo>
                  <a:lnTo>
                    <a:pt x="3891" y="217"/>
                  </a:lnTo>
                  <a:lnTo>
                    <a:pt x="3923" y="234"/>
                  </a:lnTo>
                  <a:lnTo>
                    <a:pt x="3953" y="254"/>
                  </a:lnTo>
                  <a:lnTo>
                    <a:pt x="3983" y="276"/>
                  </a:lnTo>
                  <a:lnTo>
                    <a:pt x="4013" y="300"/>
                  </a:lnTo>
                  <a:lnTo>
                    <a:pt x="4043" y="327"/>
                  </a:lnTo>
                  <a:lnTo>
                    <a:pt x="4073" y="356"/>
                  </a:lnTo>
                  <a:lnTo>
                    <a:pt x="4102" y="386"/>
                  </a:lnTo>
                  <a:lnTo>
                    <a:pt x="4131" y="419"/>
                  </a:lnTo>
                  <a:lnTo>
                    <a:pt x="4159" y="452"/>
                  </a:lnTo>
                  <a:lnTo>
                    <a:pt x="4185" y="488"/>
                  </a:lnTo>
                  <a:lnTo>
                    <a:pt x="4211" y="523"/>
                  </a:lnTo>
                  <a:lnTo>
                    <a:pt x="4234" y="560"/>
                  </a:lnTo>
                  <a:lnTo>
                    <a:pt x="4256" y="597"/>
                  </a:lnTo>
                  <a:lnTo>
                    <a:pt x="4277" y="634"/>
                  </a:lnTo>
                  <a:lnTo>
                    <a:pt x="4295" y="672"/>
                  </a:lnTo>
                  <a:lnTo>
                    <a:pt x="4310" y="709"/>
                  </a:lnTo>
                  <a:lnTo>
                    <a:pt x="4318" y="727"/>
                  </a:lnTo>
                  <a:lnTo>
                    <a:pt x="4324" y="745"/>
                  </a:lnTo>
                  <a:lnTo>
                    <a:pt x="4330" y="764"/>
                  </a:lnTo>
                  <a:lnTo>
                    <a:pt x="4335" y="781"/>
                  </a:lnTo>
                  <a:lnTo>
                    <a:pt x="4340" y="807"/>
                  </a:lnTo>
                  <a:lnTo>
                    <a:pt x="4344" y="834"/>
                  </a:lnTo>
                  <a:lnTo>
                    <a:pt x="4346" y="858"/>
                  </a:lnTo>
                  <a:lnTo>
                    <a:pt x="4345" y="883"/>
                  </a:lnTo>
                  <a:lnTo>
                    <a:pt x="4343" y="906"/>
                  </a:lnTo>
                  <a:lnTo>
                    <a:pt x="4339" y="929"/>
                  </a:lnTo>
                  <a:lnTo>
                    <a:pt x="4333" y="951"/>
                  </a:lnTo>
                  <a:lnTo>
                    <a:pt x="4326" y="972"/>
                  </a:lnTo>
                  <a:lnTo>
                    <a:pt x="4317" y="993"/>
                  </a:lnTo>
                  <a:lnTo>
                    <a:pt x="4306" y="1012"/>
                  </a:lnTo>
                  <a:lnTo>
                    <a:pt x="4294" y="1031"/>
                  </a:lnTo>
                  <a:lnTo>
                    <a:pt x="4282" y="1050"/>
                  </a:lnTo>
                  <a:lnTo>
                    <a:pt x="4267" y="1068"/>
                  </a:lnTo>
                  <a:lnTo>
                    <a:pt x="4251" y="1084"/>
                  </a:lnTo>
                  <a:lnTo>
                    <a:pt x="4235" y="1101"/>
                  </a:lnTo>
                  <a:lnTo>
                    <a:pt x="4218" y="1117"/>
                  </a:lnTo>
                  <a:lnTo>
                    <a:pt x="4199" y="1132"/>
                  </a:lnTo>
                  <a:lnTo>
                    <a:pt x="4181" y="1146"/>
                  </a:lnTo>
                  <a:lnTo>
                    <a:pt x="4161" y="1161"/>
                  </a:lnTo>
                  <a:lnTo>
                    <a:pt x="4140" y="1174"/>
                  </a:lnTo>
                  <a:lnTo>
                    <a:pt x="4120" y="1186"/>
                  </a:lnTo>
                  <a:lnTo>
                    <a:pt x="4099" y="1198"/>
                  </a:lnTo>
                  <a:lnTo>
                    <a:pt x="4077" y="1211"/>
                  </a:lnTo>
                  <a:lnTo>
                    <a:pt x="4055" y="1221"/>
                  </a:lnTo>
                  <a:lnTo>
                    <a:pt x="4033" y="1231"/>
                  </a:lnTo>
                  <a:lnTo>
                    <a:pt x="4011" y="1241"/>
                  </a:lnTo>
                  <a:lnTo>
                    <a:pt x="3989" y="1250"/>
                  </a:lnTo>
                  <a:lnTo>
                    <a:pt x="3966" y="1259"/>
                  </a:lnTo>
                  <a:lnTo>
                    <a:pt x="3924" y="1275"/>
                  </a:lnTo>
                  <a:lnTo>
                    <a:pt x="3881" y="1289"/>
                  </a:lnTo>
                  <a:close/>
                </a:path>
              </a:pathLst>
            </a:custGeom>
            <a:solidFill>
              <a:srgbClr val="9D85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" name="Freeform 160"/>
            <p:cNvSpPr>
              <a:spLocks/>
            </p:cNvSpPr>
            <p:nvPr/>
          </p:nvSpPr>
          <p:spPr bwMode="auto">
            <a:xfrm>
              <a:off x="2532063" y="381000"/>
              <a:ext cx="227013" cy="239713"/>
            </a:xfrm>
            <a:custGeom>
              <a:avLst/>
              <a:gdLst>
                <a:gd name="T0" fmla="*/ 2147483647 w 2146"/>
                <a:gd name="T1" fmla="*/ 2147483647 h 2262"/>
                <a:gd name="T2" fmla="*/ 2147483647 w 2146"/>
                <a:gd name="T3" fmla="*/ 2147483647 h 2262"/>
                <a:gd name="T4" fmla="*/ 2147483647 w 2146"/>
                <a:gd name="T5" fmla="*/ 2147483647 h 2262"/>
                <a:gd name="T6" fmla="*/ 2147483647 w 2146"/>
                <a:gd name="T7" fmla="*/ 2147483647 h 2262"/>
                <a:gd name="T8" fmla="*/ 2147483647 w 2146"/>
                <a:gd name="T9" fmla="*/ 2147483647 h 2262"/>
                <a:gd name="T10" fmla="*/ 2147483647 w 2146"/>
                <a:gd name="T11" fmla="*/ 2147483647 h 2262"/>
                <a:gd name="T12" fmla="*/ 2147483647 w 2146"/>
                <a:gd name="T13" fmla="*/ 2147483647 h 2262"/>
                <a:gd name="T14" fmla="*/ 2147483647 w 2146"/>
                <a:gd name="T15" fmla="*/ 2147483647 h 2262"/>
                <a:gd name="T16" fmla="*/ 2147483647 w 2146"/>
                <a:gd name="T17" fmla="*/ 2147483647 h 2262"/>
                <a:gd name="T18" fmla="*/ 2147483647 w 2146"/>
                <a:gd name="T19" fmla="*/ 2147483647 h 2262"/>
                <a:gd name="T20" fmla="*/ 2147483647 w 2146"/>
                <a:gd name="T21" fmla="*/ 2147483647 h 2262"/>
                <a:gd name="T22" fmla="*/ 2147483647 w 2146"/>
                <a:gd name="T23" fmla="*/ 2147483647 h 2262"/>
                <a:gd name="T24" fmla="*/ 2147483647 w 2146"/>
                <a:gd name="T25" fmla="*/ 2147483647 h 2262"/>
                <a:gd name="T26" fmla="*/ 2147483647 w 2146"/>
                <a:gd name="T27" fmla="*/ 2147483647 h 2262"/>
                <a:gd name="T28" fmla="*/ 2147483647 w 2146"/>
                <a:gd name="T29" fmla="*/ 2147483647 h 2262"/>
                <a:gd name="T30" fmla="*/ 2147483647 w 2146"/>
                <a:gd name="T31" fmla="*/ 2147483647 h 2262"/>
                <a:gd name="T32" fmla="*/ 2147483647 w 2146"/>
                <a:gd name="T33" fmla="*/ 2147483647 h 2262"/>
                <a:gd name="T34" fmla="*/ 2147483647 w 2146"/>
                <a:gd name="T35" fmla="*/ 2147483647 h 2262"/>
                <a:gd name="T36" fmla="*/ 2147483647 w 2146"/>
                <a:gd name="T37" fmla="*/ 2147483647 h 2262"/>
                <a:gd name="T38" fmla="*/ 2147483647 w 2146"/>
                <a:gd name="T39" fmla="*/ 2147483647 h 2262"/>
                <a:gd name="T40" fmla="*/ 2147483647 w 2146"/>
                <a:gd name="T41" fmla="*/ 2147483647 h 2262"/>
                <a:gd name="T42" fmla="*/ 2147483647 w 2146"/>
                <a:gd name="T43" fmla="*/ 2147483647 h 2262"/>
                <a:gd name="T44" fmla="*/ 2147483647 w 2146"/>
                <a:gd name="T45" fmla="*/ 2147483647 h 2262"/>
                <a:gd name="T46" fmla="*/ 2147483647 w 2146"/>
                <a:gd name="T47" fmla="*/ 2147483647 h 2262"/>
                <a:gd name="T48" fmla="*/ 2147483647 w 2146"/>
                <a:gd name="T49" fmla="*/ 2147483647 h 2262"/>
                <a:gd name="T50" fmla="*/ 2147483647 w 2146"/>
                <a:gd name="T51" fmla="*/ 2147483647 h 2262"/>
                <a:gd name="T52" fmla="*/ 2147483647 w 2146"/>
                <a:gd name="T53" fmla="*/ 2147483647 h 2262"/>
                <a:gd name="T54" fmla="*/ 2147483647 w 2146"/>
                <a:gd name="T55" fmla="*/ 2147483647 h 2262"/>
                <a:gd name="T56" fmla="*/ 2147483647 w 2146"/>
                <a:gd name="T57" fmla="*/ 2147483647 h 2262"/>
                <a:gd name="T58" fmla="*/ 2147483647 w 2146"/>
                <a:gd name="T59" fmla="*/ 2147483647 h 2262"/>
                <a:gd name="T60" fmla="*/ 2147483647 w 2146"/>
                <a:gd name="T61" fmla="*/ 2147483647 h 2262"/>
                <a:gd name="T62" fmla="*/ 2147483647 w 2146"/>
                <a:gd name="T63" fmla="*/ 2147483647 h 2262"/>
                <a:gd name="T64" fmla="*/ 2147483647 w 2146"/>
                <a:gd name="T65" fmla="*/ 2147483647 h 2262"/>
                <a:gd name="T66" fmla="*/ 2147483647 w 2146"/>
                <a:gd name="T67" fmla="*/ 2147483647 h 2262"/>
                <a:gd name="T68" fmla="*/ 2147483647 w 2146"/>
                <a:gd name="T69" fmla="*/ 2147483647 h 2262"/>
                <a:gd name="T70" fmla="*/ 2147483647 w 2146"/>
                <a:gd name="T71" fmla="*/ 2147483647 h 2262"/>
                <a:gd name="T72" fmla="*/ 2147483647 w 2146"/>
                <a:gd name="T73" fmla="*/ 2147483647 h 2262"/>
                <a:gd name="T74" fmla="*/ 2147483647 w 2146"/>
                <a:gd name="T75" fmla="*/ 2147483647 h 2262"/>
                <a:gd name="T76" fmla="*/ 2147483647 w 2146"/>
                <a:gd name="T77" fmla="*/ 2147483647 h 2262"/>
                <a:gd name="T78" fmla="*/ 2147483647 w 2146"/>
                <a:gd name="T79" fmla="*/ 2147483647 h 2262"/>
                <a:gd name="T80" fmla="*/ 2147483647 w 2146"/>
                <a:gd name="T81" fmla="*/ 2147483647 h 2262"/>
                <a:gd name="T82" fmla="*/ 2147483647 w 2146"/>
                <a:gd name="T83" fmla="*/ 2147483647 h 2262"/>
                <a:gd name="T84" fmla="*/ 2147483647 w 2146"/>
                <a:gd name="T85" fmla="*/ 0 h 2262"/>
                <a:gd name="T86" fmla="*/ 2147483647 w 2146"/>
                <a:gd name="T87" fmla="*/ 2147483647 h 22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46"/>
                <a:gd name="T133" fmla="*/ 0 h 2262"/>
                <a:gd name="T134" fmla="*/ 2146 w 2146"/>
                <a:gd name="T135" fmla="*/ 2262 h 22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46" h="2262">
                  <a:moveTo>
                    <a:pt x="1690" y="82"/>
                  </a:moveTo>
                  <a:lnTo>
                    <a:pt x="1686" y="92"/>
                  </a:lnTo>
                  <a:lnTo>
                    <a:pt x="1677" y="116"/>
                  </a:lnTo>
                  <a:lnTo>
                    <a:pt x="1662" y="157"/>
                  </a:lnTo>
                  <a:lnTo>
                    <a:pt x="1643" y="210"/>
                  </a:lnTo>
                  <a:lnTo>
                    <a:pt x="1617" y="274"/>
                  </a:lnTo>
                  <a:lnTo>
                    <a:pt x="1588" y="348"/>
                  </a:lnTo>
                  <a:lnTo>
                    <a:pt x="1553" y="429"/>
                  </a:lnTo>
                  <a:lnTo>
                    <a:pt x="1515" y="518"/>
                  </a:lnTo>
                  <a:lnTo>
                    <a:pt x="1473" y="611"/>
                  </a:lnTo>
                  <a:lnTo>
                    <a:pt x="1428" y="705"/>
                  </a:lnTo>
                  <a:lnTo>
                    <a:pt x="1403" y="753"/>
                  </a:lnTo>
                  <a:lnTo>
                    <a:pt x="1379" y="801"/>
                  </a:lnTo>
                  <a:lnTo>
                    <a:pt x="1354" y="849"/>
                  </a:lnTo>
                  <a:lnTo>
                    <a:pt x="1327" y="897"/>
                  </a:lnTo>
                  <a:lnTo>
                    <a:pt x="1301" y="943"/>
                  </a:lnTo>
                  <a:lnTo>
                    <a:pt x="1273" y="989"/>
                  </a:lnTo>
                  <a:lnTo>
                    <a:pt x="1246" y="1034"/>
                  </a:lnTo>
                  <a:lnTo>
                    <a:pt x="1217" y="1078"/>
                  </a:lnTo>
                  <a:lnTo>
                    <a:pt x="1189" y="1120"/>
                  </a:lnTo>
                  <a:lnTo>
                    <a:pt x="1159" y="1160"/>
                  </a:lnTo>
                  <a:lnTo>
                    <a:pt x="1130" y="1198"/>
                  </a:lnTo>
                  <a:lnTo>
                    <a:pt x="1100" y="1235"/>
                  </a:lnTo>
                  <a:lnTo>
                    <a:pt x="1068" y="1267"/>
                  </a:lnTo>
                  <a:lnTo>
                    <a:pt x="1036" y="1297"/>
                  </a:lnTo>
                  <a:lnTo>
                    <a:pt x="1001" y="1321"/>
                  </a:lnTo>
                  <a:lnTo>
                    <a:pt x="966" y="1341"/>
                  </a:lnTo>
                  <a:lnTo>
                    <a:pt x="929" y="1358"/>
                  </a:lnTo>
                  <a:lnTo>
                    <a:pt x="891" y="1372"/>
                  </a:lnTo>
                  <a:lnTo>
                    <a:pt x="853" y="1382"/>
                  </a:lnTo>
                  <a:lnTo>
                    <a:pt x="813" y="1388"/>
                  </a:lnTo>
                  <a:lnTo>
                    <a:pt x="773" y="1393"/>
                  </a:lnTo>
                  <a:lnTo>
                    <a:pt x="734" y="1394"/>
                  </a:lnTo>
                  <a:lnTo>
                    <a:pt x="693" y="1394"/>
                  </a:lnTo>
                  <a:lnTo>
                    <a:pt x="653" y="1391"/>
                  </a:lnTo>
                  <a:lnTo>
                    <a:pt x="612" y="1386"/>
                  </a:lnTo>
                  <a:lnTo>
                    <a:pt x="574" y="1380"/>
                  </a:lnTo>
                  <a:lnTo>
                    <a:pt x="534" y="1371"/>
                  </a:lnTo>
                  <a:lnTo>
                    <a:pt x="496" y="1362"/>
                  </a:lnTo>
                  <a:lnTo>
                    <a:pt x="459" y="1352"/>
                  </a:lnTo>
                  <a:lnTo>
                    <a:pt x="423" y="1340"/>
                  </a:lnTo>
                  <a:lnTo>
                    <a:pt x="388" y="1328"/>
                  </a:lnTo>
                  <a:lnTo>
                    <a:pt x="355" y="1315"/>
                  </a:lnTo>
                  <a:lnTo>
                    <a:pt x="323" y="1303"/>
                  </a:lnTo>
                  <a:lnTo>
                    <a:pt x="294" y="1290"/>
                  </a:lnTo>
                  <a:lnTo>
                    <a:pt x="265" y="1277"/>
                  </a:lnTo>
                  <a:lnTo>
                    <a:pt x="240" y="1265"/>
                  </a:lnTo>
                  <a:lnTo>
                    <a:pt x="196" y="1243"/>
                  </a:lnTo>
                  <a:lnTo>
                    <a:pt x="162" y="1224"/>
                  </a:lnTo>
                  <a:lnTo>
                    <a:pt x="142" y="1212"/>
                  </a:lnTo>
                  <a:lnTo>
                    <a:pt x="134" y="1208"/>
                  </a:lnTo>
                  <a:lnTo>
                    <a:pt x="0" y="1932"/>
                  </a:lnTo>
                  <a:lnTo>
                    <a:pt x="11" y="1938"/>
                  </a:lnTo>
                  <a:lnTo>
                    <a:pt x="39" y="1954"/>
                  </a:lnTo>
                  <a:lnTo>
                    <a:pt x="85" y="1979"/>
                  </a:lnTo>
                  <a:lnTo>
                    <a:pt x="147" y="2010"/>
                  </a:lnTo>
                  <a:lnTo>
                    <a:pt x="183" y="2028"/>
                  </a:lnTo>
                  <a:lnTo>
                    <a:pt x="221" y="2047"/>
                  </a:lnTo>
                  <a:lnTo>
                    <a:pt x="264" y="2066"/>
                  </a:lnTo>
                  <a:lnTo>
                    <a:pt x="309" y="2085"/>
                  </a:lnTo>
                  <a:lnTo>
                    <a:pt x="356" y="2105"/>
                  </a:lnTo>
                  <a:lnTo>
                    <a:pt x="405" y="2125"/>
                  </a:lnTo>
                  <a:lnTo>
                    <a:pt x="457" y="2144"/>
                  </a:lnTo>
                  <a:lnTo>
                    <a:pt x="510" y="2163"/>
                  </a:lnTo>
                  <a:lnTo>
                    <a:pt x="565" y="2180"/>
                  </a:lnTo>
                  <a:lnTo>
                    <a:pt x="621" y="2197"/>
                  </a:lnTo>
                  <a:lnTo>
                    <a:pt x="678" y="2213"/>
                  </a:lnTo>
                  <a:lnTo>
                    <a:pt x="737" y="2226"/>
                  </a:lnTo>
                  <a:lnTo>
                    <a:pt x="795" y="2238"/>
                  </a:lnTo>
                  <a:lnTo>
                    <a:pt x="854" y="2247"/>
                  </a:lnTo>
                  <a:lnTo>
                    <a:pt x="914" y="2254"/>
                  </a:lnTo>
                  <a:lnTo>
                    <a:pt x="973" y="2259"/>
                  </a:lnTo>
                  <a:lnTo>
                    <a:pt x="1032" y="2262"/>
                  </a:lnTo>
                  <a:lnTo>
                    <a:pt x="1091" y="2259"/>
                  </a:lnTo>
                  <a:lnTo>
                    <a:pt x="1149" y="2255"/>
                  </a:lnTo>
                  <a:lnTo>
                    <a:pt x="1206" y="2247"/>
                  </a:lnTo>
                  <a:lnTo>
                    <a:pt x="1262" y="2235"/>
                  </a:lnTo>
                  <a:lnTo>
                    <a:pt x="1317" y="2219"/>
                  </a:lnTo>
                  <a:lnTo>
                    <a:pt x="1370" y="2197"/>
                  </a:lnTo>
                  <a:lnTo>
                    <a:pt x="1422" y="2173"/>
                  </a:lnTo>
                  <a:lnTo>
                    <a:pt x="1471" y="2142"/>
                  </a:lnTo>
                  <a:lnTo>
                    <a:pt x="1517" y="2106"/>
                  </a:lnTo>
                  <a:lnTo>
                    <a:pt x="1563" y="2065"/>
                  </a:lnTo>
                  <a:lnTo>
                    <a:pt x="1606" y="2020"/>
                  </a:lnTo>
                  <a:lnTo>
                    <a:pt x="1648" y="1970"/>
                  </a:lnTo>
                  <a:lnTo>
                    <a:pt x="1688" y="1917"/>
                  </a:lnTo>
                  <a:lnTo>
                    <a:pt x="1725" y="1860"/>
                  </a:lnTo>
                  <a:lnTo>
                    <a:pt x="1761" y="1801"/>
                  </a:lnTo>
                  <a:lnTo>
                    <a:pt x="1794" y="1739"/>
                  </a:lnTo>
                  <a:lnTo>
                    <a:pt x="1827" y="1675"/>
                  </a:lnTo>
                  <a:lnTo>
                    <a:pt x="1858" y="1610"/>
                  </a:lnTo>
                  <a:lnTo>
                    <a:pt x="1886" y="1543"/>
                  </a:lnTo>
                  <a:lnTo>
                    <a:pt x="1913" y="1475"/>
                  </a:lnTo>
                  <a:lnTo>
                    <a:pt x="1938" y="1408"/>
                  </a:lnTo>
                  <a:lnTo>
                    <a:pt x="1962" y="1339"/>
                  </a:lnTo>
                  <a:lnTo>
                    <a:pt x="1984" y="1271"/>
                  </a:lnTo>
                  <a:lnTo>
                    <a:pt x="2005" y="1205"/>
                  </a:lnTo>
                  <a:lnTo>
                    <a:pt x="2023" y="1140"/>
                  </a:lnTo>
                  <a:lnTo>
                    <a:pt x="2042" y="1076"/>
                  </a:lnTo>
                  <a:lnTo>
                    <a:pt x="2057" y="1014"/>
                  </a:lnTo>
                  <a:lnTo>
                    <a:pt x="2072" y="955"/>
                  </a:lnTo>
                  <a:lnTo>
                    <a:pt x="2086" y="899"/>
                  </a:lnTo>
                  <a:lnTo>
                    <a:pt x="2097" y="846"/>
                  </a:lnTo>
                  <a:lnTo>
                    <a:pt x="2107" y="797"/>
                  </a:lnTo>
                  <a:lnTo>
                    <a:pt x="2124" y="712"/>
                  </a:lnTo>
                  <a:lnTo>
                    <a:pt x="2137" y="647"/>
                  </a:lnTo>
                  <a:lnTo>
                    <a:pt x="2143" y="606"/>
                  </a:lnTo>
                  <a:lnTo>
                    <a:pt x="2146" y="591"/>
                  </a:lnTo>
                  <a:lnTo>
                    <a:pt x="2143" y="582"/>
                  </a:lnTo>
                  <a:lnTo>
                    <a:pt x="2135" y="556"/>
                  </a:lnTo>
                  <a:lnTo>
                    <a:pt x="2123" y="515"/>
                  </a:lnTo>
                  <a:lnTo>
                    <a:pt x="2108" y="463"/>
                  </a:lnTo>
                  <a:lnTo>
                    <a:pt x="2088" y="403"/>
                  </a:lnTo>
                  <a:lnTo>
                    <a:pt x="2064" y="339"/>
                  </a:lnTo>
                  <a:lnTo>
                    <a:pt x="2051" y="305"/>
                  </a:lnTo>
                  <a:lnTo>
                    <a:pt x="2038" y="272"/>
                  </a:lnTo>
                  <a:lnTo>
                    <a:pt x="2023" y="239"/>
                  </a:lnTo>
                  <a:lnTo>
                    <a:pt x="2007" y="207"/>
                  </a:lnTo>
                  <a:lnTo>
                    <a:pt x="1992" y="175"/>
                  </a:lnTo>
                  <a:lnTo>
                    <a:pt x="1975" y="144"/>
                  </a:lnTo>
                  <a:lnTo>
                    <a:pt x="1957" y="116"/>
                  </a:lnTo>
                  <a:lnTo>
                    <a:pt x="1940" y="91"/>
                  </a:lnTo>
                  <a:lnTo>
                    <a:pt x="1921" y="67"/>
                  </a:lnTo>
                  <a:lnTo>
                    <a:pt x="1902" y="46"/>
                  </a:lnTo>
                  <a:lnTo>
                    <a:pt x="1882" y="28"/>
                  </a:lnTo>
                  <a:lnTo>
                    <a:pt x="1863" y="15"/>
                  </a:lnTo>
                  <a:lnTo>
                    <a:pt x="1842" y="5"/>
                  </a:lnTo>
                  <a:lnTo>
                    <a:pt x="1821" y="0"/>
                  </a:lnTo>
                  <a:lnTo>
                    <a:pt x="1800" y="0"/>
                  </a:lnTo>
                  <a:lnTo>
                    <a:pt x="1778" y="4"/>
                  </a:lnTo>
                  <a:lnTo>
                    <a:pt x="1757" y="14"/>
                  </a:lnTo>
                  <a:lnTo>
                    <a:pt x="1734" y="31"/>
                  </a:lnTo>
                  <a:lnTo>
                    <a:pt x="1712" y="53"/>
                  </a:lnTo>
                  <a:lnTo>
                    <a:pt x="1690" y="82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2" name="Freeform 161"/>
            <p:cNvSpPr>
              <a:spLocks/>
            </p:cNvSpPr>
            <p:nvPr/>
          </p:nvSpPr>
          <p:spPr bwMode="auto">
            <a:xfrm>
              <a:off x="2843213" y="661988"/>
              <a:ext cx="139700" cy="373063"/>
            </a:xfrm>
            <a:custGeom>
              <a:avLst/>
              <a:gdLst>
                <a:gd name="T0" fmla="*/ 2147483647 w 1316"/>
                <a:gd name="T1" fmla="*/ 2147483647 h 3528"/>
                <a:gd name="T2" fmla="*/ 2147483647 w 1316"/>
                <a:gd name="T3" fmla="*/ 2147483647 h 3528"/>
                <a:gd name="T4" fmla="*/ 2147483647 w 1316"/>
                <a:gd name="T5" fmla="*/ 2147483647 h 3528"/>
                <a:gd name="T6" fmla="*/ 2147483647 w 1316"/>
                <a:gd name="T7" fmla="*/ 2147483647 h 3528"/>
                <a:gd name="T8" fmla="*/ 2147483647 w 1316"/>
                <a:gd name="T9" fmla="*/ 2147483647 h 3528"/>
                <a:gd name="T10" fmla="*/ 0 w 1316"/>
                <a:gd name="T11" fmla="*/ 2147483647 h 3528"/>
                <a:gd name="T12" fmla="*/ 2147483647 w 1316"/>
                <a:gd name="T13" fmla="*/ 2147483647 h 3528"/>
                <a:gd name="T14" fmla="*/ 2147483647 w 1316"/>
                <a:gd name="T15" fmla="*/ 2147483647 h 3528"/>
                <a:gd name="T16" fmla="*/ 2147483647 w 1316"/>
                <a:gd name="T17" fmla="*/ 2147483647 h 3528"/>
                <a:gd name="T18" fmla="*/ 2147483647 w 1316"/>
                <a:gd name="T19" fmla="*/ 2147483647 h 3528"/>
                <a:gd name="T20" fmla="*/ 2147483647 w 1316"/>
                <a:gd name="T21" fmla="*/ 2147483647 h 3528"/>
                <a:gd name="T22" fmla="*/ 2147483647 w 1316"/>
                <a:gd name="T23" fmla="*/ 2147483647 h 3528"/>
                <a:gd name="T24" fmla="*/ 2147483647 w 1316"/>
                <a:gd name="T25" fmla="*/ 2147483647 h 3528"/>
                <a:gd name="T26" fmla="*/ 2147483647 w 1316"/>
                <a:gd name="T27" fmla="*/ 2147483647 h 3528"/>
                <a:gd name="T28" fmla="*/ 2147483647 w 1316"/>
                <a:gd name="T29" fmla="*/ 2147483647 h 3528"/>
                <a:gd name="T30" fmla="*/ 2147483647 w 1316"/>
                <a:gd name="T31" fmla="*/ 2147483647 h 3528"/>
                <a:gd name="T32" fmla="*/ 2147483647 w 1316"/>
                <a:gd name="T33" fmla="*/ 2147483647 h 3528"/>
                <a:gd name="T34" fmla="*/ 2147483647 w 1316"/>
                <a:gd name="T35" fmla="*/ 2147483647 h 3528"/>
                <a:gd name="T36" fmla="*/ 2147483647 w 1316"/>
                <a:gd name="T37" fmla="*/ 2147483647 h 3528"/>
                <a:gd name="T38" fmla="*/ 2147483647 w 1316"/>
                <a:gd name="T39" fmla="*/ 2147483647 h 3528"/>
                <a:gd name="T40" fmla="*/ 2147483647 w 1316"/>
                <a:gd name="T41" fmla="*/ 2147483647 h 3528"/>
                <a:gd name="T42" fmla="*/ 2147483647 w 1316"/>
                <a:gd name="T43" fmla="*/ 2147483647 h 3528"/>
                <a:gd name="T44" fmla="*/ 2147483647 w 1316"/>
                <a:gd name="T45" fmla="*/ 2147483647 h 3528"/>
                <a:gd name="T46" fmla="*/ 2147483647 w 1316"/>
                <a:gd name="T47" fmla="*/ 2147483647 h 3528"/>
                <a:gd name="T48" fmla="*/ 2147483647 w 1316"/>
                <a:gd name="T49" fmla="*/ 2147483647 h 3528"/>
                <a:gd name="T50" fmla="*/ 2147483647 w 1316"/>
                <a:gd name="T51" fmla="*/ 2147483647 h 3528"/>
                <a:gd name="T52" fmla="*/ 2147483647 w 1316"/>
                <a:gd name="T53" fmla="*/ 2147483647 h 3528"/>
                <a:gd name="T54" fmla="*/ 2147483647 w 1316"/>
                <a:gd name="T55" fmla="*/ 2147483647 h 3528"/>
                <a:gd name="T56" fmla="*/ 2147483647 w 1316"/>
                <a:gd name="T57" fmla="*/ 2147483647 h 3528"/>
                <a:gd name="T58" fmla="*/ 2147483647 w 1316"/>
                <a:gd name="T59" fmla="*/ 2147483647 h 3528"/>
                <a:gd name="T60" fmla="*/ 2147483647 w 1316"/>
                <a:gd name="T61" fmla="*/ 2147483647 h 3528"/>
                <a:gd name="T62" fmla="*/ 2147483647 w 1316"/>
                <a:gd name="T63" fmla="*/ 2147483647 h 3528"/>
                <a:gd name="T64" fmla="*/ 2147483647 w 1316"/>
                <a:gd name="T65" fmla="*/ 2147483647 h 3528"/>
                <a:gd name="T66" fmla="*/ 2147483647 w 1316"/>
                <a:gd name="T67" fmla="*/ 2147483647 h 3528"/>
                <a:gd name="T68" fmla="*/ 2147483647 w 1316"/>
                <a:gd name="T69" fmla="*/ 2147483647 h 3528"/>
                <a:gd name="T70" fmla="*/ 2147483647 w 1316"/>
                <a:gd name="T71" fmla="*/ 2147483647 h 3528"/>
                <a:gd name="T72" fmla="*/ 2147483647 w 1316"/>
                <a:gd name="T73" fmla="*/ 2147483647 h 3528"/>
                <a:gd name="T74" fmla="*/ 2147483647 w 1316"/>
                <a:gd name="T75" fmla="*/ 2147483647 h 3528"/>
                <a:gd name="T76" fmla="*/ 2147483647 w 1316"/>
                <a:gd name="T77" fmla="*/ 2147483647 h 3528"/>
                <a:gd name="T78" fmla="*/ 2147483647 w 1316"/>
                <a:gd name="T79" fmla="*/ 2147483647 h 3528"/>
                <a:gd name="T80" fmla="*/ 2147483647 w 1316"/>
                <a:gd name="T81" fmla="*/ 2147483647 h 3528"/>
                <a:gd name="T82" fmla="*/ 2147483647 w 1316"/>
                <a:gd name="T83" fmla="*/ 0 h 3528"/>
                <a:gd name="T84" fmla="*/ 2147483647 w 1316"/>
                <a:gd name="T85" fmla="*/ 2147483647 h 3528"/>
                <a:gd name="T86" fmla="*/ 2147483647 w 1316"/>
                <a:gd name="T87" fmla="*/ 2147483647 h 3528"/>
                <a:gd name="T88" fmla="*/ 2147483647 w 1316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6"/>
                <a:gd name="T136" fmla="*/ 0 h 3528"/>
                <a:gd name="T137" fmla="*/ 1316 w 1316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6" h="3528">
                  <a:moveTo>
                    <a:pt x="85" y="40"/>
                  </a:moveTo>
                  <a:lnTo>
                    <a:pt x="84" y="54"/>
                  </a:lnTo>
                  <a:lnTo>
                    <a:pt x="81" y="93"/>
                  </a:lnTo>
                  <a:lnTo>
                    <a:pt x="78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3" y="457"/>
                  </a:lnTo>
                  <a:lnTo>
                    <a:pt x="57" y="589"/>
                  </a:lnTo>
                  <a:lnTo>
                    <a:pt x="50" y="731"/>
                  </a:lnTo>
                  <a:lnTo>
                    <a:pt x="44" y="882"/>
                  </a:lnTo>
                  <a:lnTo>
                    <a:pt x="37" y="1039"/>
                  </a:lnTo>
                  <a:lnTo>
                    <a:pt x="30" y="1200"/>
                  </a:lnTo>
                  <a:lnTo>
                    <a:pt x="22" y="1363"/>
                  </a:lnTo>
                  <a:lnTo>
                    <a:pt x="16" y="1525"/>
                  </a:lnTo>
                  <a:lnTo>
                    <a:pt x="10" y="1684"/>
                  </a:lnTo>
                  <a:lnTo>
                    <a:pt x="5" y="1836"/>
                  </a:lnTo>
                  <a:lnTo>
                    <a:pt x="0" y="1981"/>
                  </a:lnTo>
                  <a:lnTo>
                    <a:pt x="0" y="2051"/>
                  </a:lnTo>
                  <a:lnTo>
                    <a:pt x="1" y="2120"/>
                  </a:lnTo>
                  <a:lnTo>
                    <a:pt x="5" y="2190"/>
                  </a:lnTo>
                  <a:lnTo>
                    <a:pt x="11" y="2258"/>
                  </a:lnTo>
                  <a:lnTo>
                    <a:pt x="18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5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6" y="2941"/>
                  </a:lnTo>
                  <a:lnTo>
                    <a:pt x="184" y="2993"/>
                  </a:lnTo>
                  <a:lnTo>
                    <a:pt x="204" y="3042"/>
                  </a:lnTo>
                  <a:lnTo>
                    <a:pt x="222" y="3090"/>
                  </a:lnTo>
                  <a:lnTo>
                    <a:pt x="239" y="3135"/>
                  </a:lnTo>
                  <a:lnTo>
                    <a:pt x="258" y="3178"/>
                  </a:lnTo>
                  <a:lnTo>
                    <a:pt x="291" y="3255"/>
                  </a:lnTo>
                  <a:lnTo>
                    <a:pt x="322" y="3320"/>
                  </a:lnTo>
                  <a:lnTo>
                    <a:pt x="347" y="3373"/>
                  </a:lnTo>
                  <a:lnTo>
                    <a:pt x="368" y="3412"/>
                  </a:lnTo>
                  <a:lnTo>
                    <a:pt x="381" y="3435"/>
                  </a:lnTo>
                  <a:lnTo>
                    <a:pt x="385" y="3443"/>
                  </a:lnTo>
                  <a:lnTo>
                    <a:pt x="393" y="3446"/>
                  </a:lnTo>
                  <a:lnTo>
                    <a:pt x="415" y="3455"/>
                  </a:lnTo>
                  <a:lnTo>
                    <a:pt x="450" y="3467"/>
                  </a:lnTo>
                  <a:lnTo>
                    <a:pt x="496" y="3481"/>
                  </a:lnTo>
                  <a:lnTo>
                    <a:pt x="521" y="3488"/>
                  </a:lnTo>
                  <a:lnTo>
                    <a:pt x="550" y="3495"/>
                  </a:lnTo>
                  <a:lnTo>
                    <a:pt x="579" y="3502"/>
                  </a:lnTo>
                  <a:lnTo>
                    <a:pt x="610" y="3509"/>
                  </a:lnTo>
                  <a:lnTo>
                    <a:pt x="642" y="3515"/>
                  </a:lnTo>
                  <a:lnTo>
                    <a:pt x="675" y="3520"/>
                  </a:lnTo>
                  <a:lnTo>
                    <a:pt x="709" y="3524"/>
                  </a:lnTo>
                  <a:lnTo>
                    <a:pt x="743" y="3527"/>
                  </a:lnTo>
                  <a:lnTo>
                    <a:pt x="778" y="3528"/>
                  </a:lnTo>
                  <a:lnTo>
                    <a:pt x="811" y="3528"/>
                  </a:lnTo>
                  <a:lnTo>
                    <a:pt x="845" y="3526"/>
                  </a:lnTo>
                  <a:lnTo>
                    <a:pt x="879" y="3522"/>
                  </a:lnTo>
                  <a:lnTo>
                    <a:pt x="911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8" y="3466"/>
                  </a:lnTo>
                  <a:lnTo>
                    <a:pt x="1053" y="3446"/>
                  </a:lnTo>
                  <a:lnTo>
                    <a:pt x="1075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7" y="3294"/>
                  </a:lnTo>
                  <a:lnTo>
                    <a:pt x="1145" y="3251"/>
                  </a:lnTo>
                  <a:lnTo>
                    <a:pt x="1142" y="3243"/>
                  </a:lnTo>
                  <a:lnTo>
                    <a:pt x="1136" y="3220"/>
                  </a:lnTo>
                  <a:lnTo>
                    <a:pt x="1125" y="3181"/>
                  </a:lnTo>
                  <a:lnTo>
                    <a:pt x="1112" y="3131"/>
                  </a:lnTo>
                  <a:lnTo>
                    <a:pt x="1095" y="3069"/>
                  </a:lnTo>
                  <a:lnTo>
                    <a:pt x="1076" y="2997"/>
                  </a:lnTo>
                  <a:lnTo>
                    <a:pt x="1057" y="2916"/>
                  </a:lnTo>
                  <a:lnTo>
                    <a:pt x="1035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4" y="2534"/>
                  </a:lnTo>
                  <a:lnTo>
                    <a:pt x="956" y="2430"/>
                  </a:lnTo>
                  <a:lnTo>
                    <a:pt x="948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7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2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30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8" y="1420"/>
                  </a:lnTo>
                  <a:lnTo>
                    <a:pt x="995" y="1339"/>
                  </a:lnTo>
                  <a:lnTo>
                    <a:pt x="1011" y="1256"/>
                  </a:lnTo>
                  <a:lnTo>
                    <a:pt x="1029" y="1173"/>
                  </a:lnTo>
                  <a:lnTo>
                    <a:pt x="1048" y="1089"/>
                  </a:lnTo>
                  <a:lnTo>
                    <a:pt x="1066" y="1006"/>
                  </a:lnTo>
                  <a:lnTo>
                    <a:pt x="1085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2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8" y="179"/>
                  </a:lnTo>
                  <a:lnTo>
                    <a:pt x="1298" y="105"/>
                  </a:lnTo>
                  <a:lnTo>
                    <a:pt x="1312" y="57"/>
                  </a:lnTo>
                  <a:lnTo>
                    <a:pt x="1316" y="40"/>
                  </a:lnTo>
                  <a:lnTo>
                    <a:pt x="1306" y="39"/>
                  </a:lnTo>
                  <a:lnTo>
                    <a:pt x="1276" y="37"/>
                  </a:lnTo>
                  <a:lnTo>
                    <a:pt x="1229" y="33"/>
                  </a:lnTo>
                  <a:lnTo>
                    <a:pt x="1166" y="28"/>
                  </a:lnTo>
                  <a:lnTo>
                    <a:pt x="1090" y="23"/>
                  </a:lnTo>
                  <a:lnTo>
                    <a:pt x="1005" y="17"/>
                  </a:lnTo>
                  <a:lnTo>
                    <a:pt x="911" y="11"/>
                  </a:lnTo>
                  <a:lnTo>
                    <a:pt x="811" y="6"/>
                  </a:lnTo>
                  <a:lnTo>
                    <a:pt x="709" y="3"/>
                  </a:lnTo>
                  <a:lnTo>
                    <a:pt x="605" y="1"/>
                  </a:lnTo>
                  <a:lnTo>
                    <a:pt x="553" y="0"/>
                  </a:lnTo>
                  <a:lnTo>
                    <a:pt x="501" y="0"/>
                  </a:lnTo>
                  <a:lnTo>
                    <a:pt x="451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2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5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Freeform 162"/>
            <p:cNvSpPr>
              <a:spLocks/>
            </p:cNvSpPr>
            <p:nvPr/>
          </p:nvSpPr>
          <p:spPr bwMode="auto">
            <a:xfrm>
              <a:off x="2851151" y="655638"/>
              <a:ext cx="133350" cy="242888"/>
            </a:xfrm>
            <a:custGeom>
              <a:avLst/>
              <a:gdLst>
                <a:gd name="T0" fmla="*/ 2147483647 w 1268"/>
                <a:gd name="T1" fmla="*/ 0 h 2298"/>
                <a:gd name="T2" fmla="*/ 2147483647 w 1268"/>
                <a:gd name="T3" fmla="*/ 2147483647 h 2298"/>
                <a:gd name="T4" fmla="*/ 2147483647 w 1268"/>
                <a:gd name="T5" fmla="*/ 2147483647 h 2298"/>
                <a:gd name="T6" fmla="*/ 2147483647 w 1268"/>
                <a:gd name="T7" fmla="*/ 2147483647 h 2298"/>
                <a:gd name="T8" fmla="*/ 2147483647 w 1268"/>
                <a:gd name="T9" fmla="*/ 2147483647 h 2298"/>
                <a:gd name="T10" fmla="*/ 2147483647 w 1268"/>
                <a:gd name="T11" fmla="*/ 2147483647 h 2298"/>
                <a:gd name="T12" fmla="*/ 2147483647 w 1268"/>
                <a:gd name="T13" fmla="*/ 2147483647 h 2298"/>
                <a:gd name="T14" fmla="*/ 2147483647 w 1268"/>
                <a:gd name="T15" fmla="*/ 2147483647 h 2298"/>
                <a:gd name="T16" fmla="*/ 2147483647 w 1268"/>
                <a:gd name="T17" fmla="*/ 2147483647 h 2298"/>
                <a:gd name="T18" fmla="*/ 2147483647 w 1268"/>
                <a:gd name="T19" fmla="*/ 2147483647 h 2298"/>
                <a:gd name="T20" fmla="*/ 2147483647 w 1268"/>
                <a:gd name="T21" fmla="*/ 2147483647 h 2298"/>
                <a:gd name="T22" fmla="*/ 2147483647 w 1268"/>
                <a:gd name="T23" fmla="*/ 2147483647 h 2298"/>
                <a:gd name="T24" fmla="*/ 2147483647 w 1268"/>
                <a:gd name="T25" fmla="*/ 2147483647 h 2298"/>
                <a:gd name="T26" fmla="*/ 2147483647 w 1268"/>
                <a:gd name="T27" fmla="*/ 2147483647 h 2298"/>
                <a:gd name="T28" fmla="*/ 2147483647 w 1268"/>
                <a:gd name="T29" fmla="*/ 2147483647 h 2298"/>
                <a:gd name="T30" fmla="*/ 2147483647 w 1268"/>
                <a:gd name="T31" fmla="*/ 2147483647 h 2298"/>
                <a:gd name="T32" fmla="*/ 2147483647 w 1268"/>
                <a:gd name="T33" fmla="*/ 2147483647 h 2298"/>
                <a:gd name="T34" fmla="*/ 2147483647 w 1268"/>
                <a:gd name="T35" fmla="*/ 2147483647 h 2298"/>
                <a:gd name="T36" fmla="*/ 2147483647 w 1268"/>
                <a:gd name="T37" fmla="*/ 2147483647 h 2298"/>
                <a:gd name="T38" fmla="*/ 2147483647 w 1268"/>
                <a:gd name="T39" fmla="*/ 2147483647 h 2298"/>
                <a:gd name="T40" fmla="*/ 2147483647 w 1268"/>
                <a:gd name="T41" fmla="*/ 2147483647 h 2298"/>
                <a:gd name="T42" fmla="*/ 2147483647 w 1268"/>
                <a:gd name="T43" fmla="*/ 2147483647 h 2298"/>
                <a:gd name="T44" fmla="*/ 2147483647 w 1268"/>
                <a:gd name="T45" fmla="*/ 2147483647 h 2298"/>
                <a:gd name="T46" fmla="*/ 2147483647 w 1268"/>
                <a:gd name="T47" fmla="*/ 2147483647 h 2298"/>
                <a:gd name="T48" fmla="*/ 2147483647 w 1268"/>
                <a:gd name="T49" fmla="*/ 2147483647 h 2298"/>
                <a:gd name="T50" fmla="*/ 2147483647 w 1268"/>
                <a:gd name="T51" fmla="*/ 2147483647 h 2298"/>
                <a:gd name="T52" fmla="*/ 2147483647 w 1268"/>
                <a:gd name="T53" fmla="*/ 2147483647 h 2298"/>
                <a:gd name="T54" fmla="*/ 2147483647 w 1268"/>
                <a:gd name="T55" fmla="*/ 2147483647 h 2298"/>
                <a:gd name="T56" fmla="*/ 2147483647 w 1268"/>
                <a:gd name="T57" fmla="*/ 2147483647 h 2298"/>
                <a:gd name="T58" fmla="*/ 2147483647 w 1268"/>
                <a:gd name="T59" fmla="*/ 2147483647 h 2298"/>
                <a:gd name="T60" fmla="*/ 2147483647 w 1268"/>
                <a:gd name="T61" fmla="*/ 2147483647 h 2298"/>
                <a:gd name="T62" fmla="*/ 2147483647 w 1268"/>
                <a:gd name="T63" fmla="*/ 2147483647 h 2298"/>
                <a:gd name="T64" fmla="*/ 2147483647 w 1268"/>
                <a:gd name="T65" fmla="*/ 2147483647 h 2298"/>
                <a:gd name="T66" fmla="*/ 2147483647 w 1268"/>
                <a:gd name="T67" fmla="*/ 2147483647 h 2298"/>
                <a:gd name="T68" fmla="*/ 2147483647 w 1268"/>
                <a:gd name="T69" fmla="*/ 2147483647 h 2298"/>
                <a:gd name="T70" fmla="*/ 2147483647 w 1268"/>
                <a:gd name="T71" fmla="*/ 2147483647 h 2298"/>
                <a:gd name="T72" fmla="*/ 2147483647 w 1268"/>
                <a:gd name="T73" fmla="*/ 2147483647 h 2298"/>
                <a:gd name="T74" fmla="*/ 2147483647 w 1268"/>
                <a:gd name="T75" fmla="*/ 2147483647 h 2298"/>
                <a:gd name="T76" fmla="*/ 2147483647 w 1268"/>
                <a:gd name="T77" fmla="*/ 2147483647 h 2298"/>
                <a:gd name="T78" fmla="*/ 2147483647 w 1268"/>
                <a:gd name="T79" fmla="*/ 2147483647 h 2298"/>
                <a:gd name="T80" fmla="*/ 2147483647 w 1268"/>
                <a:gd name="T81" fmla="*/ 2147483647 h 2298"/>
                <a:gd name="T82" fmla="*/ 2147483647 w 1268"/>
                <a:gd name="T83" fmla="*/ 2147483647 h 2298"/>
                <a:gd name="T84" fmla="*/ 2147483647 w 1268"/>
                <a:gd name="T85" fmla="*/ 2147483647 h 2298"/>
                <a:gd name="T86" fmla="*/ 2147483647 w 1268"/>
                <a:gd name="T87" fmla="*/ 2147483647 h 2298"/>
                <a:gd name="T88" fmla="*/ 2147483647 w 1268"/>
                <a:gd name="T89" fmla="*/ 2147483647 h 2298"/>
                <a:gd name="T90" fmla="*/ 2147483647 w 1268"/>
                <a:gd name="T91" fmla="*/ 2147483647 h 2298"/>
                <a:gd name="T92" fmla="*/ 2147483647 w 1268"/>
                <a:gd name="T93" fmla="*/ 2147483647 h 2298"/>
                <a:gd name="T94" fmla="*/ 2147483647 w 1268"/>
                <a:gd name="T95" fmla="*/ 2147483647 h 2298"/>
                <a:gd name="T96" fmla="*/ 2147483647 w 1268"/>
                <a:gd name="T97" fmla="*/ 2147483647 h 2298"/>
                <a:gd name="T98" fmla="*/ 2147483647 w 1268"/>
                <a:gd name="T99" fmla="*/ 2147483647 h 2298"/>
                <a:gd name="T100" fmla="*/ 2147483647 w 1268"/>
                <a:gd name="T101" fmla="*/ 2147483647 h 2298"/>
                <a:gd name="T102" fmla="*/ 2147483647 w 1268"/>
                <a:gd name="T103" fmla="*/ 2147483647 h 2298"/>
                <a:gd name="T104" fmla="*/ 2147483647 w 1268"/>
                <a:gd name="T105" fmla="*/ 2147483647 h 2298"/>
                <a:gd name="T106" fmla="*/ 2147483647 w 1268"/>
                <a:gd name="T107" fmla="*/ 2147483647 h 2298"/>
                <a:gd name="T108" fmla="*/ 2147483647 w 1268"/>
                <a:gd name="T109" fmla="*/ 2147483647 h 2298"/>
                <a:gd name="T110" fmla="*/ 2147483647 w 1268"/>
                <a:gd name="T111" fmla="*/ 2147483647 h 2298"/>
                <a:gd name="T112" fmla="*/ 2147483647 w 1268"/>
                <a:gd name="T113" fmla="*/ 2147483647 h 2298"/>
                <a:gd name="T114" fmla="*/ 2147483647 w 1268"/>
                <a:gd name="T115" fmla="*/ 2147483647 h 2298"/>
                <a:gd name="T116" fmla="*/ 2147483647 w 1268"/>
                <a:gd name="T117" fmla="*/ 2147483647 h 2298"/>
                <a:gd name="T118" fmla="*/ 2147483647 w 1268"/>
                <a:gd name="T119" fmla="*/ 2147483647 h 2298"/>
                <a:gd name="T120" fmla="*/ 2147483647 w 1268"/>
                <a:gd name="T121" fmla="*/ 2147483647 h 22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68"/>
                <a:gd name="T184" fmla="*/ 0 h 2298"/>
                <a:gd name="T185" fmla="*/ 1268 w 1268"/>
                <a:gd name="T186" fmla="*/ 2298 h 22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68" h="2298">
                  <a:moveTo>
                    <a:pt x="1268" y="0"/>
                  </a:moveTo>
                  <a:lnTo>
                    <a:pt x="1257" y="0"/>
                  </a:lnTo>
                  <a:lnTo>
                    <a:pt x="1226" y="0"/>
                  </a:lnTo>
                  <a:lnTo>
                    <a:pt x="1178" y="1"/>
                  </a:lnTo>
                  <a:lnTo>
                    <a:pt x="1115" y="2"/>
                  </a:lnTo>
                  <a:lnTo>
                    <a:pt x="1038" y="3"/>
                  </a:lnTo>
                  <a:lnTo>
                    <a:pt x="951" y="5"/>
                  </a:lnTo>
                  <a:lnTo>
                    <a:pt x="856" y="8"/>
                  </a:lnTo>
                  <a:lnTo>
                    <a:pt x="756" y="13"/>
                  </a:lnTo>
                  <a:lnTo>
                    <a:pt x="651" y="18"/>
                  </a:lnTo>
                  <a:lnTo>
                    <a:pt x="545" y="23"/>
                  </a:lnTo>
                  <a:lnTo>
                    <a:pt x="441" y="31"/>
                  </a:lnTo>
                  <a:lnTo>
                    <a:pt x="340" y="39"/>
                  </a:lnTo>
                  <a:lnTo>
                    <a:pt x="291" y="44"/>
                  </a:lnTo>
                  <a:lnTo>
                    <a:pt x="246" y="49"/>
                  </a:lnTo>
                  <a:lnTo>
                    <a:pt x="201" y="55"/>
                  </a:lnTo>
                  <a:lnTo>
                    <a:pt x="159" y="61"/>
                  </a:lnTo>
                  <a:lnTo>
                    <a:pt x="119" y="69"/>
                  </a:lnTo>
                  <a:lnTo>
                    <a:pt x="83" y="76"/>
                  </a:lnTo>
                  <a:lnTo>
                    <a:pt x="50" y="83"/>
                  </a:lnTo>
                  <a:lnTo>
                    <a:pt x="21" y="91"/>
                  </a:lnTo>
                  <a:lnTo>
                    <a:pt x="20" y="99"/>
                  </a:lnTo>
                  <a:lnTo>
                    <a:pt x="19" y="120"/>
                  </a:lnTo>
                  <a:lnTo>
                    <a:pt x="16" y="155"/>
                  </a:lnTo>
                  <a:lnTo>
                    <a:pt x="14" y="202"/>
                  </a:lnTo>
                  <a:lnTo>
                    <a:pt x="11" y="260"/>
                  </a:lnTo>
                  <a:lnTo>
                    <a:pt x="8" y="328"/>
                  </a:lnTo>
                  <a:lnTo>
                    <a:pt x="4" y="405"/>
                  </a:lnTo>
                  <a:lnTo>
                    <a:pt x="0" y="491"/>
                  </a:lnTo>
                  <a:lnTo>
                    <a:pt x="19" y="486"/>
                  </a:lnTo>
                  <a:lnTo>
                    <a:pt x="38" y="482"/>
                  </a:lnTo>
                  <a:lnTo>
                    <a:pt x="57" y="479"/>
                  </a:lnTo>
                  <a:lnTo>
                    <a:pt x="77" y="479"/>
                  </a:lnTo>
                  <a:lnTo>
                    <a:pt x="96" y="480"/>
                  </a:lnTo>
                  <a:lnTo>
                    <a:pt x="116" y="482"/>
                  </a:lnTo>
                  <a:lnTo>
                    <a:pt x="138" y="486"/>
                  </a:lnTo>
                  <a:lnTo>
                    <a:pt x="158" y="490"/>
                  </a:lnTo>
                  <a:lnTo>
                    <a:pt x="202" y="502"/>
                  </a:lnTo>
                  <a:lnTo>
                    <a:pt x="247" y="517"/>
                  </a:lnTo>
                  <a:lnTo>
                    <a:pt x="294" y="534"/>
                  </a:lnTo>
                  <a:lnTo>
                    <a:pt x="344" y="550"/>
                  </a:lnTo>
                  <a:lnTo>
                    <a:pt x="370" y="558"/>
                  </a:lnTo>
                  <a:lnTo>
                    <a:pt x="396" y="566"/>
                  </a:lnTo>
                  <a:lnTo>
                    <a:pt x="423" y="573"/>
                  </a:lnTo>
                  <a:lnTo>
                    <a:pt x="450" y="580"/>
                  </a:lnTo>
                  <a:lnTo>
                    <a:pt x="479" y="587"/>
                  </a:lnTo>
                  <a:lnTo>
                    <a:pt x="508" y="591"/>
                  </a:lnTo>
                  <a:lnTo>
                    <a:pt x="538" y="595"/>
                  </a:lnTo>
                  <a:lnTo>
                    <a:pt x="568" y="598"/>
                  </a:lnTo>
                  <a:lnTo>
                    <a:pt x="599" y="599"/>
                  </a:lnTo>
                  <a:lnTo>
                    <a:pt x="631" y="599"/>
                  </a:lnTo>
                  <a:lnTo>
                    <a:pt x="664" y="597"/>
                  </a:lnTo>
                  <a:lnTo>
                    <a:pt x="698" y="594"/>
                  </a:lnTo>
                  <a:lnTo>
                    <a:pt x="732" y="589"/>
                  </a:lnTo>
                  <a:lnTo>
                    <a:pt x="767" y="580"/>
                  </a:lnTo>
                  <a:lnTo>
                    <a:pt x="803" y="571"/>
                  </a:lnTo>
                  <a:lnTo>
                    <a:pt x="840" y="559"/>
                  </a:lnTo>
                  <a:lnTo>
                    <a:pt x="814" y="615"/>
                  </a:lnTo>
                  <a:lnTo>
                    <a:pt x="791" y="675"/>
                  </a:lnTo>
                  <a:lnTo>
                    <a:pt x="771" y="738"/>
                  </a:lnTo>
                  <a:lnTo>
                    <a:pt x="753" y="804"/>
                  </a:lnTo>
                  <a:lnTo>
                    <a:pt x="737" y="874"/>
                  </a:lnTo>
                  <a:lnTo>
                    <a:pt x="724" y="945"/>
                  </a:lnTo>
                  <a:lnTo>
                    <a:pt x="713" y="1018"/>
                  </a:lnTo>
                  <a:lnTo>
                    <a:pt x="705" y="1092"/>
                  </a:lnTo>
                  <a:lnTo>
                    <a:pt x="698" y="1168"/>
                  </a:lnTo>
                  <a:lnTo>
                    <a:pt x="691" y="1244"/>
                  </a:lnTo>
                  <a:lnTo>
                    <a:pt x="687" y="1320"/>
                  </a:lnTo>
                  <a:lnTo>
                    <a:pt x="685" y="1397"/>
                  </a:lnTo>
                  <a:lnTo>
                    <a:pt x="684" y="1472"/>
                  </a:lnTo>
                  <a:lnTo>
                    <a:pt x="683" y="1546"/>
                  </a:lnTo>
                  <a:lnTo>
                    <a:pt x="684" y="1621"/>
                  </a:lnTo>
                  <a:lnTo>
                    <a:pt x="685" y="1692"/>
                  </a:lnTo>
                  <a:lnTo>
                    <a:pt x="689" y="1828"/>
                  </a:lnTo>
                  <a:lnTo>
                    <a:pt x="696" y="1955"/>
                  </a:lnTo>
                  <a:lnTo>
                    <a:pt x="701" y="2064"/>
                  </a:lnTo>
                  <a:lnTo>
                    <a:pt x="706" y="2157"/>
                  </a:lnTo>
                  <a:lnTo>
                    <a:pt x="707" y="2196"/>
                  </a:lnTo>
                  <a:lnTo>
                    <a:pt x="707" y="2229"/>
                  </a:lnTo>
                  <a:lnTo>
                    <a:pt x="707" y="2257"/>
                  </a:lnTo>
                  <a:lnTo>
                    <a:pt x="705" y="2277"/>
                  </a:lnTo>
                  <a:lnTo>
                    <a:pt x="703" y="2291"/>
                  </a:lnTo>
                  <a:lnTo>
                    <a:pt x="699" y="2298"/>
                  </a:lnTo>
                  <a:lnTo>
                    <a:pt x="693" y="2296"/>
                  </a:lnTo>
                  <a:lnTo>
                    <a:pt x="685" y="2287"/>
                  </a:lnTo>
                  <a:lnTo>
                    <a:pt x="685" y="2284"/>
                  </a:lnTo>
                  <a:lnTo>
                    <a:pt x="686" y="2280"/>
                  </a:lnTo>
                  <a:lnTo>
                    <a:pt x="688" y="2275"/>
                  </a:lnTo>
                  <a:lnTo>
                    <a:pt x="691" y="2270"/>
                  </a:lnTo>
                  <a:lnTo>
                    <a:pt x="699" y="2258"/>
                  </a:lnTo>
                  <a:lnTo>
                    <a:pt x="709" y="2244"/>
                  </a:lnTo>
                  <a:lnTo>
                    <a:pt x="735" y="2213"/>
                  </a:lnTo>
                  <a:lnTo>
                    <a:pt x="765" y="2180"/>
                  </a:lnTo>
                  <a:lnTo>
                    <a:pt x="795" y="2148"/>
                  </a:lnTo>
                  <a:lnTo>
                    <a:pt x="821" y="2117"/>
                  </a:lnTo>
                  <a:lnTo>
                    <a:pt x="831" y="2104"/>
                  </a:lnTo>
                  <a:lnTo>
                    <a:pt x="839" y="2092"/>
                  </a:lnTo>
                  <a:lnTo>
                    <a:pt x="842" y="2087"/>
                  </a:lnTo>
                  <a:lnTo>
                    <a:pt x="844" y="2083"/>
                  </a:lnTo>
                  <a:lnTo>
                    <a:pt x="845" y="2078"/>
                  </a:lnTo>
                  <a:lnTo>
                    <a:pt x="846" y="2075"/>
                  </a:lnTo>
                  <a:lnTo>
                    <a:pt x="845" y="2024"/>
                  </a:lnTo>
                  <a:lnTo>
                    <a:pt x="847" y="1968"/>
                  </a:lnTo>
                  <a:lnTo>
                    <a:pt x="851" y="1906"/>
                  </a:lnTo>
                  <a:lnTo>
                    <a:pt x="857" y="1839"/>
                  </a:lnTo>
                  <a:lnTo>
                    <a:pt x="867" y="1769"/>
                  </a:lnTo>
                  <a:lnTo>
                    <a:pt x="877" y="1695"/>
                  </a:lnTo>
                  <a:lnTo>
                    <a:pt x="889" y="1617"/>
                  </a:lnTo>
                  <a:lnTo>
                    <a:pt x="902" y="1536"/>
                  </a:lnTo>
                  <a:lnTo>
                    <a:pt x="918" y="1454"/>
                  </a:lnTo>
                  <a:lnTo>
                    <a:pt x="934" y="1368"/>
                  </a:lnTo>
                  <a:lnTo>
                    <a:pt x="951" y="1283"/>
                  </a:lnTo>
                  <a:lnTo>
                    <a:pt x="969" y="1195"/>
                  </a:lnTo>
                  <a:lnTo>
                    <a:pt x="1008" y="1020"/>
                  </a:lnTo>
                  <a:lnTo>
                    <a:pt x="1049" y="847"/>
                  </a:lnTo>
                  <a:lnTo>
                    <a:pt x="1089" y="680"/>
                  </a:lnTo>
                  <a:lnTo>
                    <a:pt x="1128" y="523"/>
                  </a:lnTo>
                  <a:lnTo>
                    <a:pt x="1165" y="379"/>
                  </a:lnTo>
                  <a:lnTo>
                    <a:pt x="1199" y="254"/>
                  </a:lnTo>
                  <a:lnTo>
                    <a:pt x="1227" y="149"/>
                  </a:lnTo>
                  <a:lnTo>
                    <a:pt x="1248" y="69"/>
                  </a:lnTo>
                  <a:lnTo>
                    <a:pt x="1263" y="19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Freeform 163"/>
            <p:cNvSpPr>
              <a:spLocks/>
            </p:cNvSpPr>
            <p:nvPr/>
          </p:nvSpPr>
          <p:spPr bwMode="auto">
            <a:xfrm>
              <a:off x="2733676" y="661988"/>
              <a:ext cx="139700" cy="373063"/>
            </a:xfrm>
            <a:custGeom>
              <a:avLst/>
              <a:gdLst>
                <a:gd name="T0" fmla="*/ 2147483647 w 1317"/>
                <a:gd name="T1" fmla="*/ 2147483647 h 3528"/>
                <a:gd name="T2" fmla="*/ 2147483647 w 1317"/>
                <a:gd name="T3" fmla="*/ 2147483647 h 3528"/>
                <a:gd name="T4" fmla="*/ 2147483647 w 1317"/>
                <a:gd name="T5" fmla="*/ 2147483647 h 3528"/>
                <a:gd name="T6" fmla="*/ 2147483647 w 1317"/>
                <a:gd name="T7" fmla="*/ 2147483647 h 3528"/>
                <a:gd name="T8" fmla="*/ 2147483647 w 1317"/>
                <a:gd name="T9" fmla="*/ 2147483647 h 3528"/>
                <a:gd name="T10" fmla="*/ 0 w 1317"/>
                <a:gd name="T11" fmla="*/ 2147483647 h 3528"/>
                <a:gd name="T12" fmla="*/ 2147483647 w 1317"/>
                <a:gd name="T13" fmla="*/ 2147483647 h 3528"/>
                <a:gd name="T14" fmla="*/ 2147483647 w 1317"/>
                <a:gd name="T15" fmla="*/ 2147483647 h 3528"/>
                <a:gd name="T16" fmla="*/ 2147483647 w 1317"/>
                <a:gd name="T17" fmla="*/ 2147483647 h 3528"/>
                <a:gd name="T18" fmla="*/ 2147483647 w 1317"/>
                <a:gd name="T19" fmla="*/ 2147483647 h 3528"/>
                <a:gd name="T20" fmla="*/ 2147483647 w 1317"/>
                <a:gd name="T21" fmla="*/ 2147483647 h 3528"/>
                <a:gd name="T22" fmla="*/ 2147483647 w 1317"/>
                <a:gd name="T23" fmla="*/ 2147483647 h 3528"/>
                <a:gd name="T24" fmla="*/ 2147483647 w 1317"/>
                <a:gd name="T25" fmla="*/ 2147483647 h 3528"/>
                <a:gd name="T26" fmla="*/ 2147483647 w 1317"/>
                <a:gd name="T27" fmla="*/ 2147483647 h 3528"/>
                <a:gd name="T28" fmla="*/ 2147483647 w 1317"/>
                <a:gd name="T29" fmla="*/ 2147483647 h 3528"/>
                <a:gd name="T30" fmla="*/ 2147483647 w 1317"/>
                <a:gd name="T31" fmla="*/ 2147483647 h 3528"/>
                <a:gd name="T32" fmla="*/ 2147483647 w 1317"/>
                <a:gd name="T33" fmla="*/ 2147483647 h 3528"/>
                <a:gd name="T34" fmla="*/ 2147483647 w 1317"/>
                <a:gd name="T35" fmla="*/ 2147483647 h 3528"/>
                <a:gd name="T36" fmla="*/ 2147483647 w 1317"/>
                <a:gd name="T37" fmla="*/ 2147483647 h 3528"/>
                <a:gd name="T38" fmla="*/ 2147483647 w 1317"/>
                <a:gd name="T39" fmla="*/ 2147483647 h 3528"/>
                <a:gd name="T40" fmla="*/ 2147483647 w 1317"/>
                <a:gd name="T41" fmla="*/ 2147483647 h 3528"/>
                <a:gd name="T42" fmla="*/ 2147483647 w 1317"/>
                <a:gd name="T43" fmla="*/ 2147483647 h 3528"/>
                <a:gd name="T44" fmla="*/ 2147483647 w 1317"/>
                <a:gd name="T45" fmla="*/ 2147483647 h 3528"/>
                <a:gd name="T46" fmla="*/ 2147483647 w 1317"/>
                <a:gd name="T47" fmla="*/ 2147483647 h 3528"/>
                <a:gd name="T48" fmla="*/ 2147483647 w 1317"/>
                <a:gd name="T49" fmla="*/ 2147483647 h 3528"/>
                <a:gd name="T50" fmla="*/ 2147483647 w 1317"/>
                <a:gd name="T51" fmla="*/ 2147483647 h 3528"/>
                <a:gd name="T52" fmla="*/ 2147483647 w 1317"/>
                <a:gd name="T53" fmla="*/ 2147483647 h 3528"/>
                <a:gd name="T54" fmla="*/ 2147483647 w 1317"/>
                <a:gd name="T55" fmla="*/ 2147483647 h 3528"/>
                <a:gd name="T56" fmla="*/ 2147483647 w 1317"/>
                <a:gd name="T57" fmla="*/ 2147483647 h 3528"/>
                <a:gd name="T58" fmla="*/ 2147483647 w 1317"/>
                <a:gd name="T59" fmla="*/ 2147483647 h 3528"/>
                <a:gd name="T60" fmla="*/ 2147483647 w 1317"/>
                <a:gd name="T61" fmla="*/ 2147483647 h 3528"/>
                <a:gd name="T62" fmla="*/ 2147483647 w 1317"/>
                <a:gd name="T63" fmla="*/ 2147483647 h 3528"/>
                <a:gd name="T64" fmla="*/ 2147483647 w 1317"/>
                <a:gd name="T65" fmla="*/ 2147483647 h 3528"/>
                <a:gd name="T66" fmla="*/ 2147483647 w 1317"/>
                <a:gd name="T67" fmla="*/ 2147483647 h 3528"/>
                <a:gd name="T68" fmla="*/ 2147483647 w 1317"/>
                <a:gd name="T69" fmla="*/ 2147483647 h 3528"/>
                <a:gd name="T70" fmla="*/ 2147483647 w 1317"/>
                <a:gd name="T71" fmla="*/ 2147483647 h 3528"/>
                <a:gd name="T72" fmla="*/ 2147483647 w 1317"/>
                <a:gd name="T73" fmla="*/ 2147483647 h 3528"/>
                <a:gd name="T74" fmla="*/ 2147483647 w 1317"/>
                <a:gd name="T75" fmla="*/ 2147483647 h 3528"/>
                <a:gd name="T76" fmla="*/ 2147483647 w 1317"/>
                <a:gd name="T77" fmla="*/ 2147483647 h 3528"/>
                <a:gd name="T78" fmla="*/ 2147483647 w 1317"/>
                <a:gd name="T79" fmla="*/ 2147483647 h 3528"/>
                <a:gd name="T80" fmla="*/ 2147483647 w 1317"/>
                <a:gd name="T81" fmla="*/ 2147483647 h 3528"/>
                <a:gd name="T82" fmla="*/ 2147483647 w 1317"/>
                <a:gd name="T83" fmla="*/ 0 h 3528"/>
                <a:gd name="T84" fmla="*/ 2147483647 w 1317"/>
                <a:gd name="T85" fmla="*/ 2147483647 h 3528"/>
                <a:gd name="T86" fmla="*/ 2147483647 w 1317"/>
                <a:gd name="T87" fmla="*/ 2147483647 h 3528"/>
                <a:gd name="T88" fmla="*/ 2147483647 w 1317"/>
                <a:gd name="T89" fmla="*/ 2147483647 h 3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17"/>
                <a:gd name="T136" fmla="*/ 0 h 3528"/>
                <a:gd name="T137" fmla="*/ 1317 w 1317"/>
                <a:gd name="T138" fmla="*/ 3528 h 3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17" h="3528">
                  <a:moveTo>
                    <a:pt x="84" y="40"/>
                  </a:moveTo>
                  <a:lnTo>
                    <a:pt x="84" y="54"/>
                  </a:lnTo>
                  <a:lnTo>
                    <a:pt x="82" y="93"/>
                  </a:lnTo>
                  <a:lnTo>
                    <a:pt x="79" y="156"/>
                  </a:lnTo>
                  <a:lnTo>
                    <a:pt x="74" y="238"/>
                  </a:lnTo>
                  <a:lnTo>
                    <a:pt x="69" y="340"/>
                  </a:lnTo>
                  <a:lnTo>
                    <a:pt x="64" y="457"/>
                  </a:lnTo>
                  <a:lnTo>
                    <a:pt x="58" y="589"/>
                  </a:lnTo>
                  <a:lnTo>
                    <a:pt x="50" y="731"/>
                  </a:lnTo>
                  <a:lnTo>
                    <a:pt x="43" y="882"/>
                  </a:lnTo>
                  <a:lnTo>
                    <a:pt x="36" y="1039"/>
                  </a:lnTo>
                  <a:lnTo>
                    <a:pt x="30" y="1200"/>
                  </a:lnTo>
                  <a:lnTo>
                    <a:pt x="23" y="1363"/>
                  </a:lnTo>
                  <a:lnTo>
                    <a:pt x="17" y="1525"/>
                  </a:lnTo>
                  <a:lnTo>
                    <a:pt x="11" y="1684"/>
                  </a:lnTo>
                  <a:lnTo>
                    <a:pt x="6" y="1836"/>
                  </a:lnTo>
                  <a:lnTo>
                    <a:pt x="1" y="1981"/>
                  </a:lnTo>
                  <a:lnTo>
                    <a:pt x="0" y="2051"/>
                  </a:lnTo>
                  <a:lnTo>
                    <a:pt x="2" y="2120"/>
                  </a:lnTo>
                  <a:lnTo>
                    <a:pt x="6" y="2190"/>
                  </a:lnTo>
                  <a:lnTo>
                    <a:pt x="11" y="2258"/>
                  </a:lnTo>
                  <a:lnTo>
                    <a:pt x="19" y="2326"/>
                  </a:lnTo>
                  <a:lnTo>
                    <a:pt x="28" y="2393"/>
                  </a:lnTo>
                  <a:lnTo>
                    <a:pt x="39" y="2459"/>
                  </a:lnTo>
                  <a:lnTo>
                    <a:pt x="52" y="2524"/>
                  </a:lnTo>
                  <a:lnTo>
                    <a:pt x="66" y="2588"/>
                  </a:lnTo>
                  <a:lnTo>
                    <a:pt x="80" y="2651"/>
                  </a:lnTo>
                  <a:lnTo>
                    <a:pt x="96" y="2713"/>
                  </a:lnTo>
                  <a:lnTo>
                    <a:pt x="113" y="2772"/>
                  </a:lnTo>
                  <a:lnTo>
                    <a:pt x="130" y="2830"/>
                  </a:lnTo>
                  <a:lnTo>
                    <a:pt x="148" y="2886"/>
                  </a:lnTo>
                  <a:lnTo>
                    <a:pt x="167" y="2941"/>
                  </a:lnTo>
                  <a:lnTo>
                    <a:pt x="185" y="2993"/>
                  </a:lnTo>
                  <a:lnTo>
                    <a:pt x="203" y="3042"/>
                  </a:lnTo>
                  <a:lnTo>
                    <a:pt x="222" y="3090"/>
                  </a:lnTo>
                  <a:lnTo>
                    <a:pt x="240" y="3135"/>
                  </a:lnTo>
                  <a:lnTo>
                    <a:pt x="258" y="3178"/>
                  </a:lnTo>
                  <a:lnTo>
                    <a:pt x="292" y="3255"/>
                  </a:lnTo>
                  <a:lnTo>
                    <a:pt x="322" y="3320"/>
                  </a:lnTo>
                  <a:lnTo>
                    <a:pt x="348" y="3373"/>
                  </a:lnTo>
                  <a:lnTo>
                    <a:pt x="368" y="3412"/>
                  </a:lnTo>
                  <a:lnTo>
                    <a:pt x="380" y="3435"/>
                  </a:lnTo>
                  <a:lnTo>
                    <a:pt x="385" y="3443"/>
                  </a:lnTo>
                  <a:lnTo>
                    <a:pt x="394" y="3446"/>
                  </a:lnTo>
                  <a:lnTo>
                    <a:pt x="416" y="3455"/>
                  </a:lnTo>
                  <a:lnTo>
                    <a:pt x="451" y="3467"/>
                  </a:lnTo>
                  <a:lnTo>
                    <a:pt x="495" y="3481"/>
                  </a:lnTo>
                  <a:lnTo>
                    <a:pt x="522" y="3488"/>
                  </a:lnTo>
                  <a:lnTo>
                    <a:pt x="549" y="3495"/>
                  </a:lnTo>
                  <a:lnTo>
                    <a:pt x="580" y="3502"/>
                  </a:lnTo>
                  <a:lnTo>
                    <a:pt x="610" y="3509"/>
                  </a:lnTo>
                  <a:lnTo>
                    <a:pt x="643" y="3515"/>
                  </a:lnTo>
                  <a:lnTo>
                    <a:pt x="676" y="3520"/>
                  </a:lnTo>
                  <a:lnTo>
                    <a:pt x="709" y="3524"/>
                  </a:lnTo>
                  <a:lnTo>
                    <a:pt x="744" y="3527"/>
                  </a:lnTo>
                  <a:lnTo>
                    <a:pt x="777" y="3528"/>
                  </a:lnTo>
                  <a:lnTo>
                    <a:pt x="812" y="3528"/>
                  </a:lnTo>
                  <a:lnTo>
                    <a:pt x="846" y="3526"/>
                  </a:lnTo>
                  <a:lnTo>
                    <a:pt x="879" y="3522"/>
                  </a:lnTo>
                  <a:lnTo>
                    <a:pt x="912" y="3516"/>
                  </a:lnTo>
                  <a:lnTo>
                    <a:pt x="943" y="3508"/>
                  </a:lnTo>
                  <a:lnTo>
                    <a:pt x="973" y="3496"/>
                  </a:lnTo>
                  <a:lnTo>
                    <a:pt x="1002" y="3483"/>
                  </a:lnTo>
                  <a:lnTo>
                    <a:pt x="1029" y="3466"/>
                  </a:lnTo>
                  <a:lnTo>
                    <a:pt x="1053" y="3446"/>
                  </a:lnTo>
                  <a:lnTo>
                    <a:pt x="1076" y="3423"/>
                  </a:lnTo>
                  <a:lnTo>
                    <a:pt x="1096" y="3397"/>
                  </a:lnTo>
                  <a:lnTo>
                    <a:pt x="1113" y="3366"/>
                  </a:lnTo>
                  <a:lnTo>
                    <a:pt x="1127" y="3332"/>
                  </a:lnTo>
                  <a:lnTo>
                    <a:pt x="1138" y="3294"/>
                  </a:lnTo>
                  <a:lnTo>
                    <a:pt x="1145" y="3251"/>
                  </a:lnTo>
                  <a:lnTo>
                    <a:pt x="1143" y="3243"/>
                  </a:lnTo>
                  <a:lnTo>
                    <a:pt x="1136" y="3220"/>
                  </a:lnTo>
                  <a:lnTo>
                    <a:pt x="1126" y="3181"/>
                  </a:lnTo>
                  <a:lnTo>
                    <a:pt x="1111" y="3131"/>
                  </a:lnTo>
                  <a:lnTo>
                    <a:pt x="1095" y="3069"/>
                  </a:lnTo>
                  <a:lnTo>
                    <a:pt x="1077" y="2997"/>
                  </a:lnTo>
                  <a:lnTo>
                    <a:pt x="1056" y="2916"/>
                  </a:lnTo>
                  <a:lnTo>
                    <a:pt x="1036" y="2828"/>
                  </a:lnTo>
                  <a:lnTo>
                    <a:pt x="1015" y="2734"/>
                  </a:lnTo>
                  <a:lnTo>
                    <a:pt x="994" y="2635"/>
                  </a:lnTo>
                  <a:lnTo>
                    <a:pt x="975" y="2534"/>
                  </a:lnTo>
                  <a:lnTo>
                    <a:pt x="957" y="2430"/>
                  </a:lnTo>
                  <a:lnTo>
                    <a:pt x="947" y="2378"/>
                  </a:lnTo>
                  <a:lnTo>
                    <a:pt x="940" y="2325"/>
                  </a:lnTo>
                  <a:lnTo>
                    <a:pt x="933" y="2274"/>
                  </a:lnTo>
                  <a:lnTo>
                    <a:pt x="926" y="2222"/>
                  </a:lnTo>
                  <a:lnTo>
                    <a:pt x="921" y="2171"/>
                  </a:lnTo>
                  <a:lnTo>
                    <a:pt x="916" y="2121"/>
                  </a:lnTo>
                  <a:lnTo>
                    <a:pt x="913" y="2071"/>
                  </a:lnTo>
                  <a:lnTo>
                    <a:pt x="910" y="2024"/>
                  </a:lnTo>
                  <a:lnTo>
                    <a:pt x="909" y="1973"/>
                  </a:lnTo>
                  <a:lnTo>
                    <a:pt x="911" y="1918"/>
                  </a:lnTo>
                  <a:lnTo>
                    <a:pt x="915" y="1858"/>
                  </a:lnTo>
                  <a:lnTo>
                    <a:pt x="921" y="1793"/>
                  </a:lnTo>
                  <a:lnTo>
                    <a:pt x="929" y="1724"/>
                  </a:lnTo>
                  <a:lnTo>
                    <a:pt x="939" y="1652"/>
                  </a:lnTo>
                  <a:lnTo>
                    <a:pt x="951" y="1577"/>
                  </a:lnTo>
                  <a:lnTo>
                    <a:pt x="964" y="1499"/>
                  </a:lnTo>
                  <a:lnTo>
                    <a:pt x="979" y="1420"/>
                  </a:lnTo>
                  <a:lnTo>
                    <a:pt x="994" y="1339"/>
                  </a:lnTo>
                  <a:lnTo>
                    <a:pt x="1012" y="1256"/>
                  </a:lnTo>
                  <a:lnTo>
                    <a:pt x="1029" y="1173"/>
                  </a:lnTo>
                  <a:lnTo>
                    <a:pt x="1047" y="1089"/>
                  </a:lnTo>
                  <a:lnTo>
                    <a:pt x="1067" y="1006"/>
                  </a:lnTo>
                  <a:lnTo>
                    <a:pt x="1086" y="923"/>
                  </a:lnTo>
                  <a:lnTo>
                    <a:pt x="1105" y="842"/>
                  </a:lnTo>
                  <a:lnTo>
                    <a:pt x="1144" y="683"/>
                  </a:lnTo>
                  <a:lnTo>
                    <a:pt x="1183" y="534"/>
                  </a:lnTo>
                  <a:lnTo>
                    <a:pt x="1218" y="398"/>
                  </a:lnTo>
                  <a:lnTo>
                    <a:pt x="1250" y="279"/>
                  </a:lnTo>
                  <a:lnTo>
                    <a:pt x="1277" y="179"/>
                  </a:lnTo>
                  <a:lnTo>
                    <a:pt x="1299" y="105"/>
                  </a:lnTo>
                  <a:lnTo>
                    <a:pt x="1312" y="57"/>
                  </a:lnTo>
                  <a:lnTo>
                    <a:pt x="1317" y="40"/>
                  </a:lnTo>
                  <a:lnTo>
                    <a:pt x="1307" y="39"/>
                  </a:lnTo>
                  <a:lnTo>
                    <a:pt x="1276" y="37"/>
                  </a:lnTo>
                  <a:lnTo>
                    <a:pt x="1228" y="33"/>
                  </a:lnTo>
                  <a:lnTo>
                    <a:pt x="1166" y="28"/>
                  </a:lnTo>
                  <a:lnTo>
                    <a:pt x="1091" y="23"/>
                  </a:lnTo>
                  <a:lnTo>
                    <a:pt x="1005" y="17"/>
                  </a:lnTo>
                  <a:lnTo>
                    <a:pt x="912" y="11"/>
                  </a:lnTo>
                  <a:lnTo>
                    <a:pt x="812" y="6"/>
                  </a:lnTo>
                  <a:lnTo>
                    <a:pt x="709" y="3"/>
                  </a:lnTo>
                  <a:lnTo>
                    <a:pt x="604" y="1"/>
                  </a:lnTo>
                  <a:lnTo>
                    <a:pt x="552" y="0"/>
                  </a:lnTo>
                  <a:lnTo>
                    <a:pt x="502" y="0"/>
                  </a:lnTo>
                  <a:lnTo>
                    <a:pt x="452" y="1"/>
                  </a:lnTo>
                  <a:lnTo>
                    <a:pt x="402" y="2"/>
                  </a:lnTo>
                  <a:lnTo>
                    <a:pt x="354" y="4"/>
                  </a:lnTo>
                  <a:lnTo>
                    <a:pt x="308" y="7"/>
                  </a:lnTo>
                  <a:lnTo>
                    <a:pt x="264" y="10"/>
                  </a:lnTo>
                  <a:lnTo>
                    <a:pt x="223" y="14"/>
                  </a:lnTo>
                  <a:lnTo>
                    <a:pt x="183" y="20"/>
                  </a:lnTo>
                  <a:lnTo>
                    <a:pt x="147" y="26"/>
                  </a:lnTo>
                  <a:lnTo>
                    <a:pt x="114" y="33"/>
                  </a:lnTo>
                  <a:lnTo>
                    <a:pt x="84" y="40"/>
                  </a:lnTo>
                  <a:close/>
                </a:path>
              </a:pathLst>
            </a:custGeom>
            <a:solidFill>
              <a:srgbClr val="4188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" name="Freeform 164"/>
            <p:cNvSpPr>
              <a:spLocks/>
            </p:cNvSpPr>
            <p:nvPr/>
          </p:nvSpPr>
          <p:spPr bwMode="auto">
            <a:xfrm>
              <a:off x="2741613" y="661988"/>
              <a:ext cx="131763" cy="236538"/>
            </a:xfrm>
            <a:custGeom>
              <a:avLst/>
              <a:gdLst>
                <a:gd name="T0" fmla="*/ 2147483647 w 1252"/>
                <a:gd name="T1" fmla="*/ 2147483647 h 2247"/>
                <a:gd name="T2" fmla="*/ 2147483647 w 1252"/>
                <a:gd name="T3" fmla="*/ 2147483647 h 2247"/>
                <a:gd name="T4" fmla="*/ 2147483647 w 1252"/>
                <a:gd name="T5" fmla="*/ 2147483647 h 2247"/>
                <a:gd name="T6" fmla="*/ 2147483647 w 1252"/>
                <a:gd name="T7" fmla="*/ 2147483647 h 2247"/>
                <a:gd name="T8" fmla="*/ 2147483647 w 1252"/>
                <a:gd name="T9" fmla="*/ 2147483647 h 2247"/>
                <a:gd name="T10" fmla="*/ 2147483647 w 1252"/>
                <a:gd name="T11" fmla="*/ 0 h 2247"/>
                <a:gd name="T12" fmla="*/ 2147483647 w 1252"/>
                <a:gd name="T13" fmla="*/ 2147483647 h 2247"/>
                <a:gd name="T14" fmla="*/ 2147483647 w 1252"/>
                <a:gd name="T15" fmla="*/ 2147483647 h 2247"/>
                <a:gd name="T16" fmla="*/ 2147483647 w 1252"/>
                <a:gd name="T17" fmla="*/ 2147483647 h 2247"/>
                <a:gd name="T18" fmla="*/ 2147483647 w 1252"/>
                <a:gd name="T19" fmla="*/ 2147483647 h 2247"/>
                <a:gd name="T20" fmla="*/ 2147483647 w 1252"/>
                <a:gd name="T21" fmla="*/ 2147483647 h 2247"/>
                <a:gd name="T22" fmla="*/ 2147483647 w 1252"/>
                <a:gd name="T23" fmla="*/ 2147483647 h 2247"/>
                <a:gd name="T24" fmla="*/ 2147483647 w 1252"/>
                <a:gd name="T25" fmla="*/ 2147483647 h 2247"/>
                <a:gd name="T26" fmla="*/ 2147483647 w 1252"/>
                <a:gd name="T27" fmla="*/ 2147483647 h 2247"/>
                <a:gd name="T28" fmla="*/ 2147483647 w 1252"/>
                <a:gd name="T29" fmla="*/ 2147483647 h 2247"/>
                <a:gd name="T30" fmla="*/ 2147483647 w 1252"/>
                <a:gd name="T31" fmla="*/ 2147483647 h 2247"/>
                <a:gd name="T32" fmla="*/ 2147483647 w 1252"/>
                <a:gd name="T33" fmla="*/ 2147483647 h 2247"/>
                <a:gd name="T34" fmla="*/ 2147483647 w 1252"/>
                <a:gd name="T35" fmla="*/ 2147483647 h 2247"/>
                <a:gd name="T36" fmla="*/ 2147483647 w 1252"/>
                <a:gd name="T37" fmla="*/ 2147483647 h 2247"/>
                <a:gd name="T38" fmla="*/ 2147483647 w 1252"/>
                <a:gd name="T39" fmla="*/ 2147483647 h 2247"/>
                <a:gd name="T40" fmla="*/ 2147483647 w 1252"/>
                <a:gd name="T41" fmla="*/ 2147483647 h 2247"/>
                <a:gd name="T42" fmla="*/ 2147483647 w 1252"/>
                <a:gd name="T43" fmla="*/ 2147483647 h 2247"/>
                <a:gd name="T44" fmla="*/ 2147483647 w 1252"/>
                <a:gd name="T45" fmla="*/ 2147483647 h 2247"/>
                <a:gd name="T46" fmla="*/ 2147483647 w 1252"/>
                <a:gd name="T47" fmla="*/ 2147483647 h 2247"/>
                <a:gd name="T48" fmla="*/ 2147483647 w 1252"/>
                <a:gd name="T49" fmla="*/ 2147483647 h 2247"/>
                <a:gd name="T50" fmla="*/ 2147483647 w 1252"/>
                <a:gd name="T51" fmla="*/ 2147483647 h 2247"/>
                <a:gd name="T52" fmla="*/ 2147483647 w 1252"/>
                <a:gd name="T53" fmla="*/ 2147483647 h 2247"/>
                <a:gd name="T54" fmla="*/ 2147483647 w 1252"/>
                <a:gd name="T55" fmla="*/ 2147483647 h 2247"/>
                <a:gd name="T56" fmla="*/ 2147483647 w 1252"/>
                <a:gd name="T57" fmla="*/ 2147483647 h 2247"/>
                <a:gd name="T58" fmla="*/ 2147483647 w 1252"/>
                <a:gd name="T59" fmla="*/ 2147483647 h 2247"/>
                <a:gd name="T60" fmla="*/ 2147483647 w 1252"/>
                <a:gd name="T61" fmla="*/ 2147483647 h 2247"/>
                <a:gd name="T62" fmla="*/ 2147483647 w 1252"/>
                <a:gd name="T63" fmla="*/ 2147483647 h 2247"/>
                <a:gd name="T64" fmla="*/ 2147483647 w 1252"/>
                <a:gd name="T65" fmla="*/ 2147483647 h 2247"/>
                <a:gd name="T66" fmla="*/ 2147483647 w 1252"/>
                <a:gd name="T67" fmla="*/ 2147483647 h 2247"/>
                <a:gd name="T68" fmla="*/ 2147483647 w 1252"/>
                <a:gd name="T69" fmla="*/ 2147483647 h 2247"/>
                <a:gd name="T70" fmla="*/ 2147483647 w 1252"/>
                <a:gd name="T71" fmla="*/ 2147483647 h 2247"/>
                <a:gd name="T72" fmla="*/ 2147483647 w 1252"/>
                <a:gd name="T73" fmla="*/ 2147483647 h 2247"/>
                <a:gd name="T74" fmla="*/ 2147483647 w 1252"/>
                <a:gd name="T75" fmla="*/ 2147483647 h 2247"/>
                <a:gd name="T76" fmla="*/ 2147483647 w 1252"/>
                <a:gd name="T77" fmla="*/ 2147483647 h 2247"/>
                <a:gd name="T78" fmla="*/ 2147483647 w 1252"/>
                <a:gd name="T79" fmla="*/ 2147483647 h 2247"/>
                <a:gd name="T80" fmla="*/ 2147483647 w 1252"/>
                <a:gd name="T81" fmla="*/ 2147483647 h 2247"/>
                <a:gd name="T82" fmla="*/ 2147483647 w 1252"/>
                <a:gd name="T83" fmla="*/ 2147483647 h 2247"/>
                <a:gd name="T84" fmla="*/ 2147483647 w 1252"/>
                <a:gd name="T85" fmla="*/ 2147483647 h 2247"/>
                <a:gd name="T86" fmla="*/ 2147483647 w 1252"/>
                <a:gd name="T87" fmla="*/ 2147483647 h 2247"/>
                <a:gd name="T88" fmla="*/ 2147483647 w 1252"/>
                <a:gd name="T89" fmla="*/ 2147483647 h 2247"/>
                <a:gd name="T90" fmla="*/ 2147483647 w 1252"/>
                <a:gd name="T91" fmla="*/ 2147483647 h 2247"/>
                <a:gd name="T92" fmla="*/ 2147483647 w 1252"/>
                <a:gd name="T93" fmla="*/ 2147483647 h 2247"/>
                <a:gd name="T94" fmla="*/ 2147483647 w 1252"/>
                <a:gd name="T95" fmla="*/ 2147483647 h 2247"/>
                <a:gd name="T96" fmla="*/ 2147483647 w 1252"/>
                <a:gd name="T97" fmla="*/ 2147483647 h 2247"/>
                <a:gd name="T98" fmla="*/ 2147483647 w 1252"/>
                <a:gd name="T99" fmla="*/ 2147483647 h 2247"/>
                <a:gd name="T100" fmla="*/ 2147483647 w 1252"/>
                <a:gd name="T101" fmla="*/ 2147483647 h 2247"/>
                <a:gd name="T102" fmla="*/ 2147483647 w 1252"/>
                <a:gd name="T103" fmla="*/ 2147483647 h 2247"/>
                <a:gd name="T104" fmla="*/ 2147483647 w 1252"/>
                <a:gd name="T105" fmla="*/ 2147483647 h 2247"/>
                <a:gd name="T106" fmla="*/ 2147483647 w 1252"/>
                <a:gd name="T107" fmla="*/ 2147483647 h 2247"/>
                <a:gd name="T108" fmla="*/ 2147483647 w 1252"/>
                <a:gd name="T109" fmla="*/ 2147483647 h 2247"/>
                <a:gd name="T110" fmla="*/ 2147483647 w 1252"/>
                <a:gd name="T111" fmla="*/ 2147483647 h 2247"/>
                <a:gd name="T112" fmla="*/ 2147483647 w 1252"/>
                <a:gd name="T113" fmla="*/ 2147483647 h 2247"/>
                <a:gd name="T114" fmla="*/ 2147483647 w 1252"/>
                <a:gd name="T115" fmla="*/ 2147483647 h 2247"/>
                <a:gd name="T116" fmla="*/ 2147483647 w 1252"/>
                <a:gd name="T117" fmla="*/ 2147483647 h 2247"/>
                <a:gd name="T118" fmla="*/ 2147483647 w 1252"/>
                <a:gd name="T119" fmla="*/ 2147483647 h 2247"/>
                <a:gd name="T120" fmla="*/ 2147483647 w 1252"/>
                <a:gd name="T121" fmla="*/ 2147483647 h 2247"/>
                <a:gd name="T122" fmla="*/ 2147483647 w 1252"/>
                <a:gd name="T123" fmla="*/ 2147483647 h 2247"/>
                <a:gd name="T124" fmla="*/ 2147483647 w 1252"/>
                <a:gd name="T125" fmla="*/ 2147483647 h 22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52"/>
                <a:gd name="T190" fmla="*/ 0 h 2247"/>
                <a:gd name="T191" fmla="*/ 1252 w 1252"/>
                <a:gd name="T192" fmla="*/ 2247 h 224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52" h="2247">
                  <a:moveTo>
                    <a:pt x="1252" y="40"/>
                  </a:moveTo>
                  <a:lnTo>
                    <a:pt x="1242" y="39"/>
                  </a:lnTo>
                  <a:lnTo>
                    <a:pt x="1211" y="37"/>
                  </a:lnTo>
                  <a:lnTo>
                    <a:pt x="1163" y="33"/>
                  </a:lnTo>
                  <a:lnTo>
                    <a:pt x="1101" y="28"/>
                  </a:lnTo>
                  <a:lnTo>
                    <a:pt x="1026" y="23"/>
                  </a:lnTo>
                  <a:lnTo>
                    <a:pt x="940" y="17"/>
                  </a:lnTo>
                  <a:lnTo>
                    <a:pt x="847" y="11"/>
                  </a:lnTo>
                  <a:lnTo>
                    <a:pt x="747" y="6"/>
                  </a:lnTo>
                  <a:lnTo>
                    <a:pt x="644" y="3"/>
                  </a:lnTo>
                  <a:lnTo>
                    <a:pt x="539" y="1"/>
                  </a:lnTo>
                  <a:lnTo>
                    <a:pt x="487" y="0"/>
                  </a:lnTo>
                  <a:lnTo>
                    <a:pt x="437" y="0"/>
                  </a:lnTo>
                  <a:lnTo>
                    <a:pt x="387" y="1"/>
                  </a:lnTo>
                  <a:lnTo>
                    <a:pt x="337" y="2"/>
                  </a:lnTo>
                  <a:lnTo>
                    <a:pt x="289" y="4"/>
                  </a:lnTo>
                  <a:lnTo>
                    <a:pt x="243" y="7"/>
                  </a:lnTo>
                  <a:lnTo>
                    <a:pt x="199" y="10"/>
                  </a:lnTo>
                  <a:lnTo>
                    <a:pt x="158" y="14"/>
                  </a:lnTo>
                  <a:lnTo>
                    <a:pt x="118" y="20"/>
                  </a:lnTo>
                  <a:lnTo>
                    <a:pt x="82" y="26"/>
                  </a:lnTo>
                  <a:lnTo>
                    <a:pt x="49" y="33"/>
                  </a:lnTo>
                  <a:lnTo>
                    <a:pt x="19" y="40"/>
                  </a:lnTo>
                  <a:lnTo>
                    <a:pt x="19" y="48"/>
                  </a:lnTo>
                  <a:lnTo>
                    <a:pt x="18" y="69"/>
                  </a:lnTo>
                  <a:lnTo>
                    <a:pt x="16" y="104"/>
                  </a:lnTo>
                  <a:lnTo>
                    <a:pt x="14" y="151"/>
                  </a:lnTo>
                  <a:lnTo>
                    <a:pt x="11" y="209"/>
                  </a:lnTo>
                  <a:lnTo>
                    <a:pt x="8" y="277"/>
                  </a:lnTo>
                  <a:lnTo>
                    <a:pt x="4" y="354"/>
                  </a:lnTo>
                  <a:lnTo>
                    <a:pt x="0" y="440"/>
                  </a:lnTo>
                  <a:lnTo>
                    <a:pt x="18" y="435"/>
                  </a:lnTo>
                  <a:lnTo>
                    <a:pt x="37" y="431"/>
                  </a:lnTo>
                  <a:lnTo>
                    <a:pt x="56" y="428"/>
                  </a:lnTo>
                  <a:lnTo>
                    <a:pt x="76" y="428"/>
                  </a:lnTo>
                  <a:lnTo>
                    <a:pt x="95" y="429"/>
                  </a:lnTo>
                  <a:lnTo>
                    <a:pt x="116" y="431"/>
                  </a:lnTo>
                  <a:lnTo>
                    <a:pt x="136" y="435"/>
                  </a:lnTo>
                  <a:lnTo>
                    <a:pt x="158" y="439"/>
                  </a:lnTo>
                  <a:lnTo>
                    <a:pt x="201" y="451"/>
                  </a:lnTo>
                  <a:lnTo>
                    <a:pt x="246" y="466"/>
                  </a:lnTo>
                  <a:lnTo>
                    <a:pt x="294" y="483"/>
                  </a:lnTo>
                  <a:lnTo>
                    <a:pt x="343" y="499"/>
                  </a:lnTo>
                  <a:lnTo>
                    <a:pt x="369" y="507"/>
                  </a:lnTo>
                  <a:lnTo>
                    <a:pt x="395" y="515"/>
                  </a:lnTo>
                  <a:lnTo>
                    <a:pt x="422" y="522"/>
                  </a:lnTo>
                  <a:lnTo>
                    <a:pt x="450" y="529"/>
                  </a:lnTo>
                  <a:lnTo>
                    <a:pt x="478" y="536"/>
                  </a:lnTo>
                  <a:lnTo>
                    <a:pt x="507" y="540"/>
                  </a:lnTo>
                  <a:lnTo>
                    <a:pt x="536" y="544"/>
                  </a:lnTo>
                  <a:lnTo>
                    <a:pt x="567" y="547"/>
                  </a:lnTo>
                  <a:lnTo>
                    <a:pt x="598" y="548"/>
                  </a:lnTo>
                  <a:lnTo>
                    <a:pt x="630" y="548"/>
                  </a:lnTo>
                  <a:lnTo>
                    <a:pt x="664" y="546"/>
                  </a:lnTo>
                  <a:lnTo>
                    <a:pt x="697" y="543"/>
                  </a:lnTo>
                  <a:lnTo>
                    <a:pt x="731" y="538"/>
                  </a:lnTo>
                  <a:lnTo>
                    <a:pt x="766" y="529"/>
                  </a:lnTo>
                  <a:lnTo>
                    <a:pt x="802" y="520"/>
                  </a:lnTo>
                  <a:lnTo>
                    <a:pt x="840" y="508"/>
                  </a:lnTo>
                  <a:lnTo>
                    <a:pt x="813" y="564"/>
                  </a:lnTo>
                  <a:lnTo>
                    <a:pt x="791" y="624"/>
                  </a:lnTo>
                  <a:lnTo>
                    <a:pt x="769" y="687"/>
                  </a:lnTo>
                  <a:lnTo>
                    <a:pt x="752" y="753"/>
                  </a:lnTo>
                  <a:lnTo>
                    <a:pt x="737" y="823"/>
                  </a:lnTo>
                  <a:lnTo>
                    <a:pt x="724" y="894"/>
                  </a:lnTo>
                  <a:lnTo>
                    <a:pt x="712" y="967"/>
                  </a:lnTo>
                  <a:lnTo>
                    <a:pt x="703" y="1041"/>
                  </a:lnTo>
                  <a:lnTo>
                    <a:pt x="696" y="1117"/>
                  </a:lnTo>
                  <a:lnTo>
                    <a:pt x="691" y="1193"/>
                  </a:lnTo>
                  <a:lnTo>
                    <a:pt x="687" y="1269"/>
                  </a:lnTo>
                  <a:lnTo>
                    <a:pt x="685" y="1346"/>
                  </a:lnTo>
                  <a:lnTo>
                    <a:pt x="683" y="1421"/>
                  </a:lnTo>
                  <a:lnTo>
                    <a:pt x="683" y="1495"/>
                  </a:lnTo>
                  <a:lnTo>
                    <a:pt x="684" y="1570"/>
                  </a:lnTo>
                  <a:lnTo>
                    <a:pt x="685" y="1641"/>
                  </a:lnTo>
                  <a:lnTo>
                    <a:pt x="689" y="1777"/>
                  </a:lnTo>
                  <a:lnTo>
                    <a:pt x="695" y="1904"/>
                  </a:lnTo>
                  <a:lnTo>
                    <a:pt x="700" y="2013"/>
                  </a:lnTo>
                  <a:lnTo>
                    <a:pt x="704" y="2106"/>
                  </a:lnTo>
                  <a:lnTo>
                    <a:pt x="705" y="2145"/>
                  </a:lnTo>
                  <a:lnTo>
                    <a:pt x="706" y="2178"/>
                  </a:lnTo>
                  <a:lnTo>
                    <a:pt x="705" y="2206"/>
                  </a:lnTo>
                  <a:lnTo>
                    <a:pt x="704" y="2226"/>
                  </a:lnTo>
                  <a:lnTo>
                    <a:pt x="701" y="2240"/>
                  </a:lnTo>
                  <a:lnTo>
                    <a:pt x="697" y="2247"/>
                  </a:lnTo>
                  <a:lnTo>
                    <a:pt x="692" y="2245"/>
                  </a:lnTo>
                  <a:lnTo>
                    <a:pt x="684" y="2236"/>
                  </a:lnTo>
                  <a:lnTo>
                    <a:pt x="685" y="2233"/>
                  </a:lnTo>
                  <a:lnTo>
                    <a:pt x="686" y="2229"/>
                  </a:lnTo>
                  <a:lnTo>
                    <a:pt x="688" y="2224"/>
                  </a:lnTo>
                  <a:lnTo>
                    <a:pt x="690" y="2219"/>
                  </a:lnTo>
                  <a:lnTo>
                    <a:pt x="698" y="2207"/>
                  </a:lnTo>
                  <a:lnTo>
                    <a:pt x="708" y="2193"/>
                  </a:lnTo>
                  <a:lnTo>
                    <a:pt x="734" y="2162"/>
                  </a:lnTo>
                  <a:lnTo>
                    <a:pt x="764" y="2129"/>
                  </a:lnTo>
                  <a:lnTo>
                    <a:pt x="794" y="2097"/>
                  </a:lnTo>
                  <a:lnTo>
                    <a:pt x="820" y="2066"/>
                  </a:lnTo>
                  <a:lnTo>
                    <a:pt x="831" y="2053"/>
                  </a:lnTo>
                  <a:lnTo>
                    <a:pt x="839" y="2041"/>
                  </a:lnTo>
                  <a:lnTo>
                    <a:pt x="842" y="2036"/>
                  </a:lnTo>
                  <a:lnTo>
                    <a:pt x="844" y="2032"/>
                  </a:lnTo>
                  <a:lnTo>
                    <a:pt x="845" y="2027"/>
                  </a:lnTo>
                  <a:lnTo>
                    <a:pt x="845" y="2024"/>
                  </a:lnTo>
                  <a:lnTo>
                    <a:pt x="844" y="1973"/>
                  </a:lnTo>
                  <a:lnTo>
                    <a:pt x="846" y="1918"/>
                  </a:lnTo>
                  <a:lnTo>
                    <a:pt x="850" y="1858"/>
                  </a:lnTo>
                  <a:lnTo>
                    <a:pt x="856" y="1793"/>
                  </a:lnTo>
                  <a:lnTo>
                    <a:pt x="864" y="1724"/>
                  </a:lnTo>
                  <a:lnTo>
                    <a:pt x="874" y="1652"/>
                  </a:lnTo>
                  <a:lnTo>
                    <a:pt x="886" y="1577"/>
                  </a:lnTo>
                  <a:lnTo>
                    <a:pt x="899" y="1499"/>
                  </a:lnTo>
                  <a:lnTo>
                    <a:pt x="914" y="1420"/>
                  </a:lnTo>
                  <a:lnTo>
                    <a:pt x="929" y="1339"/>
                  </a:lnTo>
                  <a:lnTo>
                    <a:pt x="947" y="1256"/>
                  </a:lnTo>
                  <a:lnTo>
                    <a:pt x="964" y="1173"/>
                  </a:lnTo>
                  <a:lnTo>
                    <a:pt x="982" y="1089"/>
                  </a:lnTo>
                  <a:lnTo>
                    <a:pt x="1002" y="1006"/>
                  </a:lnTo>
                  <a:lnTo>
                    <a:pt x="1021" y="923"/>
                  </a:lnTo>
                  <a:lnTo>
                    <a:pt x="1040" y="842"/>
                  </a:lnTo>
                  <a:lnTo>
                    <a:pt x="1079" y="683"/>
                  </a:lnTo>
                  <a:lnTo>
                    <a:pt x="1118" y="534"/>
                  </a:lnTo>
                  <a:lnTo>
                    <a:pt x="1153" y="398"/>
                  </a:lnTo>
                  <a:lnTo>
                    <a:pt x="1185" y="279"/>
                  </a:lnTo>
                  <a:lnTo>
                    <a:pt x="1212" y="179"/>
                  </a:lnTo>
                  <a:lnTo>
                    <a:pt x="1234" y="105"/>
                  </a:lnTo>
                  <a:lnTo>
                    <a:pt x="1247" y="57"/>
                  </a:lnTo>
                  <a:lnTo>
                    <a:pt x="1252" y="40"/>
                  </a:lnTo>
                  <a:close/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Freeform 165"/>
            <p:cNvSpPr>
              <a:spLocks/>
            </p:cNvSpPr>
            <p:nvPr/>
          </p:nvSpPr>
          <p:spPr bwMode="auto">
            <a:xfrm>
              <a:off x="2700338" y="874713"/>
              <a:ext cx="165100" cy="209550"/>
            </a:xfrm>
            <a:custGeom>
              <a:avLst/>
              <a:gdLst>
                <a:gd name="T0" fmla="*/ 2147483647 w 1561"/>
                <a:gd name="T1" fmla="*/ 2147483647 h 1979"/>
                <a:gd name="T2" fmla="*/ 2147483647 w 1561"/>
                <a:gd name="T3" fmla="*/ 2147483647 h 1979"/>
                <a:gd name="T4" fmla="*/ 2147483647 w 1561"/>
                <a:gd name="T5" fmla="*/ 2147483647 h 1979"/>
                <a:gd name="T6" fmla="*/ 2147483647 w 1561"/>
                <a:gd name="T7" fmla="*/ 2147483647 h 1979"/>
                <a:gd name="T8" fmla="*/ 2147483647 w 1561"/>
                <a:gd name="T9" fmla="*/ 2147483647 h 1979"/>
                <a:gd name="T10" fmla="*/ 2147483647 w 1561"/>
                <a:gd name="T11" fmla="*/ 2147483647 h 1979"/>
                <a:gd name="T12" fmla="*/ 2147483647 w 1561"/>
                <a:gd name="T13" fmla="*/ 2147483647 h 1979"/>
                <a:gd name="T14" fmla="*/ 2147483647 w 1561"/>
                <a:gd name="T15" fmla="*/ 2147483647 h 1979"/>
                <a:gd name="T16" fmla="*/ 2147483647 w 1561"/>
                <a:gd name="T17" fmla="*/ 2147483647 h 1979"/>
                <a:gd name="T18" fmla="*/ 2147483647 w 1561"/>
                <a:gd name="T19" fmla="*/ 2147483647 h 1979"/>
                <a:gd name="T20" fmla="*/ 2147483647 w 1561"/>
                <a:gd name="T21" fmla="*/ 2147483647 h 1979"/>
                <a:gd name="T22" fmla="*/ 2147483647 w 1561"/>
                <a:gd name="T23" fmla="*/ 2147483647 h 1979"/>
                <a:gd name="T24" fmla="*/ 2147483647 w 1561"/>
                <a:gd name="T25" fmla="*/ 2147483647 h 1979"/>
                <a:gd name="T26" fmla="*/ 2147483647 w 1561"/>
                <a:gd name="T27" fmla="*/ 2147483647 h 1979"/>
                <a:gd name="T28" fmla="*/ 2147483647 w 1561"/>
                <a:gd name="T29" fmla="*/ 2147483647 h 1979"/>
                <a:gd name="T30" fmla="*/ 2147483647 w 1561"/>
                <a:gd name="T31" fmla="*/ 2147483647 h 1979"/>
                <a:gd name="T32" fmla="*/ 2147483647 w 1561"/>
                <a:gd name="T33" fmla="*/ 2147483647 h 1979"/>
                <a:gd name="T34" fmla="*/ 2147483647 w 1561"/>
                <a:gd name="T35" fmla="*/ 2147483647 h 1979"/>
                <a:gd name="T36" fmla="*/ 2147483647 w 1561"/>
                <a:gd name="T37" fmla="*/ 2147483647 h 1979"/>
                <a:gd name="T38" fmla="*/ 2147483647 w 1561"/>
                <a:gd name="T39" fmla="*/ 2147483647 h 1979"/>
                <a:gd name="T40" fmla="*/ 2147483647 w 1561"/>
                <a:gd name="T41" fmla="*/ 2147483647 h 1979"/>
                <a:gd name="T42" fmla="*/ 2147483647 w 1561"/>
                <a:gd name="T43" fmla="*/ 2147483647 h 1979"/>
                <a:gd name="T44" fmla="*/ 2147483647 w 1561"/>
                <a:gd name="T45" fmla="*/ 2147483647 h 1979"/>
                <a:gd name="T46" fmla="*/ 2147483647 w 1561"/>
                <a:gd name="T47" fmla="*/ 2147483647 h 1979"/>
                <a:gd name="T48" fmla="*/ 2147483647 w 1561"/>
                <a:gd name="T49" fmla="*/ 2147483647 h 1979"/>
                <a:gd name="T50" fmla="*/ 2147483647 w 1561"/>
                <a:gd name="T51" fmla="*/ 2147483647 h 1979"/>
                <a:gd name="T52" fmla="*/ 2147483647 w 1561"/>
                <a:gd name="T53" fmla="*/ 2147483647 h 1979"/>
                <a:gd name="T54" fmla="*/ 2147483647 w 1561"/>
                <a:gd name="T55" fmla="*/ 2147483647 h 1979"/>
                <a:gd name="T56" fmla="*/ 2147483647 w 1561"/>
                <a:gd name="T57" fmla="*/ 2147483647 h 1979"/>
                <a:gd name="T58" fmla="*/ 2147483647 w 1561"/>
                <a:gd name="T59" fmla="*/ 2147483647 h 1979"/>
                <a:gd name="T60" fmla="*/ 2147483647 w 1561"/>
                <a:gd name="T61" fmla="*/ 2147483647 h 1979"/>
                <a:gd name="T62" fmla="*/ 2147483647 w 1561"/>
                <a:gd name="T63" fmla="*/ 2147483647 h 1979"/>
                <a:gd name="T64" fmla="*/ 2147483647 w 1561"/>
                <a:gd name="T65" fmla="*/ 2147483647 h 1979"/>
                <a:gd name="T66" fmla="*/ 2147483647 w 1561"/>
                <a:gd name="T67" fmla="*/ 2147483647 h 1979"/>
                <a:gd name="T68" fmla="*/ 2147483647 w 1561"/>
                <a:gd name="T69" fmla="*/ 2147483647 h 1979"/>
                <a:gd name="T70" fmla="*/ 2147483647 w 1561"/>
                <a:gd name="T71" fmla="*/ 2147483647 h 1979"/>
                <a:gd name="T72" fmla="*/ 2147483647 w 1561"/>
                <a:gd name="T73" fmla="*/ 2147483647 h 1979"/>
                <a:gd name="T74" fmla="*/ 2147483647 w 1561"/>
                <a:gd name="T75" fmla="*/ 2147483647 h 1979"/>
                <a:gd name="T76" fmla="*/ 2147483647 w 1561"/>
                <a:gd name="T77" fmla="*/ 2147483647 h 1979"/>
                <a:gd name="T78" fmla="*/ 2147483647 w 1561"/>
                <a:gd name="T79" fmla="*/ 2147483647 h 1979"/>
                <a:gd name="T80" fmla="*/ 2147483647 w 1561"/>
                <a:gd name="T81" fmla="*/ 2147483647 h 1979"/>
                <a:gd name="T82" fmla="*/ 2147483647 w 1561"/>
                <a:gd name="T83" fmla="*/ 2147483647 h 1979"/>
                <a:gd name="T84" fmla="*/ 2147483647 w 1561"/>
                <a:gd name="T85" fmla="*/ 2147483647 h 1979"/>
                <a:gd name="T86" fmla="*/ 2147483647 w 1561"/>
                <a:gd name="T87" fmla="*/ 2147483647 h 1979"/>
                <a:gd name="T88" fmla="*/ 2147483647 w 1561"/>
                <a:gd name="T89" fmla="*/ 2147483647 h 1979"/>
                <a:gd name="T90" fmla="*/ 2147483647 w 1561"/>
                <a:gd name="T91" fmla="*/ 2147483647 h 1979"/>
                <a:gd name="T92" fmla="*/ 2147483647 w 1561"/>
                <a:gd name="T93" fmla="*/ 2147483647 h 1979"/>
                <a:gd name="T94" fmla="*/ 2147483647 w 1561"/>
                <a:gd name="T95" fmla="*/ 2147483647 h 1979"/>
                <a:gd name="T96" fmla="*/ 2147483647 w 1561"/>
                <a:gd name="T97" fmla="*/ 2147483647 h 1979"/>
                <a:gd name="T98" fmla="*/ 2147483647 w 1561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1"/>
                <a:gd name="T151" fmla="*/ 0 h 1979"/>
                <a:gd name="T152" fmla="*/ 1561 w 1561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1" h="1979">
                  <a:moveTo>
                    <a:pt x="301" y="28"/>
                  </a:moveTo>
                  <a:lnTo>
                    <a:pt x="1293" y="0"/>
                  </a:lnTo>
                  <a:lnTo>
                    <a:pt x="1297" y="14"/>
                  </a:lnTo>
                  <a:lnTo>
                    <a:pt x="1307" y="55"/>
                  </a:lnTo>
                  <a:lnTo>
                    <a:pt x="1323" y="121"/>
                  </a:lnTo>
                  <a:lnTo>
                    <a:pt x="1344" y="206"/>
                  </a:lnTo>
                  <a:lnTo>
                    <a:pt x="1367" y="308"/>
                  </a:lnTo>
                  <a:lnTo>
                    <a:pt x="1394" y="422"/>
                  </a:lnTo>
                  <a:lnTo>
                    <a:pt x="1420" y="546"/>
                  </a:lnTo>
                  <a:lnTo>
                    <a:pt x="1449" y="675"/>
                  </a:lnTo>
                  <a:lnTo>
                    <a:pt x="1475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2" y="1127"/>
                  </a:lnTo>
                  <a:lnTo>
                    <a:pt x="1540" y="1185"/>
                  </a:lnTo>
                  <a:lnTo>
                    <a:pt x="1547" y="1241"/>
                  </a:lnTo>
                  <a:lnTo>
                    <a:pt x="1553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1" y="1424"/>
                  </a:lnTo>
                  <a:lnTo>
                    <a:pt x="1560" y="1459"/>
                  </a:lnTo>
                  <a:lnTo>
                    <a:pt x="1557" y="1489"/>
                  </a:lnTo>
                  <a:lnTo>
                    <a:pt x="1551" y="1511"/>
                  </a:lnTo>
                  <a:lnTo>
                    <a:pt x="1543" y="1536"/>
                  </a:lnTo>
                  <a:lnTo>
                    <a:pt x="1534" y="1560"/>
                  </a:lnTo>
                  <a:lnTo>
                    <a:pt x="1526" y="1583"/>
                  </a:lnTo>
                  <a:lnTo>
                    <a:pt x="1516" y="1606"/>
                  </a:lnTo>
                  <a:lnTo>
                    <a:pt x="1496" y="1649"/>
                  </a:lnTo>
                  <a:lnTo>
                    <a:pt x="1474" y="1696"/>
                  </a:lnTo>
                  <a:lnTo>
                    <a:pt x="1449" y="1746"/>
                  </a:lnTo>
                  <a:lnTo>
                    <a:pt x="1420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49" y="1840"/>
                  </a:lnTo>
                  <a:lnTo>
                    <a:pt x="1021" y="1859"/>
                  </a:lnTo>
                  <a:lnTo>
                    <a:pt x="1001" y="1871"/>
                  </a:lnTo>
                  <a:lnTo>
                    <a:pt x="976" y="1885"/>
                  </a:lnTo>
                  <a:lnTo>
                    <a:pt x="947" y="1900"/>
                  </a:lnTo>
                  <a:lnTo>
                    <a:pt x="915" y="1913"/>
                  </a:lnTo>
                  <a:lnTo>
                    <a:pt x="897" y="1920"/>
                  </a:lnTo>
                  <a:lnTo>
                    <a:pt x="878" y="1926"/>
                  </a:lnTo>
                  <a:lnTo>
                    <a:pt x="859" y="1932"/>
                  </a:lnTo>
                  <a:lnTo>
                    <a:pt x="839" y="1937"/>
                  </a:lnTo>
                  <a:lnTo>
                    <a:pt x="817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0" y="1955"/>
                  </a:lnTo>
                  <a:lnTo>
                    <a:pt x="726" y="1957"/>
                  </a:lnTo>
                  <a:lnTo>
                    <a:pt x="701" y="1959"/>
                  </a:lnTo>
                  <a:lnTo>
                    <a:pt x="675" y="1959"/>
                  </a:lnTo>
                  <a:lnTo>
                    <a:pt x="649" y="1959"/>
                  </a:lnTo>
                  <a:lnTo>
                    <a:pt x="622" y="1957"/>
                  </a:lnTo>
                  <a:lnTo>
                    <a:pt x="594" y="1954"/>
                  </a:lnTo>
                  <a:lnTo>
                    <a:pt x="567" y="1950"/>
                  </a:lnTo>
                  <a:lnTo>
                    <a:pt x="537" y="1945"/>
                  </a:lnTo>
                  <a:lnTo>
                    <a:pt x="522" y="1945"/>
                  </a:lnTo>
                  <a:lnTo>
                    <a:pt x="480" y="1947"/>
                  </a:lnTo>
                  <a:lnTo>
                    <a:pt x="451" y="1947"/>
                  </a:lnTo>
                  <a:lnTo>
                    <a:pt x="418" y="1947"/>
                  </a:lnTo>
                  <a:lnTo>
                    <a:pt x="382" y="1946"/>
                  </a:lnTo>
                  <a:lnTo>
                    <a:pt x="344" y="1945"/>
                  </a:lnTo>
                  <a:lnTo>
                    <a:pt x="303" y="1942"/>
                  </a:lnTo>
                  <a:lnTo>
                    <a:pt x="262" y="1938"/>
                  </a:lnTo>
                  <a:lnTo>
                    <a:pt x="222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5" y="1920"/>
                  </a:lnTo>
                  <a:lnTo>
                    <a:pt x="127" y="1915"/>
                  </a:lnTo>
                  <a:lnTo>
                    <a:pt x="111" y="1910"/>
                  </a:lnTo>
                  <a:lnTo>
                    <a:pt x="94" y="1905"/>
                  </a:lnTo>
                  <a:lnTo>
                    <a:pt x="79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1" y="1869"/>
                  </a:lnTo>
                  <a:lnTo>
                    <a:pt x="23" y="1862"/>
                  </a:lnTo>
                  <a:lnTo>
                    <a:pt x="16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3" y="1831"/>
                  </a:lnTo>
                  <a:lnTo>
                    <a:pt x="1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2" y="1753"/>
                  </a:lnTo>
                  <a:lnTo>
                    <a:pt x="31" y="1742"/>
                  </a:lnTo>
                  <a:lnTo>
                    <a:pt x="41" y="1732"/>
                  </a:lnTo>
                  <a:lnTo>
                    <a:pt x="50" y="1724"/>
                  </a:lnTo>
                  <a:lnTo>
                    <a:pt x="65" y="1711"/>
                  </a:lnTo>
                  <a:lnTo>
                    <a:pt x="71" y="1707"/>
                  </a:lnTo>
                  <a:lnTo>
                    <a:pt x="85" y="1709"/>
                  </a:lnTo>
                  <a:lnTo>
                    <a:pt x="125" y="1714"/>
                  </a:lnTo>
                  <a:lnTo>
                    <a:pt x="154" y="1717"/>
                  </a:lnTo>
                  <a:lnTo>
                    <a:pt x="188" y="1717"/>
                  </a:lnTo>
                  <a:lnTo>
                    <a:pt x="206" y="1716"/>
                  </a:lnTo>
                  <a:lnTo>
                    <a:pt x="227" y="1714"/>
                  </a:lnTo>
                  <a:lnTo>
                    <a:pt x="248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19" y="1703"/>
                  </a:lnTo>
                  <a:lnTo>
                    <a:pt x="346" y="1698"/>
                  </a:lnTo>
                  <a:lnTo>
                    <a:pt x="372" y="1692"/>
                  </a:lnTo>
                  <a:lnTo>
                    <a:pt x="400" y="1685"/>
                  </a:lnTo>
                  <a:lnTo>
                    <a:pt x="428" y="1677"/>
                  </a:lnTo>
                  <a:lnTo>
                    <a:pt x="458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4" y="1615"/>
                  </a:lnTo>
                  <a:lnTo>
                    <a:pt x="617" y="1598"/>
                  </a:lnTo>
                  <a:lnTo>
                    <a:pt x="650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5" y="1513"/>
                  </a:lnTo>
                  <a:lnTo>
                    <a:pt x="711" y="1457"/>
                  </a:lnTo>
                  <a:lnTo>
                    <a:pt x="672" y="1399"/>
                  </a:lnTo>
                  <a:lnTo>
                    <a:pt x="634" y="1341"/>
                  </a:lnTo>
                  <a:lnTo>
                    <a:pt x="599" y="1280"/>
                  </a:lnTo>
                  <a:lnTo>
                    <a:pt x="567" y="1220"/>
                  </a:lnTo>
                  <a:lnTo>
                    <a:pt x="536" y="1158"/>
                  </a:lnTo>
                  <a:lnTo>
                    <a:pt x="509" y="1096"/>
                  </a:lnTo>
                  <a:lnTo>
                    <a:pt x="483" y="1033"/>
                  </a:lnTo>
                  <a:lnTo>
                    <a:pt x="460" y="970"/>
                  </a:lnTo>
                  <a:lnTo>
                    <a:pt x="440" y="908"/>
                  </a:lnTo>
                  <a:lnTo>
                    <a:pt x="420" y="846"/>
                  </a:lnTo>
                  <a:lnTo>
                    <a:pt x="403" y="784"/>
                  </a:lnTo>
                  <a:lnTo>
                    <a:pt x="387" y="724"/>
                  </a:lnTo>
                  <a:lnTo>
                    <a:pt x="373" y="665"/>
                  </a:lnTo>
                  <a:lnTo>
                    <a:pt x="360" y="607"/>
                  </a:lnTo>
                  <a:lnTo>
                    <a:pt x="350" y="550"/>
                  </a:lnTo>
                  <a:lnTo>
                    <a:pt x="340" y="495"/>
                  </a:lnTo>
                  <a:lnTo>
                    <a:pt x="332" y="442"/>
                  </a:lnTo>
                  <a:lnTo>
                    <a:pt x="326" y="391"/>
                  </a:lnTo>
                  <a:lnTo>
                    <a:pt x="319" y="343"/>
                  </a:lnTo>
                  <a:lnTo>
                    <a:pt x="314" y="297"/>
                  </a:lnTo>
                  <a:lnTo>
                    <a:pt x="310" y="254"/>
                  </a:lnTo>
                  <a:lnTo>
                    <a:pt x="307" y="214"/>
                  </a:lnTo>
                  <a:lnTo>
                    <a:pt x="305" y="178"/>
                  </a:lnTo>
                  <a:lnTo>
                    <a:pt x="302" y="115"/>
                  </a:lnTo>
                  <a:lnTo>
                    <a:pt x="301" y="68"/>
                  </a:lnTo>
                  <a:lnTo>
                    <a:pt x="300" y="38"/>
                  </a:lnTo>
                  <a:lnTo>
                    <a:pt x="301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Freeform 166"/>
            <p:cNvSpPr>
              <a:spLocks/>
            </p:cNvSpPr>
            <p:nvPr/>
          </p:nvSpPr>
          <p:spPr bwMode="auto">
            <a:xfrm>
              <a:off x="2816226" y="874713"/>
              <a:ext cx="49213" cy="207963"/>
            </a:xfrm>
            <a:custGeom>
              <a:avLst/>
              <a:gdLst>
                <a:gd name="T0" fmla="*/ 2147483647 w 459"/>
                <a:gd name="T1" fmla="*/ 2147483647 h 1964"/>
                <a:gd name="T2" fmla="*/ 2147483647 w 459"/>
                <a:gd name="T3" fmla="*/ 2147483647 h 1964"/>
                <a:gd name="T4" fmla="*/ 2147483647 w 459"/>
                <a:gd name="T5" fmla="*/ 2147483647 h 1964"/>
                <a:gd name="T6" fmla="*/ 2147483647 w 459"/>
                <a:gd name="T7" fmla="*/ 2147483647 h 1964"/>
                <a:gd name="T8" fmla="*/ 2147483647 w 459"/>
                <a:gd name="T9" fmla="*/ 2147483647 h 1964"/>
                <a:gd name="T10" fmla="*/ 2147483647 w 459"/>
                <a:gd name="T11" fmla="*/ 2147483647 h 1964"/>
                <a:gd name="T12" fmla="*/ 2147483647 w 459"/>
                <a:gd name="T13" fmla="*/ 2147483647 h 1964"/>
                <a:gd name="T14" fmla="*/ 2147483647 w 459"/>
                <a:gd name="T15" fmla="*/ 2147483647 h 1964"/>
                <a:gd name="T16" fmla="*/ 2147483647 w 459"/>
                <a:gd name="T17" fmla="*/ 2147483647 h 1964"/>
                <a:gd name="T18" fmla="*/ 2147483647 w 459"/>
                <a:gd name="T19" fmla="*/ 2147483647 h 1964"/>
                <a:gd name="T20" fmla="*/ 2147483647 w 459"/>
                <a:gd name="T21" fmla="*/ 2147483647 h 1964"/>
                <a:gd name="T22" fmla="*/ 0 w 459"/>
                <a:gd name="T23" fmla="*/ 2147483647 h 1964"/>
                <a:gd name="T24" fmla="*/ 2147483647 w 459"/>
                <a:gd name="T25" fmla="*/ 2147483647 h 1964"/>
                <a:gd name="T26" fmla="*/ 2147483647 w 459"/>
                <a:gd name="T27" fmla="*/ 2147483647 h 1964"/>
                <a:gd name="T28" fmla="*/ 2147483647 w 459"/>
                <a:gd name="T29" fmla="*/ 2147483647 h 1964"/>
                <a:gd name="T30" fmla="*/ 2147483647 w 459"/>
                <a:gd name="T31" fmla="*/ 2147483647 h 1964"/>
                <a:gd name="T32" fmla="*/ 2147483647 w 459"/>
                <a:gd name="T33" fmla="*/ 2147483647 h 1964"/>
                <a:gd name="T34" fmla="*/ 2147483647 w 459"/>
                <a:gd name="T35" fmla="*/ 2147483647 h 1964"/>
                <a:gd name="T36" fmla="*/ 2147483647 w 459"/>
                <a:gd name="T37" fmla="*/ 2147483647 h 1964"/>
                <a:gd name="T38" fmla="*/ 2147483647 w 459"/>
                <a:gd name="T39" fmla="*/ 2147483647 h 1964"/>
                <a:gd name="T40" fmla="*/ 2147483647 w 459"/>
                <a:gd name="T41" fmla="*/ 2147483647 h 1964"/>
                <a:gd name="T42" fmla="*/ 2147483647 w 459"/>
                <a:gd name="T43" fmla="*/ 2147483647 h 1964"/>
                <a:gd name="T44" fmla="*/ 2147483647 w 459"/>
                <a:gd name="T45" fmla="*/ 2147483647 h 1964"/>
                <a:gd name="T46" fmla="*/ 2147483647 w 459"/>
                <a:gd name="T47" fmla="*/ 2147483647 h 1964"/>
                <a:gd name="T48" fmla="*/ 2147483647 w 459"/>
                <a:gd name="T49" fmla="*/ 2147483647 h 1964"/>
                <a:gd name="T50" fmla="*/ 2147483647 w 459"/>
                <a:gd name="T51" fmla="*/ 2147483647 h 1964"/>
                <a:gd name="T52" fmla="*/ 2147483647 w 459"/>
                <a:gd name="T53" fmla="*/ 2147483647 h 1964"/>
                <a:gd name="T54" fmla="*/ 2147483647 w 459"/>
                <a:gd name="T55" fmla="*/ 2147483647 h 1964"/>
                <a:gd name="T56" fmla="*/ 2147483647 w 459"/>
                <a:gd name="T57" fmla="*/ 2147483647 h 1964"/>
                <a:gd name="T58" fmla="*/ 2147483647 w 459"/>
                <a:gd name="T59" fmla="*/ 2147483647 h 1964"/>
                <a:gd name="T60" fmla="*/ 2147483647 w 459"/>
                <a:gd name="T61" fmla="*/ 2147483647 h 1964"/>
                <a:gd name="T62" fmla="*/ 2147483647 w 459"/>
                <a:gd name="T63" fmla="*/ 2147483647 h 1964"/>
                <a:gd name="T64" fmla="*/ 2147483647 w 459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9"/>
                <a:gd name="T100" fmla="*/ 0 h 1964"/>
                <a:gd name="T101" fmla="*/ 459 w 459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9" h="1964">
                  <a:moveTo>
                    <a:pt x="449" y="1511"/>
                  </a:moveTo>
                  <a:lnTo>
                    <a:pt x="455" y="1489"/>
                  </a:lnTo>
                  <a:lnTo>
                    <a:pt x="458" y="1459"/>
                  </a:lnTo>
                  <a:lnTo>
                    <a:pt x="459" y="1424"/>
                  </a:lnTo>
                  <a:lnTo>
                    <a:pt x="459" y="1386"/>
                  </a:lnTo>
                  <a:lnTo>
                    <a:pt x="456" y="1341"/>
                  </a:lnTo>
                  <a:lnTo>
                    <a:pt x="451" y="1293"/>
                  </a:lnTo>
                  <a:lnTo>
                    <a:pt x="445" y="1241"/>
                  </a:lnTo>
                  <a:lnTo>
                    <a:pt x="438" y="1185"/>
                  </a:lnTo>
                  <a:lnTo>
                    <a:pt x="430" y="1127"/>
                  </a:lnTo>
                  <a:lnTo>
                    <a:pt x="420" y="1066"/>
                  </a:lnTo>
                  <a:lnTo>
                    <a:pt x="410" y="1004"/>
                  </a:lnTo>
                  <a:lnTo>
                    <a:pt x="399" y="940"/>
                  </a:lnTo>
                  <a:lnTo>
                    <a:pt x="373" y="809"/>
                  </a:lnTo>
                  <a:lnTo>
                    <a:pt x="347" y="675"/>
                  </a:lnTo>
                  <a:lnTo>
                    <a:pt x="318" y="546"/>
                  </a:lnTo>
                  <a:lnTo>
                    <a:pt x="292" y="422"/>
                  </a:lnTo>
                  <a:lnTo>
                    <a:pt x="265" y="308"/>
                  </a:lnTo>
                  <a:lnTo>
                    <a:pt x="242" y="206"/>
                  </a:lnTo>
                  <a:lnTo>
                    <a:pt x="221" y="121"/>
                  </a:lnTo>
                  <a:lnTo>
                    <a:pt x="205" y="55"/>
                  </a:lnTo>
                  <a:lnTo>
                    <a:pt x="195" y="14"/>
                  </a:lnTo>
                  <a:lnTo>
                    <a:pt x="191" y="0"/>
                  </a:lnTo>
                  <a:lnTo>
                    <a:pt x="0" y="5"/>
                  </a:lnTo>
                  <a:lnTo>
                    <a:pt x="21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7" y="230"/>
                  </a:lnTo>
                  <a:lnTo>
                    <a:pt x="93" y="287"/>
                  </a:lnTo>
                  <a:lnTo>
                    <a:pt x="109" y="345"/>
                  </a:lnTo>
                  <a:lnTo>
                    <a:pt x="125" y="403"/>
                  </a:lnTo>
                  <a:lnTo>
                    <a:pt x="138" y="462"/>
                  </a:lnTo>
                  <a:lnTo>
                    <a:pt x="151" y="521"/>
                  </a:lnTo>
                  <a:lnTo>
                    <a:pt x="162" y="581"/>
                  </a:lnTo>
                  <a:lnTo>
                    <a:pt x="174" y="641"/>
                  </a:lnTo>
                  <a:lnTo>
                    <a:pt x="183" y="701"/>
                  </a:lnTo>
                  <a:lnTo>
                    <a:pt x="191" y="762"/>
                  </a:lnTo>
                  <a:lnTo>
                    <a:pt x="198" y="823"/>
                  </a:lnTo>
                  <a:lnTo>
                    <a:pt x="204" y="885"/>
                  </a:lnTo>
                  <a:lnTo>
                    <a:pt x="209" y="946"/>
                  </a:lnTo>
                  <a:lnTo>
                    <a:pt x="212" y="1008"/>
                  </a:lnTo>
                  <a:lnTo>
                    <a:pt x="214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1" y="1260"/>
                  </a:lnTo>
                  <a:lnTo>
                    <a:pt x="207" y="1323"/>
                  </a:lnTo>
                  <a:lnTo>
                    <a:pt x="202" y="1387"/>
                  </a:lnTo>
                  <a:lnTo>
                    <a:pt x="195" y="1450"/>
                  </a:lnTo>
                  <a:lnTo>
                    <a:pt x="187" y="1514"/>
                  </a:lnTo>
                  <a:lnTo>
                    <a:pt x="177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6" y="1770"/>
                  </a:lnTo>
                  <a:lnTo>
                    <a:pt x="120" y="1835"/>
                  </a:lnTo>
                  <a:lnTo>
                    <a:pt x="100" y="1899"/>
                  </a:lnTo>
                  <a:lnTo>
                    <a:pt x="80" y="1964"/>
                  </a:lnTo>
                  <a:lnTo>
                    <a:pt x="248" y="1950"/>
                  </a:lnTo>
                  <a:lnTo>
                    <a:pt x="286" y="1870"/>
                  </a:lnTo>
                  <a:lnTo>
                    <a:pt x="318" y="1804"/>
                  </a:lnTo>
                  <a:lnTo>
                    <a:pt x="347" y="1746"/>
                  </a:lnTo>
                  <a:lnTo>
                    <a:pt x="372" y="1696"/>
                  </a:lnTo>
                  <a:lnTo>
                    <a:pt x="394" y="1649"/>
                  </a:lnTo>
                  <a:lnTo>
                    <a:pt x="414" y="1606"/>
                  </a:lnTo>
                  <a:lnTo>
                    <a:pt x="424" y="1583"/>
                  </a:lnTo>
                  <a:lnTo>
                    <a:pt x="432" y="1560"/>
                  </a:lnTo>
                  <a:lnTo>
                    <a:pt x="441" y="1536"/>
                  </a:lnTo>
                  <a:lnTo>
                    <a:pt x="449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Freeform 167"/>
            <p:cNvSpPr>
              <a:spLocks/>
            </p:cNvSpPr>
            <p:nvPr/>
          </p:nvSpPr>
          <p:spPr bwMode="auto">
            <a:xfrm>
              <a:off x="2679701" y="327025"/>
              <a:ext cx="307975" cy="377825"/>
            </a:xfrm>
            <a:custGeom>
              <a:avLst/>
              <a:gdLst>
                <a:gd name="T0" fmla="*/ 2147483647 w 2922"/>
                <a:gd name="T1" fmla="*/ 2147483647 h 3564"/>
                <a:gd name="T2" fmla="*/ 2147483647 w 2922"/>
                <a:gd name="T3" fmla="*/ 2147483647 h 3564"/>
                <a:gd name="T4" fmla="*/ 2147483647 w 2922"/>
                <a:gd name="T5" fmla="*/ 2147483647 h 3564"/>
                <a:gd name="T6" fmla="*/ 2147483647 w 2922"/>
                <a:gd name="T7" fmla="*/ 2147483647 h 3564"/>
                <a:gd name="T8" fmla="*/ 2147483647 w 2922"/>
                <a:gd name="T9" fmla="*/ 2147483647 h 3564"/>
                <a:gd name="T10" fmla="*/ 2147483647 w 2922"/>
                <a:gd name="T11" fmla="*/ 2147483647 h 3564"/>
                <a:gd name="T12" fmla="*/ 2147483647 w 2922"/>
                <a:gd name="T13" fmla="*/ 2147483647 h 3564"/>
                <a:gd name="T14" fmla="*/ 2147483647 w 2922"/>
                <a:gd name="T15" fmla="*/ 2147483647 h 3564"/>
                <a:gd name="T16" fmla="*/ 2147483647 w 2922"/>
                <a:gd name="T17" fmla="*/ 2147483647 h 3564"/>
                <a:gd name="T18" fmla="*/ 2147483647 w 2922"/>
                <a:gd name="T19" fmla="*/ 2147483647 h 3564"/>
                <a:gd name="T20" fmla="*/ 2147483647 w 2922"/>
                <a:gd name="T21" fmla="*/ 2147483647 h 3564"/>
                <a:gd name="T22" fmla="*/ 2147483647 w 2922"/>
                <a:gd name="T23" fmla="*/ 2147483647 h 3564"/>
                <a:gd name="T24" fmla="*/ 2147483647 w 2922"/>
                <a:gd name="T25" fmla="*/ 2147483647 h 3564"/>
                <a:gd name="T26" fmla="*/ 2147483647 w 2922"/>
                <a:gd name="T27" fmla="*/ 2147483647 h 3564"/>
                <a:gd name="T28" fmla="*/ 2147483647 w 2922"/>
                <a:gd name="T29" fmla="*/ 2147483647 h 3564"/>
                <a:gd name="T30" fmla="*/ 2147483647 w 2922"/>
                <a:gd name="T31" fmla="*/ 2147483647 h 3564"/>
                <a:gd name="T32" fmla="*/ 2147483647 w 2922"/>
                <a:gd name="T33" fmla="*/ 2147483647 h 3564"/>
                <a:gd name="T34" fmla="*/ 2147483647 w 2922"/>
                <a:gd name="T35" fmla="*/ 2147483647 h 3564"/>
                <a:gd name="T36" fmla="*/ 2147483647 w 2922"/>
                <a:gd name="T37" fmla="*/ 2147483647 h 3564"/>
                <a:gd name="T38" fmla="*/ 2147483647 w 2922"/>
                <a:gd name="T39" fmla="*/ 2147483647 h 3564"/>
                <a:gd name="T40" fmla="*/ 2147483647 w 2922"/>
                <a:gd name="T41" fmla="*/ 2147483647 h 3564"/>
                <a:gd name="T42" fmla="*/ 2147483647 w 2922"/>
                <a:gd name="T43" fmla="*/ 2147483647 h 3564"/>
                <a:gd name="T44" fmla="*/ 2147483647 w 2922"/>
                <a:gd name="T45" fmla="*/ 2147483647 h 3564"/>
                <a:gd name="T46" fmla="*/ 2147483647 w 2922"/>
                <a:gd name="T47" fmla="*/ 2147483647 h 3564"/>
                <a:gd name="T48" fmla="*/ 2147483647 w 2922"/>
                <a:gd name="T49" fmla="*/ 2147483647 h 3564"/>
                <a:gd name="T50" fmla="*/ 2147483647 w 2922"/>
                <a:gd name="T51" fmla="*/ 2147483647 h 3564"/>
                <a:gd name="T52" fmla="*/ 2147483647 w 2922"/>
                <a:gd name="T53" fmla="*/ 2147483647 h 3564"/>
                <a:gd name="T54" fmla="*/ 2147483647 w 2922"/>
                <a:gd name="T55" fmla="*/ 2147483647 h 3564"/>
                <a:gd name="T56" fmla="*/ 2147483647 w 2922"/>
                <a:gd name="T57" fmla="*/ 2147483647 h 3564"/>
                <a:gd name="T58" fmla="*/ 2147483647 w 2922"/>
                <a:gd name="T59" fmla="*/ 2147483647 h 3564"/>
                <a:gd name="T60" fmla="*/ 2147483647 w 2922"/>
                <a:gd name="T61" fmla="*/ 2147483647 h 3564"/>
                <a:gd name="T62" fmla="*/ 2147483647 w 2922"/>
                <a:gd name="T63" fmla="*/ 2147483647 h 3564"/>
                <a:gd name="T64" fmla="*/ 2147483647 w 2922"/>
                <a:gd name="T65" fmla="*/ 2147483647 h 3564"/>
                <a:gd name="T66" fmla="*/ 2147483647 w 2922"/>
                <a:gd name="T67" fmla="*/ 2147483647 h 3564"/>
                <a:gd name="T68" fmla="*/ 2147483647 w 2922"/>
                <a:gd name="T69" fmla="*/ 2147483647 h 3564"/>
                <a:gd name="T70" fmla="*/ 2147483647 w 2922"/>
                <a:gd name="T71" fmla="*/ 2147483647 h 3564"/>
                <a:gd name="T72" fmla="*/ 2147483647 w 2922"/>
                <a:gd name="T73" fmla="*/ 2147483647 h 3564"/>
                <a:gd name="T74" fmla="*/ 2147483647 w 2922"/>
                <a:gd name="T75" fmla="*/ 2147483647 h 3564"/>
                <a:gd name="T76" fmla="*/ 2147483647 w 2922"/>
                <a:gd name="T77" fmla="*/ 0 h 3564"/>
                <a:gd name="T78" fmla="*/ 2147483647 w 2922"/>
                <a:gd name="T79" fmla="*/ 2147483647 h 3564"/>
                <a:gd name="T80" fmla="*/ 2147483647 w 2922"/>
                <a:gd name="T81" fmla="*/ 2147483647 h 3564"/>
                <a:gd name="T82" fmla="*/ 2147483647 w 2922"/>
                <a:gd name="T83" fmla="*/ 2147483647 h 3564"/>
                <a:gd name="T84" fmla="*/ 2147483647 w 2922"/>
                <a:gd name="T85" fmla="*/ 2147483647 h 3564"/>
                <a:gd name="T86" fmla="*/ 2147483647 w 2922"/>
                <a:gd name="T87" fmla="*/ 2147483647 h 3564"/>
                <a:gd name="T88" fmla="*/ 2147483647 w 2922"/>
                <a:gd name="T89" fmla="*/ 2147483647 h 3564"/>
                <a:gd name="T90" fmla="*/ 2147483647 w 2922"/>
                <a:gd name="T91" fmla="*/ 2147483647 h 3564"/>
                <a:gd name="T92" fmla="*/ 2147483647 w 2922"/>
                <a:gd name="T93" fmla="*/ 2147483647 h 3564"/>
                <a:gd name="T94" fmla="*/ 2147483647 w 2922"/>
                <a:gd name="T95" fmla="*/ 2147483647 h 35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22"/>
                <a:gd name="T145" fmla="*/ 0 h 3564"/>
                <a:gd name="T146" fmla="*/ 2922 w 2922"/>
                <a:gd name="T147" fmla="*/ 3564 h 35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22" h="3564">
                  <a:moveTo>
                    <a:pt x="22" y="617"/>
                  </a:moveTo>
                  <a:lnTo>
                    <a:pt x="27" y="627"/>
                  </a:lnTo>
                  <a:lnTo>
                    <a:pt x="43" y="661"/>
                  </a:lnTo>
                  <a:lnTo>
                    <a:pt x="55" y="685"/>
                  </a:lnTo>
                  <a:lnTo>
                    <a:pt x="69" y="716"/>
                  </a:lnTo>
                  <a:lnTo>
                    <a:pt x="84" y="751"/>
                  </a:lnTo>
                  <a:lnTo>
                    <a:pt x="101" y="792"/>
                  </a:lnTo>
                  <a:lnTo>
                    <a:pt x="119" y="839"/>
                  </a:lnTo>
                  <a:lnTo>
                    <a:pt x="139" y="891"/>
                  </a:lnTo>
                  <a:lnTo>
                    <a:pt x="159" y="948"/>
                  </a:lnTo>
                  <a:lnTo>
                    <a:pt x="179" y="1011"/>
                  </a:lnTo>
                  <a:lnTo>
                    <a:pt x="201" y="1079"/>
                  </a:lnTo>
                  <a:lnTo>
                    <a:pt x="222" y="1152"/>
                  </a:lnTo>
                  <a:lnTo>
                    <a:pt x="245" y="1231"/>
                  </a:lnTo>
                  <a:lnTo>
                    <a:pt x="266" y="1315"/>
                  </a:lnTo>
                  <a:lnTo>
                    <a:pt x="286" y="1404"/>
                  </a:lnTo>
                  <a:lnTo>
                    <a:pt x="307" y="1498"/>
                  </a:lnTo>
                  <a:lnTo>
                    <a:pt x="326" y="1598"/>
                  </a:lnTo>
                  <a:lnTo>
                    <a:pt x="345" y="1703"/>
                  </a:lnTo>
                  <a:lnTo>
                    <a:pt x="362" y="1813"/>
                  </a:lnTo>
                  <a:lnTo>
                    <a:pt x="378" y="1929"/>
                  </a:lnTo>
                  <a:lnTo>
                    <a:pt x="391" y="2049"/>
                  </a:lnTo>
                  <a:lnTo>
                    <a:pt x="403" y="2175"/>
                  </a:lnTo>
                  <a:lnTo>
                    <a:pt x="414" y="2305"/>
                  </a:lnTo>
                  <a:lnTo>
                    <a:pt x="421" y="2442"/>
                  </a:lnTo>
                  <a:lnTo>
                    <a:pt x="426" y="2582"/>
                  </a:lnTo>
                  <a:lnTo>
                    <a:pt x="428" y="2729"/>
                  </a:lnTo>
                  <a:lnTo>
                    <a:pt x="427" y="2880"/>
                  </a:lnTo>
                  <a:lnTo>
                    <a:pt x="423" y="3036"/>
                  </a:lnTo>
                  <a:lnTo>
                    <a:pt x="415" y="3198"/>
                  </a:lnTo>
                  <a:lnTo>
                    <a:pt x="403" y="3364"/>
                  </a:lnTo>
                  <a:lnTo>
                    <a:pt x="424" y="3371"/>
                  </a:lnTo>
                  <a:lnTo>
                    <a:pt x="484" y="3388"/>
                  </a:lnTo>
                  <a:lnTo>
                    <a:pt x="527" y="3401"/>
                  </a:lnTo>
                  <a:lnTo>
                    <a:pt x="578" y="3415"/>
                  </a:lnTo>
                  <a:lnTo>
                    <a:pt x="636" y="3429"/>
                  </a:lnTo>
                  <a:lnTo>
                    <a:pt x="702" y="3445"/>
                  </a:lnTo>
                  <a:lnTo>
                    <a:pt x="773" y="3462"/>
                  </a:lnTo>
                  <a:lnTo>
                    <a:pt x="850" y="3478"/>
                  </a:lnTo>
                  <a:lnTo>
                    <a:pt x="934" y="3493"/>
                  </a:lnTo>
                  <a:lnTo>
                    <a:pt x="1021" y="3508"/>
                  </a:lnTo>
                  <a:lnTo>
                    <a:pt x="1113" y="3523"/>
                  </a:lnTo>
                  <a:lnTo>
                    <a:pt x="1209" y="3536"/>
                  </a:lnTo>
                  <a:lnTo>
                    <a:pt x="1308" y="3546"/>
                  </a:lnTo>
                  <a:lnTo>
                    <a:pt x="1408" y="3555"/>
                  </a:lnTo>
                  <a:lnTo>
                    <a:pt x="1512" y="3561"/>
                  </a:lnTo>
                  <a:lnTo>
                    <a:pt x="1616" y="3564"/>
                  </a:lnTo>
                  <a:lnTo>
                    <a:pt x="1722" y="3564"/>
                  </a:lnTo>
                  <a:lnTo>
                    <a:pt x="1828" y="3560"/>
                  </a:lnTo>
                  <a:lnTo>
                    <a:pt x="1933" y="3552"/>
                  </a:lnTo>
                  <a:lnTo>
                    <a:pt x="2038" y="3539"/>
                  </a:lnTo>
                  <a:lnTo>
                    <a:pt x="2141" y="3522"/>
                  </a:lnTo>
                  <a:lnTo>
                    <a:pt x="2243" y="3498"/>
                  </a:lnTo>
                  <a:lnTo>
                    <a:pt x="2342" y="3470"/>
                  </a:lnTo>
                  <a:lnTo>
                    <a:pt x="2439" y="3435"/>
                  </a:lnTo>
                  <a:lnTo>
                    <a:pt x="2531" y="3393"/>
                  </a:lnTo>
                  <a:lnTo>
                    <a:pt x="2620" y="3346"/>
                  </a:lnTo>
                  <a:lnTo>
                    <a:pt x="2703" y="3291"/>
                  </a:lnTo>
                  <a:lnTo>
                    <a:pt x="2783" y="3228"/>
                  </a:lnTo>
                  <a:lnTo>
                    <a:pt x="2856" y="3156"/>
                  </a:lnTo>
                  <a:lnTo>
                    <a:pt x="2922" y="3077"/>
                  </a:ln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Freeform 168"/>
            <p:cNvSpPr>
              <a:spLocks/>
            </p:cNvSpPr>
            <p:nvPr/>
          </p:nvSpPr>
          <p:spPr bwMode="auto">
            <a:xfrm>
              <a:off x="2679701" y="363538"/>
              <a:ext cx="53975" cy="323850"/>
            </a:xfrm>
            <a:custGeom>
              <a:avLst/>
              <a:gdLst>
                <a:gd name="T0" fmla="*/ 2147483647 w 522"/>
                <a:gd name="T1" fmla="*/ 2147483647 h 3051"/>
                <a:gd name="T2" fmla="*/ 2147483647 w 522"/>
                <a:gd name="T3" fmla="*/ 2147483647 h 3051"/>
                <a:gd name="T4" fmla="*/ 2147483647 w 522"/>
                <a:gd name="T5" fmla="*/ 2147483647 h 3051"/>
                <a:gd name="T6" fmla="*/ 2147483647 w 522"/>
                <a:gd name="T7" fmla="*/ 2147483647 h 3051"/>
                <a:gd name="T8" fmla="*/ 2147483647 w 522"/>
                <a:gd name="T9" fmla="*/ 2147483647 h 3051"/>
                <a:gd name="T10" fmla="*/ 2147483647 w 522"/>
                <a:gd name="T11" fmla="*/ 2147483647 h 3051"/>
                <a:gd name="T12" fmla="*/ 2147483647 w 522"/>
                <a:gd name="T13" fmla="*/ 2147483647 h 3051"/>
                <a:gd name="T14" fmla="*/ 0 w 522"/>
                <a:gd name="T15" fmla="*/ 2147483647 h 3051"/>
                <a:gd name="T16" fmla="*/ 0 w 522"/>
                <a:gd name="T17" fmla="*/ 2147483647 h 3051"/>
                <a:gd name="T18" fmla="*/ 2147483647 w 522"/>
                <a:gd name="T19" fmla="*/ 2147483647 h 3051"/>
                <a:gd name="T20" fmla="*/ 2147483647 w 522"/>
                <a:gd name="T21" fmla="*/ 2147483647 h 3051"/>
                <a:gd name="T22" fmla="*/ 2147483647 w 522"/>
                <a:gd name="T23" fmla="*/ 2147483647 h 3051"/>
                <a:gd name="T24" fmla="*/ 2147483647 w 522"/>
                <a:gd name="T25" fmla="*/ 2147483647 h 3051"/>
                <a:gd name="T26" fmla="*/ 2147483647 w 522"/>
                <a:gd name="T27" fmla="*/ 2147483647 h 3051"/>
                <a:gd name="T28" fmla="*/ 2147483647 w 522"/>
                <a:gd name="T29" fmla="*/ 2147483647 h 3051"/>
                <a:gd name="T30" fmla="*/ 2147483647 w 522"/>
                <a:gd name="T31" fmla="*/ 2147483647 h 3051"/>
                <a:gd name="T32" fmla="*/ 2147483647 w 522"/>
                <a:gd name="T33" fmla="*/ 2147483647 h 3051"/>
                <a:gd name="T34" fmla="*/ 2147483647 w 522"/>
                <a:gd name="T35" fmla="*/ 2147483647 h 3051"/>
                <a:gd name="T36" fmla="*/ 2147483647 w 522"/>
                <a:gd name="T37" fmla="*/ 2147483647 h 3051"/>
                <a:gd name="T38" fmla="*/ 2147483647 w 522"/>
                <a:gd name="T39" fmla="*/ 2147483647 h 3051"/>
                <a:gd name="T40" fmla="*/ 2147483647 w 522"/>
                <a:gd name="T41" fmla="*/ 2147483647 h 3051"/>
                <a:gd name="T42" fmla="*/ 2147483647 w 522"/>
                <a:gd name="T43" fmla="*/ 2147483647 h 3051"/>
                <a:gd name="T44" fmla="*/ 2147483647 w 522"/>
                <a:gd name="T45" fmla="*/ 2147483647 h 3051"/>
                <a:gd name="T46" fmla="*/ 2147483647 w 522"/>
                <a:gd name="T47" fmla="*/ 2147483647 h 3051"/>
                <a:gd name="T48" fmla="*/ 2147483647 w 522"/>
                <a:gd name="T49" fmla="*/ 2147483647 h 3051"/>
                <a:gd name="T50" fmla="*/ 2147483647 w 522"/>
                <a:gd name="T51" fmla="*/ 2147483647 h 3051"/>
                <a:gd name="T52" fmla="*/ 2147483647 w 522"/>
                <a:gd name="T53" fmla="*/ 2147483647 h 3051"/>
                <a:gd name="T54" fmla="*/ 2147483647 w 522"/>
                <a:gd name="T55" fmla="*/ 2147483647 h 3051"/>
                <a:gd name="T56" fmla="*/ 2147483647 w 522"/>
                <a:gd name="T57" fmla="*/ 2147483647 h 3051"/>
                <a:gd name="T58" fmla="*/ 2147483647 w 522"/>
                <a:gd name="T59" fmla="*/ 2147483647 h 3051"/>
                <a:gd name="T60" fmla="*/ 2147483647 w 522"/>
                <a:gd name="T61" fmla="*/ 2147483647 h 3051"/>
                <a:gd name="T62" fmla="*/ 2147483647 w 522"/>
                <a:gd name="T63" fmla="*/ 2147483647 h 3051"/>
                <a:gd name="T64" fmla="*/ 2147483647 w 522"/>
                <a:gd name="T65" fmla="*/ 2147483647 h 3051"/>
                <a:gd name="T66" fmla="*/ 2147483647 w 522"/>
                <a:gd name="T67" fmla="*/ 2147483647 h 3051"/>
                <a:gd name="T68" fmla="*/ 2147483647 w 522"/>
                <a:gd name="T69" fmla="*/ 2147483647 h 3051"/>
                <a:gd name="T70" fmla="*/ 2147483647 w 522"/>
                <a:gd name="T71" fmla="*/ 2147483647 h 3051"/>
                <a:gd name="T72" fmla="*/ 2147483647 w 522"/>
                <a:gd name="T73" fmla="*/ 2147483647 h 3051"/>
                <a:gd name="T74" fmla="*/ 2147483647 w 522"/>
                <a:gd name="T75" fmla="*/ 2147483647 h 3051"/>
                <a:gd name="T76" fmla="*/ 2147483647 w 522"/>
                <a:gd name="T77" fmla="*/ 2147483647 h 3051"/>
                <a:gd name="T78" fmla="*/ 2147483647 w 522"/>
                <a:gd name="T79" fmla="*/ 2147483647 h 3051"/>
                <a:gd name="T80" fmla="*/ 2147483647 w 522"/>
                <a:gd name="T81" fmla="*/ 2147483647 h 3051"/>
                <a:gd name="T82" fmla="*/ 2147483647 w 522"/>
                <a:gd name="T83" fmla="*/ 2147483647 h 3051"/>
                <a:gd name="T84" fmla="*/ 2147483647 w 522"/>
                <a:gd name="T85" fmla="*/ 2147483647 h 3051"/>
                <a:gd name="T86" fmla="*/ 2147483647 w 522"/>
                <a:gd name="T87" fmla="*/ 2147483647 h 3051"/>
                <a:gd name="T88" fmla="*/ 2147483647 w 522"/>
                <a:gd name="T89" fmla="*/ 2147483647 h 30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22"/>
                <a:gd name="T136" fmla="*/ 0 h 3051"/>
                <a:gd name="T137" fmla="*/ 522 w 522"/>
                <a:gd name="T138" fmla="*/ 3051 h 305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22" h="3051">
                  <a:moveTo>
                    <a:pt x="156" y="0"/>
                  </a:moveTo>
                  <a:lnTo>
                    <a:pt x="133" y="15"/>
                  </a:lnTo>
                  <a:lnTo>
                    <a:pt x="111" y="30"/>
                  </a:lnTo>
                  <a:lnTo>
                    <a:pt x="91" y="46"/>
                  </a:lnTo>
                  <a:lnTo>
                    <a:pt x="73" y="61"/>
                  </a:lnTo>
                  <a:lnTo>
                    <a:pt x="56" y="77"/>
                  </a:lnTo>
                  <a:lnTo>
                    <a:pt x="42" y="94"/>
                  </a:lnTo>
                  <a:lnTo>
                    <a:pt x="29" y="110"/>
                  </a:lnTo>
                  <a:lnTo>
                    <a:pt x="19" y="127"/>
                  </a:lnTo>
                  <a:lnTo>
                    <a:pt x="15" y="135"/>
                  </a:lnTo>
                  <a:lnTo>
                    <a:pt x="10" y="145"/>
                  </a:lnTo>
                  <a:lnTo>
                    <a:pt x="7" y="154"/>
                  </a:lnTo>
                  <a:lnTo>
                    <a:pt x="4" y="162"/>
                  </a:lnTo>
                  <a:lnTo>
                    <a:pt x="2" y="171"/>
                  </a:lnTo>
                  <a:lnTo>
                    <a:pt x="1" y="180"/>
                  </a:lnTo>
                  <a:lnTo>
                    <a:pt x="0" y="189"/>
                  </a:lnTo>
                  <a:lnTo>
                    <a:pt x="0" y="199"/>
                  </a:lnTo>
                  <a:lnTo>
                    <a:pt x="0" y="208"/>
                  </a:lnTo>
                  <a:lnTo>
                    <a:pt x="1" y="217"/>
                  </a:lnTo>
                  <a:lnTo>
                    <a:pt x="2" y="227"/>
                  </a:lnTo>
                  <a:lnTo>
                    <a:pt x="5" y="236"/>
                  </a:lnTo>
                  <a:lnTo>
                    <a:pt x="8" y="246"/>
                  </a:lnTo>
                  <a:lnTo>
                    <a:pt x="11" y="256"/>
                  </a:lnTo>
                  <a:lnTo>
                    <a:pt x="17" y="266"/>
                  </a:lnTo>
                  <a:lnTo>
                    <a:pt x="22" y="276"/>
                  </a:lnTo>
                  <a:lnTo>
                    <a:pt x="27" y="286"/>
                  </a:lnTo>
                  <a:lnTo>
                    <a:pt x="43" y="320"/>
                  </a:lnTo>
                  <a:lnTo>
                    <a:pt x="55" y="344"/>
                  </a:lnTo>
                  <a:lnTo>
                    <a:pt x="69" y="375"/>
                  </a:lnTo>
                  <a:lnTo>
                    <a:pt x="84" y="410"/>
                  </a:lnTo>
                  <a:lnTo>
                    <a:pt x="101" y="451"/>
                  </a:lnTo>
                  <a:lnTo>
                    <a:pt x="119" y="498"/>
                  </a:lnTo>
                  <a:lnTo>
                    <a:pt x="139" y="550"/>
                  </a:lnTo>
                  <a:lnTo>
                    <a:pt x="159" y="607"/>
                  </a:lnTo>
                  <a:lnTo>
                    <a:pt x="179" y="670"/>
                  </a:lnTo>
                  <a:lnTo>
                    <a:pt x="201" y="738"/>
                  </a:lnTo>
                  <a:lnTo>
                    <a:pt x="222" y="811"/>
                  </a:lnTo>
                  <a:lnTo>
                    <a:pt x="245" y="890"/>
                  </a:lnTo>
                  <a:lnTo>
                    <a:pt x="266" y="974"/>
                  </a:lnTo>
                  <a:lnTo>
                    <a:pt x="286" y="1063"/>
                  </a:lnTo>
                  <a:lnTo>
                    <a:pt x="307" y="1157"/>
                  </a:lnTo>
                  <a:lnTo>
                    <a:pt x="326" y="1257"/>
                  </a:lnTo>
                  <a:lnTo>
                    <a:pt x="345" y="1362"/>
                  </a:lnTo>
                  <a:lnTo>
                    <a:pt x="362" y="1472"/>
                  </a:lnTo>
                  <a:lnTo>
                    <a:pt x="378" y="1588"/>
                  </a:lnTo>
                  <a:lnTo>
                    <a:pt x="391" y="1708"/>
                  </a:lnTo>
                  <a:lnTo>
                    <a:pt x="403" y="1834"/>
                  </a:lnTo>
                  <a:lnTo>
                    <a:pt x="414" y="1964"/>
                  </a:lnTo>
                  <a:lnTo>
                    <a:pt x="421" y="2101"/>
                  </a:lnTo>
                  <a:lnTo>
                    <a:pt x="426" y="2241"/>
                  </a:lnTo>
                  <a:lnTo>
                    <a:pt x="428" y="2388"/>
                  </a:lnTo>
                  <a:lnTo>
                    <a:pt x="427" y="2539"/>
                  </a:lnTo>
                  <a:lnTo>
                    <a:pt x="423" y="2695"/>
                  </a:lnTo>
                  <a:lnTo>
                    <a:pt x="415" y="2857"/>
                  </a:lnTo>
                  <a:lnTo>
                    <a:pt x="403" y="3023"/>
                  </a:lnTo>
                  <a:lnTo>
                    <a:pt x="410" y="3025"/>
                  </a:lnTo>
                  <a:lnTo>
                    <a:pt x="428" y="3031"/>
                  </a:lnTo>
                  <a:lnTo>
                    <a:pt x="457" y="3040"/>
                  </a:lnTo>
                  <a:lnTo>
                    <a:pt x="498" y="3051"/>
                  </a:lnTo>
                  <a:lnTo>
                    <a:pt x="504" y="2956"/>
                  </a:lnTo>
                  <a:lnTo>
                    <a:pt x="510" y="2859"/>
                  </a:lnTo>
                  <a:lnTo>
                    <a:pt x="514" y="2762"/>
                  </a:lnTo>
                  <a:lnTo>
                    <a:pt x="519" y="2667"/>
                  </a:lnTo>
                  <a:lnTo>
                    <a:pt x="521" y="2570"/>
                  </a:lnTo>
                  <a:lnTo>
                    <a:pt x="522" y="2473"/>
                  </a:lnTo>
                  <a:lnTo>
                    <a:pt x="522" y="2377"/>
                  </a:lnTo>
                  <a:lnTo>
                    <a:pt x="521" y="2281"/>
                  </a:lnTo>
                  <a:lnTo>
                    <a:pt x="519" y="2184"/>
                  </a:lnTo>
                  <a:lnTo>
                    <a:pt x="514" y="2088"/>
                  </a:lnTo>
                  <a:lnTo>
                    <a:pt x="510" y="1992"/>
                  </a:lnTo>
                  <a:lnTo>
                    <a:pt x="504" y="1895"/>
                  </a:lnTo>
                  <a:lnTo>
                    <a:pt x="497" y="1799"/>
                  </a:lnTo>
                  <a:lnTo>
                    <a:pt x="490" y="1703"/>
                  </a:lnTo>
                  <a:lnTo>
                    <a:pt x="481" y="1607"/>
                  </a:lnTo>
                  <a:lnTo>
                    <a:pt x="471" y="1510"/>
                  </a:lnTo>
                  <a:lnTo>
                    <a:pt x="459" y="1415"/>
                  </a:lnTo>
                  <a:lnTo>
                    <a:pt x="447" y="1319"/>
                  </a:lnTo>
                  <a:lnTo>
                    <a:pt x="433" y="1223"/>
                  </a:lnTo>
                  <a:lnTo>
                    <a:pt x="419" y="1129"/>
                  </a:lnTo>
                  <a:lnTo>
                    <a:pt x="403" y="1033"/>
                  </a:lnTo>
                  <a:lnTo>
                    <a:pt x="386" y="938"/>
                  </a:lnTo>
                  <a:lnTo>
                    <a:pt x="368" y="844"/>
                  </a:lnTo>
                  <a:lnTo>
                    <a:pt x="348" y="748"/>
                  </a:lnTo>
                  <a:lnTo>
                    <a:pt x="329" y="655"/>
                  </a:lnTo>
                  <a:lnTo>
                    <a:pt x="308" y="560"/>
                  </a:lnTo>
                  <a:lnTo>
                    <a:pt x="285" y="466"/>
                  </a:lnTo>
                  <a:lnTo>
                    <a:pt x="261" y="373"/>
                  </a:lnTo>
                  <a:lnTo>
                    <a:pt x="236" y="279"/>
                  </a:lnTo>
                  <a:lnTo>
                    <a:pt x="211" y="185"/>
                  </a:lnTo>
                  <a:lnTo>
                    <a:pt x="184" y="93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Freeform 169"/>
            <p:cNvSpPr>
              <a:spLocks/>
            </p:cNvSpPr>
            <p:nvPr/>
          </p:nvSpPr>
          <p:spPr bwMode="auto">
            <a:xfrm>
              <a:off x="2679701" y="327025"/>
              <a:ext cx="307975" cy="363538"/>
            </a:xfrm>
            <a:custGeom>
              <a:avLst/>
              <a:gdLst>
                <a:gd name="T0" fmla="*/ 2147483647 w 2922"/>
                <a:gd name="T1" fmla="*/ 2147483647 h 3422"/>
                <a:gd name="T2" fmla="*/ 2147483647 w 2922"/>
                <a:gd name="T3" fmla="*/ 2147483647 h 3422"/>
                <a:gd name="T4" fmla="*/ 2147483647 w 2922"/>
                <a:gd name="T5" fmla="*/ 2147483647 h 3422"/>
                <a:gd name="T6" fmla="*/ 2147483647 w 2922"/>
                <a:gd name="T7" fmla="*/ 2147483647 h 3422"/>
                <a:gd name="T8" fmla="*/ 2147483647 w 2922"/>
                <a:gd name="T9" fmla="*/ 2147483647 h 3422"/>
                <a:gd name="T10" fmla="*/ 2147483647 w 2922"/>
                <a:gd name="T11" fmla="*/ 2147483647 h 3422"/>
                <a:gd name="T12" fmla="*/ 2147483647 w 2922"/>
                <a:gd name="T13" fmla="*/ 2147483647 h 3422"/>
                <a:gd name="T14" fmla="*/ 2147483647 w 2922"/>
                <a:gd name="T15" fmla="*/ 2147483647 h 3422"/>
                <a:gd name="T16" fmla="*/ 2147483647 w 2922"/>
                <a:gd name="T17" fmla="*/ 2147483647 h 3422"/>
                <a:gd name="T18" fmla="*/ 2147483647 w 2922"/>
                <a:gd name="T19" fmla="*/ 2147483647 h 3422"/>
                <a:gd name="T20" fmla="*/ 2147483647 w 2922"/>
                <a:gd name="T21" fmla="*/ 2147483647 h 3422"/>
                <a:gd name="T22" fmla="*/ 2147483647 w 2922"/>
                <a:gd name="T23" fmla="*/ 2147483647 h 3422"/>
                <a:gd name="T24" fmla="*/ 2147483647 w 2922"/>
                <a:gd name="T25" fmla="*/ 2147483647 h 3422"/>
                <a:gd name="T26" fmla="*/ 2147483647 w 2922"/>
                <a:gd name="T27" fmla="*/ 2147483647 h 3422"/>
                <a:gd name="T28" fmla="*/ 2147483647 w 2922"/>
                <a:gd name="T29" fmla="*/ 2147483647 h 3422"/>
                <a:gd name="T30" fmla="*/ 2147483647 w 2922"/>
                <a:gd name="T31" fmla="*/ 2147483647 h 3422"/>
                <a:gd name="T32" fmla="*/ 2147483647 w 2922"/>
                <a:gd name="T33" fmla="*/ 2147483647 h 3422"/>
                <a:gd name="T34" fmla="*/ 2147483647 w 2922"/>
                <a:gd name="T35" fmla="*/ 2147483647 h 3422"/>
                <a:gd name="T36" fmla="*/ 2147483647 w 2922"/>
                <a:gd name="T37" fmla="*/ 0 h 3422"/>
                <a:gd name="T38" fmla="*/ 2147483647 w 2922"/>
                <a:gd name="T39" fmla="*/ 2147483647 h 3422"/>
                <a:gd name="T40" fmla="*/ 2147483647 w 2922"/>
                <a:gd name="T41" fmla="*/ 2147483647 h 3422"/>
                <a:gd name="T42" fmla="*/ 2147483647 w 2922"/>
                <a:gd name="T43" fmla="*/ 2147483647 h 3422"/>
                <a:gd name="T44" fmla="*/ 2147483647 w 2922"/>
                <a:gd name="T45" fmla="*/ 2147483647 h 3422"/>
                <a:gd name="T46" fmla="*/ 2147483647 w 2922"/>
                <a:gd name="T47" fmla="*/ 2147483647 h 3422"/>
                <a:gd name="T48" fmla="*/ 2147483647 w 2922"/>
                <a:gd name="T49" fmla="*/ 2147483647 h 3422"/>
                <a:gd name="T50" fmla="*/ 2147483647 w 2922"/>
                <a:gd name="T51" fmla="*/ 2147483647 h 3422"/>
                <a:gd name="T52" fmla="*/ 2147483647 w 2922"/>
                <a:gd name="T53" fmla="*/ 2147483647 h 3422"/>
                <a:gd name="T54" fmla="*/ 2147483647 w 2922"/>
                <a:gd name="T55" fmla="*/ 2147483647 h 3422"/>
                <a:gd name="T56" fmla="*/ 2147483647 w 2922"/>
                <a:gd name="T57" fmla="*/ 2147483647 h 3422"/>
                <a:gd name="T58" fmla="*/ 2147483647 w 2922"/>
                <a:gd name="T59" fmla="*/ 2147483647 h 3422"/>
                <a:gd name="T60" fmla="*/ 2147483647 w 2922"/>
                <a:gd name="T61" fmla="*/ 2147483647 h 3422"/>
                <a:gd name="T62" fmla="*/ 2147483647 w 2922"/>
                <a:gd name="T63" fmla="*/ 2147483647 h 3422"/>
                <a:gd name="T64" fmla="*/ 2147483647 w 2922"/>
                <a:gd name="T65" fmla="*/ 2147483647 h 3422"/>
                <a:gd name="T66" fmla="*/ 2147483647 w 2922"/>
                <a:gd name="T67" fmla="*/ 2147483647 h 3422"/>
                <a:gd name="T68" fmla="*/ 2147483647 w 2922"/>
                <a:gd name="T69" fmla="*/ 2147483647 h 3422"/>
                <a:gd name="T70" fmla="*/ 2147483647 w 2922"/>
                <a:gd name="T71" fmla="*/ 2147483647 h 3422"/>
                <a:gd name="T72" fmla="*/ 2147483647 w 2922"/>
                <a:gd name="T73" fmla="*/ 2147483647 h 3422"/>
                <a:gd name="T74" fmla="*/ 2147483647 w 2922"/>
                <a:gd name="T75" fmla="*/ 2147483647 h 3422"/>
                <a:gd name="T76" fmla="*/ 2147483647 w 2922"/>
                <a:gd name="T77" fmla="*/ 2147483647 h 3422"/>
                <a:gd name="T78" fmla="*/ 2147483647 w 2922"/>
                <a:gd name="T79" fmla="*/ 2147483647 h 3422"/>
                <a:gd name="T80" fmla="*/ 2147483647 w 2922"/>
                <a:gd name="T81" fmla="*/ 2147483647 h 3422"/>
                <a:gd name="T82" fmla="*/ 2147483647 w 2922"/>
                <a:gd name="T83" fmla="*/ 2147483647 h 3422"/>
                <a:gd name="T84" fmla="*/ 2147483647 w 2922"/>
                <a:gd name="T85" fmla="*/ 2147483647 h 3422"/>
                <a:gd name="T86" fmla="*/ 2147483647 w 2922"/>
                <a:gd name="T87" fmla="*/ 2147483647 h 3422"/>
                <a:gd name="T88" fmla="*/ 2147483647 w 2922"/>
                <a:gd name="T89" fmla="*/ 2147483647 h 3422"/>
                <a:gd name="T90" fmla="*/ 2147483647 w 2922"/>
                <a:gd name="T91" fmla="*/ 2147483647 h 3422"/>
                <a:gd name="T92" fmla="*/ 2147483647 w 2922"/>
                <a:gd name="T93" fmla="*/ 2147483647 h 3422"/>
                <a:gd name="T94" fmla="*/ 2147483647 w 2922"/>
                <a:gd name="T95" fmla="*/ 2147483647 h 3422"/>
                <a:gd name="T96" fmla="*/ 2147483647 w 2922"/>
                <a:gd name="T97" fmla="*/ 2147483647 h 3422"/>
                <a:gd name="T98" fmla="*/ 2147483647 w 2922"/>
                <a:gd name="T99" fmla="*/ 2147483647 h 3422"/>
                <a:gd name="T100" fmla="*/ 2147483647 w 2922"/>
                <a:gd name="T101" fmla="*/ 2147483647 h 3422"/>
                <a:gd name="T102" fmla="*/ 2147483647 w 2922"/>
                <a:gd name="T103" fmla="*/ 2147483647 h 3422"/>
                <a:gd name="T104" fmla="*/ 2147483647 w 2922"/>
                <a:gd name="T105" fmla="*/ 2147483647 h 3422"/>
                <a:gd name="T106" fmla="*/ 2147483647 w 2922"/>
                <a:gd name="T107" fmla="*/ 2147483647 h 3422"/>
                <a:gd name="T108" fmla="*/ 2147483647 w 2922"/>
                <a:gd name="T109" fmla="*/ 2147483647 h 3422"/>
                <a:gd name="T110" fmla="*/ 2147483647 w 2922"/>
                <a:gd name="T111" fmla="*/ 2147483647 h 342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22"/>
                <a:gd name="T169" fmla="*/ 0 h 3422"/>
                <a:gd name="T170" fmla="*/ 2922 w 2922"/>
                <a:gd name="T171" fmla="*/ 3422 h 342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22" h="3422">
                  <a:moveTo>
                    <a:pt x="2922" y="3077"/>
                  </a:moveTo>
                  <a:lnTo>
                    <a:pt x="2922" y="3068"/>
                  </a:lnTo>
                  <a:lnTo>
                    <a:pt x="2921" y="3039"/>
                  </a:lnTo>
                  <a:lnTo>
                    <a:pt x="2919" y="2992"/>
                  </a:lnTo>
                  <a:lnTo>
                    <a:pt x="2914" y="2928"/>
                  </a:lnTo>
                  <a:lnTo>
                    <a:pt x="2910" y="2890"/>
                  </a:lnTo>
                  <a:lnTo>
                    <a:pt x="2905" y="2847"/>
                  </a:lnTo>
                  <a:lnTo>
                    <a:pt x="2900" y="2800"/>
                  </a:lnTo>
                  <a:lnTo>
                    <a:pt x="2893" y="2749"/>
                  </a:lnTo>
                  <a:lnTo>
                    <a:pt x="2885" y="2694"/>
                  </a:lnTo>
                  <a:lnTo>
                    <a:pt x="2875" y="2635"/>
                  </a:lnTo>
                  <a:lnTo>
                    <a:pt x="2864" y="2573"/>
                  </a:lnTo>
                  <a:lnTo>
                    <a:pt x="2852" y="2507"/>
                  </a:lnTo>
                  <a:lnTo>
                    <a:pt x="2838" y="2437"/>
                  </a:lnTo>
                  <a:lnTo>
                    <a:pt x="2823" y="2362"/>
                  </a:lnTo>
                  <a:lnTo>
                    <a:pt x="2804" y="2286"/>
                  </a:lnTo>
                  <a:lnTo>
                    <a:pt x="2785" y="2205"/>
                  </a:lnTo>
                  <a:lnTo>
                    <a:pt x="2763" y="2121"/>
                  </a:lnTo>
                  <a:lnTo>
                    <a:pt x="2739" y="2034"/>
                  </a:lnTo>
                  <a:lnTo>
                    <a:pt x="2714" y="1943"/>
                  </a:lnTo>
                  <a:lnTo>
                    <a:pt x="2685" y="1848"/>
                  </a:lnTo>
                  <a:lnTo>
                    <a:pt x="2654" y="1752"/>
                  </a:lnTo>
                  <a:lnTo>
                    <a:pt x="2621" y="1652"/>
                  </a:lnTo>
                  <a:lnTo>
                    <a:pt x="2584" y="1548"/>
                  </a:lnTo>
                  <a:lnTo>
                    <a:pt x="2546" y="1442"/>
                  </a:lnTo>
                  <a:lnTo>
                    <a:pt x="2504" y="1334"/>
                  </a:lnTo>
                  <a:lnTo>
                    <a:pt x="2459" y="1222"/>
                  </a:lnTo>
                  <a:lnTo>
                    <a:pt x="2411" y="1108"/>
                  </a:lnTo>
                  <a:lnTo>
                    <a:pt x="2359" y="991"/>
                  </a:lnTo>
                  <a:lnTo>
                    <a:pt x="2320" y="904"/>
                  </a:lnTo>
                  <a:lnTo>
                    <a:pt x="2279" y="821"/>
                  </a:lnTo>
                  <a:lnTo>
                    <a:pt x="2239" y="744"/>
                  </a:lnTo>
                  <a:lnTo>
                    <a:pt x="2199" y="671"/>
                  </a:lnTo>
                  <a:lnTo>
                    <a:pt x="2161" y="604"/>
                  </a:lnTo>
                  <a:lnTo>
                    <a:pt x="2122" y="541"/>
                  </a:lnTo>
                  <a:lnTo>
                    <a:pt x="2084" y="483"/>
                  </a:lnTo>
                  <a:lnTo>
                    <a:pt x="2048" y="429"/>
                  </a:lnTo>
                  <a:lnTo>
                    <a:pt x="2011" y="379"/>
                  </a:lnTo>
                  <a:lnTo>
                    <a:pt x="1975" y="333"/>
                  </a:lnTo>
                  <a:lnTo>
                    <a:pt x="1941" y="291"/>
                  </a:lnTo>
                  <a:lnTo>
                    <a:pt x="1906" y="253"/>
                  </a:lnTo>
                  <a:lnTo>
                    <a:pt x="1874" y="218"/>
                  </a:lnTo>
                  <a:lnTo>
                    <a:pt x="1842" y="186"/>
                  </a:lnTo>
                  <a:lnTo>
                    <a:pt x="1812" y="158"/>
                  </a:lnTo>
                  <a:lnTo>
                    <a:pt x="1782" y="133"/>
                  </a:lnTo>
                  <a:lnTo>
                    <a:pt x="1753" y="111"/>
                  </a:lnTo>
                  <a:lnTo>
                    <a:pt x="1727" y="91"/>
                  </a:lnTo>
                  <a:lnTo>
                    <a:pt x="1702" y="73"/>
                  </a:lnTo>
                  <a:lnTo>
                    <a:pt x="1677" y="58"/>
                  </a:lnTo>
                  <a:lnTo>
                    <a:pt x="1655" y="46"/>
                  </a:lnTo>
                  <a:lnTo>
                    <a:pt x="1634" y="35"/>
                  </a:lnTo>
                  <a:lnTo>
                    <a:pt x="1615" y="27"/>
                  </a:lnTo>
                  <a:lnTo>
                    <a:pt x="1598" y="18"/>
                  </a:lnTo>
                  <a:lnTo>
                    <a:pt x="1568" y="8"/>
                  </a:lnTo>
                  <a:lnTo>
                    <a:pt x="1547" y="3"/>
                  </a:lnTo>
                  <a:lnTo>
                    <a:pt x="1534" y="0"/>
                  </a:lnTo>
                  <a:lnTo>
                    <a:pt x="1528" y="0"/>
                  </a:lnTo>
                  <a:lnTo>
                    <a:pt x="1509" y="2"/>
                  </a:lnTo>
                  <a:lnTo>
                    <a:pt x="1454" y="8"/>
                  </a:lnTo>
                  <a:lnTo>
                    <a:pt x="1370" y="19"/>
                  </a:lnTo>
                  <a:lnTo>
                    <a:pt x="1261" y="36"/>
                  </a:lnTo>
                  <a:lnTo>
                    <a:pt x="1199" y="46"/>
                  </a:lnTo>
                  <a:lnTo>
                    <a:pt x="1132" y="56"/>
                  </a:lnTo>
                  <a:lnTo>
                    <a:pt x="1062" y="68"/>
                  </a:lnTo>
                  <a:lnTo>
                    <a:pt x="990" y="82"/>
                  </a:lnTo>
                  <a:lnTo>
                    <a:pt x="916" y="97"/>
                  </a:lnTo>
                  <a:lnTo>
                    <a:pt x="840" y="112"/>
                  </a:lnTo>
                  <a:lnTo>
                    <a:pt x="764" y="129"/>
                  </a:lnTo>
                  <a:lnTo>
                    <a:pt x="688" y="148"/>
                  </a:lnTo>
                  <a:lnTo>
                    <a:pt x="612" y="167"/>
                  </a:lnTo>
                  <a:lnTo>
                    <a:pt x="538" y="187"/>
                  </a:lnTo>
                  <a:lnTo>
                    <a:pt x="466" y="210"/>
                  </a:lnTo>
                  <a:lnTo>
                    <a:pt x="396" y="233"/>
                  </a:lnTo>
                  <a:lnTo>
                    <a:pt x="330" y="258"/>
                  </a:lnTo>
                  <a:lnTo>
                    <a:pt x="268" y="284"/>
                  </a:lnTo>
                  <a:lnTo>
                    <a:pt x="211" y="311"/>
                  </a:lnTo>
                  <a:lnTo>
                    <a:pt x="159" y="339"/>
                  </a:lnTo>
                  <a:lnTo>
                    <a:pt x="113" y="370"/>
                  </a:lnTo>
                  <a:lnTo>
                    <a:pt x="74" y="400"/>
                  </a:lnTo>
                  <a:lnTo>
                    <a:pt x="43" y="433"/>
                  </a:lnTo>
                  <a:lnTo>
                    <a:pt x="20" y="467"/>
                  </a:lnTo>
                  <a:lnTo>
                    <a:pt x="4" y="502"/>
                  </a:lnTo>
                  <a:lnTo>
                    <a:pt x="0" y="539"/>
                  </a:lnTo>
                  <a:lnTo>
                    <a:pt x="5" y="577"/>
                  </a:lnTo>
                  <a:lnTo>
                    <a:pt x="22" y="617"/>
                  </a:lnTo>
                  <a:lnTo>
                    <a:pt x="23" y="620"/>
                  </a:lnTo>
                  <a:lnTo>
                    <a:pt x="29" y="631"/>
                  </a:lnTo>
                  <a:lnTo>
                    <a:pt x="38" y="649"/>
                  </a:lnTo>
                  <a:lnTo>
                    <a:pt x="50" y="676"/>
                  </a:lnTo>
                  <a:lnTo>
                    <a:pt x="65" y="708"/>
                  </a:lnTo>
                  <a:lnTo>
                    <a:pt x="83" y="749"/>
                  </a:lnTo>
                  <a:lnTo>
                    <a:pt x="103" y="797"/>
                  </a:lnTo>
                  <a:lnTo>
                    <a:pt x="124" y="852"/>
                  </a:lnTo>
                  <a:lnTo>
                    <a:pt x="174" y="861"/>
                  </a:lnTo>
                  <a:lnTo>
                    <a:pt x="225" y="867"/>
                  </a:lnTo>
                  <a:lnTo>
                    <a:pt x="277" y="873"/>
                  </a:lnTo>
                  <a:lnTo>
                    <a:pt x="329" y="877"/>
                  </a:lnTo>
                  <a:lnTo>
                    <a:pt x="382" y="881"/>
                  </a:lnTo>
                  <a:lnTo>
                    <a:pt x="435" y="883"/>
                  </a:lnTo>
                  <a:lnTo>
                    <a:pt x="488" y="883"/>
                  </a:lnTo>
                  <a:lnTo>
                    <a:pt x="542" y="883"/>
                  </a:lnTo>
                  <a:lnTo>
                    <a:pt x="595" y="883"/>
                  </a:lnTo>
                  <a:lnTo>
                    <a:pt x="649" y="881"/>
                  </a:lnTo>
                  <a:lnTo>
                    <a:pt x="702" y="879"/>
                  </a:lnTo>
                  <a:lnTo>
                    <a:pt x="756" y="876"/>
                  </a:lnTo>
                  <a:lnTo>
                    <a:pt x="862" y="871"/>
                  </a:lnTo>
                  <a:lnTo>
                    <a:pt x="966" y="866"/>
                  </a:lnTo>
                  <a:lnTo>
                    <a:pt x="1068" y="861"/>
                  </a:lnTo>
                  <a:lnTo>
                    <a:pt x="1168" y="859"/>
                  </a:lnTo>
                  <a:lnTo>
                    <a:pt x="1216" y="858"/>
                  </a:lnTo>
                  <a:lnTo>
                    <a:pt x="1263" y="858"/>
                  </a:lnTo>
                  <a:lnTo>
                    <a:pt x="1310" y="860"/>
                  </a:lnTo>
                  <a:lnTo>
                    <a:pt x="1354" y="862"/>
                  </a:lnTo>
                  <a:lnTo>
                    <a:pt x="1398" y="865"/>
                  </a:lnTo>
                  <a:lnTo>
                    <a:pt x="1441" y="870"/>
                  </a:lnTo>
                  <a:lnTo>
                    <a:pt x="1482" y="876"/>
                  </a:lnTo>
                  <a:lnTo>
                    <a:pt x="1521" y="884"/>
                  </a:lnTo>
                  <a:lnTo>
                    <a:pt x="1559" y="894"/>
                  </a:lnTo>
                  <a:lnTo>
                    <a:pt x="1596" y="904"/>
                  </a:lnTo>
                  <a:lnTo>
                    <a:pt x="1630" y="917"/>
                  </a:lnTo>
                  <a:lnTo>
                    <a:pt x="1663" y="931"/>
                  </a:lnTo>
                  <a:lnTo>
                    <a:pt x="1736" y="973"/>
                  </a:lnTo>
                  <a:lnTo>
                    <a:pt x="1806" y="1018"/>
                  </a:lnTo>
                  <a:lnTo>
                    <a:pt x="1874" y="1068"/>
                  </a:lnTo>
                  <a:lnTo>
                    <a:pt x="1938" y="1120"/>
                  </a:lnTo>
                  <a:lnTo>
                    <a:pt x="1999" y="1176"/>
                  </a:lnTo>
                  <a:lnTo>
                    <a:pt x="2057" y="1235"/>
                  </a:lnTo>
                  <a:lnTo>
                    <a:pt x="2112" y="1297"/>
                  </a:lnTo>
                  <a:lnTo>
                    <a:pt x="2164" y="1362"/>
                  </a:lnTo>
                  <a:lnTo>
                    <a:pt x="2213" y="1430"/>
                  </a:lnTo>
                  <a:lnTo>
                    <a:pt x="2257" y="1500"/>
                  </a:lnTo>
                  <a:lnTo>
                    <a:pt x="2300" y="1574"/>
                  </a:lnTo>
                  <a:lnTo>
                    <a:pt x="2340" y="1649"/>
                  </a:lnTo>
                  <a:lnTo>
                    <a:pt x="2377" y="1726"/>
                  </a:lnTo>
                  <a:lnTo>
                    <a:pt x="2409" y="1806"/>
                  </a:lnTo>
                  <a:lnTo>
                    <a:pt x="2440" y="1888"/>
                  </a:lnTo>
                  <a:lnTo>
                    <a:pt x="2467" y="1971"/>
                  </a:lnTo>
                  <a:lnTo>
                    <a:pt x="2491" y="2056"/>
                  </a:lnTo>
                  <a:lnTo>
                    <a:pt x="2511" y="2143"/>
                  </a:lnTo>
                  <a:lnTo>
                    <a:pt x="2528" y="2230"/>
                  </a:lnTo>
                  <a:lnTo>
                    <a:pt x="2544" y="2319"/>
                  </a:lnTo>
                  <a:lnTo>
                    <a:pt x="2555" y="2409"/>
                  </a:lnTo>
                  <a:lnTo>
                    <a:pt x="2563" y="2500"/>
                  </a:lnTo>
                  <a:lnTo>
                    <a:pt x="2567" y="2591"/>
                  </a:lnTo>
                  <a:lnTo>
                    <a:pt x="2569" y="2683"/>
                  </a:lnTo>
                  <a:lnTo>
                    <a:pt x="2568" y="2776"/>
                  </a:lnTo>
                  <a:lnTo>
                    <a:pt x="2563" y="2868"/>
                  </a:lnTo>
                  <a:lnTo>
                    <a:pt x="2555" y="2961"/>
                  </a:lnTo>
                  <a:lnTo>
                    <a:pt x="2544" y="3053"/>
                  </a:lnTo>
                  <a:lnTo>
                    <a:pt x="2529" y="3147"/>
                  </a:lnTo>
                  <a:lnTo>
                    <a:pt x="2512" y="3239"/>
                  </a:lnTo>
                  <a:lnTo>
                    <a:pt x="2492" y="3330"/>
                  </a:lnTo>
                  <a:lnTo>
                    <a:pt x="2467" y="3422"/>
                  </a:lnTo>
                  <a:lnTo>
                    <a:pt x="2501" y="3408"/>
                  </a:lnTo>
                  <a:lnTo>
                    <a:pt x="2533" y="3391"/>
                  </a:lnTo>
                  <a:lnTo>
                    <a:pt x="2565" y="3375"/>
                  </a:lnTo>
                  <a:lnTo>
                    <a:pt x="2597" y="3359"/>
                  </a:lnTo>
                  <a:lnTo>
                    <a:pt x="2627" y="3340"/>
                  </a:lnTo>
                  <a:lnTo>
                    <a:pt x="2658" y="3321"/>
                  </a:lnTo>
                  <a:lnTo>
                    <a:pt x="2687" y="3302"/>
                  </a:lnTo>
                  <a:lnTo>
                    <a:pt x="2717" y="3280"/>
                  </a:lnTo>
                  <a:lnTo>
                    <a:pt x="2745" y="3259"/>
                  </a:lnTo>
                  <a:lnTo>
                    <a:pt x="2773" y="3236"/>
                  </a:lnTo>
                  <a:lnTo>
                    <a:pt x="2799" y="3212"/>
                  </a:lnTo>
                  <a:lnTo>
                    <a:pt x="2826" y="3187"/>
                  </a:lnTo>
                  <a:lnTo>
                    <a:pt x="2851" y="3161"/>
                  </a:lnTo>
                  <a:lnTo>
                    <a:pt x="2875" y="3134"/>
                  </a:lnTo>
                  <a:lnTo>
                    <a:pt x="2900" y="3106"/>
                  </a:lnTo>
                  <a:lnTo>
                    <a:pt x="2922" y="3077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" name="Freeform 170"/>
            <p:cNvSpPr>
              <a:spLocks/>
            </p:cNvSpPr>
            <p:nvPr/>
          </p:nvSpPr>
          <p:spPr bwMode="auto">
            <a:xfrm>
              <a:off x="2822576" y="244475"/>
              <a:ext cx="71438" cy="93663"/>
            </a:xfrm>
            <a:custGeom>
              <a:avLst/>
              <a:gdLst>
                <a:gd name="T0" fmla="*/ 2147483647 w 671"/>
                <a:gd name="T1" fmla="*/ 2147483647 h 886"/>
                <a:gd name="T2" fmla="*/ 2147483647 w 671"/>
                <a:gd name="T3" fmla="*/ 2147483647 h 886"/>
                <a:gd name="T4" fmla="*/ 2147483647 w 671"/>
                <a:gd name="T5" fmla="*/ 2147483647 h 886"/>
                <a:gd name="T6" fmla="*/ 2147483647 w 671"/>
                <a:gd name="T7" fmla="*/ 2147483647 h 886"/>
                <a:gd name="T8" fmla="*/ 2147483647 w 671"/>
                <a:gd name="T9" fmla="*/ 2147483647 h 886"/>
                <a:gd name="T10" fmla="*/ 2147483647 w 671"/>
                <a:gd name="T11" fmla="*/ 2147483647 h 886"/>
                <a:gd name="T12" fmla="*/ 2147483647 w 671"/>
                <a:gd name="T13" fmla="*/ 2147483647 h 886"/>
                <a:gd name="T14" fmla="*/ 2147483647 w 671"/>
                <a:gd name="T15" fmla="*/ 2147483647 h 886"/>
                <a:gd name="T16" fmla="*/ 2147483647 w 671"/>
                <a:gd name="T17" fmla="*/ 2147483647 h 886"/>
                <a:gd name="T18" fmla="*/ 2147483647 w 671"/>
                <a:gd name="T19" fmla="*/ 2147483647 h 886"/>
                <a:gd name="T20" fmla="*/ 2147483647 w 671"/>
                <a:gd name="T21" fmla="*/ 0 h 886"/>
                <a:gd name="T22" fmla="*/ 2147483647 w 671"/>
                <a:gd name="T23" fmla="*/ 2147483647 h 886"/>
                <a:gd name="T24" fmla="*/ 2147483647 w 671"/>
                <a:gd name="T25" fmla="*/ 2147483647 h 886"/>
                <a:gd name="T26" fmla="*/ 2147483647 w 671"/>
                <a:gd name="T27" fmla="*/ 2147483647 h 886"/>
                <a:gd name="T28" fmla="*/ 2147483647 w 671"/>
                <a:gd name="T29" fmla="*/ 2147483647 h 886"/>
                <a:gd name="T30" fmla="*/ 2147483647 w 671"/>
                <a:gd name="T31" fmla="*/ 2147483647 h 886"/>
                <a:gd name="T32" fmla="*/ 2147483647 w 671"/>
                <a:gd name="T33" fmla="*/ 2147483647 h 886"/>
                <a:gd name="T34" fmla="*/ 2147483647 w 671"/>
                <a:gd name="T35" fmla="*/ 2147483647 h 886"/>
                <a:gd name="T36" fmla="*/ 2147483647 w 671"/>
                <a:gd name="T37" fmla="*/ 2147483647 h 886"/>
                <a:gd name="T38" fmla="*/ 2147483647 w 671"/>
                <a:gd name="T39" fmla="*/ 2147483647 h 886"/>
                <a:gd name="T40" fmla="*/ 2147483647 w 671"/>
                <a:gd name="T41" fmla="*/ 2147483647 h 886"/>
                <a:gd name="T42" fmla="*/ 2147483647 w 671"/>
                <a:gd name="T43" fmla="*/ 2147483647 h 886"/>
                <a:gd name="T44" fmla="*/ 2147483647 w 671"/>
                <a:gd name="T45" fmla="*/ 2147483647 h 886"/>
                <a:gd name="T46" fmla="*/ 2147483647 w 671"/>
                <a:gd name="T47" fmla="*/ 2147483647 h 886"/>
                <a:gd name="T48" fmla="*/ 2147483647 w 671"/>
                <a:gd name="T49" fmla="*/ 2147483647 h 886"/>
                <a:gd name="T50" fmla="*/ 2147483647 w 671"/>
                <a:gd name="T51" fmla="*/ 2147483647 h 886"/>
                <a:gd name="T52" fmla="*/ 2147483647 w 671"/>
                <a:gd name="T53" fmla="*/ 2147483647 h 886"/>
                <a:gd name="T54" fmla="*/ 2147483647 w 671"/>
                <a:gd name="T55" fmla="*/ 2147483647 h 886"/>
                <a:gd name="T56" fmla="*/ 2147483647 w 671"/>
                <a:gd name="T57" fmla="*/ 2147483647 h 886"/>
                <a:gd name="T58" fmla="*/ 2147483647 w 671"/>
                <a:gd name="T59" fmla="*/ 2147483647 h 886"/>
                <a:gd name="T60" fmla="*/ 2147483647 w 671"/>
                <a:gd name="T61" fmla="*/ 2147483647 h 886"/>
                <a:gd name="T62" fmla="*/ 2147483647 w 671"/>
                <a:gd name="T63" fmla="*/ 2147483647 h 886"/>
                <a:gd name="T64" fmla="*/ 2147483647 w 671"/>
                <a:gd name="T65" fmla="*/ 2147483647 h 886"/>
                <a:gd name="T66" fmla="*/ 2147483647 w 671"/>
                <a:gd name="T67" fmla="*/ 2147483647 h 886"/>
                <a:gd name="T68" fmla="*/ 2147483647 w 671"/>
                <a:gd name="T69" fmla="*/ 2147483647 h 886"/>
                <a:gd name="T70" fmla="*/ 2147483647 w 671"/>
                <a:gd name="T71" fmla="*/ 2147483647 h 886"/>
                <a:gd name="T72" fmla="*/ 2147483647 w 671"/>
                <a:gd name="T73" fmla="*/ 2147483647 h 886"/>
                <a:gd name="T74" fmla="*/ 2147483647 w 671"/>
                <a:gd name="T75" fmla="*/ 2147483647 h 886"/>
                <a:gd name="T76" fmla="*/ 2147483647 w 671"/>
                <a:gd name="T77" fmla="*/ 2147483647 h 886"/>
                <a:gd name="T78" fmla="*/ 2147483647 w 671"/>
                <a:gd name="T79" fmla="*/ 2147483647 h 886"/>
                <a:gd name="T80" fmla="*/ 2147483647 w 671"/>
                <a:gd name="T81" fmla="*/ 2147483647 h 886"/>
                <a:gd name="T82" fmla="*/ 2147483647 w 671"/>
                <a:gd name="T83" fmla="*/ 2147483647 h 886"/>
                <a:gd name="T84" fmla="*/ 2147483647 w 671"/>
                <a:gd name="T85" fmla="*/ 2147483647 h 886"/>
                <a:gd name="T86" fmla="*/ 2147483647 w 671"/>
                <a:gd name="T87" fmla="*/ 2147483647 h 886"/>
                <a:gd name="T88" fmla="*/ 2147483647 w 671"/>
                <a:gd name="T89" fmla="*/ 2147483647 h 886"/>
                <a:gd name="T90" fmla="*/ 2147483647 w 671"/>
                <a:gd name="T91" fmla="*/ 2147483647 h 8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71"/>
                <a:gd name="T139" fmla="*/ 0 h 886"/>
                <a:gd name="T140" fmla="*/ 671 w 671"/>
                <a:gd name="T141" fmla="*/ 886 h 8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71" h="886">
                  <a:moveTo>
                    <a:pt x="5" y="275"/>
                  </a:moveTo>
                  <a:lnTo>
                    <a:pt x="20" y="244"/>
                  </a:lnTo>
                  <a:lnTo>
                    <a:pt x="35" y="213"/>
                  </a:lnTo>
                  <a:lnTo>
                    <a:pt x="50" y="184"/>
                  </a:lnTo>
                  <a:lnTo>
                    <a:pt x="67" y="155"/>
                  </a:lnTo>
                  <a:lnTo>
                    <a:pt x="83" y="128"/>
                  </a:lnTo>
                  <a:lnTo>
                    <a:pt x="100" y="103"/>
                  </a:lnTo>
                  <a:lnTo>
                    <a:pt x="108" y="91"/>
                  </a:lnTo>
                  <a:lnTo>
                    <a:pt x="118" y="80"/>
                  </a:lnTo>
                  <a:lnTo>
                    <a:pt x="127" y="70"/>
                  </a:lnTo>
                  <a:lnTo>
                    <a:pt x="137" y="59"/>
                  </a:lnTo>
                  <a:lnTo>
                    <a:pt x="147" y="50"/>
                  </a:lnTo>
                  <a:lnTo>
                    <a:pt x="157" y="42"/>
                  </a:lnTo>
                  <a:lnTo>
                    <a:pt x="168" y="34"/>
                  </a:lnTo>
                  <a:lnTo>
                    <a:pt x="179" y="27"/>
                  </a:lnTo>
                  <a:lnTo>
                    <a:pt x="191" y="21"/>
                  </a:lnTo>
                  <a:lnTo>
                    <a:pt x="202" y="15"/>
                  </a:lnTo>
                  <a:lnTo>
                    <a:pt x="215" y="11"/>
                  </a:lnTo>
                  <a:lnTo>
                    <a:pt x="229" y="7"/>
                  </a:lnTo>
                  <a:lnTo>
                    <a:pt x="242" y="4"/>
                  </a:lnTo>
                  <a:lnTo>
                    <a:pt x="256" y="1"/>
                  </a:lnTo>
                  <a:lnTo>
                    <a:pt x="270" y="0"/>
                  </a:lnTo>
                  <a:lnTo>
                    <a:pt x="287" y="0"/>
                  </a:lnTo>
                  <a:lnTo>
                    <a:pt x="302" y="1"/>
                  </a:lnTo>
                  <a:lnTo>
                    <a:pt x="319" y="4"/>
                  </a:lnTo>
                  <a:lnTo>
                    <a:pt x="337" y="7"/>
                  </a:lnTo>
                  <a:lnTo>
                    <a:pt x="355" y="12"/>
                  </a:lnTo>
                  <a:lnTo>
                    <a:pt x="372" y="16"/>
                  </a:lnTo>
                  <a:lnTo>
                    <a:pt x="389" y="22"/>
                  </a:lnTo>
                  <a:lnTo>
                    <a:pt x="406" y="29"/>
                  </a:lnTo>
                  <a:lnTo>
                    <a:pt x="423" y="36"/>
                  </a:lnTo>
                  <a:lnTo>
                    <a:pt x="438" y="44"/>
                  </a:lnTo>
                  <a:lnTo>
                    <a:pt x="455" y="52"/>
                  </a:lnTo>
                  <a:lnTo>
                    <a:pt x="471" y="62"/>
                  </a:lnTo>
                  <a:lnTo>
                    <a:pt x="486" y="72"/>
                  </a:lnTo>
                  <a:lnTo>
                    <a:pt x="500" y="83"/>
                  </a:lnTo>
                  <a:lnTo>
                    <a:pt x="515" y="94"/>
                  </a:lnTo>
                  <a:lnTo>
                    <a:pt x="529" y="106"/>
                  </a:lnTo>
                  <a:lnTo>
                    <a:pt x="542" y="119"/>
                  </a:lnTo>
                  <a:lnTo>
                    <a:pt x="555" y="132"/>
                  </a:lnTo>
                  <a:lnTo>
                    <a:pt x="568" y="146"/>
                  </a:lnTo>
                  <a:lnTo>
                    <a:pt x="580" y="160"/>
                  </a:lnTo>
                  <a:lnTo>
                    <a:pt x="591" y="174"/>
                  </a:lnTo>
                  <a:lnTo>
                    <a:pt x="601" y="190"/>
                  </a:lnTo>
                  <a:lnTo>
                    <a:pt x="611" y="206"/>
                  </a:lnTo>
                  <a:lnTo>
                    <a:pt x="621" y="222"/>
                  </a:lnTo>
                  <a:lnTo>
                    <a:pt x="629" y="239"/>
                  </a:lnTo>
                  <a:lnTo>
                    <a:pt x="637" y="256"/>
                  </a:lnTo>
                  <a:lnTo>
                    <a:pt x="644" y="273"/>
                  </a:lnTo>
                  <a:lnTo>
                    <a:pt x="651" y="292"/>
                  </a:lnTo>
                  <a:lnTo>
                    <a:pt x="656" y="310"/>
                  </a:lnTo>
                  <a:lnTo>
                    <a:pt x="661" y="328"/>
                  </a:lnTo>
                  <a:lnTo>
                    <a:pt x="665" y="348"/>
                  </a:lnTo>
                  <a:lnTo>
                    <a:pt x="668" y="367"/>
                  </a:lnTo>
                  <a:lnTo>
                    <a:pt x="670" y="386"/>
                  </a:lnTo>
                  <a:lnTo>
                    <a:pt x="671" y="407"/>
                  </a:lnTo>
                  <a:lnTo>
                    <a:pt x="671" y="427"/>
                  </a:lnTo>
                  <a:lnTo>
                    <a:pt x="671" y="447"/>
                  </a:lnTo>
                  <a:lnTo>
                    <a:pt x="669" y="468"/>
                  </a:lnTo>
                  <a:lnTo>
                    <a:pt x="665" y="493"/>
                  </a:lnTo>
                  <a:lnTo>
                    <a:pt x="660" y="519"/>
                  </a:lnTo>
                  <a:lnTo>
                    <a:pt x="652" y="544"/>
                  </a:lnTo>
                  <a:lnTo>
                    <a:pt x="643" y="568"/>
                  </a:lnTo>
                  <a:lnTo>
                    <a:pt x="632" y="593"/>
                  </a:lnTo>
                  <a:lnTo>
                    <a:pt x="619" y="616"/>
                  </a:lnTo>
                  <a:lnTo>
                    <a:pt x="604" y="640"/>
                  </a:lnTo>
                  <a:lnTo>
                    <a:pt x="588" y="662"/>
                  </a:lnTo>
                  <a:lnTo>
                    <a:pt x="571" y="684"/>
                  </a:lnTo>
                  <a:lnTo>
                    <a:pt x="552" y="706"/>
                  </a:lnTo>
                  <a:lnTo>
                    <a:pt x="532" y="726"/>
                  </a:lnTo>
                  <a:lnTo>
                    <a:pt x="512" y="745"/>
                  </a:lnTo>
                  <a:lnTo>
                    <a:pt x="489" y="764"/>
                  </a:lnTo>
                  <a:lnTo>
                    <a:pt x="467" y="781"/>
                  </a:lnTo>
                  <a:lnTo>
                    <a:pt x="442" y="797"/>
                  </a:lnTo>
                  <a:lnTo>
                    <a:pt x="418" y="813"/>
                  </a:lnTo>
                  <a:lnTo>
                    <a:pt x="394" y="827"/>
                  </a:lnTo>
                  <a:lnTo>
                    <a:pt x="367" y="839"/>
                  </a:lnTo>
                  <a:lnTo>
                    <a:pt x="342" y="850"/>
                  </a:lnTo>
                  <a:lnTo>
                    <a:pt x="315" y="860"/>
                  </a:lnTo>
                  <a:lnTo>
                    <a:pt x="288" y="869"/>
                  </a:lnTo>
                  <a:lnTo>
                    <a:pt x="261" y="876"/>
                  </a:lnTo>
                  <a:lnTo>
                    <a:pt x="234" y="881"/>
                  </a:lnTo>
                  <a:lnTo>
                    <a:pt x="206" y="885"/>
                  </a:lnTo>
                  <a:lnTo>
                    <a:pt x="180" y="886"/>
                  </a:lnTo>
                  <a:lnTo>
                    <a:pt x="152" y="886"/>
                  </a:lnTo>
                  <a:lnTo>
                    <a:pt x="126" y="884"/>
                  </a:lnTo>
                  <a:lnTo>
                    <a:pt x="99" y="880"/>
                  </a:lnTo>
                  <a:lnTo>
                    <a:pt x="74" y="875"/>
                  </a:lnTo>
                  <a:lnTo>
                    <a:pt x="48" y="867"/>
                  </a:lnTo>
                  <a:lnTo>
                    <a:pt x="24" y="856"/>
                  </a:lnTo>
                  <a:lnTo>
                    <a:pt x="0" y="843"/>
                  </a:lnTo>
                  <a:lnTo>
                    <a:pt x="5" y="27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Freeform 171"/>
            <p:cNvSpPr>
              <a:spLocks/>
            </p:cNvSpPr>
            <p:nvPr/>
          </p:nvSpPr>
          <p:spPr bwMode="auto">
            <a:xfrm>
              <a:off x="2825751" y="282575"/>
              <a:ext cx="47625" cy="36513"/>
            </a:xfrm>
            <a:custGeom>
              <a:avLst/>
              <a:gdLst>
                <a:gd name="T0" fmla="*/ 0 w 453"/>
                <a:gd name="T1" fmla="*/ 2147483647 h 341"/>
                <a:gd name="T2" fmla="*/ 2147483647 w 453"/>
                <a:gd name="T3" fmla="*/ 2147483647 h 341"/>
                <a:gd name="T4" fmla="*/ 2147483647 w 453"/>
                <a:gd name="T5" fmla="*/ 2147483647 h 341"/>
                <a:gd name="T6" fmla="*/ 2147483647 w 453"/>
                <a:gd name="T7" fmla="*/ 2147483647 h 341"/>
                <a:gd name="T8" fmla="*/ 2147483647 w 453"/>
                <a:gd name="T9" fmla="*/ 2147483647 h 341"/>
                <a:gd name="T10" fmla="*/ 2147483647 w 453"/>
                <a:gd name="T11" fmla="*/ 2147483647 h 341"/>
                <a:gd name="T12" fmla="*/ 2147483647 w 453"/>
                <a:gd name="T13" fmla="*/ 2147483647 h 341"/>
                <a:gd name="T14" fmla="*/ 2147483647 w 453"/>
                <a:gd name="T15" fmla="*/ 2147483647 h 341"/>
                <a:gd name="T16" fmla="*/ 2147483647 w 453"/>
                <a:gd name="T17" fmla="*/ 2147483647 h 341"/>
                <a:gd name="T18" fmla="*/ 2147483647 w 453"/>
                <a:gd name="T19" fmla="*/ 2147483647 h 341"/>
                <a:gd name="T20" fmla="*/ 2147483647 w 453"/>
                <a:gd name="T21" fmla="*/ 2147483647 h 341"/>
                <a:gd name="T22" fmla="*/ 2147483647 w 453"/>
                <a:gd name="T23" fmla="*/ 2147483647 h 341"/>
                <a:gd name="T24" fmla="*/ 2147483647 w 453"/>
                <a:gd name="T25" fmla="*/ 2147483647 h 341"/>
                <a:gd name="T26" fmla="*/ 2147483647 w 453"/>
                <a:gd name="T27" fmla="*/ 2147483647 h 341"/>
                <a:gd name="T28" fmla="*/ 2147483647 w 453"/>
                <a:gd name="T29" fmla="*/ 0 h 341"/>
                <a:gd name="T30" fmla="*/ 2147483647 w 453"/>
                <a:gd name="T31" fmla="*/ 0 h 341"/>
                <a:gd name="T32" fmla="*/ 2147483647 w 453"/>
                <a:gd name="T33" fmla="*/ 2147483647 h 341"/>
                <a:gd name="T34" fmla="*/ 2147483647 w 453"/>
                <a:gd name="T35" fmla="*/ 2147483647 h 341"/>
                <a:gd name="T36" fmla="*/ 2147483647 w 453"/>
                <a:gd name="T37" fmla="*/ 2147483647 h 341"/>
                <a:gd name="T38" fmla="*/ 2147483647 w 453"/>
                <a:gd name="T39" fmla="*/ 2147483647 h 341"/>
                <a:gd name="T40" fmla="*/ 2147483647 w 453"/>
                <a:gd name="T41" fmla="*/ 2147483647 h 341"/>
                <a:gd name="T42" fmla="*/ 2147483647 w 453"/>
                <a:gd name="T43" fmla="*/ 2147483647 h 341"/>
                <a:gd name="T44" fmla="*/ 2147483647 w 453"/>
                <a:gd name="T45" fmla="*/ 2147483647 h 341"/>
                <a:gd name="T46" fmla="*/ 2147483647 w 453"/>
                <a:gd name="T47" fmla="*/ 2147483647 h 341"/>
                <a:gd name="T48" fmla="*/ 2147483647 w 453"/>
                <a:gd name="T49" fmla="*/ 2147483647 h 341"/>
                <a:gd name="T50" fmla="*/ 2147483647 w 453"/>
                <a:gd name="T51" fmla="*/ 2147483647 h 341"/>
                <a:gd name="T52" fmla="*/ 2147483647 w 453"/>
                <a:gd name="T53" fmla="*/ 2147483647 h 341"/>
                <a:gd name="T54" fmla="*/ 2147483647 w 453"/>
                <a:gd name="T55" fmla="*/ 2147483647 h 341"/>
                <a:gd name="T56" fmla="*/ 2147483647 w 453"/>
                <a:gd name="T57" fmla="*/ 2147483647 h 341"/>
                <a:gd name="T58" fmla="*/ 2147483647 w 453"/>
                <a:gd name="T59" fmla="*/ 2147483647 h 341"/>
                <a:gd name="T60" fmla="*/ 2147483647 w 453"/>
                <a:gd name="T61" fmla="*/ 2147483647 h 341"/>
                <a:gd name="T62" fmla="*/ 2147483647 w 453"/>
                <a:gd name="T63" fmla="*/ 2147483647 h 341"/>
                <a:gd name="T64" fmla="*/ 2147483647 w 453"/>
                <a:gd name="T65" fmla="*/ 2147483647 h 341"/>
                <a:gd name="T66" fmla="*/ 2147483647 w 453"/>
                <a:gd name="T67" fmla="*/ 2147483647 h 341"/>
                <a:gd name="T68" fmla="*/ 2147483647 w 453"/>
                <a:gd name="T69" fmla="*/ 2147483647 h 341"/>
                <a:gd name="T70" fmla="*/ 2147483647 w 453"/>
                <a:gd name="T71" fmla="*/ 2147483647 h 341"/>
                <a:gd name="T72" fmla="*/ 2147483647 w 453"/>
                <a:gd name="T73" fmla="*/ 2147483647 h 341"/>
                <a:gd name="T74" fmla="*/ 2147483647 w 453"/>
                <a:gd name="T75" fmla="*/ 2147483647 h 341"/>
                <a:gd name="T76" fmla="*/ 2147483647 w 453"/>
                <a:gd name="T77" fmla="*/ 2147483647 h 341"/>
                <a:gd name="T78" fmla="*/ 2147483647 w 453"/>
                <a:gd name="T79" fmla="*/ 2147483647 h 341"/>
                <a:gd name="T80" fmla="*/ 2147483647 w 453"/>
                <a:gd name="T81" fmla="*/ 2147483647 h 341"/>
                <a:gd name="T82" fmla="*/ 2147483647 w 453"/>
                <a:gd name="T83" fmla="*/ 2147483647 h 341"/>
                <a:gd name="T84" fmla="*/ 2147483647 w 453"/>
                <a:gd name="T85" fmla="*/ 2147483647 h 341"/>
                <a:gd name="T86" fmla="*/ 2147483647 w 453"/>
                <a:gd name="T87" fmla="*/ 2147483647 h 341"/>
                <a:gd name="T88" fmla="*/ 2147483647 w 453"/>
                <a:gd name="T89" fmla="*/ 2147483647 h 341"/>
                <a:gd name="T90" fmla="*/ 2147483647 w 453"/>
                <a:gd name="T91" fmla="*/ 2147483647 h 341"/>
                <a:gd name="T92" fmla="*/ 2147483647 w 453"/>
                <a:gd name="T93" fmla="*/ 2147483647 h 341"/>
                <a:gd name="T94" fmla="*/ 2147483647 w 453"/>
                <a:gd name="T95" fmla="*/ 2147483647 h 341"/>
                <a:gd name="T96" fmla="*/ 2147483647 w 453"/>
                <a:gd name="T97" fmla="*/ 2147483647 h 341"/>
                <a:gd name="T98" fmla="*/ 0 w 453"/>
                <a:gd name="T99" fmla="*/ 2147483647 h 3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53"/>
                <a:gd name="T151" fmla="*/ 0 h 341"/>
                <a:gd name="T152" fmla="*/ 453 w 453"/>
                <a:gd name="T153" fmla="*/ 341 h 3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53" h="341">
                  <a:moveTo>
                    <a:pt x="0" y="171"/>
                  </a:moveTo>
                  <a:lnTo>
                    <a:pt x="12" y="156"/>
                  </a:lnTo>
                  <a:lnTo>
                    <a:pt x="45" y="121"/>
                  </a:lnTo>
                  <a:lnTo>
                    <a:pt x="68" y="99"/>
                  </a:lnTo>
                  <a:lnTo>
                    <a:pt x="95" y="76"/>
                  </a:lnTo>
                  <a:lnTo>
                    <a:pt x="109" y="65"/>
                  </a:lnTo>
                  <a:lnTo>
                    <a:pt x="124" y="55"/>
                  </a:lnTo>
                  <a:lnTo>
                    <a:pt x="140" y="43"/>
                  </a:lnTo>
                  <a:lnTo>
                    <a:pt x="157" y="34"/>
                  </a:lnTo>
                  <a:lnTo>
                    <a:pt x="174" y="25"/>
                  </a:lnTo>
                  <a:lnTo>
                    <a:pt x="191" y="17"/>
                  </a:lnTo>
                  <a:lnTo>
                    <a:pt x="210" y="11"/>
                  </a:lnTo>
                  <a:lnTo>
                    <a:pt x="228" y="6"/>
                  </a:lnTo>
                  <a:lnTo>
                    <a:pt x="246" y="2"/>
                  </a:lnTo>
                  <a:lnTo>
                    <a:pt x="266" y="0"/>
                  </a:lnTo>
                  <a:lnTo>
                    <a:pt x="285" y="0"/>
                  </a:lnTo>
                  <a:lnTo>
                    <a:pt x="304" y="3"/>
                  </a:lnTo>
                  <a:lnTo>
                    <a:pt x="323" y="7"/>
                  </a:lnTo>
                  <a:lnTo>
                    <a:pt x="342" y="14"/>
                  </a:lnTo>
                  <a:lnTo>
                    <a:pt x="361" y="23"/>
                  </a:lnTo>
                  <a:lnTo>
                    <a:pt x="380" y="36"/>
                  </a:lnTo>
                  <a:lnTo>
                    <a:pt x="399" y="52"/>
                  </a:lnTo>
                  <a:lnTo>
                    <a:pt x="417" y="70"/>
                  </a:lnTo>
                  <a:lnTo>
                    <a:pt x="435" y="92"/>
                  </a:lnTo>
                  <a:lnTo>
                    <a:pt x="453" y="118"/>
                  </a:lnTo>
                  <a:lnTo>
                    <a:pt x="442" y="115"/>
                  </a:lnTo>
                  <a:lnTo>
                    <a:pt x="411" y="107"/>
                  </a:lnTo>
                  <a:lnTo>
                    <a:pt x="390" y="105"/>
                  </a:lnTo>
                  <a:lnTo>
                    <a:pt x="364" y="102"/>
                  </a:lnTo>
                  <a:lnTo>
                    <a:pt x="351" y="102"/>
                  </a:lnTo>
                  <a:lnTo>
                    <a:pt x="337" y="104"/>
                  </a:lnTo>
                  <a:lnTo>
                    <a:pt x="322" y="105"/>
                  </a:lnTo>
                  <a:lnTo>
                    <a:pt x="306" y="107"/>
                  </a:lnTo>
                  <a:lnTo>
                    <a:pt x="290" y="111"/>
                  </a:lnTo>
                  <a:lnTo>
                    <a:pt x="274" y="115"/>
                  </a:lnTo>
                  <a:lnTo>
                    <a:pt x="256" y="120"/>
                  </a:lnTo>
                  <a:lnTo>
                    <a:pt x="240" y="127"/>
                  </a:lnTo>
                  <a:lnTo>
                    <a:pt x="222" y="135"/>
                  </a:lnTo>
                  <a:lnTo>
                    <a:pt x="205" y="144"/>
                  </a:lnTo>
                  <a:lnTo>
                    <a:pt x="187" y="155"/>
                  </a:lnTo>
                  <a:lnTo>
                    <a:pt x="169" y="169"/>
                  </a:lnTo>
                  <a:lnTo>
                    <a:pt x="152" y="183"/>
                  </a:lnTo>
                  <a:lnTo>
                    <a:pt x="133" y="199"/>
                  </a:lnTo>
                  <a:lnTo>
                    <a:pt x="116" y="218"/>
                  </a:lnTo>
                  <a:lnTo>
                    <a:pt x="99" y="238"/>
                  </a:lnTo>
                  <a:lnTo>
                    <a:pt x="81" y="260"/>
                  </a:lnTo>
                  <a:lnTo>
                    <a:pt x="64" y="285"/>
                  </a:lnTo>
                  <a:lnTo>
                    <a:pt x="48" y="312"/>
                  </a:lnTo>
                  <a:lnTo>
                    <a:pt x="31" y="341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Freeform 172"/>
            <p:cNvSpPr>
              <a:spLocks/>
            </p:cNvSpPr>
            <p:nvPr/>
          </p:nvSpPr>
          <p:spPr bwMode="auto">
            <a:xfrm>
              <a:off x="2535238" y="28575"/>
              <a:ext cx="287338" cy="192088"/>
            </a:xfrm>
            <a:custGeom>
              <a:avLst/>
              <a:gdLst>
                <a:gd name="T0" fmla="*/ 2147483647 w 2725"/>
                <a:gd name="T1" fmla="*/ 2147483647 h 1822"/>
                <a:gd name="T2" fmla="*/ 2147483647 w 2725"/>
                <a:gd name="T3" fmla="*/ 2147483647 h 1822"/>
                <a:gd name="T4" fmla="*/ 2147483647 w 2725"/>
                <a:gd name="T5" fmla="*/ 2147483647 h 1822"/>
                <a:gd name="T6" fmla="*/ 2147483647 w 2725"/>
                <a:gd name="T7" fmla="*/ 2147483647 h 1822"/>
                <a:gd name="T8" fmla="*/ 2147483647 w 2725"/>
                <a:gd name="T9" fmla="*/ 2147483647 h 1822"/>
                <a:gd name="T10" fmla="*/ 2147483647 w 2725"/>
                <a:gd name="T11" fmla="*/ 2147483647 h 1822"/>
                <a:gd name="T12" fmla="*/ 2147483647 w 2725"/>
                <a:gd name="T13" fmla="*/ 2147483647 h 1822"/>
                <a:gd name="T14" fmla="*/ 2147483647 w 2725"/>
                <a:gd name="T15" fmla="*/ 2147483647 h 1822"/>
                <a:gd name="T16" fmla="*/ 2147483647 w 2725"/>
                <a:gd name="T17" fmla="*/ 2147483647 h 1822"/>
                <a:gd name="T18" fmla="*/ 2147483647 w 2725"/>
                <a:gd name="T19" fmla="*/ 2147483647 h 1822"/>
                <a:gd name="T20" fmla="*/ 2147483647 w 2725"/>
                <a:gd name="T21" fmla="*/ 2147483647 h 1822"/>
                <a:gd name="T22" fmla="*/ 2147483647 w 2725"/>
                <a:gd name="T23" fmla="*/ 2147483647 h 1822"/>
                <a:gd name="T24" fmla="*/ 2147483647 w 2725"/>
                <a:gd name="T25" fmla="*/ 2147483647 h 1822"/>
                <a:gd name="T26" fmla="*/ 2147483647 w 2725"/>
                <a:gd name="T27" fmla="*/ 2147483647 h 1822"/>
                <a:gd name="T28" fmla="*/ 2147483647 w 2725"/>
                <a:gd name="T29" fmla="*/ 2147483647 h 1822"/>
                <a:gd name="T30" fmla="*/ 2147483647 w 2725"/>
                <a:gd name="T31" fmla="*/ 2147483647 h 1822"/>
                <a:gd name="T32" fmla="*/ 2147483647 w 2725"/>
                <a:gd name="T33" fmla="*/ 2147483647 h 1822"/>
                <a:gd name="T34" fmla="*/ 2147483647 w 2725"/>
                <a:gd name="T35" fmla="*/ 2147483647 h 1822"/>
                <a:gd name="T36" fmla="*/ 2147483647 w 2725"/>
                <a:gd name="T37" fmla="*/ 2147483647 h 1822"/>
                <a:gd name="T38" fmla="*/ 2147483647 w 2725"/>
                <a:gd name="T39" fmla="*/ 2147483647 h 1822"/>
                <a:gd name="T40" fmla="*/ 2147483647 w 2725"/>
                <a:gd name="T41" fmla="*/ 2147483647 h 1822"/>
                <a:gd name="T42" fmla="*/ 0 w 2725"/>
                <a:gd name="T43" fmla="*/ 2147483647 h 1822"/>
                <a:gd name="T44" fmla="*/ 2147483647 w 2725"/>
                <a:gd name="T45" fmla="*/ 2147483647 h 1822"/>
                <a:gd name="T46" fmla="*/ 2147483647 w 2725"/>
                <a:gd name="T47" fmla="*/ 2147483647 h 1822"/>
                <a:gd name="T48" fmla="*/ 2147483647 w 2725"/>
                <a:gd name="T49" fmla="*/ 2147483647 h 1822"/>
                <a:gd name="T50" fmla="*/ 2147483647 w 2725"/>
                <a:gd name="T51" fmla="*/ 2147483647 h 1822"/>
                <a:gd name="T52" fmla="*/ 2147483647 w 2725"/>
                <a:gd name="T53" fmla="*/ 2147483647 h 1822"/>
                <a:gd name="T54" fmla="*/ 2147483647 w 2725"/>
                <a:gd name="T55" fmla="*/ 2147483647 h 1822"/>
                <a:gd name="T56" fmla="*/ 2147483647 w 2725"/>
                <a:gd name="T57" fmla="*/ 2147483647 h 1822"/>
                <a:gd name="T58" fmla="*/ 2147483647 w 2725"/>
                <a:gd name="T59" fmla="*/ 2147483647 h 1822"/>
                <a:gd name="T60" fmla="*/ 2147483647 w 2725"/>
                <a:gd name="T61" fmla="*/ 2147483647 h 1822"/>
                <a:gd name="T62" fmla="*/ 2147483647 w 2725"/>
                <a:gd name="T63" fmla="*/ 2147483647 h 1822"/>
                <a:gd name="T64" fmla="*/ 2147483647 w 2725"/>
                <a:gd name="T65" fmla="*/ 2147483647 h 1822"/>
                <a:gd name="T66" fmla="*/ 2147483647 w 2725"/>
                <a:gd name="T67" fmla="*/ 2147483647 h 1822"/>
                <a:gd name="T68" fmla="*/ 2147483647 w 2725"/>
                <a:gd name="T69" fmla="*/ 2147483647 h 1822"/>
                <a:gd name="T70" fmla="*/ 2147483647 w 2725"/>
                <a:gd name="T71" fmla="*/ 2147483647 h 1822"/>
                <a:gd name="T72" fmla="*/ 2147483647 w 2725"/>
                <a:gd name="T73" fmla="*/ 2147483647 h 1822"/>
                <a:gd name="T74" fmla="*/ 2147483647 w 2725"/>
                <a:gd name="T75" fmla="*/ 2147483647 h 1822"/>
                <a:gd name="T76" fmla="*/ 2147483647 w 2725"/>
                <a:gd name="T77" fmla="*/ 2147483647 h 1822"/>
                <a:gd name="T78" fmla="*/ 2147483647 w 2725"/>
                <a:gd name="T79" fmla="*/ 2147483647 h 1822"/>
                <a:gd name="T80" fmla="*/ 2147483647 w 2725"/>
                <a:gd name="T81" fmla="*/ 2147483647 h 1822"/>
                <a:gd name="T82" fmla="*/ 2147483647 w 2725"/>
                <a:gd name="T83" fmla="*/ 2147483647 h 1822"/>
                <a:gd name="T84" fmla="*/ 2147483647 w 2725"/>
                <a:gd name="T85" fmla="*/ 2147483647 h 1822"/>
                <a:gd name="T86" fmla="*/ 2147483647 w 2725"/>
                <a:gd name="T87" fmla="*/ 2147483647 h 182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25"/>
                <a:gd name="T133" fmla="*/ 0 h 1822"/>
                <a:gd name="T134" fmla="*/ 2725 w 2725"/>
                <a:gd name="T135" fmla="*/ 1822 h 182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25" h="1822">
                  <a:moveTo>
                    <a:pt x="2239" y="571"/>
                  </a:moveTo>
                  <a:lnTo>
                    <a:pt x="2121" y="486"/>
                  </a:lnTo>
                  <a:lnTo>
                    <a:pt x="1997" y="399"/>
                  </a:lnTo>
                  <a:lnTo>
                    <a:pt x="1932" y="355"/>
                  </a:lnTo>
                  <a:lnTo>
                    <a:pt x="1866" y="312"/>
                  </a:lnTo>
                  <a:lnTo>
                    <a:pt x="1800" y="269"/>
                  </a:lnTo>
                  <a:lnTo>
                    <a:pt x="1733" y="229"/>
                  </a:lnTo>
                  <a:lnTo>
                    <a:pt x="1664" y="191"/>
                  </a:lnTo>
                  <a:lnTo>
                    <a:pt x="1594" y="154"/>
                  </a:lnTo>
                  <a:lnTo>
                    <a:pt x="1525" y="121"/>
                  </a:lnTo>
                  <a:lnTo>
                    <a:pt x="1454" y="90"/>
                  </a:lnTo>
                  <a:lnTo>
                    <a:pt x="1383" y="64"/>
                  </a:lnTo>
                  <a:lnTo>
                    <a:pt x="1311" y="41"/>
                  </a:lnTo>
                  <a:lnTo>
                    <a:pt x="1239" y="23"/>
                  </a:lnTo>
                  <a:lnTo>
                    <a:pt x="1167" y="10"/>
                  </a:lnTo>
                  <a:lnTo>
                    <a:pt x="1095" y="2"/>
                  </a:lnTo>
                  <a:lnTo>
                    <a:pt x="1022" y="0"/>
                  </a:lnTo>
                  <a:lnTo>
                    <a:pt x="950" y="5"/>
                  </a:lnTo>
                  <a:lnTo>
                    <a:pt x="879" y="16"/>
                  </a:lnTo>
                  <a:lnTo>
                    <a:pt x="806" y="34"/>
                  </a:lnTo>
                  <a:lnTo>
                    <a:pt x="735" y="60"/>
                  </a:lnTo>
                  <a:lnTo>
                    <a:pt x="665" y="93"/>
                  </a:lnTo>
                  <a:lnTo>
                    <a:pt x="595" y="136"/>
                  </a:lnTo>
                  <a:lnTo>
                    <a:pt x="524" y="187"/>
                  </a:lnTo>
                  <a:lnTo>
                    <a:pt x="456" y="248"/>
                  </a:lnTo>
                  <a:lnTo>
                    <a:pt x="388" y="318"/>
                  </a:lnTo>
                  <a:lnTo>
                    <a:pt x="322" y="399"/>
                  </a:lnTo>
                  <a:lnTo>
                    <a:pt x="256" y="489"/>
                  </a:lnTo>
                  <a:lnTo>
                    <a:pt x="191" y="592"/>
                  </a:lnTo>
                  <a:lnTo>
                    <a:pt x="128" y="706"/>
                  </a:lnTo>
                  <a:lnTo>
                    <a:pt x="66" y="831"/>
                  </a:lnTo>
                  <a:lnTo>
                    <a:pt x="56" y="857"/>
                  </a:lnTo>
                  <a:lnTo>
                    <a:pt x="46" y="881"/>
                  </a:lnTo>
                  <a:lnTo>
                    <a:pt x="38" y="908"/>
                  </a:lnTo>
                  <a:lnTo>
                    <a:pt x="30" y="933"/>
                  </a:lnTo>
                  <a:lnTo>
                    <a:pt x="22" y="959"/>
                  </a:lnTo>
                  <a:lnTo>
                    <a:pt x="17" y="986"/>
                  </a:lnTo>
                  <a:lnTo>
                    <a:pt x="12" y="1013"/>
                  </a:lnTo>
                  <a:lnTo>
                    <a:pt x="8" y="1040"/>
                  </a:lnTo>
                  <a:lnTo>
                    <a:pt x="5" y="1067"/>
                  </a:lnTo>
                  <a:lnTo>
                    <a:pt x="3" y="1095"/>
                  </a:lnTo>
                  <a:lnTo>
                    <a:pt x="1" y="1123"/>
                  </a:lnTo>
                  <a:lnTo>
                    <a:pt x="0" y="1151"/>
                  </a:lnTo>
                  <a:lnTo>
                    <a:pt x="0" y="1179"/>
                  </a:lnTo>
                  <a:lnTo>
                    <a:pt x="0" y="1208"/>
                  </a:lnTo>
                  <a:lnTo>
                    <a:pt x="1" y="1236"/>
                  </a:lnTo>
                  <a:lnTo>
                    <a:pt x="3" y="1265"/>
                  </a:lnTo>
                  <a:lnTo>
                    <a:pt x="7" y="1323"/>
                  </a:lnTo>
                  <a:lnTo>
                    <a:pt x="12" y="1381"/>
                  </a:lnTo>
                  <a:lnTo>
                    <a:pt x="19" y="1440"/>
                  </a:lnTo>
                  <a:lnTo>
                    <a:pt x="26" y="1498"/>
                  </a:lnTo>
                  <a:lnTo>
                    <a:pt x="35" y="1556"/>
                  </a:lnTo>
                  <a:lnTo>
                    <a:pt x="44" y="1614"/>
                  </a:lnTo>
                  <a:lnTo>
                    <a:pt x="51" y="1671"/>
                  </a:lnTo>
                  <a:lnTo>
                    <a:pt x="59" y="1728"/>
                  </a:lnTo>
                  <a:lnTo>
                    <a:pt x="2699" y="1822"/>
                  </a:lnTo>
                  <a:lnTo>
                    <a:pt x="2705" y="1777"/>
                  </a:lnTo>
                  <a:lnTo>
                    <a:pt x="2711" y="1731"/>
                  </a:lnTo>
                  <a:lnTo>
                    <a:pt x="2715" y="1686"/>
                  </a:lnTo>
                  <a:lnTo>
                    <a:pt x="2719" y="1641"/>
                  </a:lnTo>
                  <a:lnTo>
                    <a:pt x="2722" y="1598"/>
                  </a:lnTo>
                  <a:lnTo>
                    <a:pt x="2724" y="1553"/>
                  </a:lnTo>
                  <a:lnTo>
                    <a:pt x="2725" y="1510"/>
                  </a:lnTo>
                  <a:lnTo>
                    <a:pt x="2724" y="1466"/>
                  </a:lnTo>
                  <a:lnTo>
                    <a:pt x="2721" y="1424"/>
                  </a:lnTo>
                  <a:lnTo>
                    <a:pt x="2718" y="1382"/>
                  </a:lnTo>
                  <a:lnTo>
                    <a:pt x="2714" y="1340"/>
                  </a:lnTo>
                  <a:lnTo>
                    <a:pt x="2708" y="1298"/>
                  </a:lnTo>
                  <a:lnTo>
                    <a:pt x="2701" y="1258"/>
                  </a:lnTo>
                  <a:lnTo>
                    <a:pt x="2692" y="1217"/>
                  </a:lnTo>
                  <a:lnTo>
                    <a:pt x="2682" y="1176"/>
                  </a:lnTo>
                  <a:lnTo>
                    <a:pt x="2671" y="1137"/>
                  </a:lnTo>
                  <a:lnTo>
                    <a:pt x="2657" y="1098"/>
                  </a:lnTo>
                  <a:lnTo>
                    <a:pt x="2642" y="1058"/>
                  </a:lnTo>
                  <a:lnTo>
                    <a:pt x="2626" y="1021"/>
                  </a:lnTo>
                  <a:lnTo>
                    <a:pt x="2607" y="983"/>
                  </a:lnTo>
                  <a:lnTo>
                    <a:pt x="2587" y="945"/>
                  </a:lnTo>
                  <a:lnTo>
                    <a:pt x="2565" y="909"/>
                  </a:lnTo>
                  <a:lnTo>
                    <a:pt x="2541" y="872"/>
                  </a:lnTo>
                  <a:lnTo>
                    <a:pt x="2516" y="836"/>
                  </a:lnTo>
                  <a:lnTo>
                    <a:pt x="2488" y="802"/>
                  </a:lnTo>
                  <a:lnTo>
                    <a:pt x="2459" y="766"/>
                  </a:lnTo>
                  <a:lnTo>
                    <a:pt x="2427" y="732"/>
                  </a:lnTo>
                  <a:lnTo>
                    <a:pt x="2394" y="699"/>
                  </a:lnTo>
                  <a:lnTo>
                    <a:pt x="2358" y="666"/>
                  </a:lnTo>
                  <a:lnTo>
                    <a:pt x="2320" y="634"/>
                  </a:lnTo>
                  <a:lnTo>
                    <a:pt x="2281" y="601"/>
                  </a:lnTo>
                  <a:lnTo>
                    <a:pt x="2239" y="571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" name="Freeform 173"/>
            <p:cNvSpPr>
              <a:spLocks/>
            </p:cNvSpPr>
            <p:nvPr/>
          </p:nvSpPr>
          <p:spPr bwMode="auto">
            <a:xfrm>
              <a:off x="2557463" y="42863"/>
              <a:ext cx="311150" cy="314325"/>
            </a:xfrm>
            <a:custGeom>
              <a:avLst/>
              <a:gdLst>
                <a:gd name="T0" fmla="*/ 2147483647 w 2938"/>
                <a:gd name="T1" fmla="*/ 2147483647 h 2974"/>
                <a:gd name="T2" fmla="*/ 2147483647 w 2938"/>
                <a:gd name="T3" fmla="*/ 2147483647 h 2974"/>
                <a:gd name="T4" fmla="*/ 2147483647 w 2938"/>
                <a:gd name="T5" fmla="*/ 2147483647 h 2974"/>
                <a:gd name="T6" fmla="*/ 2147483647 w 2938"/>
                <a:gd name="T7" fmla="*/ 2147483647 h 2974"/>
                <a:gd name="T8" fmla="*/ 2147483647 w 2938"/>
                <a:gd name="T9" fmla="*/ 2147483647 h 2974"/>
                <a:gd name="T10" fmla="*/ 2147483647 w 2938"/>
                <a:gd name="T11" fmla="*/ 2147483647 h 2974"/>
                <a:gd name="T12" fmla="*/ 2147483647 w 2938"/>
                <a:gd name="T13" fmla="*/ 2147483647 h 2974"/>
                <a:gd name="T14" fmla="*/ 2147483647 w 2938"/>
                <a:gd name="T15" fmla="*/ 2147483647 h 2974"/>
                <a:gd name="T16" fmla="*/ 2147483647 w 2938"/>
                <a:gd name="T17" fmla="*/ 2147483647 h 2974"/>
                <a:gd name="T18" fmla="*/ 2147483647 w 2938"/>
                <a:gd name="T19" fmla="*/ 2147483647 h 2974"/>
                <a:gd name="T20" fmla="*/ 2147483647 w 2938"/>
                <a:gd name="T21" fmla="*/ 2147483647 h 2974"/>
                <a:gd name="T22" fmla="*/ 2147483647 w 2938"/>
                <a:gd name="T23" fmla="*/ 2147483647 h 2974"/>
                <a:gd name="T24" fmla="*/ 2147483647 w 2938"/>
                <a:gd name="T25" fmla="*/ 2147483647 h 2974"/>
                <a:gd name="T26" fmla="*/ 2147483647 w 2938"/>
                <a:gd name="T27" fmla="*/ 2147483647 h 2974"/>
                <a:gd name="T28" fmla="*/ 2147483647 w 2938"/>
                <a:gd name="T29" fmla="*/ 2147483647 h 2974"/>
                <a:gd name="T30" fmla="*/ 2147483647 w 2938"/>
                <a:gd name="T31" fmla="*/ 2147483647 h 2974"/>
                <a:gd name="T32" fmla="*/ 2147483647 w 2938"/>
                <a:gd name="T33" fmla="*/ 0 h 2974"/>
                <a:gd name="T34" fmla="*/ 2147483647 w 2938"/>
                <a:gd name="T35" fmla="*/ 2147483647 h 2974"/>
                <a:gd name="T36" fmla="*/ 2147483647 w 2938"/>
                <a:gd name="T37" fmla="*/ 2147483647 h 2974"/>
                <a:gd name="T38" fmla="*/ 2147483647 w 2938"/>
                <a:gd name="T39" fmla="*/ 2147483647 h 2974"/>
                <a:gd name="T40" fmla="*/ 2147483647 w 2938"/>
                <a:gd name="T41" fmla="*/ 2147483647 h 2974"/>
                <a:gd name="T42" fmla="*/ 2147483647 w 2938"/>
                <a:gd name="T43" fmla="*/ 2147483647 h 2974"/>
                <a:gd name="T44" fmla="*/ 2147483647 w 2938"/>
                <a:gd name="T45" fmla="*/ 2147483647 h 2974"/>
                <a:gd name="T46" fmla="*/ 2147483647 w 2938"/>
                <a:gd name="T47" fmla="*/ 2147483647 h 2974"/>
                <a:gd name="T48" fmla="*/ 2147483647 w 2938"/>
                <a:gd name="T49" fmla="*/ 2147483647 h 2974"/>
                <a:gd name="T50" fmla="*/ 2147483647 w 2938"/>
                <a:gd name="T51" fmla="*/ 2147483647 h 2974"/>
                <a:gd name="T52" fmla="*/ 2147483647 w 2938"/>
                <a:gd name="T53" fmla="*/ 2147483647 h 2974"/>
                <a:gd name="T54" fmla="*/ 2147483647 w 2938"/>
                <a:gd name="T55" fmla="*/ 2147483647 h 2974"/>
                <a:gd name="T56" fmla="*/ 2147483647 w 2938"/>
                <a:gd name="T57" fmla="*/ 2147483647 h 2974"/>
                <a:gd name="T58" fmla="*/ 2147483647 w 2938"/>
                <a:gd name="T59" fmla="*/ 2147483647 h 2974"/>
                <a:gd name="T60" fmla="*/ 2147483647 w 2938"/>
                <a:gd name="T61" fmla="*/ 2147483647 h 2974"/>
                <a:gd name="T62" fmla="*/ 2147483647 w 2938"/>
                <a:gd name="T63" fmla="*/ 2147483647 h 2974"/>
                <a:gd name="T64" fmla="*/ 2147483647 w 2938"/>
                <a:gd name="T65" fmla="*/ 2147483647 h 2974"/>
                <a:gd name="T66" fmla="*/ 2147483647 w 2938"/>
                <a:gd name="T67" fmla="*/ 2147483647 h 2974"/>
                <a:gd name="T68" fmla="*/ 2147483647 w 2938"/>
                <a:gd name="T69" fmla="*/ 2147483647 h 2974"/>
                <a:gd name="T70" fmla="*/ 2147483647 w 2938"/>
                <a:gd name="T71" fmla="*/ 2147483647 h 2974"/>
                <a:gd name="T72" fmla="*/ 2147483647 w 2938"/>
                <a:gd name="T73" fmla="*/ 2147483647 h 2974"/>
                <a:gd name="T74" fmla="*/ 2147483647 w 2938"/>
                <a:gd name="T75" fmla="*/ 2147483647 h 2974"/>
                <a:gd name="T76" fmla="*/ 2147483647 w 2938"/>
                <a:gd name="T77" fmla="*/ 2147483647 h 2974"/>
                <a:gd name="T78" fmla="*/ 2147483647 w 2938"/>
                <a:gd name="T79" fmla="*/ 2147483647 h 2974"/>
                <a:gd name="T80" fmla="*/ 2147483647 w 2938"/>
                <a:gd name="T81" fmla="*/ 2147483647 h 2974"/>
                <a:gd name="T82" fmla="*/ 2147483647 w 2938"/>
                <a:gd name="T83" fmla="*/ 2147483647 h 2974"/>
                <a:gd name="T84" fmla="*/ 2147483647 w 2938"/>
                <a:gd name="T85" fmla="*/ 2147483647 h 2974"/>
                <a:gd name="T86" fmla="*/ 2147483647 w 2938"/>
                <a:gd name="T87" fmla="*/ 2147483647 h 2974"/>
                <a:gd name="T88" fmla="*/ 2147483647 w 2938"/>
                <a:gd name="T89" fmla="*/ 2147483647 h 2974"/>
                <a:gd name="T90" fmla="*/ 0 w 2938"/>
                <a:gd name="T91" fmla="*/ 2147483647 h 29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38"/>
                <a:gd name="T139" fmla="*/ 0 h 2974"/>
                <a:gd name="T140" fmla="*/ 2938 w 2938"/>
                <a:gd name="T141" fmla="*/ 2974 h 29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38" h="2974">
                  <a:moveTo>
                    <a:pt x="0" y="1198"/>
                  </a:moveTo>
                  <a:lnTo>
                    <a:pt x="1" y="1186"/>
                  </a:lnTo>
                  <a:lnTo>
                    <a:pt x="6" y="1152"/>
                  </a:lnTo>
                  <a:lnTo>
                    <a:pt x="10" y="1128"/>
                  </a:lnTo>
                  <a:lnTo>
                    <a:pt x="16" y="1098"/>
                  </a:lnTo>
                  <a:lnTo>
                    <a:pt x="23" y="1066"/>
                  </a:lnTo>
                  <a:lnTo>
                    <a:pt x="32" y="1029"/>
                  </a:lnTo>
                  <a:lnTo>
                    <a:pt x="43" y="988"/>
                  </a:lnTo>
                  <a:lnTo>
                    <a:pt x="56" y="946"/>
                  </a:lnTo>
                  <a:lnTo>
                    <a:pt x="71" y="900"/>
                  </a:lnTo>
                  <a:lnTo>
                    <a:pt x="88" y="853"/>
                  </a:lnTo>
                  <a:lnTo>
                    <a:pt x="108" y="803"/>
                  </a:lnTo>
                  <a:lnTo>
                    <a:pt x="130" y="752"/>
                  </a:lnTo>
                  <a:lnTo>
                    <a:pt x="155" y="700"/>
                  </a:lnTo>
                  <a:lnTo>
                    <a:pt x="183" y="647"/>
                  </a:lnTo>
                  <a:lnTo>
                    <a:pt x="214" y="594"/>
                  </a:lnTo>
                  <a:lnTo>
                    <a:pt x="248" y="542"/>
                  </a:lnTo>
                  <a:lnTo>
                    <a:pt x="286" y="489"/>
                  </a:lnTo>
                  <a:lnTo>
                    <a:pt x="327" y="437"/>
                  </a:lnTo>
                  <a:lnTo>
                    <a:pt x="371" y="386"/>
                  </a:lnTo>
                  <a:lnTo>
                    <a:pt x="420" y="337"/>
                  </a:lnTo>
                  <a:lnTo>
                    <a:pt x="473" y="290"/>
                  </a:lnTo>
                  <a:lnTo>
                    <a:pt x="530" y="245"/>
                  </a:lnTo>
                  <a:lnTo>
                    <a:pt x="591" y="203"/>
                  </a:lnTo>
                  <a:lnTo>
                    <a:pt x="658" y="164"/>
                  </a:lnTo>
                  <a:lnTo>
                    <a:pt x="728" y="128"/>
                  </a:lnTo>
                  <a:lnTo>
                    <a:pt x="802" y="96"/>
                  </a:lnTo>
                  <a:lnTo>
                    <a:pt x="883" y="68"/>
                  </a:lnTo>
                  <a:lnTo>
                    <a:pt x="968" y="45"/>
                  </a:lnTo>
                  <a:lnTo>
                    <a:pt x="1058" y="27"/>
                  </a:lnTo>
                  <a:lnTo>
                    <a:pt x="1153" y="14"/>
                  </a:lnTo>
                  <a:lnTo>
                    <a:pt x="1251" y="5"/>
                  </a:lnTo>
                  <a:lnTo>
                    <a:pt x="1346" y="1"/>
                  </a:lnTo>
                  <a:lnTo>
                    <a:pt x="1439" y="0"/>
                  </a:lnTo>
                  <a:lnTo>
                    <a:pt x="1530" y="2"/>
                  </a:lnTo>
                  <a:lnTo>
                    <a:pt x="1619" y="8"/>
                  </a:lnTo>
                  <a:lnTo>
                    <a:pt x="1704" y="18"/>
                  </a:lnTo>
                  <a:lnTo>
                    <a:pt x="1788" y="32"/>
                  </a:lnTo>
                  <a:lnTo>
                    <a:pt x="1869" y="48"/>
                  </a:lnTo>
                  <a:lnTo>
                    <a:pt x="1947" y="68"/>
                  </a:lnTo>
                  <a:lnTo>
                    <a:pt x="2023" y="92"/>
                  </a:lnTo>
                  <a:lnTo>
                    <a:pt x="2096" y="118"/>
                  </a:lnTo>
                  <a:lnTo>
                    <a:pt x="2167" y="149"/>
                  </a:lnTo>
                  <a:lnTo>
                    <a:pt x="2235" y="182"/>
                  </a:lnTo>
                  <a:lnTo>
                    <a:pt x="2300" y="219"/>
                  </a:lnTo>
                  <a:lnTo>
                    <a:pt x="2362" y="259"/>
                  </a:lnTo>
                  <a:lnTo>
                    <a:pt x="2422" y="302"/>
                  </a:lnTo>
                  <a:lnTo>
                    <a:pt x="2478" y="349"/>
                  </a:lnTo>
                  <a:lnTo>
                    <a:pt x="2531" y="398"/>
                  </a:lnTo>
                  <a:lnTo>
                    <a:pt x="2582" y="451"/>
                  </a:lnTo>
                  <a:lnTo>
                    <a:pt x="2629" y="507"/>
                  </a:lnTo>
                  <a:lnTo>
                    <a:pt x="2673" y="565"/>
                  </a:lnTo>
                  <a:lnTo>
                    <a:pt x="2714" y="627"/>
                  </a:lnTo>
                  <a:lnTo>
                    <a:pt x="2752" y="692"/>
                  </a:lnTo>
                  <a:lnTo>
                    <a:pt x="2785" y="759"/>
                  </a:lnTo>
                  <a:lnTo>
                    <a:pt x="2817" y="830"/>
                  </a:lnTo>
                  <a:lnTo>
                    <a:pt x="2844" y="903"/>
                  </a:lnTo>
                  <a:lnTo>
                    <a:pt x="2868" y="979"/>
                  </a:lnTo>
                  <a:lnTo>
                    <a:pt x="2889" y="1059"/>
                  </a:lnTo>
                  <a:lnTo>
                    <a:pt x="2906" y="1140"/>
                  </a:lnTo>
                  <a:lnTo>
                    <a:pt x="2920" y="1224"/>
                  </a:lnTo>
                  <a:lnTo>
                    <a:pt x="2929" y="1312"/>
                  </a:lnTo>
                  <a:lnTo>
                    <a:pt x="2935" y="1402"/>
                  </a:lnTo>
                  <a:lnTo>
                    <a:pt x="2938" y="1491"/>
                  </a:lnTo>
                  <a:lnTo>
                    <a:pt x="2938" y="1580"/>
                  </a:lnTo>
                  <a:lnTo>
                    <a:pt x="2937" y="1665"/>
                  </a:lnTo>
                  <a:lnTo>
                    <a:pt x="2933" y="1748"/>
                  </a:lnTo>
                  <a:lnTo>
                    <a:pt x="2927" y="1829"/>
                  </a:lnTo>
                  <a:lnTo>
                    <a:pt x="2919" y="1907"/>
                  </a:lnTo>
                  <a:lnTo>
                    <a:pt x="2910" y="1984"/>
                  </a:lnTo>
                  <a:lnTo>
                    <a:pt x="2899" y="2057"/>
                  </a:lnTo>
                  <a:lnTo>
                    <a:pt x="2887" y="2128"/>
                  </a:lnTo>
                  <a:lnTo>
                    <a:pt x="2873" y="2196"/>
                  </a:lnTo>
                  <a:lnTo>
                    <a:pt x="2859" y="2263"/>
                  </a:lnTo>
                  <a:lnTo>
                    <a:pt x="2843" y="2326"/>
                  </a:lnTo>
                  <a:lnTo>
                    <a:pt x="2827" y="2387"/>
                  </a:lnTo>
                  <a:lnTo>
                    <a:pt x="2811" y="2445"/>
                  </a:lnTo>
                  <a:lnTo>
                    <a:pt x="2794" y="2500"/>
                  </a:lnTo>
                  <a:lnTo>
                    <a:pt x="2776" y="2552"/>
                  </a:lnTo>
                  <a:lnTo>
                    <a:pt x="2759" y="2602"/>
                  </a:lnTo>
                  <a:lnTo>
                    <a:pt x="2742" y="2648"/>
                  </a:lnTo>
                  <a:lnTo>
                    <a:pt x="2724" y="2692"/>
                  </a:lnTo>
                  <a:lnTo>
                    <a:pt x="2707" y="2733"/>
                  </a:lnTo>
                  <a:lnTo>
                    <a:pt x="2691" y="2771"/>
                  </a:lnTo>
                  <a:lnTo>
                    <a:pt x="2674" y="2805"/>
                  </a:lnTo>
                  <a:lnTo>
                    <a:pt x="2660" y="2837"/>
                  </a:lnTo>
                  <a:lnTo>
                    <a:pt x="2646" y="2865"/>
                  </a:lnTo>
                  <a:lnTo>
                    <a:pt x="2620" y="2912"/>
                  </a:lnTo>
                  <a:lnTo>
                    <a:pt x="2601" y="2947"/>
                  </a:lnTo>
                  <a:lnTo>
                    <a:pt x="2589" y="2967"/>
                  </a:lnTo>
                  <a:lnTo>
                    <a:pt x="2585" y="2974"/>
                  </a:lnTo>
                  <a:lnTo>
                    <a:pt x="0" y="119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Freeform 174"/>
            <p:cNvSpPr>
              <a:spLocks/>
            </p:cNvSpPr>
            <p:nvPr/>
          </p:nvSpPr>
          <p:spPr bwMode="auto">
            <a:xfrm>
              <a:off x="2511426" y="200025"/>
              <a:ext cx="52388" cy="90488"/>
            </a:xfrm>
            <a:custGeom>
              <a:avLst/>
              <a:gdLst>
                <a:gd name="T0" fmla="*/ 2147483647 w 493"/>
                <a:gd name="T1" fmla="*/ 2147483647 h 864"/>
                <a:gd name="T2" fmla="*/ 2147483647 w 493"/>
                <a:gd name="T3" fmla="*/ 2147483647 h 864"/>
                <a:gd name="T4" fmla="*/ 2147483647 w 493"/>
                <a:gd name="T5" fmla="*/ 2147483647 h 864"/>
                <a:gd name="T6" fmla="*/ 2147483647 w 493"/>
                <a:gd name="T7" fmla="*/ 2147483647 h 864"/>
                <a:gd name="T8" fmla="*/ 2147483647 w 493"/>
                <a:gd name="T9" fmla="*/ 2147483647 h 864"/>
                <a:gd name="T10" fmla="*/ 2147483647 w 493"/>
                <a:gd name="T11" fmla="*/ 2147483647 h 864"/>
                <a:gd name="T12" fmla="*/ 2147483647 w 493"/>
                <a:gd name="T13" fmla="*/ 2147483647 h 864"/>
                <a:gd name="T14" fmla="*/ 2147483647 w 493"/>
                <a:gd name="T15" fmla="*/ 2147483647 h 864"/>
                <a:gd name="T16" fmla="*/ 2147483647 w 493"/>
                <a:gd name="T17" fmla="*/ 2147483647 h 864"/>
                <a:gd name="T18" fmla="*/ 2147483647 w 493"/>
                <a:gd name="T19" fmla="*/ 0 h 864"/>
                <a:gd name="T20" fmla="*/ 2147483647 w 493"/>
                <a:gd name="T21" fmla="*/ 2147483647 h 864"/>
                <a:gd name="T22" fmla="*/ 2147483647 w 493"/>
                <a:gd name="T23" fmla="*/ 2147483647 h 864"/>
                <a:gd name="T24" fmla="*/ 2147483647 w 493"/>
                <a:gd name="T25" fmla="*/ 2147483647 h 864"/>
                <a:gd name="T26" fmla="*/ 2147483647 w 493"/>
                <a:gd name="T27" fmla="*/ 2147483647 h 864"/>
                <a:gd name="T28" fmla="*/ 2147483647 w 493"/>
                <a:gd name="T29" fmla="*/ 2147483647 h 864"/>
                <a:gd name="T30" fmla="*/ 2147483647 w 493"/>
                <a:gd name="T31" fmla="*/ 2147483647 h 864"/>
                <a:gd name="T32" fmla="*/ 2147483647 w 493"/>
                <a:gd name="T33" fmla="*/ 2147483647 h 864"/>
                <a:gd name="T34" fmla="*/ 2147483647 w 493"/>
                <a:gd name="T35" fmla="*/ 2147483647 h 864"/>
                <a:gd name="T36" fmla="*/ 2147483647 w 493"/>
                <a:gd name="T37" fmla="*/ 2147483647 h 864"/>
                <a:gd name="T38" fmla="*/ 2147483647 w 493"/>
                <a:gd name="T39" fmla="*/ 2147483647 h 864"/>
                <a:gd name="T40" fmla="*/ 2147483647 w 493"/>
                <a:gd name="T41" fmla="*/ 2147483647 h 864"/>
                <a:gd name="T42" fmla="*/ 2147483647 w 493"/>
                <a:gd name="T43" fmla="*/ 2147483647 h 864"/>
                <a:gd name="T44" fmla="*/ 2147483647 w 493"/>
                <a:gd name="T45" fmla="*/ 2147483647 h 864"/>
                <a:gd name="T46" fmla="*/ 2147483647 w 493"/>
                <a:gd name="T47" fmla="*/ 2147483647 h 864"/>
                <a:gd name="T48" fmla="*/ 2147483647 w 493"/>
                <a:gd name="T49" fmla="*/ 2147483647 h 864"/>
                <a:gd name="T50" fmla="*/ 2147483647 w 493"/>
                <a:gd name="T51" fmla="*/ 2147483647 h 864"/>
                <a:gd name="T52" fmla="*/ 0 w 493"/>
                <a:gd name="T53" fmla="*/ 2147483647 h 864"/>
                <a:gd name="T54" fmla="*/ 2147483647 w 493"/>
                <a:gd name="T55" fmla="*/ 2147483647 h 864"/>
                <a:gd name="T56" fmla="*/ 2147483647 w 493"/>
                <a:gd name="T57" fmla="*/ 2147483647 h 864"/>
                <a:gd name="T58" fmla="*/ 2147483647 w 493"/>
                <a:gd name="T59" fmla="*/ 2147483647 h 864"/>
                <a:gd name="T60" fmla="*/ 2147483647 w 493"/>
                <a:gd name="T61" fmla="*/ 2147483647 h 864"/>
                <a:gd name="T62" fmla="*/ 2147483647 w 493"/>
                <a:gd name="T63" fmla="*/ 2147483647 h 864"/>
                <a:gd name="T64" fmla="*/ 2147483647 w 493"/>
                <a:gd name="T65" fmla="*/ 2147483647 h 864"/>
                <a:gd name="T66" fmla="*/ 2147483647 w 493"/>
                <a:gd name="T67" fmla="*/ 2147483647 h 864"/>
                <a:gd name="T68" fmla="*/ 2147483647 w 493"/>
                <a:gd name="T69" fmla="*/ 2147483647 h 864"/>
                <a:gd name="T70" fmla="*/ 2147483647 w 493"/>
                <a:gd name="T71" fmla="*/ 2147483647 h 864"/>
                <a:gd name="T72" fmla="*/ 2147483647 w 493"/>
                <a:gd name="T73" fmla="*/ 2147483647 h 864"/>
                <a:gd name="T74" fmla="*/ 2147483647 w 493"/>
                <a:gd name="T75" fmla="*/ 2147483647 h 864"/>
                <a:gd name="T76" fmla="*/ 2147483647 w 493"/>
                <a:gd name="T77" fmla="*/ 2147483647 h 864"/>
                <a:gd name="T78" fmla="*/ 2147483647 w 493"/>
                <a:gd name="T79" fmla="*/ 2147483647 h 864"/>
                <a:gd name="T80" fmla="*/ 2147483647 w 493"/>
                <a:gd name="T81" fmla="*/ 2147483647 h 864"/>
                <a:gd name="T82" fmla="*/ 2147483647 w 493"/>
                <a:gd name="T83" fmla="*/ 2147483647 h 864"/>
                <a:gd name="T84" fmla="*/ 2147483647 w 493"/>
                <a:gd name="T85" fmla="*/ 2147483647 h 864"/>
                <a:gd name="T86" fmla="*/ 2147483647 w 493"/>
                <a:gd name="T87" fmla="*/ 2147483647 h 8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93"/>
                <a:gd name="T133" fmla="*/ 0 h 864"/>
                <a:gd name="T134" fmla="*/ 493 w 493"/>
                <a:gd name="T135" fmla="*/ 864 h 8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93" h="864">
                  <a:moveTo>
                    <a:pt x="493" y="289"/>
                  </a:moveTo>
                  <a:lnTo>
                    <a:pt x="474" y="227"/>
                  </a:lnTo>
                  <a:lnTo>
                    <a:pt x="455" y="168"/>
                  </a:lnTo>
                  <a:lnTo>
                    <a:pt x="445" y="141"/>
                  </a:lnTo>
                  <a:lnTo>
                    <a:pt x="435" y="115"/>
                  </a:lnTo>
                  <a:lnTo>
                    <a:pt x="423" y="92"/>
                  </a:lnTo>
                  <a:lnTo>
                    <a:pt x="410" y="70"/>
                  </a:lnTo>
                  <a:lnTo>
                    <a:pt x="403" y="61"/>
                  </a:lnTo>
                  <a:lnTo>
                    <a:pt x="397" y="52"/>
                  </a:lnTo>
                  <a:lnTo>
                    <a:pt x="389" y="43"/>
                  </a:lnTo>
                  <a:lnTo>
                    <a:pt x="382" y="36"/>
                  </a:lnTo>
                  <a:lnTo>
                    <a:pt x="374" y="28"/>
                  </a:lnTo>
                  <a:lnTo>
                    <a:pt x="366" y="21"/>
                  </a:lnTo>
                  <a:lnTo>
                    <a:pt x="356" y="16"/>
                  </a:lnTo>
                  <a:lnTo>
                    <a:pt x="347" y="11"/>
                  </a:lnTo>
                  <a:lnTo>
                    <a:pt x="338" y="7"/>
                  </a:lnTo>
                  <a:lnTo>
                    <a:pt x="328" y="4"/>
                  </a:lnTo>
                  <a:lnTo>
                    <a:pt x="317" y="2"/>
                  </a:lnTo>
                  <a:lnTo>
                    <a:pt x="307" y="0"/>
                  </a:lnTo>
                  <a:lnTo>
                    <a:pt x="294" y="0"/>
                  </a:lnTo>
                  <a:lnTo>
                    <a:pt x="282" y="0"/>
                  </a:lnTo>
                  <a:lnTo>
                    <a:pt x="270" y="2"/>
                  </a:lnTo>
                  <a:lnTo>
                    <a:pt x="256" y="4"/>
                  </a:lnTo>
                  <a:lnTo>
                    <a:pt x="243" y="7"/>
                  </a:lnTo>
                  <a:lnTo>
                    <a:pt x="230" y="11"/>
                  </a:lnTo>
                  <a:lnTo>
                    <a:pt x="218" y="16"/>
                  </a:lnTo>
                  <a:lnTo>
                    <a:pt x="206" y="21"/>
                  </a:lnTo>
                  <a:lnTo>
                    <a:pt x="192" y="28"/>
                  </a:lnTo>
                  <a:lnTo>
                    <a:pt x="181" y="35"/>
                  </a:lnTo>
                  <a:lnTo>
                    <a:pt x="169" y="43"/>
                  </a:lnTo>
                  <a:lnTo>
                    <a:pt x="158" y="51"/>
                  </a:lnTo>
                  <a:lnTo>
                    <a:pt x="146" y="60"/>
                  </a:lnTo>
                  <a:lnTo>
                    <a:pt x="135" y="69"/>
                  </a:lnTo>
                  <a:lnTo>
                    <a:pt x="124" y="80"/>
                  </a:lnTo>
                  <a:lnTo>
                    <a:pt x="114" y="91"/>
                  </a:lnTo>
                  <a:lnTo>
                    <a:pt x="104" y="103"/>
                  </a:lnTo>
                  <a:lnTo>
                    <a:pt x="94" y="115"/>
                  </a:lnTo>
                  <a:lnTo>
                    <a:pt x="85" y="127"/>
                  </a:lnTo>
                  <a:lnTo>
                    <a:pt x="75" y="140"/>
                  </a:lnTo>
                  <a:lnTo>
                    <a:pt x="66" y="154"/>
                  </a:lnTo>
                  <a:lnTo>
                    <a:pt x="58" y="168"/>
                  </a:lnTo>
                  <a:lnTo>
                    <a:pt x="51" y="183"/>
                  </a:lnTo>
                  <a:lnTo>
                    <a:pt x="44" y="198"/>
                  </a:lnTo>
                  <a:lnTo>
                    <a:pt x="37" y="215"/>
                  </a:lnTo>
                  <a:lnTo>
                    <a:pt x="31" y="231"/>
                  </a:lnTo>
                  <a:lnTo>
                    <a:pt x="24" y="247"/>
                  </a:lnTo>
                  <a:lnTo>
                    <a:pt x="19" y="265"/>
                  </a:lnTo>
                  <a:lnTo>
                    <a:pt x="15" y="282"/>
                  </a:lnTo>
                  <a:lnTo>
                    <a:pt x="11" y="300"/>
                  </a:lnTo>
                  <a:lnTo>
                    <a:pt x="7" y="319"/>
                  </a:lnTo>
                  <a:lnTo>
                    <a:pt x="5" y="337"/>
                  </a:lnTo>
                  <a:lnTo>
                    <a:pt x="2" y="356"/>
                  </a:lnTo>
                  <a:lnTo>
                    <a:pt x="1" y="376"/>
                  </a:lnTo>
                  <a:lnTo>
                    <a:pt x="0" y="395"/>
                  </a:lnTo>
                  <a:lnTo>
                    <a:pt x="0" y="415"/>
                  </a:lnTo>
                  <a:lnTo>
                    <a:pt x="1" y="441"/>
                  </a:lnTo>
                  <a:lnTo>
                    <a:pt x="4" y="465"/>
                  </a:lnTo>
                  <a:lnTo>
                    <a:pt x="8" y="490"/>
                  </a:lnTo>
                  <a:lnTo>
                    <a:pt x="13" y="514"/>
                  </a:lnTo>
                  <a:lnTo>
                    <a:pt x="20" y="538"/>
                  </a:lnTo>
                  <a:lnTo>
                    <a:pt x="29" y="563"/>
                  </a:lnTo>
                  <a:lnTo>
                    <a:pt x="37" y="586"/>
                  </a:lnTo>
                  <a:lnTo>
                    <a:pt x="48" y="610"/>
                  </a:lnTo>
                  <a:lnTo>
                    <a:pt x="59" y="632"/>
                  </a:lnTo>
                  <a:lnTo>
                    <a:pt x="71" y="654"/>
                  </a:lnTo>
                  <a:lnTo>
                    <a:pt x="84" y="676"/>
                  </a:lnTo>
                  <a:lnTo>
                    <a:pt x="98" y="696"/>
                  </a:lnTo>
                  <a:lnTo>
                    <a:pt x="113" y="715"/>
                  </a:lnTo>
                  <a:lnTo>
                    <a:pt x="128" y="735"/>
                  </a:lnTo>
                  <a:lnTo>
                    <a:pt x="145" y="752"/>
                  </a:lnTo>
                  <a:lnTo>
                    <a:pt x="161" y="769"/>
                  </a:lnTo>
                  <a:lnTo>
                    <a:pt x="178" y="785"/>
                  </a:lnTo>
                  <a:lnTo>
                    <a:pt x="197" y="799"/>
                  </a:lnTo>
                  <a:lnTo>
                    <a:pt x="215" y="812"/>
                  </a:lnTo>
                  <a:lnTo>
                    <a:pt x="233" y="824"/>
                  </a:lnTo>
                  <a:lnTo>
                    <a:pt x="253" y="835"/>
                  </a:lnTo>
                  <a:lnTo>
                    <a:pt x="272" y="844"/>
                  </a:lnTo>
                  <a:lnTo>
                    <a:pt x="291" y="852"/>
                  </a:lnTo>
                  <a:lnTo>
                    <a:pt x="311" y="857"/>
                  </a:lnTo>
                  <a:lnTo>
                    <a:pt x="330" y="861"/>
                  </a:lnTo>
                  <a:lnTo>
                    <a:pt x="349" y="864"/>
                  </a:lnTo>
                  <a:lnTo>
                    <a:pt x="369" y="864"/>
                  </a:lnTo>
                  <a:lnTo>
                    <a:pt x="388" y="863"/>
                  </a:lnTo>
                  <a:lnTo>
                    <a:pt x="407" y="859"/>
                  </a:lnTo>
                  <a:lnTo>
                    <a:pt x="426" y="854"/>
                  </a:lnTo>
                  <a:lnTo>
                    <a:pt x="445" y="846"/>
                  </a:lnTo>
                  <a:lnTo>
                    <a:pt x="462" y="837"/>
                  </a:lnTo>
                  <a:lnTo>
                    <a:pt x="493" y="289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Freeform 175"/>
            <p:cNvSpPr>
              <a:spLocks/>
            </p:cNvSpPr>
            <p:nvPr/>
          </p:nvSpPr>
          <p:spPr bwMode="auto">
            <a:xfrm>
              <a:off x="2525713" y="234950"/>
              <a:ext cx="34925" cy="38100"/>
            </a:xfrm>
            <a:custGeom>
              <a:avLst/>
              <a:gdLst>
                <a:gd name="T0" fmla="*/ 2147483647 w 323"/>
                <a:gd name="T1" fmla="*/ 2147483647 h 351"/>
                <a:gd name="T2" fmla="*/ 2147483647 w 323"/>
                <a:gd name="T3" fmla="*/ 2147483647 h 351"/>
                <a:gd name="T4" fmla="*/ 2147483647 w 323"/>
                <a:gd name="T5" fmla="*/ 2147483647 h 351"/>
                <a:gd name="T6" fmla="*/ 2147483647 w 323"/>
                <a:gd name="T7" fmla="*/ 2147483647 h 351"/>
                <a:gd name="T8" fmla="*/ 2147483647 w 323"/>
                <a:gd name="T9" fmla="*/ 2147483647 h 351"/>
                <a:gd name="T10" fmla="*/ 2147483647 w 323"/>
                <a:gd name="T11" fmla="*/ 2147483647 h 351"/>
                <a:gd name="T12" fmla="*/ 2147483647 w 323"/>
                <a:gd name="T13" fmla="*/ 2147483647 h 351"/>
                <a:gd name="T14" fmla="*/ 2147483647 w 323"/>
                <a:gd name="T15" fmla="*/ 2147483647 h 351"/>
                <a:gd name="T16" fmla="*/ 2147483647 w 323"/>
                <a:gd name="T17" fmla="*/ 2147483647 h 351"/>
                <a:gd name="T18" fmla="*/ 2147483647 w 323"/>
                <a:gd name="T19" fmla="*/ 2147483647 h 351"/>
                <a:gd name="T20" fmla="*/ 2147483647 w 323"/>
                <a:gd name="T21" fmla="*/ 2147483647 h 351"/>
                <a:gd name="T22" fmla="*/ 2147483647 w 323"/>
                <a:gd name="T23" fmla="*/ 2147483647 h 351"/>
                <a:gd name="T24" fmla="*/ 2147483647 w 323"/>
                <a:gd name="T25" fmla="*/ 2147483647 h 351"/>
                <a:gd name="T26" fmla="*/ 2147483647 w 323"/>
                <a:gd name="T27" fmla="*/ 2147483647 h 351"/>
                <a:gd name="T28" fmla="*/ 2147483647 w 323"/>
                <a:gd name="T29" fmla="*/ 2147483647 h 351"/>
                <a:gd name="T30" fmla="*/ 2147483647 w 323"/>
                <a:gd name="T31" fmla="*/ 0 h 351"/>
                <a:gd name="T32" fmla="*/ 2147483647 w 323"/>
                <a:gd name="T33" fmla="*/ 2147483647 h 351"/>
                <a:gd name="T34" fmla="*/ 2147483647 w 323"/>
                <a:gd name="T35" fmla="*/ 2147483647 h 351"/>
                <a:gd name="T36" fmla="*/ 2147483647 w 323"/>
                <a:gd name="T37" fmla="*/ 2147483647 h 351"/>
                <a:gd name="T38" fmla="*/ 2147483647 w 323"/>
                <a:gd name="T39" fmla="*/ 2147483647 h 351"/>
                <a:gd name="T40" fmla="*/ 2147483647 w 323"/>
                <a:gd name="T41" fmla="*/ 2147483647 h 351"/>
                <a:gd name="T42" fmla="*/ 2147483647 w 323"/>
                <a:gd name="T43" fmla="*/ 2147483647 h 351"/>
                <a:gd name="T44" fmla="*/ 2147483647 w 323"/>
                <a:gd name="T45" fmla="*/ 2147483647 h 351"/>
                <a:gd name="T46" fmla="*/ 2147483647 w 323"/>
                <a:gd name="T47" fmla="*/ 2147483647 h 351"/>
                <a:gd name="T48" fmla="*/ 0 w 323"/>
                <a:gd name="T49" fmla="*/ 2147483647 h 351"/>
                <a:gd name="T50" fmla="*/ 2147483647 w 323"/>
                <a:gd name="T51" fmla="*/ 2147483647 h 351"/>
                <a:gd name="T52" fmla="*/ 2147483647 w 323"/>
                <a:gd name="T53" fmla="*/ 2147483647 h 351"/>
                <a:gd name="T54" fmla="*/ 2147483647 w 323"/>
                <a:gd name="T55" fmla="*/ 2147483647 h 351"/>
                <a:gd name="T56" fmla="*/ 2147483647 w 323"/>
                <a:gd name="T57" fmla="*/ 2147483647 h 351"/>
                <a:gd name="T58" fmla="*/ 2147483647 w 323"/>
                <a:gd name="T59" fmla="*/ 2147483647 h 351"/>
                <a:gd name="T60" fmla="*/ 2147483647 w 323"/>
                <a:gd name="T61" fmla="*/ 2147483647 h 351"/>
                <a:gd name="T62" fmla="*/ 2147483647 w 323"/>
                <a:gd name="T63" fmla="*/ 2147483647 h 351"/>
                <a:gd name="T64" fmla="*/ 2147483647 w 323"/>
                <a:gd name="T65" fmla="*/ 2147483647 h 351"/>
                <a:gd name="T66" fmla="*/ 2147483647 w 323"/>
                <a:gd name="T67" fmla="*/ 2147483647 h 351"/>
                <a:gd name="T68" fmla="*/ 2147483647 w 323"/>
                <a:gd name="T69" fmla="*/ 2147483647 h 351"/>
                <a:gd name="T70" fmla="*/ 2147483647 w 323"/>
                <a:gd name="T71" fmla="*/ 2147483647 h 351"/>
                <a:gd name="T72" fmla="*/ 2147483647 w 323"/>
                <a:gd name="T73" fmla="*/ 2147483647 h 351"/>
                <a:gd name="T74" fmla="*/ 2147483647 w 323"/>
                <a:gd name="T75" fmla="*/ 2147483647 h 351"/>
                <a:gd name="T76" fmla="*/ 2147483647 w 323"/>
                <a:gd name="T77" fmla="*/ 2147483647 h 351"/>
                <a:gd name="T78" fmla="*/ 2147483647 w 323"/>
                <a:gd name="T79" fmla="*/ 2147483647 h 351"/>
                <a:gd name="T80" fmla="*/ 2147483647 w 323"/>
                <a:gd name="T81" fmla="*/ 2147483647 h 351"/>
                <a:gd name="T82" fmla="*/ 2147483647 w 323"/>
                <a:gd name="T83" fmla="*/ 2147483647 h 351"/>
                <a:gd name="T84" fmla="*/ 2147483647 w 323"/>
                <a:gd name="T85" fmla="*/ 2147483647 h 351"/>
                <a:gd name="T86" fmla="*/ 2147483647 w 323"/>
                <a:gd name="T87" fmla="*/ 2147483647 h 351"/>
                <a:gd name="T88" fmla="*/ 2147483647 w 323"/>
                <a:gd name="T89" fmla="*/ 2147483647 h 351"/>
                <a:gd name="T90" fmla="*/ 2147483647 w 323"/>
                <a:gd name="T91" fmla="*/ 2147483647 h 351"/>
                <a:gd name="T92" fmla="*/ 2147483647 w 323"/>
                <a:gd name="T93" fmla="*/ 2147483647 h 351"/>
                <a:gd name="T94" fmla="*/ 2147483647 w 323"/>
                <a:gd name="T95" fmla="*/ 2147483647 h 351"/>
                <a:gd name="T96" fmla="*/ 2147483647 w 323"/>
                <a:gd name="T97" fmla="*/ 2147483647 h 351"/>
                <a:gd name="T98" fmla="*/ 2147483647 w 323"/>
                <a:gd name="T99" fmla="*/ 2147483647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23"/>
                <a:gd name="T151" fmla="*/ 0 h 351"/>
                <a:gd name="T152" fmla="*/ 323 w 32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23" h="351">
                  <a:moveTo>
                    <a:pt x="323" y="189"/>
                  </a:moveTo>
                  <a:lnTo>
                    <a:pt x="316" y="175"/>
                  </a:lnTo>
                  <a:lnTo>
                    <a:pt x="295" y="138"/>
                  </a:lnTo>
                  <a:lnTo>
                    <a:pt x="280" y="115"/>
                  </a:lnTo>
                  <a:lnTo>
                    <a:pt x="261" y="91"/>
                  </a:lnTo>
                  <a:lnTo>
                    <a:pt x="251" y="78"/>
                  </a:lnTo>
                  <a:lnTo>
                    <a:pt x="241" y="67"/>
                  </a:lnTo>
                  <a:lnTo>
                    <a:pt x="230" y="55"/>
                  </a:lnTo>
                  <a:lnTo>
                    <a:pt x="218" y="45"/>
                  </a:lnTo>
                  <a:lnTo>
                    <a:pt x="207" y="35"/>
                  </a:lnTo>
                  <a:lnTo>
                    <a:pt x="195" y="25"/>
                  </a:lnTo>
                  <a:lnTo>
                    <a:pt x="182" y="17"/>
                  </a:lnTo>
                  <a:lnTo>
                    <a:pt x="169" y="10"/>
                  </a:lnTo>
                  <a:lnTo>
                    <a:pt x="155" y="5"/>
                  </a:lnTo>
                  <a:lnTo>
                    <a:pt x="142" y="2"/>
                  </a:lnTo>
                  <a:lnTo>
                    <a:pt x="129" y="0"/>
                  </a:lnTo>
                  <a:lnTo>
                    <a:pt x="115" y="1"/>
                  </a:lnTo>
                  <a:lnTo>
                    <a:pt x="100" y="3"/>
                  </a:lnTo>
                  <a:lnTo>
                    <a:pt x="86" y="8"/>
                  </a:lnTo>
                  <a:lnTo>
                    <a:pt x="72" y="16"/>
                  </a:lnTo>
                  <a:lnTo>
                    <a:pt x="58" y="26"/>
                  </a:lnTo>
                  <a:lnTo>
                    <a:pt x="43" y="40"/>
                  </a:lnTo>
                  <a:lnTo>
                    <a:pt x="28" y="56"/>
                  </a:lnTo>
                  <a:lnTo>
                    <a:pt x="14" y="75"/>
                  </a:lnTo>
                  <a:lnTo>
                    <a:pt x="0" y="99"/>
                  </a:lnTo>
                  <a:lnTo>
                    <a:pt x="8" y="96"/>
                  </a:lnTo>
                  <a:lnTo>
                    <a:pt x="31" y="92"/>
                  </a:lnTo>
                  <a:lnTo>
                    <a:pt x="46" y="91"/>
                  </a:lnTo>
                  <a:lnTo>
                    <a:pt x="65" y="92"/>
                  </a:lnTo>
                  <a:lnTo>
                    <a:pt x="75" y="93"/>
                  </a:lnTo>
                  <a:lnTo>
                    <a:pt x="85" y="95"/>
                  </a:lnTo>
                  <a:lnTo>
                    <a:pt x="95" y="98"/>
                  </a:lnTo>
                  <a:lnTo>
                    <a:pt x="106" y="101"/>
                  </a:lnTo>
                  <a:lnTo>
                    <a:pt x="118" y="106"/>
                  </a:lnTo>
                  <a:lnTo>
                    <a:pt x="130" y="111"/>
                  </a:lnTo>
                  <a:lnTo>
                    <a:pt x="141" y="118"/>
                  </a:lnTo>
                  <a:lnTo>
                    <a:pt x="153" y="126"/>
                  </a:lnTo>
                  <a:lnTo>
                    <a:pt x="166" y="135"/>
                  </a:lnTo>
                  <a:lnTo>
                    <a:pt x="178" y="146"/>
                  </a:lnTo>
                  <a:lnTo>
                    <a:pt x="190" y="159"/>
                  </a:lnTo>
                  <a:lnTo>
                    <a:pt x="202" y="172"/>
                  </a:lnTo>
                  <a:lnTo>
                    <a:pt x="213" y="188"/>
                  </a:lnTo>
                  <a:lnTo>
                    <a:pt x="226" y="206"/>
                  </a:lnTo>
                  <a:lnTo>
                    <a:pt x="238" y="225"/>
                  </a:lnTo>
                  <a:lnTo>
                    <a:pt x="249" y="245"/>
                  </a:lnTo>
                  <a:lnTo>
                    <a:pt x="260" y="269"/>
                  </a:lnTo>
                  <a:lnTo>
                    <a:pt x="271" y="294"/>
                  </a:lnTo>
                  <a:lnTo>
                    <a:pt x="282" y="322"/>
                  </a:lnTo>
                  <a:lnTo>
                    <a:pt x="292" y="351"/>
                  </a:lnTo>
                  <a:lnTo>
                    <a:pt x="323" y="189"/>
                  </a:lnTo>
                  <a:close/>
                </a:path>
              </a:pathLst>
            </a:custGeom>
            <a:solidFill>
              <a:srgbClr val="B985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7" name="Freeform 176"/>
            <p:cNvSpPr>
              <a:spLocks/>
            </p:cNvSpPr>
            <p:nvPr/>
          </p:nvSpPr>
          <p:spPr bwMode="auto">
            <a:xfrm>
              <a:off x="2538413" y="65088"/>
              <a:ext cx="312738" cy="369888"/>
            </a:xfrm>
            <a:custGeom>
              <a:avLst/>
              <a:gdLst>
                <a:gd name="T0" fmla="*/ 2147483647 w 2957"/>
                <a:gd name="T1" fmla="*/ 2147483647 h 3495"/>
                <a:gd name="T2" fmla="*/ 2147483647 w 2957"/>
                <a:gd name="T3" fmla="*/ 2147483647 h 3495"/>
                <a:gd name="T4" fmla="*/ 2147483647 w 2957"/>
                <a:gd name="T5" fmla="*/ 2147483647 h 3495"/>
                <a:gd name="T6" fmla="*/ 2147483647 w 2957"/>
                <a:gd name="T7" fmla="*/ 2147483647 h 3495"/>
                <a:gd name="T8" fmla="*/ 2147483647 w 2957"/>
                <a:gd name="T9" fmla="*/ 2147483647 h 3495"/>
                <a:gd name="T10" fmla="*/ 0 w 2957"/>
                <a:gd name="T11" fmla="*/ 2147483647 h 3495"/>
                <a:gd name="T12" fmla="*/ 2147483647 w 2957"/>
                <a:gd name="T13" fmla="*/ 2147483647 h 3495"/>
                <a:gd name="T14" fmla="*/ 2147483647 w 2957"/>
                <a:gd name="T15" fmla="*/ 2147483647 h 3495"/>
                <a:gd name="T16" fmla="*/ 2147483647 w 2957"/>
                <a:gd name="T17" fmla="*/ 2147483647 h 3495"/>
                <a:gd name="T18" fmla="*/ 2147483647 w 2957"/>
                <a:gd name="T19" fmla="*/ 2147483647 h 3495"/>
                <a:gd name="T20" fmla="*/ 2147483647 w 2957"/>
                <a:gd name="T21" fmla="*/ 2147483647 h 3495"/>
                <a:gd name="T22" fmla="*/ 2147483647 w 2957"/>
                <a:gd name="T23" fmla="*/ 2147483647 h 3495"/>
                <a:gd name="T24" fmla="*/ 2147483647 w 2957"/>
                <a:gd name="T25" fmla="*/ 2147483647 h 3495"/>
                <a:gd name="T26" fmla="*/ 2147483647 w 2957"/>
                <a:gd name="T27" fmla="*/ 2147483647 h 3495"/>
                <a:gd name="T28" fmla="*/ 2147483647 w 2957"/>
                <a:gd name="T29" fmla="*/ 2147483647 h 3495"/>
                <a:gd name="T30" fmla="*/ 2147483647 w 2957"/>
                <a:gd name="T31" fmla="*/ 2147483647 h 3495"/>
                <a:gd name="T32" fmla="*/ 2147483647 w 2957"/>
                <a:gd name="T33" fmla="*/ 2147483647 h 3495"/>
                <a:gd name="T34" fmla="*/ 2147483647 w 2957"/>
                <a:gd name="T35" fmla="*/ 2147483647 h 3495"/>
                <a:gd name="T36" fmla="*/ 2147483647 w 2957"/>
                <a:gd name="T37" fmla="*/ 2147483647 h 3495"/>
                <a:gd name="T38" fmla="*/ 2147483647 w 2957"/>
                <a:gd name="T39" fmla="*/ 2147483647 h 3495"/>
                <a:gd name="T40" fmla="*/ 2147483647 w 2957"/>
                <a:gd name="T41" fmla="*/ 2147483647 h 3495"/>
                <a:gd name="T42" fmla="*/ 2147483647 w 2957"/>
                <a:gd name="T43" fmla="*/ 2147483647 h 3495"/>
                <a:gd name="T44" fmla="*/ 2147483647 w 2957"/>
                <a:gd name="T45" fmla="*/ 2147483647 h 3495"/>
                <a:gd name="T46" fmla="*/ 2147483647 w 2957"/>
                <a:gd name="T47" fmla="*/ 2147483647 h 3495"/>
                <a:gd name="T48" fmla="*/ 2147483647 w 2957"/>
                <a:gd name="T49" fmla="*/ 2147483647 h 3495"/>
                <a:gd name="T50" fmla="*/ 2147483647 w 2957"/>
                <a:gd name="T51" fmla="*/ 2147483647 h 3495"/>
                <a:gd name="T52" fmla="*/ 2147483647 w 2957"/>
                <a:gd name="T53" fmla="*/ 2147483647 h 3495"/>
                <a:gd name="T54" fmla="*/ 2147483647 w 2957"/>
                <a:gd name="T55" fmla="*/ 2147483647 h 3495"/>
                <a:gd name="T56" fmla="*/ 2147483647 w 2957"/>
                <a:gd name="T57" fmla="*/ 2147483647 h 3495"/>
                <a:gd name="T58" fmla="*/ 2147483647 w 2957"/>
                <a:gd name="T59" fmla="*/ 2147483647 h 3495"/>
                <a:gd name="T60" fmla="*/ 2147483647 w 2957"/>
                <a:gd name="T61" fmla="*/ 2147483647 h 3495"/>
                <a:gd name="T62" fmla="*/ 2147483647 w 2957"/>
                <a:gd name="T63" fmla="*/ 2147483647 h 3495"/>
                <a:gd name="T64" fmla="*/ 2147483647 w 2957"/>
                <a:gd name="T65" fmla="*/ 2147483647 h 3495"/>
                <a:gd name="T66" fmla="*/ 2147483647 w 2957"/>
                <a:gd name="T67" fmla="*/ 2147483647 h 3495"/>
                <a:gd name="T68" fmla="*/ 2147483647 w 2957"/>
                <a:gd name="T69" fmla="*/ 2147483647 h 3495"/>
                <a:gd name="T70" fmla="*/ 2147483647 w 2957"/>
                <a:gd name="T71" fmla="*/ 2147483647 h 3495"/>
                <a:gd name="T72" fmla="*/ 2147483647 w 2957"/>
                <a:gd name="T73" fmla="*/ 2147483647 h 3495"/>
                <a:gd name="T74" fmla="*/ 2147483647 w 2957"/>
                <a:gd name="T75" fmla="*/ 2147483647 h 3495"/>
                <a:gd name="T76" fmla="*/ 2147483647 w 2957"/>
                <a:gd name="T77" fmla="*/ 2147483647 h 3495"/>
                <a:gd name="T78" fmla="*/ 2147483647 w 2957"/>
                <a:gd name="T79" fmla="*/ 2147483647 h 3495"/>
                <a:gd name="T80" fmla="*/ 2147483647 w 2957"/>
                <a:gd name="T81" fmla="*/ 2147483647 h 3495"/>
                <a:gd name="T82" fmla="*/ 2147483647 w 2957"/>
                <a:gd name="T83" fmla="*/ 2147483647 h 3495"/>
                <a:gd name="T84" fmla="*/ 2147483647 w 2957"/>
                <a:gd name="T85" fmla="*/ 2147483647 h 3495"/>
                <a:gd name="T86" fmla="*/ 2147483647 w 2957"/>
                <a:gd name="T87" fmla="*/ 2147483647 h 3495"/>
                <a:gd name="T88" fmla="*/ 2147483647 w 2957"/>
                <a:gd name="T89" fmla="*/ 2147483647 h 3495"/>
                <a:gd name="T90" fmla="*/ 2147483647 w 2957"/>
                <a:gd name="T91" fmla="*/ 2147483647 h 3495"/>
                <a:gd name="T92" fmla="*/ 2147483647 w 2957"/>
                <a:gd name="T93" fmla="*/ 2147483647 h 3495"/>
                <a:gd name="T94" fmla="*/ 2147483647 w 2957"/>
                <a:gd name="T95" fmla="*/ 2147483647 h 3495"/>
                <a:gd name="T96" fmla="*/ 2147483647 w 2957"/>
                <a:gd name="T97" fmla="*/ 2147483647 h 3495"/>
                <a:gd name="T98" fmla="*/ 2147483647 w 2957"/>
                <a:gd name="T99" fmla="*/ 2147483647 h 3495"/>
                <a:gd name="T100" fmla="*/ 2147483647 w 2957"/>
                <a:gd name="T101" fmla="*/ 2147483647 h 3495"/>
                <a:gd name="T102" fmla="*/ 2147483647 w 2957"/>
                <a:gd name="T103" fmla="*/ 2147483647 h 3495"/>
                <a:gd name="T104" fmla="*/ 2147483647 w 2957"/>
                <a:gd name="T105" fmla="*/ 2147483647 h 3495"/>
                <a:gd name="T106" fmla="*/ 2147483647 w 2957"/>
                <a:gd name="T107" fmla="*/ 2147483647 h 3495"/>
                <a:gd name="T108" fmla="*/ 2147483647 w 2957"/>
                <a:gd name="T109" fmla="*/ 2147483647 h 349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957"/>
                <a:gd name="T166" fmla="*/ 0 h 3495"/>
                <a:gd name="T167" fmla="*/ 2957 w 2957"/>
                <a:gd name="T168" fmla="*/ 3495 h 349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957" h="3495">
                  <a:moveTo>
                    <a:pt x="131" y="1049"/>
                  </a:moveTo>
                  <a:lnTo>
                    <a:pt x="130" y="1056"/>
                  </a:lnTo>
                  <a:lnTo>
                    <a:pt x="126" y="1075"/>
                  </a:lnTo>
                  <a:lnTo>
                    <a:pt x="121" y="1105"/>
                  </a:lnTo>
                  <a:lnTo>
                    <a:pt x="114" y="1146"/>
                  </a:lnTo>
                  <a:lnTo>
                    <a:pt x="106" y="1196"/>
                  </a:lnTo>
                  <a:lnTo>
                    <a:pt x="95" y="1255"/>
                  </a:lnTo>
                  <a:lnTo>
                    <a:pt x="85" y="1320"/>
                  </a:lnTo>
                  <a:lnTo>
                    <a:pt x="75" y="1391"/>
                  </a:lnTo>
                  <a:lnTo>
                    <a:pt x="63" y="1468"/>
                  </a:lnTo>
                  <a:lnTo>
                    <a:pt x="53" y="1549"/>
                  </a:lnTo>
                  <a:lnTo>
                    <a:pt x="41" y="1633"/>
                  </a:lnTo>
                  <a:lnTo>
                    <a:pt x="31" y="1719"/>
                  </a:lnTo>
                  <a:lnTo>
                    <a:pt x="21" y="1805"/>
                  </a:lnTo>
                  <a:lnTo>
                    <a:pt x="13" y="1893"/>
                  </a:lnTo>
                  <a:lnTo>
                    <a:pt x="7" y="1978"/>
                  </a:lnTo>
                  <a:lnTo>
                    <a:pt x="2" y="2062"/>
                  </a:lnTo>
                  <a:lnTo>
                    <a:pt x="0" y="2114"/>
                  </a:lnTo>
                  <a:lnTo>
                    <a:pt x="1" y="2167"/>
                  </a:lnTo>
                  <a:lnTo>
                    <a:pt x="4" y="2220"/>
                  </a:lnTo>
                  <a:lnTo>
                    <a:pt x="9" y="2274"/>
                  </a:lnTo>
                  <a:lnTo>
                    <a:pt x="17" y="2329"/>
                  </a:lnTo>
                  <a:lnTo>
                    <a:pt x="27" y="2384"/>
                  </a:lnTo>
                  <a:lnTo>
                    <a:pt x="39" y="2439"/>
                  </a:lnTo>
                  <a:lnTo>
                    <a:pt x="55" y="2494"/>
                  </a:lnTo>
                  <a:lnTo>
                    <a:pt x="72" y="2549"/>
                  </a:lnTo>
                  <a:lnTo>
                    <a:pt x="91" y="2604"/>
                  </a:lnTo>
                  <a:lnTo>
                    <a:pt x="114" y="2658"/>
                  </a:lnTo>
                  <a:lnTo>
                    <a:pt x="138" y="2712"/>
                  </a:lnTo>
                  <a:lnTo>
                    <a:pt x="165" y="2766"/>
                  </a:lnTo>
                  <a:lnTo>
                    <a:pt x="194" y="2818"/>
                  </a:lnTo>
                  <a:lnTo>
                    <a:pt x="226" y="2870"/>
                  </a:lnTo>
                  <a:lnTo>
                    <a:pt x="260" y="2920"/>
                  </a:lnTo>
                  <a:lnTo>
                    <a:pt x="297" y="2970"/>
                  </a:lnTo>
                  <a:lnTo>
                    <a:pt x="337" y="3017"/>
                  </a:lnTo>
                  <a:lnTo>
                    <a:pt x="378" y="3063"/>
                  </a:lnTo>
                  <a:lnTo>
                    <a:pt x="423" y="3108"/>
                  </a:lnTo>
                  <a:lnTo>
                    <a:pt x="469" y="3152"/>
                  </a:lnTo>
                  <a:lnTo>
                    <a:pt x="519" y="3192"/>
                  </a:lnTo>
                  <a:lnTo>
                    <a:pt x="571" y="3231"/>
                  </a:lnTo>
                  <a:lnTo>
                    <a:pt x="626" y="3269"/>
                  </a:lnTo>
                  <a:lnTo>
                    <a:pt x="683" y="3303"/>
                  </a:lnTo>
                  <a:lnTo>
                    <a:pt x="742" y="3335"/>
                  </a:lnTo>
                  <a:lnTo>
                    <a:pt x="804" y="3364"/>
                  </a:lnTo>
                  <a:lnTo>
                    <a:pt x="869" y="3392"/>
                  </a:lnTo>
                  <a:lnTo>
                    <a:pt x="936" y="3415"/>
                  </a:lnTo>
                  <a:lnTo>
                    <a:pt x="1007" y="3437"/>
                  </a:lnTo>
                  <a:lnTo>
                    <a:pt x="1080" y="3455"/>
                  </a:lnTo>
                  <a:lnTo>
                    <a:pt x="1155" y="3469"/>
                  </a:lnTo>
                  <a:lnTo>
                    <a:pt x="1249" y="3483"/>
                  </a:lnTo>
                  <a:lnTo>
                    <a:pt x="1343" y="3491"/>
                  </a:lnTo>
                  <a:lnTo>
                    <a:pt x="1436" y="3495"/>
                  </a:lnTo>
                  <a:lnTo>
                    <a:pt x="1528" y="3493"/>
                  </a:lnTo>
                  <a:lnTo>
                    <a:pt x="1619" y="3487"/>
                  </a:lnTo>
                  <a:lnTo>
                    <a:pt x="1709" y="3475"/>
                  </a:lnTo>
                  <a:lnTo>
                    <a:pt x="1798" y="3459"/>
                  </a:lnTo>
                  <a:lnTo>
                    <a:pt x="1884" y="3439"/>
                  </a:lnTo>
                  <a:lnTo>
                    <a:pt x="1970" y="3413"/>
                  </a:lnTo>
                  <a:lnTo>
                    <a:pt x="2052" y="3384"/>
                  </a:lnTo>
                  <a:lnTo>
                    <a:pt x="2133" y="3350"/>
                  </a:lnTo>
                  <a:lnTo>
                    <a:pt x="2211" y="3312"/>
                  </a:lnTo>
                  <a:lnTo>
                    <a:pt x="2286" y="3269"/>
                  </a:lnTo>
                  <a:lnTo>
                    <a:pt x="2359" y="3222"/>
                  </a:lnTo>
                  <a:lnTo>
                    <a:pt x="2428" y="3172"/>
                  </a:lnTo>
                  <a:lnTo>
                    <a:pt x="2494" y="3117"/>
                  </a:lnTo>
                  <a:lnTo>
                    <a:pt x="2556" y="3058"/>
                  </a:lnTo>
                  <a:lnTo>
                    <a:pt x="2615" y="2996"/>
                  </a:lnTo>
                  <a:lnTo>
                    <a:pt x="2670" y="2930"/>
                  </a:lnTo>
                  <a:lnTo>
                    <a:pt x="2720" y="2860"/>
                  </a:lnTo>
                  <a:lnTo>
                    <a:pt x="2767" y="2786"/>
                  </a:lnTo>
                  <a:lnTo>
                    <a:pt x="2809" y="2710"/>
                  </a:lnTo>
                  <a:lnTo>
                    <a:pt x="2845" y="2630"/>
                  </a:lnTo>
                  <a:lnTo>
                    <a:pt x="2878" y="2545"/>
                  </a:lnTo>
                  <a:lnTo>
                    <a:pt x="2905" y="2459"/>
                  </a:lnTo>
                  <a:lnTo>
                    <a:pt x="2927" y="2368"/>
                  </a:lnTo>
                  <a:lnTo>
                    <a:pt x="2943" y="2275"/>
                  </a:lnTo>
                  <a:lnTo>
                    <a:pt x="2953" y="2179"/>
                  </a:lnTo>
                  <a:lnTo>
                    <a:pt x="2957" y="2079"/>
                  </a:lnTo>
                  <a:lnTo>
                    <a:pt x="2955" y="1977"/>
                  </a:lnTo>
                  <a:lnTo>
                    <a:pt x="2947" y="1872"/>
                  </a:lnTo>
                  <a:lnTo>
                    <a:pt x="2933" y="1764"/>
                  </a:lnTo>
                  <a:lnTo>
                    <a:pt x="2918" y="1677"/>
                  </a:lnTo>
                  <a:lnTo>
                    <a:pt x="2900" y="1590"/>
                  </a:lnTo>
                  <a:lnTo>
                    <a:pt x="2881" y="1503"/>
                  </a:lnTo>
                  <a:lnTo>
                    <a:pt x="2861" y="1416"/>
                  </a:lnTo>
                  <a:lnTo>
                    <a:pt x="2849" y="1374"/>
                  </a:lnTo>
                  <a:lnTo>
                    <a:pt x="2837" y="1331"/>
                  </a:lnTo>
                  <a:lnTo>
                    <a:pt x="2825" y="1288"/>
                  </a:lnTo>
                  <a:lnTo>
                    <a:pt x="2813" y="1245"/>
                  </a:lnTo>
                  <a:lnTo>
                    <a:pt x="2799" y="1203"/>
                  </a:lnTo>
                  <a:lnTo>
                    <a:pt x="2785" y="1160"/>
                  </a:lnTo>
                  <a:lnTo>
                    <a:pt x="2771" y="1118"/>
                  </a:lnTo>
                  <a:lnTo>
                    <a:pt x="2757" y="1076"/>
                  </a:lnTo>
                  <a:lnTo>
                    <a:pt x="2741" y="1035"/>
                  </a:lnTo>
                  <a:lnTo>
                    <a:pt x="2725" y="994"/>
                  </a:lnTo>
                  <a:lnTo>
                    <a:pt x="2709" y="952"/>
                  </a:lnTo>
                  <a:lnTo>
                    <a:pt x="2692" y="912"/>
                  </a:lnTo>
                  <a:lnTo>
                    <a:pt x="2674" y="872"/>
                  </a:lnTo>
                  <a:lnTo>
                    <a:pt x="2656" y="831"/>
                  </a:lnTo>
                  <a:lnTo>
                    <a:pt x="2637" y="791"/>
                  </a:lnTo>
                  <a:lnTo>
                    <a:pt x="2617" y="753"/>
                  </a:lnTo>
                  <a:lnTo>
                    <a:pt x="2597" y="713"/>
                  </a:lnTo>
                  <a:lnTo>
                    <a:pt x="2576" y="674"/>
                  </a:lnTo>
                  <a:lnTo>
                    <a:pt x="2555" y="637"/>
                  </a:lnTo>
                  <a:lnTo>
                    <a:pt x="2533" y="599"/>
                  </a:lnTo>
                  <a:lnTo>
                    <a:pt x="2510" y="561"/>
                  </a:lnTo>
                  <a:lnTo>
                    <a:pt x="2487" y="525"/>
                  </a:lnTo>
                  <a:lnTo>
                    <a:pt x="2463" y="488"/>
                  </a:lnTo>
                  <a:lnTo>
                    <a:pt x="2439" y="453"/>
                  </a:lnTo>
                  <a:lnTo>
                    <a:pt x="2416" y="420"/>
                  </a:lnTo>
                  <a:lnTo>
                    <a:pt x="2392" y="390"/>
                  </a:lnTo>
                  <a:lnTo>
                    <a:pt x="2369" y="362"/>
                  </a:lnTo>
                  <a:lnTo>
                    <a:pt x="2345" y="334"/>
                  </a:lnTo>
                  <a:lnTo>
                    <a:pt x="2322" y="310"/>
                  </a:lnTo>
                  <a:lnTo>
                    <a:pt x="2299" y="287"/>
                  </a:lnTo>
                  <a:lnTo>
                    <a:pt x="2274" y="265"/>
                  </a:lnTo>
                  <a:lnTo>
                    <a:pt x="2251" y="245"/>
                  </a:lnTo>
                  <a:lnTo>
                    <a:pt x="2226" y="227"/>
                  </a:lnTo>
                  <a:lnTo>
                    <a:pt x="2203" y="209"/>
                  </a:lnTo>
                  <a:lnTo>
                    <a:pt x="2178" y="193"/>
                  </a:lnTo>
                  <a:lnTo>
                    <a:pt x="2153" y="179"/>
                  </a:lnTo>
                  <a:lnTo>
                    <a:pt x="2129" y="166"/>
                  </a:lnTo>
                  <a:lnTo>
                    <a:pt x="2103" y="152"/>
                  </a:lnTo>
                  <a:lnTo>
                    <a:pt x="2078" y="141"/>
                  </a:lnTo>
                  <a:lnTo>
                    <a:pt x="2051" y="131"/>
                  </a:lnTo>
                  <a:lnTo>
                    <a:pt x="2025" y="121"/>
                  </a:lnTo>
                  <a:lnTo>
                    <a:pt x="1997" y="112"/>
                  </a:lnTo>
                  <a:lnTo>
                    <a:pt x="1970" y="103"/>
                  </a:lnTo>
                  <a:lnTo>
                    <a:pt x="1942" y="95"/>
                  </a:lnTo>
                  <a:lnTo>
                    <a:pt x="1884" y="82"/>
                  </a:lnTo>
                  <a:lnTo>
                    <a:pt x="1824" y="69"/>
                  </a:lnTo>
                  <a:lnTo>
                    <a:pt x="1761" y="58"/>
                  </a:lnTo>
                  <a:lnTo>
                    <a:pt x="1696" y="45"/>
                  </a:lnTo>
                  <a:lnTo>
                    <a:pt x="1627" y="34"/>
                  </a:lnTo>
                  <a:lnTo>
                    <a:pt x="1554" y="21"/>
                  </a:lnTo>
                  <a:lnTo>
                    <a:pt x="1492" y="11"/>
                  </a:lnTo>
                  <a:lnTo>
                    <a:pt x="1431" y="4"/>
                  </a:lnTo>
                  <a:lnTo>
                    <a:pt x="1369" y="1"/>
                  </a:lnTo>
                  <a:lnTo>
                    <a:pt x="1309" y="0"/>
                  </a:lnTo>
                  <a:lnTo>
                    <a:pt x="1249" y="3"/>
                  </a:lnTo>
                  <a:lnTo>
                    <a:pt x="1190" y="8"/>
                  </a:lnTo>
                  <a:lnTo>
                    <a:pt x="1131" y="16"/>
                  </a:lnTo>
                  <a:lnTo>
                    <a:pt x="1074" y="27"/>
                  </a:lnTo>
                  <a:lnTo>
                    <a:pt x="1017" y="41"/>
                  </a:lnTo>
                  <a:lnTo>
                    <a:pt x="961" y="59"/>
                  </a:lnTo>
                  <a:lnTo>
                    <a:pt x="906" y="78"/>
                  </a:lnTo>
                  <a:lnTo>
                    <a:pt x="853" y="100"/>
                  </a:lnTo>
                  <a:lnTo>
                    <a:pt x="800" y="125"/>
                  </a:lnTo>
                  <a:lnTo>
                    <a:pt x="749" y="152"/>
                  </a:lnTo>
                  <a:lnTo>
                    <a:pt x="699" y="183"/>
                  </a:lnTo>
                  <a:lnTo>
                    <a:pt x="651" y="215"/>
                  </a:lnTo>
                  <a:lnTo>
                    <a:pt x="604" y="251"/>
                  </a:lnTo>
                  <a:lnTo>
                    <a:pt x="560" y="289"/>
                  </a:lnTo>
                  <a:lnTo>
                    <a:pt x="516" y="328"/>
                  </a:lnTo>
                  <a:lnTo>
                    <a:pt x="474" y="371"/>
                  </a:lnTo>
                  <a:lnTo>
                    <a:pt x="433" y="416"/>
                  </a:lnTo>
                  <a:lnTo>
                    <a:pt x="396" y="463"/>
                  </a:lnTo>
                  <a:lnTo>
                    <a:pt x="359" y="513"/>
                  </a:lnTo>
                  <a:lnTo>
                    <a:pt x="325" y="563"/>
                  </a:lnTo>
                  <a:lnTo>
                    <a:pt x="293" y="617"/>
                  </a:lnTo>
                  <a:lnTo>
                    <a:pt x="262" y="673"/>
                  </a:lnTo>
                  <a:lnTo>
                    <a:pt x="235" y="731"/>
                  </a:lnTo>
                  <a:lnTo>
                    <a:pt x="209" y="790"/>
                  </a:lnTo>
                  <a:lnTo>
                    <a:pt x="186" y="853"/>
                  </a:lnTo>
                  <a:lnTo>
                    <a:pt x="165" y="917"/>
                  </a:lnTo>
                  <a:lnTo>
                    <a:pt x="146" y="982"/>
                  </a:lnTo>
                  <a:lnTo>
                    <a:pt x="131" y="1049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Freeform 177"/>
            <p:cNvSpPr>
              <a:spLocks/>
            </p:cNvSpPr>
            <p:nvPr/>
          </p:nvSpPr>
          <p:spPr bwMode="auto">
            <a:xfrm>
              <a:off x="2638426" y="87313"/>
              <a:ext cx="212725" cy="347663"/>
            </a:xfrm>
            <a:custGeom>
              <a:avLst/>
              <a:gdLst>
                <a:gd name="T0" fmla="*/ 2147483647 w 2006"/>
                <a:gd name="T1" fmla="*/ 2147483647 h 3282"/>
                <a:gd name="T2" fmla="*/ 2147483647 w 2006"/>
                <a:gd name="T3" fmla="*/ 2147483647 h 3282"/>
                <a:gd name="T4" fmla="*/ 2147483647 w 2006"/>
                <a:gd name="T5" fmla="*/ 2147483647 h 3282"/>
                <a:gd name="T6" fmla="*/ 2147483647 w 2006"/>
                <a:gd name="T7" fmla="*/ 2147483647 h 3282"/>
                <a:gd name="T8" fmla="*/ 2147483647 w 2006"/>
                <a:gd name="T9" fmla="*/ 2147483647 h 3282"/>
                <a:gd name="T10" fmla="*/ 2147483647 w 2006"/>
                <a:gd name="T11" fmla="*/ 2147483647 h 3282"/>
                <a:gd name="T12" fmla="*/ 2147483647 w 2006"/>
                <a:gd name="T13" fmla="*/ 2147483647 h 3282"/>
                <a:gd name="T14" fmla="*/ 2147483647 w 2006"/>
                <a:gd name="T15" fmla="*/ 2147483647 h 3282"/>
                <a:gd name="T16" fmla="*/ 2147483647 w 2006"/>
                <a:gd name="T17" fmla="*/ 2147483647 h 3282"/>
                <a:gd name="T18" fmla="*/ 2147483647 w 2006"/>
                <a:gd name="T19" fmla="*/ 2147483647 h 3282"/>
                <a:gd name="T20" fmla="*/ 2147483647 w 2006"/>
                <a:gd name="T21" fmla="*/ 0 h 3282"/>
                <a:gd name="T22" fmla="*/ 2147483647 w 2006"/>
                <a:gd name="T23" fmla="*/ 2147483647 h 3282"/>
                <a:gd name="T24" fmla="*/ 2147483647 w 2006"/>
                <a:gd name="T25" fmla="*/ 2147483647 h 3282"/>
                <a:gd name="T26" fmla="*/ 2147483647 w 2006"/>
                <a:gd name="T27" fmla="*/ 2147483647 h 3282"/>
                <a:gd name="T28" fmla="*/ 2147483647 w 2006"/>
                <a:gd name="T29" fmla="*/ 2147483647 h 3282"/>
                <a:gd name="T30" fmla="*/ 2147483647 w 2006"/>
                <a:gd name="T31" fmla="*/ 2147483647 h 3282"/>
                <a:gd name="T32" fmla="*/ 2147483647 w 2006"/>
                <a:gd name="T33" fmla="*/ 2147483647 h 3282"/>
                <a:gd name="T34" fmla="*/ 2147483647 w 2006"/>
                <a:gd name="T35" fmla="*/ 2147483647 h 3282"/>
                <a:gd name="T36" fmla="*/ 2147483647 w 2006"/>
                <a:gd name="T37" fmla="*/ 2147483647 h 3282"/>
                <a:gd name="T38" fmla="*/ 2147483647 w 2006"/>
                <a:gd name="T39" fmla="*/ 2147483647 h 3282"/>
                <a:gd name="T40" fmla="*/ 2147483647 w 2006"/>
                <a:gd name="T41" fmla="*/ 2147483647 h 3282"/>
                <a:gd name="T42" fmla="*/ 2147483647 w 2006"/>
                <a:gd name="T43" fmla="*/ 2147483647 h 3282"/>
                <a:gd name="T44" fmla="*/ 2147483647 w 2006"/>
                <a:gd name="T45" fmla="*/ 2147483647 h 3282"/>
                <a:gd name="T46" fmla="*/ 2147483647 w 2006"/>
                <a:gd name="T47" fmla="*/ 2147483647 h 3282"/>
                <a:gd name="T48" fmla="*/ 2147483647 w 2006"/>
                <a:gd name="T49" fmla="*/ 2147483647 h 3282"/>
                <a:gd name="T50" fmla="*/ 2147483647 w 2006"/>
                <a:gd name="T51" fmla="*/ 2147483647 h 3282"/>
                <a:gd name="T52" fmla="*/ 2147483647 w 2006"/>
                <a:gd name="T53" fmla="*/ 2147483647 h 3282"/>
                <a:gd name="T54" fmla="*/ 2147483647 w 2006"/>
                <a:gd name="T55" fmla="*/ 2147483647 h 3282"/>
                <a:gd name="T56" fmla="*/ 2147483647 w 2006"/>
                <a:gd name="T57" fmla="*/ 2147483647 h 3282"/>
                <a:gd name="T58" fmla="*/ 2147483647 w 2006"/>
                <a:gd name="T59" fmla="*/ 2147483647 h 3282"/>
                <a:gd name="T60" fmla="*/ 2147483647 w 2006"/>
                <a:gd name="T61" fmla="*/ 2147483647 h 3282"/>
                <a:gd name="T62" fmla="*/ 2147483647 w 2006"/>
                <a:gd name="T63" fmla="*/ 2147483647 h 3282"/>
                <a:gd name="T64" fmla="*/ 2147483647 w 2006"/>
                <a:gd name="T65" fmla="*/ 2147483647 h 3282"/>
                <a:gd name="T66" fmla="*/ 2147483647 w 2006"/>
                <a:gd name="T67" fmla="*/ 2147483647 h 3282"/>
                <a:gd name="T68" fmla="*/ 2147483647 w 2006"/>
                <a:gd name="T69" fmla="*/ 2147483647 h 3282"/>
                <a:gd name="T70" fmla="*/ 2147483647 w 2006"/>
                <a:gd name="T71" fmla="*/ 2147483647 h 3282"/>
                <a:gd name="T72" fmla="*/ 2147483647 w 2006"/>
                <a:gd name="T73" fmla="*/ 2147483647 h 3282"/>
                <a:gd name="T74" fmla="*/ 2147483647 w 2006"/>
                <a:gd name="T75" fmla="*/ 2147483647 h 3282"/>
                <a:gd name="T76" fmla="*/ 2147483647 w 2006"/>
                <a:gd name="T77" fmla="*/ 2147483647 h 3282"/>
                <a:gd name="T78" fmla="*/ 2147483647 w 2006"/>
                <a:gd name="T79" fmla="*/ 2147483647 h 3282"/>
                <a:gd name="T80" fmla="*/ 2147483647 w 2006"/>
                <a:gd name="T81" fmla="*/ 2147483647 h 3282"/>
                <a:gd name="T82" fmla="*/ 2147483647 w 2006"/>
                <a:gd name="T83" fmla="*/ 2147483647 h 3282"/>
                <a:gd name="T84" fmla="*/ 2147483647 w 2006"/>
                <a:gd name="T85" fmla="*/ 2147483647 h 3282"/>
                <a:gd name="T86" fmla="*/ 2147483647 w 2006"/>
                <a:gd name="T87" fmla="*/ 2147483647 h 3282"/>
                <a:gd name="T88" fmla="*/ 2147483647 w 2006"/>
                <a:gd name="T89" fmla="*/ 2147483647 h 3282"/>
                <a:gd name="T90" fmla="*/ 2147483647 w 2006"/>
                <a:gd name="T91" fmla="*/ 2147483647 h 3282"/>
                <a:gd name="T92" fmla="*/ 2147483647 w 2006"/>
                <a:gd name="T93" fmla="*/ 2147483647 h 32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06"/>
                <a:gd name="T142" fmla="*/ 0 h 3282"/>
                <a:gd name="T143" fmla="*/ 2006 w 2006"/>
                <a:gd name="T144" fmla="*/ 3282 h 32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06" h="3282">
                  <a:moveTo>
                    <a:pt x="1117" y="2896"/>
                  </a:moveTo>
                  <a:lnTo>
                    <a:pt x="1201" y="2836"/>
                  </a:lnTo>
                  <a:lnTo>
                    <a:pt x="1277" y="2771"/>
                  </a:lnTo>
                  <a:lnTo>
                    <a:pt x="1348" y="2702"/>
                  </a:lnTo>
                  <a:lnTo>
                    <a:pt x="1413" y="2629"/>
                  </a:lnTo>
                  <a:lnTo>
                    <a:pt x="1472" y="2553"/>
                  </a:lnTo>
                  <a:lnTo>
                    <a:pt x="1525" y="2474"/>
                  </a:lnTo>
                  <a:lnTo>
                    <a:pt x="1573" y="2391"/>
                  </a:lnTo>
                  <a:lnTo>
                    <a:pt x="1614" y="2306"/>
                  </a:lnTo>
                  <a:lnTo>
                    <a:pt x="1651" y="2218"/>
                  </a:lnTo>
                  <a:lnTo>
                    <a:pt x="1681" y="2128"/>
                  </a:lnTo>
                  <a:lnTo>
                    <a:pt x="1708" y="2035"/>
                  </a:lnTo>
                  <a:lnTo>
                    <a:pt x="1729" y="1940"/>
                  </a:lnTo>
                  <a:lnTo>
                    <a:pt x="1745" y="1845"/>
                  </a:lnTo>
                  <a:lnTo>
                    <a:pt x="1756" y="1747"/>
                  </a:lnTo>
                  <a:lnTo>
                    <a:pt x="1762" y="1648"/>
                  </a:lnTo>
                  <a:lnTo>
                    <a:pt x="1764" y="1547"/>
                  </a:lnTo>
                  <a:lnTo>
                    <a:pt x="1762" y="1448"/>
                  </a:lnTo>
                  <a:lnTo>
                    <a:pt x="1755" y="1346"/>
                  </a:lnTo>
                  <a:lnTo>
                    <a:pt x="1743" y="1245"/>
                  </a:lnTo>
                  <a:lnTo>
                    <a:pt x="1727" y="1143"/>
                  </a:lnTo>
                  <a:lnTo>
                    <a:pt x="1708" y="1042"/>
                  </a:lnTo>
                  <a:lnTo>
                    <a:pt x="1685" y="941"/>
                  </a:lnTo>
                  <a:lnTo>
                    <a:pt x="1657" y="840"/>
                  </a:lnTo>
                  <a:lnTo>
                    <a:pt x="1625" y="740"/>
                  </a:lnTo>
                  <a:lnTo>
                    <a:pt x="1591" y="642"/>
                  </a:lnTo>
                  <a:lnTo>
                    <a:pt x="1553" y="545"/>
                  </a:lnTo>
                  <a:lnTo>
                    <a:pt x="1511" y="449"/>
                  </a:lnTo>
                  <a:lnTo>
                    <a:pt x="1467" y="355"/>
                  </a:lnTo>
                  <a:lnTo>
                    <a:pt x="1419" y="263"/>
                  </a:lnTo>
                  <a:lnTo>
                    <a:pt x="1368" y="172"/>
                  </a:lnTo>
                  <a:lnTo>
                    <a:pt x="1314" y="85"/>
                  </a:lnTo>
                  <a:lnTo>
                    <a:pt x="1257" y="0"/>
                  </a:lnTo>
                  <a:lnTo>
                    <a:pt x="1286" y="22"/>
                  </a:lnTo>
                  <a:lnTo>
                    <a:pt x="1316" y="46"/>
                  </a:lnTo>
                  <a:lnTo>
                    <a:pt x="1344" y="72"/>
                  </a:lnTo>
                  <a:lnTo>
                    <a:pt x="1373" y="100"/>
                  </a:lnTo>
                  <a:lnTo>
                    <a:pt x="1403" y="131"/>
                  </a:lnTo>
                  <a:lnTo>
                    <a:pt x="1431" y="164"/>
                  </a:lnTo>
                  <a:lnTo>
                    <a:pt x="1460" y="201"/>
                  </a:lnTo>
                  <a:lnTo>
                    <a:pt x="1488" y="240"/>
                  </a:lnTo>
                  <a:lnTo>
                    <a:pt x="1512" y="275"/>
                  </a:lnTo>
                  <a:lnTo>
                    <a:pt x="1536" y="312"/>
                  </a:lnTo>
                  <a:lnTo>
                    <a:pt x="1559" y="348"/>
                  </a:lnTo>
                  <a:lnTo>
                    <a:pt x="1582" y="386"/>
                  </a:lnTo>
                  <a:lnTo>
                    <a:pt x="1604" y="424"/>
                  </a:lnTo>
                  <a:lnTo>
                    <a:pt x="1625" y="461"/>
                  </a:lnTo>
                  <a:lnTo>
                    <a:pt x="1646" y="500"/>
                  </a:lnTo>
                  <a:lnTo>
                    <a:pt x="1666" y="540"/>
                  </a:lnTo>
                  <a:lnTo>
                    <a:pt x="1686" y="578"/>
                  </a:lnTo>
                  <a:lnTo>
                    <a:pt x="1705" y="618"/>
                  </a:lnTo>
                  <a:lnTo>
                    <a:pt x="1723" y="659"/>
                  </a:lnTo>
                  <a:lnTo>
                    <a:pt x="1741" y="699"/>
                  </a:lnTo>
                  <a:lnTo>
                    <a:pt x="1758" y="739"/>
                  </a:lnTo>
                  <a:lnTo>
                    <a:pt x="1774" y="781"/>
                  </a:lnTo>
                  <a:lnTo>
                    <a:pt x="1790" y="822"/>
                  </a:lnTo>
                  <a:lnTo>
                    <a:pt x="1806" y="863"/>
                  </a:lnTo>
                  <a:lnTo>
                    <a:pt x="1820" y="905"/>
                  </a:lnTo>
                  <a:lnTo>
                    <a:pt x="1834" y="947"/>
                  </a:lnTo>
                  <a:lnTo>
                    <a:pt x="1848" y="990"/>
                  </a:lnTo>
                  <a:lnTo>
                    <a:pt x="1862" y="1032"/>
                  </a:lnTo>
                  <a:lnTo>
                    <a:pt x="1874" y="1075"/>
                  </a:lnTo>
                  <a:lnTo>
                    <a:pt x="1886" y="1118"/>
                  </a:lnTo>
                  <a:lnTo>
                    <a:pt x="1898" y="1161"/>
                  </a:lnTo>
                  <a:lnTo>
                    <a:pt x="1910" y="1203"/>
                  </a:lnTo>
                  <a:lnTo>
                    <a:pt x="1930" y="1290"/>
                  </a:lnTo>
                  <a:lnTo>
                    <a:pt x="1949" y="1377"/>
                  </a:lnTo>
                  <a:lnTo>
                    <a:pt x="1967" y="1464"/>
                  </a:lnTo>
                  <a:lnTo>
                    <a:pt x="1982" y="1551"/>
                  </a:lnTo>
                  <a:lnTo>
                    <a:pt x="1996" y="1659"/>
                  </a:lnTo>
                  <a:lnTo>
                    <a:pt x="2004" y="1764"/>
                  </a:lnTo>
                  <a:lnTo>
                    <a:pt x="2006" y="1866"/>
                  </a:lnTo>
                  <a:lnTo>
                    <a:pt x="2002" y="1966"/>
                  </a:lnTo>
                  <a:lnTo>
                    <a:pt x="1992" y="2062"/>
                  </a:lnTo>
                  <a:lnTo>
                    <a:pt x="1976" y="2155"/>
                  </a:lnTo>
                  <a:lnTo>
                    <a:pt x="1954" y="2246"/>
                  </a:lnTo>
                  <a:lnTo>
                    <a:pt x="1927" y="2332"/>
                  </a:lnTo>
                  <a:lnTo>
                    <a:pt x="1894" y="2417"/>
                  </a:lnTo>
                  <a:lnTo>
                    <a:pt x="1858" y="2497"/>
                  </a:lnTo>
                  <a:lnTo>
                    <a:pt x="1816" y="2573"/>
                  </a:lnTo>
                  <a:lnTo>
                    <a:pt x="1769" y="2647"/>
                  </a:lnTo>
                  <a:lnTo>
                    <a:pt x="1719" y="2717"/>
                  </a:lnTo>
                  <a:lnTo>
                    <a:pt x="1664" y="2783"/>
                  </a:lnTo>
                  <a:lnTo>
                    <a:pt x="1605" y="2845"/>
                  </a:lnTo>
                  <a:lnTo>
                    <a:pt x="1543" y="2904"/>
                  </a:lnTo>
                  <a:lnTo>
                    <a:pt x="1477" y="2959"/>
                  </a:lnTo>
                  <a:lnTo>
                    <a:pt x="1408" y="3009"/>
                  </a:lnTo>
                  <a:lnTo>
                    <a:pt x="1335" y="3056"/>
                  </a:lnTo>
                  <a:lnTo>
                    <a:pt x="1260" y="3099"/>
                  </a:lnTo>
                  <a:lnTo>
                    <a:pt x="1182" y="3137"/>
                  </a:lnTo>
                  <a:lnTo>
                    <a:pt x="1101" y="3171"/>
                  </a:lnTo>
                  <a:lnTo>
                    <a:pt x="1019" y="3200"/>
                  </a:lnTo>
                  <a:lnTo>
                    <a:pt x="933" y="3226"/>
                  </a:lnTo>
                  <a:lnTo>
                    <a:pt x="847" y="3246"/>
                  </a:lnTo>
                  <a:lnTo>
                    <a:pt x="758" y="3262"/>
                  </a:lnTo>
                  <a:lnTo>
                    <a:pt x="668" y="3274"/>
                  </a:lnTo>
                  <a:lnTo>
                    <a:pt x="577" y="3280"/>
                  </a:lnTo>
                  <a:lnTo>
                    <a:pt x="485" y="3282"/>
                  </a:lnTo>
                  <a:lnTo>
                    <a:pt x="392" y="3278"/>
                  </a:lnTo>
                  <a:lnTo>
                    <a:pt x="298" y="3270"/>
                  </a:lnTo>
                  <a:lnTo>
                    <a:pt x="204" y="3256"/>
                  </a:lnTo>
                  <a:lnTo>
                    <a:pt x="177" y="3251"/>
                  </a:lnTo>
                  <a:lnTo>
                    <a:pt x="151" y="3246"/>
                  </a:lnTo>
                  <a:lnTo>
                    <a:pt x="125" y="3240"/>
                  </a:lnTo>
                  <a:lnTo>
                    <a:pt x="99" y="3234"/>
                  </a:lnTo>
                  <a:lnTo>
                    <a:pt x="74" y="3227"/>
                  </a:lnTo>
                  <a:lnTo>
                    <a:pt x="48" y="3220"/>
                  </a:lnTo>
                  <a:lnTo>
                    <a:pt x="24" y="3213"/>
                  </a:lnTo>
                  <a:lnTo>
                    <a:pt x="0" y="3204"/>
                  </a:lnTo>
                  <a:lnTo>
                    <a:pt x="35" y="3208"/>
                  </a:lnTo>
                  <a:lnTo>
                    <a:pt x="72" y="3211"/>
                  </a:lnTo>
                  <a:lnTo>
                    <a:pt x="107" y="3214"/>
                  </a:lnTo>
                  <a:lnTo>
                    <a:pt x="144" y="3215"/>
                  </a:lnTo>
                  <a:lnTo>
                    <a:pt x="180" y="3215"/>
                  </a:lnTo>
                  <a:lnTo>
                    <a:pt x="216" y="3215"/>
                  </a:lnTo>
                  <a:lnTo>
                    <a:pt x="252" y="3213"/>
                  </a:lnTo>
                  <a:lnTo>
                    <a:pt x="289" y="3210"/>
                  </a:lnTo>
                  <a:lnTo>
                    <a:pt x="324" y="3208"/>
                  </a:lnTo>
                  <a:lnTo>
                    <a:pt x="361" y="3204"/>
                  </a:lnTo>
                  <a:lnTo>
                    <a:pt x="397" y="3200"/>
                  </a:lnTo>
                  <a:lnTo>
                    <a:pt x="432" y="3194"/>
                  </a:lnTo>
                  <a:lnTo>
                    <a:pt x="468" y="3188"/>
                  </a:lnTo>
                  <a:lnTo>
                    <a:pt x="504" y="3181"/>
                  </a:lnTo>
                  <a:lnTo>
                    <a:pt x="539" y="3173"/>
                  </a:lnTo>
                  <a:lnTo>
                    <a:pt x="575" y="3165"/>
                  </a:lnTo>
                  <a:lnTo>
                    <a:pt x="609" y="3155"/>
                  </a:lnTo>
                  <a:lnTo>
                    <a:pt x="645" y="3144"/>
                  </a:lnTo>
                  <a:lnTo>
                    <a:pt x="680" y="3133"/>
                  </a:lnTo>
                  <a:lnTo>
                    <a:pt x="715" y="3120"/>
                  </a:lnTo>
                  <a:lnTo>
                    <a:pt x="750" y="3107"/>
                  </a:lnTo>
                  <a:lnTo>
                    <a:pt x="785" y="3092"/>
                  </a:lnTo>
                  <a:lnTo>
                    <a:pt x="818" y="3077"/>
                  </a:lnTo>
                  <a:lnTo>
                    <a:pt x="853" y="3061"/>
                  </a:lnTo>
                  <a:lnTo>
                    <a:pt x="886" y="3045"/>
                  </a:lnTo>
                  <a:lnTo>
                    <a:pt x="920" y="3026"/>
                  </a:lnTo>
                  <a:lnTo>
                    <a:pt x="954" y="3007"/>
                  </a:lnTo>
                  <a:lnTo>
                    <a:pt x="987" y="2987"/>
                  </a:lnTo>
                  <a:lnTo>
                    <a:pt x="1020" y="2966"/>
                  </a:lnTo>
                  <a:lnTo>
                    <a:pt x="1052" y="2944"/>
                  </a:lnTo>
                  <a:lnTo>
                    <a:pt x="1085" y="2920"/>
                  </a:lnTo>
                  <a:lnTo>
                    <a:pt x="1117" y="2896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9" name="Freeform 178"/>
            <p:cNvSpPr>
              <a:spLocks/>
            </p:cNvSpPr>
            <p:nvPr/>
          </p:nvSpPr>
          <p:spPr bwMode="auto">
            <a:xfrm>
              <a:off x="2549526" y="254000"/>
              <a:ext cx="23813" cy="23813"/>
            </a:xfrm>
            <a:custGeom>
              <a:avLst/>
              <a:gdLst>
                <a:gd name="T0" fmla="*/ 2147483647 w 216"/>
                <a:gd name="T1" fmla="*/ 2147483647 h 225"/>
                <a:gd name="T2" fmla="*/ 2147483647 w 216"/>
                <a:gd name="T3" fmla="*/ 2147483647 h 225"/>
                <a:gd name="T4" fmla="*/ 2147483647 w 216"/>
                <a:gd name="T5" fmla="*/ 2147483647 h 225"/>
                <a:gd name="T6" fmla="*/ 2147483647 w 216"/>
                <a:gd name="T7" fmla="*/ 2147483647 h 225"/>
                <a:gd name="T8" fmla="*/ 2147483647 w 216"/>
                <a:gd name="T9" fmla="*/ 2147483647 h 225"/>
                <a:gd name="T10" fmla="*/ 2147483647 w 216"/>
                <a:gd name="T11" fmla="*/ 2147483647 h 225"/>
                <a:gd name="T12" fmla="*/ 2147483647 w 216"/>
                <a:gd name="T13" fmla="*/ 2147483647 h 225"/>
                <a:gd name="T14" fmla="*/ 2147483647 w 216"/>
                <a:gd name="T15" fmla="*/ 2147483647 h 225"/>
                <a:gd name="T16" fmla="*/ 2147483647 w 216"/>
                <a:gd name="T17" fmla="*/ 2147483647 h 225"/>
                <a:gd name="T18" fmla="*/ 2147483647 w 216"/>
                <a:gd name="T19" fmla="*/ 2147483647 h 225"/>
                <a:gd name="T20" fmla="*/ 2147483647 w 216"/>
                <a:gd name="T21" fmla="*/ 2147483647 h 225"/>
                <a:gd name="T22" fmla="*/ 2147483647 w 216"/>
                <a:gd name="T23" fmla="*/ 2147483647 h 225"/>
                <a:gd name="T24" fmla="*/ 2147483647 w 216"/>
                <a:gd name="T25" fmla="*/ 2147483647 h 225"/>
                <a:gd name="T26" fmla="*/ 2147483647 w 216"/>
                <a:gd name="T27" fmla="*/ 2147483647 h 225"/>
                <a:gd name="T28" fmla="*/ 2147483647 w 216"/>
                <a:gd name="T29" fmla="*/ 2147483647 h 225"/>
                <a:gd name="T30" fmla="*/ 2147483647 w 216"/>
                <a:gd name="T31" fmla="*/ 2147483647 h 225"/>
                <a:gd name="T32" fmla="*/ 2147483647 w 216"/>
                <a:gd name="T33" fmla="*/ 2147483647 h 225"/>
                <a:gd name="T34" fmla="*/ 2147483647 w 216"/>
                <a:gd name="T35" fmla="*/ 2147483647 h 225"/>
                <a:gd name="T36" fmla="*/ 2147483647 w 216"/>
                <a:gd name="T37" fmla="*/ 2147483647 h 225"/>
                <a:gd name="T38" fmla="*/ 2147483647 w 216"/>
                <a:gd name="T39" fmla="*/ 2147483647 h 225"/>
                <a:gd name="T40" fmla="*/ 2147483647 w 216"/>
                <a:gd name="T41" fmla="*/ 2147483647 h 225"/>
                <a:gd name="T42" fmla="*/ 2147483647 w 216"/>
                <a:gd name="T43" fmla="*/ 2147483647 h 225"/>
                <a:gd name="T44" fmla="*/ 2147483647 w 216"/>
                <a:gd name="T45" fmla="*/ 2147483647 h 225"/>
                <a:gd name="T46" fmla="*/ 2147483647 w 216"/>
                <a:gd name="T47" fmla="*/ 2147483647 h 225"/>
                <a:gd name="T48" fmla="*/ 2147483647 w 216"/>
                <a:gd name="T49" fmla="*/ 2147483647 h 225"/>
                <a:gd name="T50" fmla="*/ 2147483647 w 216"/>
                <a:gd name="T51" fmla="*/ 2147483647 h 225"/>
                <a:gd name="T52" fmla="*/ 2147483647 w 216"/>
                <a:gd name="T53" fmla="*/ 0 h 225"/>
                <a:gd name="T54" fmla="*/ 2147483647 w 216"/>
                <a:gd name="T55" fmla="*/ 2147483647 h 225"/>
                <a:gd name="T56" fmla="*/ 2147483647 w 216"/>
                <a:gd name="T57" fmla="*/ 2147483647 h 225"/>
                <a:gd name="T58" fmla="*/ 2147483647 w 216"/>
                <a:gd name="T59" fmla="*/ 2147483647 h 225"/>
                <a:gd name="T60" fmla="*/ 2147483647 w 216"/>
                <a:gd name="T61" fmla="*/ 2147483647 h 225"/>
                <a:gd name="T62" fmla="*/ 2147483647 w 216"/>
                <a:gd name="T63" fmla="*/ 2147483647 h 2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5"/>
                <a:gd name="T98" fmla="*/ 216 w 216"/>
                <a:gd name="T99" fmla="*/ 225 h 2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5">
                  <a:moveTo>
                    <a:pt x="206" y="66"/>
                  </a:moveTo>
                  <a:lnTo>
                    <a:pt x="210" y="77"/>
                  </a:lnTo>
                  <a:lnTo>
                    <a:pt x="213" y="88"/>
                  </a:lnTo>
                  <a:lnTo>
                    <a:pt x="215" y="99"/>
                  </a:lnTo>
                  <a:lnTo>
                    <a:pt x="216" y="110"/>
                  </a:lnTo>
                  <a:lnTo>
                    <a:pt x="216" y="121"/>
                  </a:lnTo>
                  <a:lnTo>
                    <a:pt x="215" y="131"/>
                  </a:lnTo>
                  <a:lnTo>
                    <a:pt x="212" y="143"/>
                  </a:lnTo>
                  <a:lnTo>
                    <a:pt x="209" y="153"/>
                  </a:lnTo>
                  <a:lnTo>
                    <a:pt x="205" y="162"/>
                  </a:lnTo>
                  <a:lnTo>
                    <a:pt x="200" y="172"/>
                  </a:lnTo>
                  <a:lnTo>
                    <a:pt x="195" y="180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4"/>
                  </a:lnTo>
                  <a:lnTo>
                    <a:pt x="163" y="210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5"/>
                  </a:lnTo>
                  <a:lnTo>
                    <a:pt x="101" y="225"/>
                  </a:lnTo>
                  <a:lnTo>
                    <a:pt x="91" y="224"/>
                  </a:lnTo>
                  <a:lnTo>
                    <a:pt x="81" y="221"/>
                  </a:lnTo>
                  <a:lnTo>
                    <a:pt x="71" y="218"/>
                  </a:lnTo>
                  <a:lnTo>
                    <a:pt x="61" y="214"/>
                  </a:lnTo>
                  <a:lnTo>
                    <a:pt x="51" y="209"/>
                  </a:lnTo>
                  <a:lnTo>
                    <a:pt x="43" y="203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70"/>
                  </a:lnTo>
                  <a:lnTo>
                    <a:pt x="10" y="160"/>
                  </a:lnTo>
                  <a:lnTo>
                    <a:pt x="6" y="149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6"/>
                  </a:lnTo>
                  <a:lnTo>
                    <a:pt x="1" y="105"/>
                  </a:lnTo>
                  <a:lnTo>
                    <a:pt x="2" y="95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3"/>
                  </a:lnTo>
                  <a:lnTo>
                    <a:pt x="16" y="54"/>
                  </a:lnTo>
                  <a:lnTo>
                    <a:pt x="22" y="45"/>
                  </a:lnTo>
                  <a:lnTo>
                    <a:pt x="28" y="37"/>
                  </a:lnTo>
                  <a:lnTo>
                    <a:pt x="35" y="29"/>
                  </a:lnTo>
                  <a:lnTo>
                    <a:pt x="44" y="21"/>
                  </a:lnTo>
                  <a:lnTo>
                    <a:pt x="54" y="15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3" y="3"/>
                  </a:lnTo>
                  <a:lnTo>
                    <a:pt x="94" y="1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6" y="2"/>
                  </a:lnTo>
                  <a:lnTo>
                    <a:pt x="136" y="4"/>
                  </a:lnTo>
                  <a:lnTo>
                    <a:pt x="145" y="7"/>
                  </a:lnTo>
                  <a:lnTo>
                    <a:pt x="155" y="11"/>
                  </a:lnTo>
                  <a:lnTo>
                    <a:pt x="164" y="16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8"/>
                  </a:lnTo>
                  <a:lnTo>
                    <a:pt x="195" y="47"/>
                  </a:lnTo>
                  <a:lnTo>
                    <a:pt x="201" y="56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0" name="Freeform 179"/>
            <p:cNvSpPr>
              <a:spLocks/>
            </p:cNvSpPr>
            <p:nvPr/>
          </p:nvSpPr>
          <p:spPr bwMode="auto">
            <a:xfrm>
              <a:off x="2554288" y="258763"/>
              <a:ext cx="6350" cy="6350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2147483647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2" y="19"/>
                  </a:moveTo>
                  <a:lnTo>
                    <a:pt x="64" y="26"/>
                  </a:lnTo>
                  <a:lnTo>
                    <a:pt x="65" y="32"/>
                  </a:lnTo>
                  <a:lnTo>
                    <a:pt x="64" y="39"/>
                  </a:lnTo>
                  <a:lnTo>
                    <a:pt x="63" y="45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4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0" y="59"/>
                  </a:lnTo>
                  <a:lnTo>
                    <a:pt x="6" y="54"/>
                  </a:lnTo>
                  <a:lnTo>
                    <a:pt x="3" y="47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3" y="7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9" y="14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Freeform 180"/>
            <p:cNvSpPr>
              <a:spLocks/>
            </p:cNvSpPr>
            <p:nvPr/>
          </p:nvSpPr>
          <p:spPr bwMode="auto">
            <a:xfrm>
              <a:off x="2546351" y="196850"/>
              <a:ext cx="31750" cy="12700"/>
            </a:xfrm>
            <a:custGeom>
              <a:avLst/>
              <a:gdLst>
                <a:gd name="T0" fmla="*/ 2147483647 w 299"/>
                <a:gd name="T1" fmla="*/ 2147483647 h 120"/>
                <a:gd name="T2" fmla="*/ 2147483647 w 299"/>
                <a:gd name="T3" fmla="*/ 2147483647 h 120"/>
                <a:gd name="T4" fmla="*/ 2147483647 w 299"/>
                <a:gd name="T5" fmla="*/ 2147483647 h 120"/>
                <a:gd name="T6" fmla="*/ 2147483647 w 299"/>
                <a:gd name="T7" fmla="*/ 2147483647 h 120"/>
                <a:gd name="T8" fmla="*/ 2147483647 w 299"/>
                <a:gd name="T9" fmla="*/ 2147483647 h 120"/>
                <a:gd name="T10" fmla="*/ 2147483647 w 299"/>
                <a:gd name="T11" fmla="*/ 2147483647 h 120"/>
                <a:gd name="T12" fmla="*/ 2147483647 w 299"/>
                <a:gd name="T13" fmla="*/ 2147483647 h 120"/>
                <a:gd name="T14" fmla="*/ 2147483647 w 299"/>
                <a:gd name="T15" fmla="*/ 2147483647 h 120"/>
                <a:gd name="T16" fmla="*/ 2147483647 w 299"/>
                <a:gd name="T17" fmla="*/ 2147483647 h 120"/>
                <a:gd name="T18" fmla="*/ 2147483647 w 299"/>
                <a:gd name="T19" fmla="*/ 2147483647 h 120"/>
                <a:gd name="T20" fmla="*/ 2147483647 w 299"/>
                <a:gd name="T21" fmla="*/ 2147483647 h 120"/>
                <a:gd name="T22" fmla="*/ 2147483647 w 299"/>
                <a:gd name="T23" fmla="*/ 2147483647 h 120"/>
                <a:gd name="T24" fmla="*/ 2147483647 w 299"/>
                <a:gd name="T25" fmla="*/ 2147483647 h 120"/>
                <a:gd name="T26" fmla="*/ 2147483647 w 299"/>
                <a:gd name="T27" fmla="*/ 2147483647 h 120"/>
                <a:gd name="T28" fmla="*/ 2147483647 w 299"/>
                <a:gd name="T29" fmla="*/ 2147483647 h 120"/>
                <a:gd name="T30" fmla="*/ 2147483647 w 299"/>
                <a:gd name="T31" fmla="*/ 2147483647 h 120"/>
                <a:gd name="T32" fmla="*/ 2147483647 w 299"/>
                <a:gd name="T33" fmla="*/ 2147483647 h 120"/>
                <a:gd name="T34" fmla="*/ 2147483647 w 299"/>
                <a:gd name="T35" fmla="*/ 2147483647 h 120"/>
                <a:gd name="T36" fmla="*/ 2147483647 w 299"/>
                <a:gd name="T37" fmla="*/ 2147483647 h 120"/>
                <a:gd name="T38" fmla="*/ 2147483647 w 299"/>
                <a:gd name="T39" fmla="*/ 2147483647 h 120"/>
                <a:gd name="T40" fmla="*/ 0 w 299"/>
                <a:gd name="T41" fmla="*/ 2147483647 h 120"/>
                <a:gd name="T42" fmla="*/ 2147483647 w 299"/>
                <a:gd name="T43" fmla="*/ 2147483647 h 120"/>
                <a:gd name="T44" fmla="*/ 2147483647 w 299"/>
                <a:gd name="T45" fmla="*/ 2147483647 h 120"/>
                <a:gd name="T46" fmla="*/ 2147483647 w 299"/>
                <a:gd name="T47" fmla="*/ 2147483647 h 120"/>
                <a:gd name="T48" fmla="*/ 2147483647 w 299"/>
                <a:gd name="T49" fmla="*/ 2147483647 h 120"/>
                <a:gd name="T50" fmla="*/ 2147483647 w 299"/>
                <a:gd name="T51" fmla="*/ 2147483647 h 120"/>
                <a:gd name="T52" fmla="*/ 2147483647 w 299"/>
                <a:gd name="T53" fmla="*/ 2147483647 h 120"/>
                <a:gd name="T54" fmla="*/ 2147483647 w 299"/>
                <a:gd name="T55" fmla="*/ 2147483647 h 120"/>
                <a:gd name="T56" fmla="*/ 2147483647 w 299"/>
                <a:gd name="T57" fmla="*/ 2147483647 h 120"/>
                <a:gd name="T58" fmla="*/ 2147483647 w 299"/>
                <a:gd name="T59" fmla="*/ 2147483647 h 120"/>
                <a:gd name="T60" fmla="*/ 2147483647 w 299"/>
                <a:gd name="T61" fmla="*/ 2147483647 h 120"/>
                <a:gd name="T62" fmla="*/ 2147483647 w 299"/>
                <a:gd name="T63" fmla="*/ 0 h 120"/>
                <a:gd name="T64" fmla="*/ 2147483647 w 299"/>
                <a:gd name="T65" fmla="*/ 0 h 120"/>
                <a:gd name="T66" fmla="*/ 2147483647 w 299"/>
                <a:gd name="T67" fmla="*/ 2147483647 h 120"/>
                <a:gd name="T68" fmla="*/ 2147483647 w 299"/>
                <a:gd name="T69" fmla="*/ 2147483647 h 120"/>
                <a:gd name="T70" fmla="*/ 2147483647 w 299"/>
                <a:gd name="T71" fmla="*/ 2147483647 h 120"/>
                <a:gd name="T72" fmla="*/ 2147483647 w 299"/>
                <a:gd name="T73" fmla="*/ 2147483647 h 120"/>
                <a:gd name="T74" fmla="*/ 2147483647 w 299"/>
                <a:gd name="T75" fmla="*/ 2147483647 h 120"/>
                <a:gd name="T76" fmla="*/ 2147483647 w 299"/>
                <a:gd name="T77" fmla="*/ 2147483647 h 120"/>
                <a:gd name="T78" fmla="*/ 2147483647 w 299"/>
                <a:gd name="T79" fmla="*/ 2147483647 h 120"/>
                <a:gd name="T80" fmla="*/ 2147483647 w 299"/>
                <a:gd name="T81" fmla="*/ 2147483647 h 120"/>
                <a:gd name="T82" fmla="*/ 2147483647 w 299"/>
                <a:gd name="T83" fmla="*/ 2147483647 h 120"/>
                <a:gd name="T84" fmla="*/ 2147483647 w 299"/>
                <a:gd name="T85" fmla="*/ 2147483647 h 120"/>
                <a:gd name="T86" fmla="*/ 2147483647 w 299"/>
                <a:gd name="T87" fmla="*/ 2147483647 h 120"/>
                <a:gd name="T88" fmla="*/ 2147483647 w 299"/>
                <a:gd name="T89" fmla="*/ 2147483647 h 1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9"/>
                <a:gd name="T136" fmla="*/ 0 h 120"/>
                <a:gd name="T137" fmla="*/ 299 w 299"/>
                <a:gd name="T138" fmla="*/ 120 h 1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9" h="120">
                  <a:moveTo>
                    <a:pt x="299" y="120"/>
                  </a:moveTo>
                  <a:lnTo>
                    <a:pt x="294" y="115"/>
                  </a:lnTo>
                  <a:lnTo>
                    <a:pt x="280" y="102"/>
                  </a:lnTo>
                  <a:lnTo>
                    <a:pt x="269" y="94"/>
                  </a:lnTo>
                  <a:lnTo>
                    <a:pt x="256" y="86"/>
                  </a:lnTo>
                  <a:lnTo>
                    <a:pt x="240" y="78"/>
                  </a:lnTo>
                  <a:lnTo>
                    <a:pt x="223" y="70"/>
                  </a:lnTo>
                  <a:lnTo>
                    <a:pt x="203" y="62"/>
                  </a:lnTo>
                  <a:lnTo>
                    <a:pt x="180" y="56"/>
                  </a:lnTo>
                  <a:lnTo>
                    <a:pt x="168" y="54"/>
                  </a:lnTo>
                  <a:lnTo>
                    <a:pt x="156" y="51"/>
                  </a:lnTo>
                  <a:lnTo>
                    <a:pt x="143" y="49"/>
                  </a:lnTo>
                  <a:lnTo>
                    <a:pt x="128" y="48"/>
                  </a:lnTo>
                  <a:lnTo>
                    <a:pt x="114" y="48"/>
                  </a:lnTo>
                  <a:lnTo>
                    <a:pt x="100" y="48"/>
                  </a:lnTo>
                  <a:lnTo>
                    <a:pt x="85" y="49"/>
                  </a:lnTo>
                  <a:lnTo>
                    <a:pt x="68" y="51"/>
                  </a:lnTo>
                  <a:lnTo>
                    <a:pt x="52" y="55"/>
                  </a:lnTo>
                  <a:lnTo>
                    <a:pt x="36" y="58"/>
                  </a:lnTo>
                  <a:lnTo>
                    <a:pt x="17" y="63"/>
                  </a:lnTo>
                  <a:lnTo>
                    <a:pt x="0" y="68"/>
                  </a:lnTo>
                  <a:lnTo>
                    <a:pt x="8" y="61"/>
                  </a:lnTo>
                  <a:lnTo>
                    <a:pt x="32" y="42"/>
                  </a:lnTo>
                  <a:lnTo>
                    <a:pt x="48" y="32"/>
                  </a:lnTo>
                  <a:lnTo>
                    <a:pt x="66" y="22"/>
                  </a:lnTo>
                  <a:lnTo>
                    <a:pt x="76" y="17"/>
                  </a:lnTo>
                  <a:lnTo>
                    <a:pt x="87" y="13"/>
                  </a:lnTo>
                  <a:lnTo>
                    <a:pt x="98" y="9"/>
                  </a:lnTo>
                  <a:lnTo>
                    <a:pt x="109" y="5"/>
                  </a:lnTo>
                  <a:lnTo>
                    <a:pt x="121" y="3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1"/>
                  </a:lnTo>
                  <a:lnTo>
                    <a:pt x="182" y="3"/>
                  </a:lnTo>
                  <a:lnTo>
                    <a:pt x="195" y="7"/>
                  </a:lnTo>
                  <a:lnTo>
                    <a:pt x="208" y="12"/>
                  </a:lnTo>
                  <a:lnTo>
                    <a:pt x="220" y="19"/>
                  </a:lnTo>
                  <a:lnTo>
                    <a:pt x="232" y="27"/>
                  </a:lnTo>
                  <a:lnTo>
                    <a:pt x="243" y="37"/>
                  </a:lnTo>
                  <a:lnTo>
                    <a:pt x="256" y="49"/>
                  </a:lnTo>
                  <a:lnTo>
                    <a:pt x="267" y="64"/>
                  </a:lnTo>
                  <a:lnTo>
                    <a:pt x="278" y="80"/>
                  </a:lnTo>
                  <a:lnTo>
                    <a:pt x="289" y="98"/>
                  </a:lnTo>
                  <a:lnTo>
                    <a:pt x="299" y="12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Freeform 181"/>
            <p:cNvSpPr>
              <a:spLocks/>
            </p:cNvSpPr>
            <p:nvPr/>
          </p:nvSpPr>
          <p:spPr bwMode="auto">
            <a:xfrm>
              <a:off x="2709863" y="257175"/>
              <a:ext cx="23813" cy="23813"/>
            </a:xfrm>
            <a:custGeom>
              <a:avLst/>
              <a:gdLst>
                <a:gd name="T0" fmla="*/ 2147483647 w 216"/>
                <a:gd name="T1" fmla="*/ 2147483647 h 224"/>
                <a:gd name="T2" fmla="*/ 2147483647 w 216"/>
                <a:gd name="T3" fmla="*/ 2147483647 h 224"/>
                <a:gd name="T4" fmla="*/ 2147483647 w 216"/>
                <a:gd name="T5" fmla="*/ 2147483647 h 224"/>
                <a:gd name="T6" fmla="*/ 2147483647 w 216"/>
                <a:gd name="T7" fmla="*/ 2147483647 h 224"/>
                <a:gd name="T8" fmla="*/ 2147483647 w 216"/>
                <a:gd name="T9" fmla="*/ 2147483647 h 224"/>
                <a:gd name="T10" fmla="*/ 2147483647 w 216"/>
                <a:gd name="T11" fmla="*/ 2147483647 h 224"/>
                <a:gd name="T12" fmla="*/ 2147483647 w 216"/>
                <a:gd name="T13" fmla="*/ 2147483647 h 224"/>
                <a:gd name="T14" fmla="*/ 2147483647 w 216"/>
                <a:gd name="T15" fmla="*/ 2147483647 h 224"/>
                <a:gd name="T16" fmla="*/ 2147483647 w 216"/>
                <a:gd name="T17" fmla="*/ 2147483647 h 224"/>
                <a:gd name="T18" fmla="*/ 2147483647 w 216"/>
                <a:gd name="T19" fmla="*/ 2147483647 h 224"/>
                <a:gd name="T20" fmla="*/ 2147483647 w 216"/>
                <a:gd name="T21" fmla="*/ 2147483647 h 224"/>
                <a:gd name="T22" fmla="*/ 2147483647 w 216"/>
                <a:gd name="T23" fmla="*/ 2147483647 h 224"/>
                <a:gd name="T24" fmla="*/ 2147483647 w 216"/>
                <a:gd name="T25" fmla="*/ 2147483647 h 224"/>
                <a:gd name="T26" fmla="*/ 2147483647 w 216"/>
                <a:gd name="T27" fmla="*/ 2147483647 h 224"/>
                <a:gd name="T28" fmla="*/ 2147483647 w 216"/>
                <a:gd name="T29" fmla="*/ 2147483647 h 224"/>
                <a:gd name="T30" fmla="*/ 2147483647 w 216"/>
                <a:gd name="T31" fmla="*/ 2147483647 h 224"/>
                <a:gd name="T32" fmla="*/ 2147483647 w 216"/>
                <a:gd name="T33" fmla="*/ 2147483647 h 224"/>
                <a:gd name="T34" fmla="*/ 2147483647 w 216"/>
                <a:gd name="T35" fmla="*/ 2147483647 h 224"/>
                <a:gd name="T36" fmla="*/ 0 w 216"/>
                <a:gd name="T37" fmla="*/ 2147483647 h 224"/>
                <a:gd name="T38" fmla="*/ 2147483647 w 216"/>
                <a:gd name="T39" fmla="*/ 2147483647 h 224"/>
                <a:gd name="T40" fmla="*/ 2147483647 w 216"/>
                <a:gd name="T41" fmla="*/ 2147483647 h 224"/>
                <a:gd name="T42" fmla="*/ 2147483647 w 216"/>
                <a:gd name="T43" fmla="*/ 2147483647 h 224"/>
                <a:gd name="T44" fmla="*/ 2147483647 w 216"/>
                <a:gd name="T45" fmla="*/ 2147483647 h 224"/>
                <a:gd name="T46" fmla="*/ 2147483647 w 216"/>
                <a:gd name="T47" fmla="*/ 2147483647 h 224"/>
                <a:gd name="T48" fmla="*/ 2147483647 w 216"/>
                <a:gd name="T49" fmla="*/ 2147483647 h 224"/>
                <a:gd name="T50" fmla="*/ 2147483647 w 216"/>
                <a:gd name="T51" fmla="*/ 0 h 224"/>
                <a:gd name="T52" fmla="*/ 2147483647 w 216"/>
                <a:gd name="T53" fmla="*/ 0 h 224"/>
                <a:gd name="T54" fmla="*/ 2147483647 w 216"/>
                <a:gd name="T55" fmla="*/ 2147483647 h 224"/>
                <a:gd name="T56" fmla="*/ 2147483647 w 216"/>
                <a:gd name="T57" fmla="*/ 2147483647 h 224"/>
                <a:gd name="T58" fmla="*/ 2147483647 w 216"/>
                <a:gd name="T59" fmla="*/ 2147483647 h 224"/>
                <a:gd name="T60" fmla="*/ 2147483647 w 216"/>
                <a:gd name="T61" fmla="*/ 2147483647 h 224"/>
                <a:gd name="T62" fmla="*/ 2147483647 w 216"/>
                <a:gd name="T63" fmla="*/ 2147483647 h 2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24"/>
                <a:gd name="T98" fmla="*/ 216 w 216"/>
                <a:gd name="T99" fmla="*/ 224 h 2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24">
                  <a:moveTo>
                    <a:pt x="206" y="66"/>
                  </a:moveTo>
                  <a:lnTo>
                    <a:pt x="210" y="77"/>
                  </a:lnTo>
                  <a:lnTo>
                    <a:pt x="213" y="87"/>
                  </a:lnTo>
                  <a:lnTo>
                    <a:pt x="215" y="98"/>
                  </a:lnTo>
                  <a:lnTo>
                    <a:pt x="216" y="109"/>
                  </a:lnTo>
                  <a:lnTo>
                    <a:pt x="216" y="121"/>
                  </a:lnTo>
                  <a:lnTo>
                    <a:pt x="214" y="131"/>
                  </a:lnTo>
                  <a:lnTo>
                    <a:pt x="212" y="142"/>
                  </a:lnTo>
                  <a:lnTo>
                    <a:pt x="209" y="152"/>
                  </a:lnTo>
                  <a:lnTo>
                    <a:pt x="205" y="161"/>
                  </a:lnTo>
                  <a:lnTo>
                    <a:pt x="200" y="171"/>
                  </a:lnTo>
                  <a:lnTo>
                    <a:pt x="195" y="181"/>
                  </a:lnTo>
                  <a:lnTo>
                    <a:pt x="188" y="189"/>
                  </a:lnTo>
                  <a:lnTo>
                    <a:pt x="181" y="196"/>
                  </a:lnTo>
                  <a:lnTo>
                    <a:pt x="173" y="203"/>
                  </a:lnTo>
                  <a:lnTo>
                    <a:pt x="163" y="209"/>
                  </a:lnTo>
                  <a:lnTo>
                    <a:pt x="153" y="215"/>
                  </a:lnTo>
                  <a:lnTo>
                    <a:pt x="143" y="219"/>
                  </a:lnTo>
                  <a:lnTo>
                    <a:pt x="133" y="222"/>
                  </a:lnTo>
                  <a:lnTo>
                    <a:pt x="122" y="224"/>
                  </a:lnTo>
                  <a:lnTo>
                    <a:pt x="112" y="224"/>
                  </a:lnTo>
                  <a:lnTo>
                    <a:pt x="101" y="224"/>
                  </a:lnTo>
                  <a:lnTo>
                    <a:pt x="91" y="223"/>
                  </a:lnTo>
                  <a:lnTo>
                    <a:pt x="81" y="221"/>
                  </a:lnTo>
                  <a:lnTo>
                    <a:pt x="71" y="217"/>
                  </a:lnTo>
                  <a:lnTo>
                    <a:pt x="61" y="213"/>
                  </a:lnTo>
                  <a:lnTo>
                    <a:pt x="51" y="208"/>
                  </a:lnTo>
                  <a:lnTo>
                    <a:pt x="43" y="202"/>
                  </a:lnTo>
                  <a:lnTo>
                    <a:pt x="35" y="195"/>
                  </a:lnTo>
                  <a:lnTo>
                    <a:pt x="28" y="187"/>
                  </a:lnTo>
                  <a:lnTo>
                    <a:pt x="21" y="179"/>
                  </a:lnTo>
                  <a:lnTo>
                    <a:pt x="15" y="168"/>
                  </a:lnTo>
                  <a:lnTo>
                    <a:pt x="10" y="158"/>
                  </a:lnTo>
                  <a:lnTo>
                    <a:pt x="6" y="148"/>
                  </a:lnTo>
                  <a:lnTo>
                    <a:pt x="3" y="137"/>
                  </a:lnTo>
                  <a:lnTo>
                    <a:pt x="1" y="127"/>
                  </a:lnTo>
                  <a:lnTo>
                    <a:pt x="0" y="115"/>
                  </a:lnTo>
                  <a:lnTo>
                    <a:pt x="0" y="104"/>
                  </a:lnTo>
                  <a:lnTo>
                    <a:pt x="2" y="94"/>
                  </a:lnTo>
                  <a:lnTo>
                    <a:pt x="4" y="83"/>
                  </a:lnTo>
                  <a:lnTo>
                    <a:pt x="7" y="73"/>
                  </a:lnTo>
                  <a:lnTo>
                    <a:pt x="11" y="64"/>
                  </a:lnTo>
                  <a:lnTo>
                    <a:pt x="16" y="53"/>
                  </a:lnTo>
                  <a:lnTo>
                    <a:pt x="21" y="44"/>
                  </a:lnTo>
                  <a:lnTo>
                    <a:pt x="28" y="36"/>
                  </a:lnTo>
                  <a:lnTo>
                    <a:pt x="35" y="29"/>
                  </a:lnTo>
                  <a:lnTo>
                    <a:pt x="43" y="22"/>
                  </a:lnTo>
                  <a:lnTo>
                    <a:pt x="53" y="16"/>
                  </a:lnTo>
                  <a:lnTo>
                    <a:pt x="63" y="11"/>
                  </a:lnTo>
                  <a:lnTo>
                    <a:pt x="73" y="6"/>
                  </a:lnTo>
                  <a:lnTo>
                    <a:pt x="83" y="2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25" y="1"/>
                  </a:lnTo>
                  <a:lnTo>
                    <a:pt x="135" y="4"/>
                  </a:lnTo>
                  <a:lnTo>
                    <a:pt x="145" y="7"/>
                  </a:lnTo>
                  <a:lnTo>
                    <a:pt x="155" y="12"/>
                  </a:lnTo>
                  <a:lnTo>
                    <a:pt x="164" y="17"/>
                  </a:lnTo>
                  <a:lnTo>
                    <a:pt x="173" y="23"/>
                  </a:lnTo>
                  <a:lnTo>
                    <a:pt x="181" y="30"/>
                  </a:lnTo>
                  <a:lnTo>
                    <a:pt x="188" y="37"/>
                  </a:lnTo>
                  <a:lnTo>
                    <a:pt x="195" y="46"/>
                  </a:lnTo>
                  <a:lnTo>
                    <a:pt x="201" y="55"/>
                  </a:lnTo>
                  <a:lnTo>
                    <a:pt x="206" y="66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3" name="Freeform 182"/>
            <p:cNvSpPr>
              <a:spLocks/>
            </p:cNvSpPr>
            <p:nvPr/>
          </p:nvSpPr>
          <p:spPr bwMode="auto">
            <a:xfrm>
              <a:off x="2714626" y="260350"/>
              <a:ext cx="7938" cy="7938"/>
            </a:xfrm>
            <a:custGeom>
              <a:avLst/>
              <a:gdLst>
                <a:gd name="T0" fmla="*/ 2147483647 w 65"/>
                <a:gd name="T1" fmla="*/ 2147483647 h 67"/>
                <a:gd name="T2" fmla="*/ 2147483647 w 65"/>
                <a:gd name="T3" fmla="*/ 2147483647 h 67"/>
                <a:gd name="T4" fmla="*/ 2147483647 w 65"/>
                <a:gd name="T5" fmla="*/ 2147483647 h 67"/>
                <a:gd name="T6" fmla="*/ 2147483647 w 65"/>
                <a:gd name="T7" fmla="*/ 2147483647 h 67"/>
                <a:gd name="T8" fmla="*/ 2147483647 w 65"/>
                <a:gd name="T9" fmla="*/ 2147483647 h 67"/>
                <a:gd name="T10" fmla="*/ 2147483647 w 65"/>
                <a:gd name="T11" fmla="*/ 2147483647 h 67"/>
                <a:gd name="T12" fmla="*/ 2147483647 w 65"/>
                <a:gd name="T13" fmla="*/ 2147483647 h 67"/>
                <a:gd name="T14" fmla="*/ 2147483647 w 65"/>
                <a:gd name="T15" fmla="*/ 2147483647 h 67"/>
                <a:gd name="T16" fmla="*/ 2147483647 w 65"/>
                <a:gd name="T17" fmla="*/ 2147483647 h 67"/>
                <a:gd name="T18" fmla="*/ 2147483647 w 65"/>
                <a:gd name="T19" fmla="*/ 2147483647 h 67"/>
                <a:gd name="T20" fmla="*/ 2147483647 w 65"/>
                <a:gd name="T21" fmla="*/ 2147483647 h 67"/>
                <a:gd name="T22" fmla="*/ 2147483647 w 65"/>
                <a:gd name="T23" fmla="*/ 2147483647 h 67"/>
                <a:gd name="T24" fmla="*/ 2147483647 w 65"/>
                <a:gd name="T25" fmla="*/ 2147483647 h 67"/>
                <a:gd name="T26" fmla="*/ 2147483647 w 65"/>
                <a:gd name="T27" fmla="*/ 2147483647 h 67"/>
                <a:gd name="T28" fmla="*/ 2147483647 w 65"/>
                <a:gd name="T29" fmla="*/ 2147483647 h 67"/>
                <a:gd name="T30" fmla="*/ 2147483647 w 65"/>
                <a:gd name="T31" fmla="*/ 2147483647 h 67"/>
                <a:gd name="T32" fmla="*/ 2147483647 w 65"/>
                <a:gd name="T33" fmla="*/ 2147483647 h 67"/>
                <a:gd name="T34" fmla="*/ 2147483647 w 65"/>
                <a:gd name="T35" fmla="*/ 2147483647 h 67"/>
                <a:gd name="T36" fmla="*/ 0 w 65"/>
                <a:gd name="T37" fmla="*/ 2147483647 h 67"/>
                <a:gd name="T38" fmla="*/ 0 w 65"/>
                <a:gd name="T39" fmla="*/ 2147483647 h 67"/>
                <a:gd name="T40" fmla="*/ 2147483647 w 65"/>
                <a:gd name="T41" fmla="*/ 2147483647 h 67"/>
                <a:gd name="T42" fmla="*/ 2147483647 w 65"/>
                <a:gd name="T43" fmla="*/ 2147483647 h 67"/>
                <a:gd name="T44" fmla="*/ 2147483647 w 65"/>
                <a:gd name="T45" fmla="*/ 2147483647 h 67"/>
                <a:gd name="T46" fmla="*/ 2147483647 w 65"/>
                <a:gd name="T47" fmla="*/ 2147483647 h 67"/>
                <a:gd name="T48" fmla="*/ 2147483647 w 65"/>
                <a:gd name="T49" fmla="*/ 2147483647 h 67"/>
                <a:gd name="T50" fmla="*/ 2147483647 w 65"/>
                <a:gd name="T51" fmla="*/ 2147483647 h 67"/>
                <a:gd name="T52" fmla="*/ 2147483647 w 65"/>
                <a:gd name="T53" fmla="*/ 0 h 67"/>
                <a:gd name="T54" fmla="*/ 2147483647 w 65"/>
                <a:gd name="T55" fmla="*/ 2147483647 h 67"/>
                <a:gd name="T56" fmla="*/ 2147483647 w 65"/>
                <a:gd name="T57" fmla="*/ 2147483647 h 67"/>
                <a:gd name="T58" fmla="*/ 2147483647 w 65"/>
                <a:gd name="T59" fmla="*/ 2147483647 h 67"/>
                <a:gd name="T60" fmla="*/ 2147483647 w 65"/>
                <a:gd name="T61" fmla="*/ 2147483647 h 67"/>
                <a:gd name="T62" fmla="*/ 2147483647 w 65"/>
                <a:gd name="T63" fmla="*/ 2147483647 h 67"/>
                <a:gd name="T64" fmla="*/ 2147483647 w 65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7"/>
                <a:gd name="T101" fmla="*/ 65 w 65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7">
                  <a:moveTo>
                    <a:pt x="61" y="20"/>
                  </a:moveTo>
                  <a:lnTo>
                    <a:pt x="65" y="27"/>
                  </a:lnTo>
                  <a:lnTo>
                    <a:pt x="65" y="33"/>
                  </a:lnTo>
                  <a:lnTo>
                    <a:pt x="65" y="40"/>
                  </a:lnTo>
                  <a:lnTo>
                    <a:pt x="64" y="46"/>
                  </a:lnTo>
                  <a:lnTo>
                    <a:pt x="60" y="52"/>
                  </a:lnTo>
                  <a:lnTo>
                    <a:pt x="56" y="57"/>
                  </a:lnTo>
                  <a:lnTo>
                    <a:pt x="52" y="61"/>
                  </a:lnTo>
                  <a:lnTo>
                    <a:pt x="46" y="65"/>
                  </a:lnTo>
                  <a:lnTo>
                    <a:pt x="40" y="67"/>
                  </a:lnTo>
                  <a:lnTo>
                    <a:pt x="34" y="67"/>
                  </a:lnTo>
                  <a:lnTo>
                    <a:pt x="28" y="67"/>
                  </a:lnTo>
                  <a:lnTo>
                    <a:pt x="22" y="65"/>
                  </a:lnTo>
                  <a:lnTo>
                    <a:pt x="16" y="63"/>
                  </a:lnTo>
                  <a:lnTo>
                    <a:pt x="11" y="59"/>
                  </a:lnTo>
                  <a:lnTo>
                    <a:pt x="6" y="54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9" y="11"/>
                  </a:lnTo>
                  <a:lnTo>
                    <a:pt x="14" y="7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4" y="9"/>
                  </a:lnTo>
                  <a:lnTo>
                    <a:pt x="58" y="14"/>
                  </a:lnTo>
                  <a:lnTo>
                    <a:pt x="6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4" name="Freeform 183"/>
            <p:cNvSpPr>
              <a:spLocks/>
            </p:cNvSpPr>
            <p:nvPr/>
          </p:nvSpPr>
          <p:spPr bwMode="auto">
            <a:xfrm>
              <a:off x="2709863" y="201613"/>
              <a:ext cx="34925" cy="12700"/>
            </a:xfrm>
            <a:custGeom>
              <a:avLst/>
              <a:gdLst>
                <a:gd name="T0" fmla="*/ 0 w 328"/>
                <a:gd name="T1" fmla="*/ 2147483647 h 126"/>
                <a:gd name="T2" fmla="*/ 2147483647 w 328"/>
                <a:gd name="T3" fmla="*/ 2147483647 h 126"/>
                <a:gd name="T4" fmla="*/ 2147483647 w 328"/>
                <a:gd name="T5" fmla="*/ 2147483647 h 126"/>
                <a:gd name="T6" fmla="*/ 2147483647 w 328"/>
                <a:gd name="T7" fmla="*/ 2147483647 h 126"/>
                <a:gd name="T8" fmla="*/ 2147483647 w 328"/>
                <a:gd name="T9" fmla="*/ 2147483647 h 126"/>
                <a:gd name="T10" fmla="*/ 2147483647 w 328"/>
                <a:gd name="T11" fmla="*/ 2147483647 h 126"/>
                <a:gd name="T12" fmla="*/ 2147483647 w 328"/>
                <a:gd name="T13" fmla="*/ 2147483647 h 126"/>
                <a:gd name="T14" fmla="*/ 2147483647 w 328"/>
                <a:gd name="T15" fmla="*/ 2147483647 h 126"/>
                <a:gd name="T16" fmla="*/ 2147483647 w 328"/>
                <a:gd name="T17" fmla="*/ 2147483647 h 126"/>
                <a:gd name="T18" fmla="*/ 2147483647 w 328"/>
                <a:gd name="T19" fmla="*/ 2147483647 h 126"/>
                <a:gd name="T20" fmla="*/ 2147483647 w 328"/>
                <a:gd name="T21" fmla="*/ 2147483647 h 126"/>
                <a:gd name="T22" fmla="*/ 2147483647 w 328"/>
                <a:gd name="T23" fmla="*/ 2147483647 h 126"/>
                <a:gd name="T24" fmla="*/ 2147483647 w 328"/>
                <a:gd name="T25" fmla="*/ 2147483647 h 126"/>
                <a:gd name="T26" fmla="*/ 2147483647 w 328"/>
                <a:gd name="T27" fmla="*/ 2147483647 h 126"/>
                <a:gd name="T28" fmla="*/ 2147483647 w 328"/>
                <a:gd name="T29" fmla="*/ 2147483647 h 126"/>
                <a:gd name="T30" fmla="*/ 2147483647 w 328"/>
                <a:gd name="T31" fmla="*/ 2147483647 h 126"/>
                <a:gd name="T32" fmla="*/ 2147483647 w 328"/>
                <a:gd name="T33" fmla="*/ 2147483647 h 126"/>
                <a:gd name="T34" fmla="*/ 2147483647 w 328"/>
                <a:gd name="T35" fmla="*/ 2147483647 h 126"/>
                <a:gd name="T36" fmla="*/ 2147483647 w 328"/>
                <a:gd name="T37" fmla="*/ 2147483647 h 126"/>
                <a:gd name="T38" fmla="*/ 2147483647 w 328"/>
                <a:gd name="T39" fmla="*/ 2147483647 h 126"/>
                <a:gd name="T40" fmla="*/ 2147483647 w 328"/>
                <a:gd name="T41" fmla="*/ 2147483647 h 126"/>
                <a:gd name="T42" fmla="*/ 2147483647 w 328"/>
                <a:gd name="T43" fmla="*/ 2147483647 h 126"/>
                <a:gd name="T44" fmla="*/ 2147483647 w 328"/>
                <a:gd name="T45" fmla="*/ 2147483647 h 126"/>
                <a:gd name="T46" fmla="*/ 2147483647 w 328"/>
                <a:gd name="T47" fmla="*/ 2147483647 h 126"/>
                <a:gd name="T48" fmla="*/ 2147483647 w 328"/>
                <a:gd name="T49" fmla="*/ 2147483647 h 126"/>
                <a:gd name="T50" fmla="*/ 2147483647 w 328"/>
                <a:gd name="T51" fmla="*/ 2147483647 h 126"/>
                <a:gd name="T52" fmla="*/ 2147483647 w 328"/>
                <a:gd name="T53" fmla="*/ 2147483647 h 126"/>
                <a:gd name="T54" fmla="*/ 2147483647 w 328"/>
                <a:gd name="T55" fmla="*/ 2147483647 h 126"/>
                <a:gd name="T56" fmla="*/ 2147483647 w 328"/>
                <a:gd name="T57" fmla="*/ 2147483647 h 126"/>
                <a:gd name="T58" fmla="*/ 2147483647 w 328"/>
                <a:gd name="T59" fmla="*/ 2147483647 h 126"/>
                <a:gd name="T60" fmla="*/ 2147483647 w 328"/>
                <a:gd name="T61" fmla="*/ 2147483647 h 126"/>
                <a:gd name="T62" fmla="*/ 2147483647 w 328"/>
                <a:gd name="T63" fmla="*/ 2147483647 h 126"/>
                <a:gd name="T64" fmla="*/ 2147483647 w 328"/>
                <a:gd name="T65" fmla="*/ 2147483647 h 126"/>
                <a:gd name="T66" fmla="*/ 2147483647 w 328"/>
                <a:gd name="T67" fmla="*/ 2147483647 h 126"/>
                <a:gd name="T68" fmla="*/ 2147483647 w 328"/>
                <a:gd name="T69" fmla="*/ 0 h 126"/>
                <a:gd name="T70" fmla="*/ 2147483647 w 328"/>
                <a:gd name="T71" fmla="*/ 0 h 126"/>
                <a:gd name="T72" fmla="*/ 2147483647 w 328"/>
                <a:gd name="T73" fmla="*/ 0 h 126"/>
                <a:gd name="T74" fmla="*/ 2147483647 w 328"/>
                <a:gd name="T75" fmla="*/ 2147483647 h 126"/>
                <a:gd name="T76" fmla="*/ 2147483647 w 328"/>
                <a:gd name="T77" fmla="*/ 2147483647 h 126"/>
                <a:gd name="T78" fmla="*/ 2147483647 w 328"/>
                <a:gd name="T79" fmla="*/ 2147483647 h 126"/>
                <a:gd name="T80" fmla="*/ 2147483647 w 328"/>
                <a:gd name="T81" fmla="*/ 2147483647 h 126"/>
                <a:gd name="T82" fmla="*/ 2147483647 w 328"/>
                <a:gd name="T83" fmla="*/ 2147483647 h 126"/>
                <a:gd name="T84" fmla="*/ 2147483647 w 328"/>
                <a:gd name="T85" fmla="*/ 2147483647 h 126"/>
                <a:gd name="T86" fmla="*/ 2147483647 w 328"/>
                <a:gd name="T87" fmla="*/ 2147483647 h 126"/>
                <a:gd name="T88" fmla="*/ 0 w 328"/>
                <a:gd name="T89" fmla="*/ 2147483647 h 12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8"/>
                <a:gd name="T136" fmla="*/ 0 h 126"/>
                <a:gd name="T137" fmla="*/ 328 w 328"/>
                <a:gd name="T138" fmla="*/ 126 h 12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8" h="126">
                  <a:moveTo>
                    <a:pt x="0" y="70"/>
                  </a:moveTo>
                  <a:lnTo>
                    <a:pt x="8" y="68"/>
                  </a:lnTo>
                  <a:lnTo>
                    <a:pt x="28" y="62"/>
                  </a:lnTo>
                  <a:lnTo>
                    <a:pt x="43" y="58"/>
                  </a:lnTo>
                  <a:lnTo>
                    <a:pt x="61" y="55"/>
                  </a:lnTo>
                  <a:lnTo>
                    <a:pt x="80" y="53"/>
                  </a:lnTo>
                  <a:lnTo>
                    <a:pt x="102" y="51"/>
                  </a:lnTo>
                  <a:lnTo>
                    <a:pt x="126" y="52"/>
                  </a:lnTo>
                  <a:lnTo>
                    <a:pt x="152" y="54"/>
                  </a:lnTo>
                  <a:lnTo>
                    <a:pt x="165" y="55"/>
                  </a:lnTo>
                  <a:lnTo>
                    <a:pt x="179" y="58"/>
                  </a:lnTo>
                  <a:lnTo>
                    <a:pt x="193" y="61"/>
                  </a:lnTo>
                  <a:lnTo>
                    <a:pt x="207" y="65"/>
                  </a:lnTo>
                  <a:lnTo>
                    <a:pt x="221" y="69"/>
                  </a:lnTo>
                  <a:lnTo>
                    <a:pt x="237" y="75"/>
                  </a:lnTo>
                  <a:lnTo>
                    <a:pt x="251" y="82"/>
                  </a:lnTo>
                  <a:lnTo>
                    <a:pt x="266" y="89"/>
                  </a:lnTo>
                  <a:lnTo>
                    <a:pt x="281" y="97"/>
                  </a:lnTo>
                  <a:lnTo>
                    <a:pt x="298" y="105"/>
                  </a:lnTo>
                  <a:lnTo>
                    <a:pt x="313" y="115"/>
                  </a:lnTo>
                  <a:lnTo>
                    <a:pt x="328" y="126"/>
                  </a:lnTo>
                  <a:lnTo>
                    <a:pt x="321" y="117"/>
                  </a:lnTo>
                  <a:lnTo>
                    <a:pt x="301" y="92"/>
                  </a:lnTo>
                  <a:lnTo>
                    <a:pt x="287" y="77"/>
                  </a:lnTo>
                  <a:lnTo>
                    <a:pt x="270" y="59"/>
                  </a:lnTo>
                  <a:lnTo>
                    <a:pt x="261" y="51"/>
                  </a:lnTo>
                  <a:lnTo>
                    <a:pt x="251" y="44"/>
                  </a:lnTo>
                  <a:lnTo>
                    <a:pt x="240" y="36"/>
                  </a:lnTo>
                  <a:lnTo>
                    <a:pt x="230" y="29"/>
                  </a:lnTo>
                  <a:lnTo>
                    <a:pt x="217" y="22"/>
                  </a:lnTo>
                  <a:lnTo>
                    <a:pt x="205" y="16"/>
                  </a:lnTo>
                  <a:lnTo>
                    <a:pt x="193" y="10"/>
                  </a:lnTo>
                  <a:lnTo>
                    <a:pt x="180" y="6"/>
                  </a:lnTo>
                  <a:lnTo>
                    <a:pt x="166" y="3"/>
                  </a:lnTo>
                  <a:lnTo>
                    <a:pt x="153" y="0"/>
                  </a:lnTo>
                  <a:lnTo>
                    <a:pt x="139" y="0"/>
                  </a:lnTo>
                  <a:lnTo>
                    <a:pt x="125" y="0"/>
                  </a:lnTo>
                  <a:lnTo>
                    <a:pt x="109" y="2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4" y="20"/>
                  </a:lnTo>
                  <a:lnTo>
                    <a:pt x="48" y="29"/>
                  </a:lnTo>
                  <a:lnTo>
                    <a:pt x="32" y="41"/>
                  </a:lnTo>
                  <a:lnTo>
                    <a:pt x="17" y="54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31201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" name="Freeform 184"/>
            <p:cNvSpPr>
              <a:spLocks/>
            </p:cNvSpPr>
            <p:nvPr/>
          </p:nvSpPr>
          <p:spPr bwMode="auto">
            <a:xfrm>
              <a:off x="2538413" y="0"/>
              <a:ext cx="336550" cy="225425"/>
            </a:xfrm>
            <a:custGeom>
              <a:avLst/>
              <a:gdLst>
                <a:gd name="T0" fmla="*/ 2147483647 w 3188"/>
                <a:gd name="T1" fmla="*/ 2147483647 h 2131"/>
                <a:gd name="T2" fmla="*/ 2147483647 w 3188"/>
                <a:gd name="T3" fmla="*/ 2147483647 h 2131"/>
                <a:gd name="T4" fmla="*/ 2147483647 w 3188"/>
                <a:gd name="T5" fmla="*/ 2147483647 h 2131"/>
                <a:gd name="T6" fmla="*/ 2147483647 w 3188"/>
                <a:gd name="T7" fmla="*/ 2147483647 h 2131"/>
                <a:gd name="T8" fmla="*/ 2147483647 w 3188"/>
                <a:gd name="T9" fmla="*/ 2147483647 h 2131"/>
                <a:gd name="T10" fmla="*/ 2147483647 w 3188"/>
                <a:gd name="T11" fmla="*/ 2147483647 h 2131"/>
                <a:gd name="T12" fmla="*/ 2147483647 w 3188"/>
                <a:gd name="T13" fmla="*/ 2147483647 h 2131"/>
                <a:gd name="T14" fmla="*/ 2147483647 w 3188"/>
                <a:gd name="T15" fmla="*/ 2147483647 h 2131"/>
                <a:gd name="T16" fmla="*/ 2147483647 w 3188"/>
                <a:gd name="T17" fmla="*/ 2147483647 h 2131"/>
                <a:gd name="T18" fmla="*/ 2147483647 w 3188"/>
                <a:gd name="T19" fmla="*/ 2147483647 h 2131"/>
                <a:gd name="T20" fmla="*/ 2147483647 w 3188"/>
                <a:gd name="T21" fmla="*/ 2147483647 h 2131"/>
                <a:gd name="T22" fmla="*/ 2147483647 w 3188"/>
                <a:gd name="T23" fmla="*/ 2147483647 h 2131"/>
                <a:gd name="T24" fmla="*/ 2147483647 w 3188"/>
                <a:gd name="T25" fmla="*/ 2147483647 h 2131"/>
                <a:gd name="T26" fmla="*/ 2147483647 w 3188"/>
                <a:gd name="T27" fmla="*/ 2147483647 h 2131"/>
                <a:gd name="T28" fmla="*/ 2147483647 w 3188"/>
                <a:gd name="T29" fmla="*/ 2147483647 h 2131"/>
                <a:gd name="T30" fmla="*/ 2147483647 w 3188"/>
                <a:gd name="T31" fmla="*/ 2147483647 h 2131"/>
                <a:gd name="T32" fmla="*/ 2147483647 w 3188"/>
                <a:gd name="T33" fmla="*/ 2147483647 h 2131"/>
                <a:gd name="T34" fmla="*/ 2147483647 w 3188"/>
                <a:gd name="T35" fmla="*/ 2147483647 h 2131"/>
                <a:gd name="T36" fmla="*/ 2147483647 w 3188"/>
                <a:gd name="T37" fmla="*/ 2147483647 h 2131"/>
                <a:gd name="T38" fmla="*/ 2147483647 w 3188"/>
                <a:gd name="T39" fmla="*/ 2147483647 h 2131"/>
                <a:gd name="T40" fmla="*/ 2147483647 w 3188"/>
                <a:gd name="T41" fmla="*/ 2147483647 h 2131"/>
                <a:gd name="T42" fmla="*/ 2147483647 w 3188"/>
                <a:gd name="T43" fmla="*/ 2147483647 h 2131"/>
                <a:gd name="T44" fmla="*/ 2147483647 w 3188"/>
                <a:gd name="T45" fmla="*/ 2147483647 h 2131"/>
                <a:gd name="T46" fmla="*/ 2147483647 w 3188"/>
                <a:gd name="T47" fmla="*/ 2147483647 h 2131"/>
                <a:gd name="T48" fmla="*/ 2147483647 w 3188"/>
                <a:gd name="T49" fmla="*/ 2147483647 h 2131"/>
                <a:gd name="T50" fmla="*/ 2147483647 w 3188"/>
                <a:gd name="T51" fmla="*/ 2147483647 h 2131"/>
                <a:gd name="T52" fmla="*/ 2147483647 w 3188"/>
                <a:gd name="T53" fmla="*/ 2147483647 h 2131"/>
                <a:gd name="T54" fmla="*/ 2147483647 w 3188"/>
                <a:gd name="T55" fmla="*/ 2147483647 h 2131"/>
                <a:gd name="T56" fmla="*/ 2147483647 w 3188"/>
                <a:gd name="T57" fmla="*/ 2147483647 h 2131"/>
                <a:gd name="T58" fmla="*/ 2147483647 w 3188"/>
                <a:gd name="T59" fmla="*/ 2147483647 h 2131"/>
                <a:gd name="T60" fmla="*/ 2147483647 w 3188"/>
                <a:gd name="T61" fmla="*/ 2147483647 h 2131"/>
                <a:gd name="T62" fmla="*/ 2147483647 w 3188"/>
                <a:gd name="T63" fmla="*/ 2147483647 h 2131"/>
                <a:gd name="T64" fmla="*/ 2147483647 w 3188"/>
                <a:gd name="T65" fmla="*/ 2147483647 h 2131"/>
                <a:gd name="T66" fmla="*/ 2147483647 w 3188"/>
                <a:gd name="T67" fmla="*/ 2147483647 h 2131"/>
                <a:gd name="T68" fmla="*/ 2147483647 w 3188"/>
                <a:gd name="T69" fmla="*/ 2147483647 h 2131"/>
                <a:gd name="T70" fmla="*/ 2147483647 w 3188"/>
                <a:gd name="T71" fmla="*/ 2147483647 h 2131"/>
                <a:gd name="T72" fmla="*/ 2147483647 w 3188"/>
                <a:gd name="T73" fmla="*/ 2147483647 h 2131"/>
                <a:gd name="T74" fmla="*/ 2147483647 w 3188"/>
                <a:gd name="T75" fmla="*/ 2147483647 h 2131"/>
                <a:gd name="T76" fmla="*/ 2147483647 w 3188"/>
                <a:gd name="T77" fmla="*/ 2147483647 h 2131"/>
                <a:gd name="T78" fmla="*/ 2147483647 w 3188"/>
                <a:gd name="T79" fmla="*/ 2147483647 h 2131"/>
                <a:gd name="T80" fmla="*/ 2147483647 w 3188"/>
                <a:gd name="T81" fmla="*/ 2147483647 h 2131"/>
                <a:gd name="T82" fmla="*/ 2147483647 w 3188"/>
                <a:gd name="T83" fmla="*/ 2147483647 h 2131"/>
                <a:gd name="T84" fmla="*/ 2147483647 w 3188"/>
                <a:gd name="T85" fmla="*/ 2147483647 h 2131"/>
                <a:gd name="T86" fmla="*/ 2147483647 w 3188"/>
                <a:gd name="T87" fmla="*/ 2147483647 h 2131"/>
                <a:gd name="T88" fmla="*/ 2147483647 w 3188"/>
                <a:gd name="T89" fmla="*/ 2147483647 h 2131"/>
                <a:gd name="T90" fmla="*/ 2147483647 w 3188"/>
                <a:gd name="T91" fmla="*/ 2147483647 h 2131"/>
                <a:gd name="T92" fmla="*/ 2147483647 w 3188"/>
                <a:gd name="T93" fmla="*/ 2147483647 h 2131"/>
                <a:gd name="T94" fmla="*/ 2147483647 w 3188"/>
                <a:gd name="T95" fmla="*/ 2147483647 h 2131"/>
                <a:gd name="T96" fmla="*/ 2147483647 w 3188"/>
                <a:gd name="T97" fmla="*/ 2147483647 h 2131"/>
                <a:gd name="T98" fmla="*/ 2147483647 w 3188"/>
                <a:gd name="T99" fmla="*/ 2147483647 h 2131"/>
                <a:gd name="T100" fmla="*/ 2147483647 w 3188"/>
                <a:gd name="T101" fmla="*/ 2147483647 h 2131"/>
                <a:gd name="T102" fmla="*/ 2147483647 w 3188"/>
                <a:gd name="T103" fmla="*/ 2147483647 h 2131"/>
                <a:gd name="T104" fmla="*/ 2147483647 w 3188"/>
                <a:gd name="T105" fmla="*/ 2147483647 h 2131"/>
                <a:gd name="T106" fmla="*/ 2147483647 w 3188"/>
                <a:gd name="T107" fmla="*/ 2147483647 h 2131"/>
                <a:gd name="T108" fmla="*/ 2147483647 w 3188"/>
                <a:gd name="T109" fmla="*/ 2147483647 h 21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188"/>
                <a:gd name="T166" fmla="*/ 0 h 2131"/>
                <a:gd name="T167" fmla="*/ 3188 w 3188"/>
                <a:gd name="T168" fmla="*/ 2131 h 213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188" h="2131">
                  <a:moveTo>
                    <a:pt x="3158" y="964"/>
                  </a:moveTo>
                  <a:lnTo>
                    <a:pt x="3169" y="926"/>
                  </a:lnTo>
                  <a:lnTo>
                    <a:pt x="3178" y="890"/>
                  </a:lnTo>
                  <a:lnTo>
                    <a:pt x="3184" y="855"/>
                  </a:lnTo>
                  <a:lnTo>
                    <a:pt x="3187" y="821"/>
                  </a:lnTo>
                  <a:lnTo>
                    <a:pt x="3188" y="789"/>
                  </a:lnTo>
                  <a:lnTo>
                    <a:pt x="3187" y="758"/>
                  </a:lnTo>
                  <a:lnTo>
                    <a:pt x="3184" y="729"/>
                  </a:lnTo>
                  <a:lnTo>
                    <a:pt x="3178" y="700"/>
                  </a:lnTo>
                  <a:lnTo>
                    <a:pt x="3171" y="673"/>
                  </a:lnTo>
                  <a:lnTo>
                    <a:pt x="3161" y="646"/>
                  </a:lnTo>
                  <a:lnTo>
                    <a:pt x="3150" y="621"/>
                  </a:lnTo>
                  <a:lnTo>
                    <a:pt x="3136" y="596"/>
                  </a:lnTo>
                  <a:lnTo>
                    <a:pt x="3122" y="573"/>
                  </a:lnTo>
                  <a:lnTo>
                    <a:pt x="3106" y="551"/>
                  </a:lnTo>
                  <a:lnTo>
                    <a:pt x="3088" y="529"/>
                  </a:lnTo>
                  <a:lnTo>
                    <a:pt x="3069" y="508"/>
                  </a:lnTo>
                  <a:lnTo>
                    <a:pt x="3049" y="488"/>
                  </a:lnTo>
                  <a:lnTo>
                    <a:pt x="3027" y="468"/>
                  </a:lnTo>
                  <a:lnTo>
                    <a:pt x="3005" y="449"/>
                  </a:lnTo>
                  <a:lnTo>
                    <a:pt x="2982" y="430"/>
                  </a:lnTo>
                  <a:lnTo>
                    <a:pt x="2958" y="411"/>
                  </a:lnTo>
                  <a:lnTo>
                    <a:pt x="2933" y="394"/>
                  </a:lnTo>
                  <a:lnTo>
                    <a:pt x="2907" y="376"/>
                  </a:lnTo>
                  <a:lnTo>
                    <a:pt x="2882" y="358"/>
                  </a:lnTo>
                  <a:lnTo>
                    <a:pt x="2829" y="325"/>
                  </a:lnTo>
                  <a:lnTo>
                    <a:pt x="2775" y="290"/>
                  </a:lnTo>
                  <a:lnTo>
                    <a:pt x="2721" y="256"/>
                  </a:lnTo>
                  <a:lnTo>
                    <a:pt x="2668" y="221"/>
                  </a:lnTo>
                  <a:lnTo>
                    <a:pt x="2621" y="191"/>
                  </a:lnTo>
                  <a:lnTo>
                    <a:pt x="2572" y="164"/>
                  </a:lnTo>
                  <a:lnTo>
                    <a:pt x="2522" y="138"/>
                  </a:lnTo>
                  <a:lnTo>
                    <a:pt x="2471" y="116"/>
                  </a:lnTo>
                  <a:lnTo>
                    <a:pt x="2419" y="95"/>
                  </a:lnTo>
                  <a:lnTo>
                    <a:pt x="2365" y="76"/>
                  </a:lnTo>
                  <a:lnTo>
                    <a:pt x="2310" y="60"/>
                  </a:lnTo>
                  <a:lnTo>
                    <a:pt x="2254" y="46"/>
                  </a:lnTo>
                  <a:lnTo>
                    <a:pt x="2198" y="34"/>
                  </a:lnTo>
                  <a:lnTo>
                    <a:pt x="2140" y="23"/>
                  </a:lnTo>
                  <a:lnTo>
                    <a:pt x="2082" y="15"/>
                  </a:lnTo>
                  <a:lnTo>
                    <a:pt x="2024" y="8"/>
                  </a:lnTo>
                  <a:lnTo>
                    <a:pt x="1965" y="4"/>
                  </a:lnTo>
                  <a:lnTo>
                    <a:pt x="1905" y="1"/>
                  </a:lnTo>
                  <a:lnTo>
                    <a:pt x="1845" y="0"/>
                  </a:lnTo>
                  <a:lnTo>
                    <a:pt x="1785" y="1"/>
                  </a:lnTo>
                  <a:lnTo>
                    <a:pt x="1725" y="3"/>
                  </a:lnTo>
                  <a:lnTo>
                    <a:pt x="1665" y="7"/>
                  </a:lnTo>
                  <a:lnTo>
                    <a:pt x="1605" y="12"/>
                  </a:lnTo>
                  <a:lnTo>
                    <a:pt x="1546" y="19"/>
                  </a:lnTo>
                  <a:lnTo>
                    <a:pt x="1486" y="28"/>
                  </a:lnTo>
                  <a:lnTo>
                    <a:pt x="1427" y="38"/>
                  </a:lnTo>
                  <a:lnTo>
                    <a:pt x="1369" y="49"/>
                  </a:lnTo>
                  <a:lnTo>
                    <a:pt x="1311" y="62"/>
                  </a:lnTo>
                  <a:lnTo>
                    <a:pt x="1254" y="75"/>
                  </a:lnTo>
                  <a:lnTo>
                    <a:pt x="1197" y="91"/>
                  </a:lnTo>
                  <a:lnTo>
                    <a:pt x="1142" y="107"/>
                  </a:lnTo>
                  <a:lnTo>
                    <a:pt x="1087" y="124"/>
                  </a:lnTo>
                  <a:lnTo>
                    <a:pt x="1033" y="142"/>
                  </a:lnTo>
                  <a:lnTo>
                    <a:pt x="981" y="162"/>
                  </a:lnTo>
                  <a:lnTo>
                    <a:pt x="929" y="183"/>
                  </a:lnTo>
                  <a:lnTo>
                    <a:pt x="879" y="205"/>
                  </a:lnTo>
                  <a:lnTo>
                    <a:pt x="837" y="224"/>
                  </a:lnTo>
                  <a:lnTo>
                    <a:pt x="796" y="245"/>
                  </a:lnTo>
                  <a:lnTo>
                    <a:pt x="755" y="268"/>
                  </a:lnTo>
                  <a:lnTo>
                    <a:pt x="715" y="291"/>
                  </a:lnTo>
                  <a:lnTo>
                    <a:pt x="677" y="317"/>
                  </a:lnTo>
                  <a:lnTo>
                    <a:pt x="638" y="343"/>
                  </a:lnTo>
                  <a:lnTo>
                    <a:pt x="600" y="370"/>
                  </a:lnTo>
                  <a:lnTo>
                    <a:pt x="564" y="399"/>
                  </a:lnTo>
                  <a:lnTo>
                    <a:pt x="527" y="428"/>
                  </a:lnTo>
                  <a:lnTo>
                    <a:pt x="492" y="460"/>
                  </a:lnTo>
                  <a:lnTo>
                    <a:pt x="459" y="493"/>
                  </a:lnTo>
                  <a:lnTo>
                    <a:pt x="425" y="525"/>
                  </a:lnTo>
                  <a:lnTo>
                    <a:pt x="393" y="560"/>
                  </a:lnTo>
                  <a:lnTo>
                    <a:pt x="362" y="594"/>
                  </a:lnTo>
                  <a:lnTo>
                    <a:pt x="331" y="631"/>
                  </a:lnTo>
                  <a:lnTo>
                    <a:pt x="303" y="668"/>
                  </a:lnTo>
                  <a:lnTo>
                    <a:pt x="274" y="705"/>
                  </a:lnTo>
                  <a:lnTo>
                    <a:pt x="248" y="744"/>
                  </a:lnTo>
                  <a:lnTo>
                    <a:pt x="221" y="783"/>
                  </a:lnTo>
                  <a:lnTo>
                    <a:pt x="197" y="823"/>
                  </a:lnTo>
                  <a:lnTo>
                    <a:pt x="174" y="864"/>
                  </a:lnTo>
                  <a:lnTo>
                    <a:pt x="151" y="905"/>
                  </a:lnTo>
                  <a:lnTo>
                    <a:pt x="130" y="948"/>
                  </a:lnTo>
                  <a:lnTo>
                    <a:pt x="111" y="989"/>
                  </a:lnTo>
                  <a:lnTo>
                    <a:pt x="92" y="1033"/>
                  </a:lnTo>
                  <a:lnTo>
                    <a:pt x="75" y="1076"/>
                  </a:lnTo>
                  <a:lnTo>
                    <a:pt x="59" y="1120"/>
                  </a:lnTo>
                  <a:lnTo>
                    <a:pt x="44" y="1164"/>
                  </a:lnTo>
                  <a:lnTo>
                    <a:pt x="31" y="1209"/>
                  </a:lnTo>
                  <a:lnTo>
                    <a:pt x="19" y="1254"/>
                  </a:lnTo>
                  <a:lnTo>
                    <a:pt x="9" y="1299"/>
                  </a:lnTo>
                  <a:lnTo>
                    <a:pt x="0" y="1344"/>
                  </a:lnTo>
                  <a:lnTo>
                    <a:pt x="26" y="1341"/>
                  </a:lnTo>
                  <a:lnTo>
                    <a:pt x="51" y="1339"/>
                  </a:lnTo>
                  <a:lnTo>
                    <a:pt x="76" y="1338"/>
                  </a:lnTo>
                  <a:lnTo>
                    <a:pt x="100" y="1339"/>
                  </a:lnTo>
                  <a:lnTo>
                    <a:pt x="123" y="1342"/>
                  </a:lnTo>
                  <a:lnTo>
                    <a:pt x="145" y="1347"/>
                  </a:lnTo>
                  <a:lnTo>
                    <a:pt x="168" y="1352"/>
                  </a:lnTo>
                  <a:lnTo>
                    <a:pt x="189" y="1358"/>
                  </a:lnTo>
                  <a:lnTo>
                    <a:pt x="210" y="1365"/>
                  </a:lnTo>
                  <a:lnTo>
                    <a:pt x="231" y="1373"/>
                  </a:lnTo>
                  <a:lnTo>
                    <a:pt x="252" y="1382"/>
                  </a:lnTo>
                  <a:lnTo>
                    <a:pt x="272" y="1392"/>
                  </a:lnTo>
                  <a:lnTo>
                    <a:pt x="314" y="1414"/>
                  </a:lnTo>
                  <a:lnTo>
                    <a:pt x="356" y="1437"/>
                  </a:lnTo>
                  <a:lnTo>
                    <a:pt x="400" y="1462"/>
                  </a:lnTo>
                  <a:lnTo>
                    <a:pt x="447" y="1487"/>
                  </a:lnTo>
                  <a:lnTo>
                    <a:pt x="470" y="1499"/>
                  </a:lnTo>
                  <a:lnTo>
                    <a:pt x="495" y="1511"/>
                  </a:lnTo>
                  <a:lnTo>
                    <a:pt x="521" y="1524"/>
                  </a:lnTo>
                  <a:lnTo>
                    <a:pt x="548" y="1535"/>
                  </a:lnTo>
                  <a:lnTo>
                    <a:pt x="577" y="1546"/>
                  </a:lnTo>
                  <a:lnTo>
                    <a:pt x="605" y="1557"/>
                  </a:lnTo>
                  <a:lnTo>
                    <a:pt x="637" y="1567"/>
                  </a:lnTo>
                  <a:lnTo>
                    <a:pt x="668" y="1577"/>
                  </a:lnTo>
                  <a:lnTo>
                    <a:pt x="702" y="1585"/>
                  </a:lnTo>
                  <a:lnTo>
                    <a:pt x="738" y="1592"/>
                  </a:lnTo>
                  <a:lnTo>
                    <a:pt x="774" y="1598"/>
                  </a:lnTo>
                  <a:lnTo>
                    <a:pt x="813" y="1604"/>
                  </a:lnTo>
                  <a:lnTo>
                    <a:pt x="842" y="1607"/>
                  </a:lnTo>
                  <a:lnTo>
                    <a:pt x="871" y="1609"/>
                  </a:lnTo>
                  <a:lnTo>
                    <a:pt x="901" y="1611"/>
                  </a:lnTo>
                  <a:lnTo>
                    <a:pt x="930" y="1611"/>
                  </a:lnTo>
                  <a:lnTo>
                    <a:pt x="961" y="1612"/>
                  </a:lnTo>
                  <a:lnTo>
                    <a:pt x="991" y="1611"/>
                  </a:lnTo>
                  <a:lnTo>
                    <a:pt x="1022" y="1610"/>
                  </a:lnTo>
                  <a:lnTo>
                    <a:pt x="1052" y="1608"/>
                  </a:lnTo>
                  <a:lnTo>
                    <a:pt x="1083" y="1606"/>
                  </a:lnTo>
                  <a:lnTo>
                    <a:pt x="1114" y="1603"/>
                  </a:lnTo>
                  <a:lnTo>
                    <a:pt x="1145" y="1600"/>
                  </a:lnTo>
                  <a:lnTo>
                    <a:pt x="1176" y="1595"/>
                  </a:lnTo>
                  <a:lnTo>
                    <a:pt x="1208" y="1591"/>
                  </a:lnTo>
                  <a:lnTo>
                    <a:pt x="1240" y="1585"/>
                  </a:lnTo>
                  <a:lnTo>
                    <a:pt x="1270" y="1580"/>
                  </a:lnTo>
                  <a:lnTo>
                    <a:pt x="1302" y="1572"/>
                  </a:lnTo>
                  <a:lnTo>
                    <a:pt x="1333" y="1565"/>
                  </a:lnTo>
                  <a:lnTo>
                    <a:pt x="1364" y="1558"/>
                  </a:lnTo>
                  <a:lnTo>
                    <a:pt x="1394" y="1550"/>
                  </a:lnTo>
                  <a:lnTo>
                    <a:pt x="1425" y="1542"/>
                  </a:lnTo>
                  <a:lnTo>
                    <a:pt x="1455" y="1533"/>
                  </a:lnTo>
                  <a:lnTo>
                    <a:pt x="1486" y="1524"/>
                  </a:lnTo>
                  <a:lnTo>
                    <a:pt x="1516" y="1513"/>
                  </a:lnTo>
                  <a:lnTo>
                    <a:pt x="1545" y="1503"/>
                  </a:lnTo>
                  <a:lnTo>
                    <a:pt x="1575" y="1492"/>
                  </a:lnTo>
                  <a:lnTo>
                    <a:pt x="1604" y="1481"/>
                  </a:lnTo>
                  <a:lnTo>
                    <a:pt x="1632" y="1470"/>
                  </a:lnTo>
                  <a:lnTo>
                    <a:pt x="1660" y="1457"/>
                  </a:lnTo>
                  <a:lnTo>
                    <a:pt x="1688" y="1445"/>
                  </a:lnTo>
                  <a:lnTo>
                    <a:pt x="1715" y="1433"/>
                  </a:lnTo>
                  <a:lnTo>
                    <a:pt x="1742" y="1420"/>
                  </a:lnTo>
                  <a:lnTo>
                    <a:pt x="1767" y="1407"/>
                  </a:lnTo>
                  <a:lnTo>
                    <a:pt x="1750" y="1429"/>
                  </a:lnTo>
                  <a:lnTo>
                    <a:pt x="1731" y="1450"/>
                  </a:lnTo>
                  <a:lnTo>
                    <a:pt x="1711" y="1472"/>
                  </a:lnTo>
                  <a:lnTo>
                    <a:pt x="1691" y="1492"/>
                  </a:lnTo>
                  <a:lnTo>
                    <a:pt x="1669" y="1512"/>
                  </a:lnTo>
                  <a:lnTo>
                    <a:pt x="1647" y="1532"/>
                  </a:lnTo>
                  <a:lnTo>
                    <a:pt x="1623" y="1551"/>
                  </a:lnTo>
                  <a:lnTo>
                    <a:pt x="1600" y="1569"/>
                  </a:lnTo>
                  <a:lnTo>
                    <a:pt x="1575" y="1588"/>
                  </a:lnTo>
                  <a:lnTo>
                    <a:pt x="1549" y="1605"/>
                  </a:lnTo>
                  <a:lnTo>
                    <a:pt x="1524" y="1621"/>
                  </a:lnTo>
                  <a:lnTo>
                    <a:pt x="1497" y="1638"/>
                  </a:lnTo>
                  <a:lnTo>
                    <a:pt x="1470" y="1652"/>
                  </a:lnTo>
                  <a:lnTo>
                    <a:pt x="1443" y="1666"/>
                  </a:lnTo>
                  <a:lnTo>
                    <a:pt x="1416" y="1679"/>
                  </a:lnTo>
                  <a:lnTo>
                    <a:pt x="1387" y="1691"/>
                  </a:lnTo>
                  <a:lnTo>
                    <a:pt x="1360" y="1702"/>
                  </a:lnTo>
                  <a:lnTo>
                    <a:pt x="1331" y="1712"/>
                  </a:lnTo>
                  <a:lnTo>
                    <a:pt x="1303" y="1720"/>
                  </a:lnTo>
                  <a:lnTo>
                    <a:pt x="1274" y="1728"/>
                  </a:lnTo>
                  <a:lnTo>
                    <a:pt x="1247" y="1734"/>
                  </a:lnTo>
                  <a:lnTo>
                    <a:pt x="1218" y="1739"/>
                  </a:lnTo>
                  <a:lnTo>
                    <a:pt x="1190" y="1742"/>
                  </a:lnTo>
                  <a:lnTo>
                    <a:pt x="1162" y="1746"/>
                  </a:lnTo>
                  <a:lnTo>
                    <a:pt x="1135" y="1747"/>
                  </a:lnTo>
                  <a:lnTo>
                    <a:pt x="1107" y="1746"/>
                  </a:lnTo>
                  <a:lnTo>
                    <a:pt x="1081" y="1743"/>
                  </a:lnTo>
                  <a:lnTo>
                    <a:pt x="1054" y="1739"/>
                  </a:lnTo>
                  <a:lnTo>
                    <a:pt x="1029" y="1734"/>
                  </a:lnTo>
                  <a:lnTo>
                    <a:pt x="1003" y="1727"/>
                  </a:lnTo>
                  <a:lnTo>
                    <a:pt x="979" y="1718"/>
                  </a:lnTo>
                  <a:lnTo>
                    <a:pt x="956" y="1707"/>
                  </a:lnTo>
                  <a:lnTo>
                    <a:pt x="1006" y="1731"/>
                  </a:lnTo>
                  <a:lnTo>
                    <a:pt x="1057" y="1752"/>
                  </a:lnTo>
                  <a:lnTo>
                    <a:pt x="1105" y="1769"/>
                  </a:lnTo>
                  <a:lnTo>
                    <a:pt x="1152" y="1783"/>
                  </a:lnTo>
                  <a:lnTo>
                    <a:pt x="1198" y="1794"/>
                  </a:lnTo>
                  <a:lnTo>
                    <a:pt x="1242" y="1803"/>
                  </a:lnTo>
                  <a:lnTo>
                    <a:pt x="1284" y="1808"/>
                  </a:lnTo>
                  <a:lnTo>
                    <a:pt x="1326" y="1811"/>
                  </a:lnTo>
                  <a:lnTo>
                    <a:pt x="1367" y="1812"/>
                  </a:lnTo>
                  <a:lnTo>
                    <a:pt x="1406" y="1810"/>
                  </a:lnTo>
                  <a:lnTo>
                    <a:pt x="1444" y="1806"/>
                  </a:lnTo>
                  <a:lnTo>
                    <a:pt x="1481" y="1800"/>
                  </a:lnTo>
                  <a:lnTo>
                    <a:pt x="1517" y="1793"/>
                  </a:lnTo>
                  <a:lnTo>
                    <a:pt x="1551" y="1784"/>
                  </a:lnTo>
                  <a:lnTo>
                    <a:pt x="1586" y="1774"/>
                  </a:lnTo>
                  <a:lnTo>
                    <a:pt x="1618" y="1762"/>
                  </a:lnTo>
                  <a:lnTo>
                    <a:pt x="1650" y="1750"/>
                  </a:lnTo>
                  <a:lnTo>
                    <a:pt x="1681" y="1735"/>
                  </a:lnTo>
                  <a:lnTo>
                    <a:pt x="1712" y="1721"/>
                  </a:lnTo>
                  <a:lnTo>
                    <a:pt x="1743" y="1706"/>
                  </a:lnTo>
                  <a:lnTo>
                    <a:pt x="1800" y="1674"/>
                  </a:lnTo>
                  <a:lnTo>
                    <a:pt x="1856" y="1642"/>
                  </a:lnTo>
                  <a:lnTo>
                    <a:pt x="1910" y="1610"/>
                  </a:lnTo>
                  <a:lnTo>
                    <a:pt x="1961" y="1581"/>
                  </a:lnTo>
                  <a:lnTo>
                    <a:pt x="1987" y="1566"/>
                  </a:lnTo>
                  <a:lnTo>
                    <a:pt x="2012" y="1553"/>
                  </a:lnTo>
                  <a:lnTo>
                    <a:pt x="2038" y="1541"/>
                  </a:lnTo>
                  <a:lnTo>
                    <a:pt x="2062" y="1531"/>
                  </a:lnTo>
                  <a:lnTo>
                    <a:pt x="2059" y="1556"/>
                  </a:lnTo>
                  <a:lnTo>
                    <a:pt x="2052" y="1582"/>
                  </a:lnTo>
                  <a:lnTo>
                    <a:pt x="2043" y="1607"/>
                  </a:lnTo>
                  <a:lnTo>
                    <a:pt x="2030" y="1633"/>
                  </a:lnTo>
                  <a:lnTo>
                    <a:pt x="2015" y="1657"/>
                  </a:lnTo>
                  <a:lnTo>
                    <a:pt x="1997" y="1682"/>
                  </a:lnTo>
                  <a:lnTo>
                    <a:pt x="1978" y="1706"/>
                  </a:lnTo>
                  <a:lnTo>
                    <a:pt x="1955" y="1729"/>
                  </a:lnTo>
                  <a:lnTo>
                    <a:pt x="1932" y="1753"/>
                  </a:lnTo>
                  <a:lnTo>
                    <a:pt x="1905" y="1776"/>
                  </a:lnTo>
                  <a:lnTo>
                    <a:pt x="1879" y="1797"/>
                  </a:lnTo>
                  <a:lnTo>
                    <a:pt x="1849" y="1819"/>
                  </a:lnTo>
                  <a:lnTo>
                    <a:pt x="1820" y="1840"/>
                  </a:lnTo>
                  <a:lnTo>
                    <a:pt x="1788" y="1860"/>
                  </a:lnTo>
                  <a:lnTo>
                    <a:pt x="1756" y="1880"/>
                  </a:lnTo>
                  <a:lnTo>
                    <a:pt x="1723" y="1898"/>
                  </a:lnTo>
                  <a:lnTo>
                    <a:pt x="1690" y="1915"/>
                  </a:lnTo>
                  <a:lnTo>
                    <a:pt x="1656" y="1933"/>
                  </a:lnTo>
                  <a:lnTo>
                    <a:pt x="1621" y="1949"/>
                  </a:lnTo>
                  <a:lnTo>
                    <a:pt x="1587" y="1963"/>
                  </a:lnTo>
                  <a:lnTo>
                    <a:pt x="1552" y="1978"/>
                  </a:lnTo>
                  <a:lnTo>
                    <a:pt x="1518" y="1991"/>
                  </a:lnTo>
                  <a:lnTo>
                    <a:pt x="1484" y="2003"/>
                  </a:lnTo>
                  <a:lnTo>
                    <a:pt x="1451" y="2013"/>
                  </a:lnTo>
                  <a:lnTo>
                    <a:pt x="1419" y="2023"/>
                  </a:lnTo>
                  <a:lnTo>
                    <a:pt x="1386" y="2032"/>
                  </a:lnTo>
                  <a:lnTo>
                    <a:pt x="1356" y="2039"/>
                  </a:lnTo>
                  <a:lnTo>
                    <a:pt x="1326" y="2045"/>
                  </a:lnTo>
                  <a:lnTo>
                    <a:pt x="1299" y="2049"/>
                  </a:lnTo>
                  <a:lnTo>
                    <a:pt x="1272" y="2052"/>
                  </a:lnTo>
                  <a:lnTo>
                    <a:pt x="1248" y="2054"/>
                  </a:lnTo>
                  <a:lnTo>
                    <a:pt x="1224" y="2054"/>
                  </a:lnTo>
                  <a:lnTo>
                    <a:pt x="1286" y="2082"/>
                  </a:lnTo>
                  <a:lnTo>
                    <a:pt x="1351" y="2104"/>
                  </a:lnTo>
                  <a:lnTo>
                    <a:pt x="1417" y="2119"/>
                  </a:lnTo>
                  <a:lnTo>
                    <a:pt x="1485" y="2128"/>
                  </a:lnTo>
                  <a:lnTo>
                    <a:pt x="1555" y="2131"/>
                  </a:lnTo>
                  <a:lnTo>
                    <a:pt x="1627" y="2129"/>
                  </a:lnTo>
                  <a:lnTo>
                    <a:pt x="1699" y="2121"/>
                  </a:lnTo>
                  <a:lnTo>
                    <a:pt x="1771" y="2109"/>
                  </a:lnTo>
                  <a:lnTo>
                    <a:pt x="1845" y="2092"/>
                  </a:lnTo>
                  <a:lnTo>
                    <a:pt x="1920" y="2070"/>
                  </a:lnTo>
                  <a:lnTo>
                    <a:pt x="1994" y="2044"/>
                  </a:lnTo>
                  <a:lnTo>
                    <a:pt x="2068" y="2014"/>
                  </a:lnTo>
                  <a:lnTo>
                    <a:pt x="2142" y="1980"/>
                  </a:lnTo>
                  <a:lnTo>
                    <a:pt x="2216" y="1943"/>
                  </a:lnTo>
                  <a:lnTo>
                    <a:pt x="2288" y="1902"/>
                  </a:lnTo>
                  <a:lnTo>
                    <a:pt x="2360" y="1858"/>
                  </a:lnTo>
                  <a:lnTo>
                    <a:pt x="2430" y="1813"/>
                  </a:lnTo>
                  <a:lnTo>
                    <a:pt x="2498" y="1764"/>
                  </a:lnTo>
                  <a:lnTo>
                    <a:pt x="2565" y="1713"/>
                  </a:lnTo>
                  <a:lnTo>
                    <a:pt x="2629" y="1660"/>
                  </a:lnTo>
                  <a:lnTo>
                    <a:pt x="2692" y="1605"/>
                  </a:lnTo>
                  <a:lnTo>
                    <a:pt x="2753" y="1549"/>
                  </a:lnTo>
                  <a:lnTo>
                    <a:pt x="2810" y="1492"/>
                  </a:lnTo>
                  <a:lnTo>
                    <a:pt x="2864" y="1434"/>
                  </a:lnTo>
                  <a:lnTo>
                    <a:pt x="2914" y="1375"/>
                  </a:lnTo>
                  <a:lnTo>
                    <a:pt x="2961" y="1315"/>
                  </a:lnTo>
                  <a:lnTo>
                    <a:pt x="3005" y="1256"/>
                  </a:lnTo>
                  <a:lnTo>
                    <a:pt x="3045" y="1196"/>
                  </a:lnTo>
                  <a:lnTo>
                    <a:pt x="3080" y="1137"/>
                  </a:lnTo>
                  <a:lnTo>
                    <a:pt x="3111" y="1078"/>
                  </a:lnTo>
                  <a:lnTo>
                    <a:pt x="3137" y="1021"/>
                  </a:lnTo>
                  <a:lnTo>
                    <a:pt x="3158" y="964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6" name="Freeform 185"/>
            <p:cNvSpPr>
              <a:spLocks/>
            </p:cNvSpPr>
            <p:nvPr/>
          </p:nvSpPr>
          <p:spPr bwMode="auto">
            <a:xfrm>
              <a:off x="2784476" y="68263"/>
              <a:ext cx="142875" cy="265113"/>
            </a:xfrm>
            <a:custGeom>
              <a:avLst/>
              <a:gdLst>
                <a:gd name="T0" fmla="*/ 2147483647 w 1339"/>
                <a:gd name="T1" fmla="*/ 2147483647 h 2504"/>
                <a:gd name="T2" fmla="*/ 2147483647 w 1339"/>
                <a:gd name="T3" fmla="*/ 2147483647 h 2504"/>
                <a:gd name="T4" fmla="*/ 2147483647 w 1339"/>
                <a:gd name="T5" fmla="*/ 2147483647 h 2504"/>
                <a:gd name="T6" fmla="*/ 2147483647 w 1339"/>
                <a:gd name="T7" fmla="*/ 2147483647 h 2504"/>
                <a:gd name="T8" fmla="*/ 2147483647 w 1339"/>
                <a:gd name="T9" fmla="*/ 2147483647 h 2504"/>
                <a:gd name="T10" fmla="*/ 2147483647 w 1339"/>
                <a:gd name="T11" fmla="*/ 2147483647 h 2504"/>
                <a:gd name="T12" fmla="*/ 2147483647 w 1339"/>
                <a:gd name="T13" fmla="*/ 2147483647 h 2504"/>
                <a:gd name="T14" fmla="*/ 2147483647 w 1339"/>
                <a:gd name="T15" fmla="*/ 0 h 2504"/>
                <a:gd name="T16" fmla="*/ 2147483647 w 1339"/>
                <a:gd name="T17" fmla="*/ 2147483647 h 2504"/>
                <a:gd name="T18" fmla="*/ 2147483647 w 1339"/>
                <a:gd name="T19" fmla="*/ 2147483647 h 2504"/>
                <a:gd name="T20" fmla="*/ 2147483647 w 1339"/>
                <a:gd name="T21" fmla="*/ 2147483647 h 2504"/>
                <a:gd name="T22" fmla="*/ 2147483647 w 1339"/>
                <a:gd name="T23" fmla="*/ 2147483647 h 2504"/>
                <a:gd name="T24" fmla="*/ 2147483647 w 1339"/>
                <a:gd name="T25" fmla="*/ 2147483647 h 2504"/>
                <a:gd name="T26" fmla="*/ 2147483647 w 1339"/>
                <a:gd name="T27" fmla="*/ 2147483647 h 2504"/>
                <a:gd name="T28" fmla="*/ 2147483647 w 1339"/>
                <a:gd name="T29" fmla="*/ 2147483647 h 2504"/>
                <a:gd name="T30" fmla="*/ 2147483647 w 1339"/>
                <a:gd name="T31" fmla="*/ 2147483647 h 2504"/>
                <a:gd name="T32" fmla="*/ 2147483647 w 1339"/>
                <a:gd name="T33" fmla="*/ 2147483647 h 2504"/>
                <a:gd name="T34" fmla="*/ 2147483647 w 1339"/>
                <a:gd name="T35" fmla="*/ 2147483647 h 2504"/>
                <a:gd name="T36" fmla="*/ 2147483647 w 1339"/>
                <a:gd name="T37" fmla="*/ 2147483647 h 2504"/>
                <a:gd name="T38" fmla="*/ 2147483647 w 1339"/>
                <a:gd name="T39" fmla="*/ 2147483647 h 2504"/>
                <a:gd name="T40" fmla="*/ 2147483647 w 1339"/>
                <a:gd name="T41" fmla="*/ 2147483647 h 2504"/>
                <a:gd name="T42" fmla="*/ 2147483647 w 1339"/>
                <a:gd name="T43" fmla="*/ 2147483647 h 2504"/>
                <a:gd name="T44" fmla="*/ 2147483647 w 1339"/>
                <a:gd name="T45" fmla="*/ 2147483647 h 2504"/>
                <a:gd name="T46" fmla="*/ 2147483647 w 1339"/>
                <a:gd name="T47" fmla="*/ 2147483647 h 2504"/>
                <a:gd name="T48" fmla="*/ 2147483647 w 1339"/>
                <a:gd name="T49" fmla="*/ 2147483647 h 2504"/>
                <a:gd name="T50" fmla="*/ 2147483647 w 1339"/>
                <a:gd name="T51" fmla="*/ 2147483647 h 2504"/>
                <a:gd name="T52" fmla="*/ 2147483647 w 1339"/>
                <a:gd name="T53" fmla="*/ 2147483647 h 2504"/>
                <a:gd name="T54" fmla="*/ 2147483647 w 1339"/>
                <a:gd name="T55" fmla="*/ 2147483647 h 2504"/>
                <a:gd name="T56" fmla="*/ 2147483647 w 1339"/>
                <a:gd name="T57" fmla="*/ 2147483647 h 2504"/>
                <a:gd name="T58" fmla="*/ 2147483647 w 1339"/>
                <a:gd name="T59" fmla="*/ 2147483647 h 2504"/>
                <a:gd name="T60" fmla="*/ 2147483647 w 1339"/>
                <a:gd name="T61" fmla="*/ 2147483647 h 2504"/>
                <a:gd name="T62" fmla="*/ 2147483647 w 1339"/>
                <a:gd name="T63" fmla="*/ 2147483647 h 2504"/>
                <a:gd name="T64" fmla="*/ 2147483647 w 1339"/>
                <a:gd name="T65" fmla="*/ 2147483647 h 2504"/>
                <a:gd name="T66" fmla="*/ 2147483647 w 1339"/>
                <a:gd name="T67" fmla="*/ 2147483647 h 2504"/>
                <a:gd name="T68" fmla="*/ 2147483647 w 1339"/>
                <a:gd name="T69" fmla="*/ 2147483647 h 2504"/>
                <a:gd name="T70" fmla="*/ 2147483647 w 1339"/>
                <a:gd name="T71" fmla="*/ 2147483647 h 2504"/>
                <a:gd name="T72" fmla="*/ 2147483647 w 1339"/>
                <a:gd name="T73" fmla="*/ 2147483647 h 2504"/>
                <a:gd name="T74" fmla="*/ 2147483647 w 1339"/>
                <a:gd name="T75" fmla="*/ 2147483647 h 2504"/>
                <a:gd name="T76" fmla="*/ 2147483647 w 1339"/>
                <a:gd name="T77" fmla="*/ 2147483647 h 2504"/>
                <a:gd name="T78" fmla="*/ 2147483647 w 1339"/>
                <a:gd name="T79" fmla="*/ 2147483647 h 2504"/>
                <a:gd name="T80" fmla="*/ 2147483647 w 1339"/>
                <a:gd name="T81" fmla="*/ 2147483647 h 2504"/>
                <a:gd name="T82" fmla="*/ 2147483647 w 1339"/>
                <a:gd name="T83" fmla="*/ 2147483647 h 2504"/>
                <a:gd name="T84" fmla="*/ 2147483647 w 1339"/>
                <a:gd name="T85" fmla="*/ 2147483647 h 2504"/>
                <a:gd name="T86" fmla="*/ 2147483647 w 1339"/>
                <a:gd name="T87" fmla="*/ 2147483647 h 2504"/>
                <a:gd name="T88" fmla="*/ 2147483647 w 1339"/>
                <a:gd name="T89" fmla="*/ 2147483647 h 2504"/>
                <a:gd name="T90" fmla="*/ 2147483647 w 1339"/>
                <a:gd name="T91" fmla="*/ 2147483647 h 2504"/>
                <a:gd name="T92" fmla="*/ 2147483647 w 1339"/>
                <a:gd name="T93" fmla="*/ 2147483647 h 2504"/>
                <a:gd name="T94" fmla="*/ 2147483647 w 1339"/>
                <a:gd name="T95" fmla="*/ 2147483647 h 2504"/>
                <a:gd name="T96" fmla="*/ 2147483647 w 1339"/>
                <a:gd name="T97" fmla="*/ 2147483647 h 2504"/>
                <a:gd name="T98" fmla="*/ 2147483647 w 1339"/>
                <a:gd name="T99" fmla="*/ 2147483647 h 2504"/>
                <a:gd name="T100" fmla="*/ 2147483647 w 1339"/>
                <a:gd name="T101" fmla="*/ 2147483647 h 2504"/>
                <a:gd name="T102" fmla="*/ 2147483647 w 1339"/>
                <a:gd name="T103" fmla="*/ 2147483647 h 2504"/>
                <a:gd name="T104" fmla="*/ 2147483647 w 1339"/>
                <a:gd name="T105" fmla="*/ 2147483647 h 2504"/>
                <a:gd name="T106" fmla="*/ 2147483647 w 1339"/>
                <a:gd name="T107" fmla="*/ 2147483647 h 2504"/>
                <a:gd name="T108" fmla="*/ 2147483647 w 1339"/>
                <a:gd name="T109" fmla="*/ 2147483647 h 2504"/>
                <a:gd name="T110" fmla="*/ 2147483647 w 1339"/>
                <a:gd name="T111" fmla="*/ 2147483647 h 25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9"/>
                <a:gd name="T169" fmla="*/ 0 h 2504"/>
                <a:gd name="T170" fmla="*/ 1339 w 1339"/>
                <a:gd name="T171" fmla="*/ 2504 h 25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9" h="2504">
                  <a:moveTo>
                    <a:pt x="1081" y="363"/>
                  </a:moveTo>
                  <a:lnTo>
                    <a:pt x="1068" y="326"/>
                  </a:lnTo>
                  <a:lnTo>
                    <a:pt x="1054" y="292"/>
                  </a:lnTo>
                  <a:lnTo>
                    <a:pt x="1039" y="261"/>
                  </a:lnTo>
                  <a:lnTo>
                    <a:pt x="1022" y="232"/>
                  </a:lnTo>
                  <a:lnTo>
                    <a:pt x="1005" y="205"/>
                  </a:lnTo>
                  <a:lnTo>
                    <a:pt x="987" y="181"/>
                  </a:lnTo>
                  <a:lnTo>
                    <a:pt x="968" y="157"/>
                  </a:lnTo>
                  <a:lnTo>
                    <a:pt x="949" y="136"/>
                  </a:lnTo>
                  <a:lnTo>
                    <a:pt x="929" y="117"/>
                  </a:lnTo>
                  <a:lnTo>
                    <a:pt x="907" y="99"/>
                  </a:lnTo>
                  <a:lnTo>
                    <a:pt x="886" y="84"/>
                  </a:lnTo>
                  <a:lnTo>
                    <a:pt x="865" y="70"/>
                  </a:lnTo>
                  <a:lnTo>
                    <a:pt x="843" y="57"/>
                  </a:lnTo>
                  <a:lnTo>
                    <a:pt x="822" y="46"/>
                  </a:lnTo>
                  <a:lnTo>
                    <a:pt x="799" y="37"/>
                  </a:lnTo>
                  <a:lnTo>
                    <a:pt x="778" y="28"/>
                  </a:lnTo>
                  <a:lnTo>
                    <a:pt x="756" y="22"/>
                  </a:lnTo>
                  <a:lnTo>
                    <a:pt x="734" y="16"/>
                  </a:lnTo>
                  <a:lnTo>
                    <a:pt x="713" y="11"/>
                  </a:lnTo>
                  <a:lnTo>
                    <a:pt x="691" y="6"/>
                  </a:lnTo>
                  <a:lnTo>
                    <a:pt x="671" y="3"/>
                  </a:lnTo>
                  <a:lnTo>
                    <a:pt x="652" y="1"/>
                  </a:lnTo>
                  <a:lnTo>
                    <a:pt x="632" y="0"/>
                  </a:lnTo>
                  <a:lnTo>
                    <a:pt x="613" y="0"/>
                  </a:lnTo>
                  <a:lnTo>
                    <a:pt x="578" y="0"/>
                  </a:lnTo>
                  <a:lnTo>
                    <a:pt x="548" y="3"/>
                  </a:lnTo>
                  <a:lnTo>
                    <a:pt x="521" y="6"/>
                  </a:lnTo>
                  <a:lnTo>
                    <a:pt x="501" y="12"/>
                  </a:lnTo>
                  <a:lnTo>
                    <a:pt x="487" y="17"/>
                  </a:lnTo>
                  <a:lnTo>
                    <a:pt x="473" y="25"/>
                  </a:lnTo>
                  <a:lnTo>
                    <a:pt x="457" y="37"/>
                  </a:lnTo>
                  <a:lnTo>
                    <a:pt x="442" y="51"/>
                  </a:lnTo>
                  <a:lnTo>
                    <a:pt x="427" y="69"/>
                  </a:lnTo>
                  <a:lnTo>
                    <a:pt x="410" y="88"/>
                  </a:lnTo>
                  <a:lnTo>
                    <a:pt x="393" y="110"/>
                  </a:lnTo>
                  <a:lnTo>
                    <a:pt x="377" y="135"/>
                  </a:lnTo>
                  <a:lnTo>
                    <a:pt x="360" y="161"/>
                  </a:lnTo>
                  <a:lnTo>
                    <a:pt x="342" y="189"/>
                  </a:lnTo>
                  <a:lnTo>
                    <a:pt x="325" y="218"/>
                  </a:lnTo>
                  <a:lnTo>
                    <a:pt x="308" y="250"/>
                  </a:lnTo>
                  <a:lnTo>
                    <a:pt x="274" y="314"/>
                  </a:lnTo>
                  <a:lnTo>
                    <a:pt x="239" y="382"/>
                  </a:lnTo>
                  <a:lnTo>
                    <a:pt x="206" y="450"/>
                  </a:lnTo>
                  <a:lnTo>
                    <a:pt x="174" y="518"/>
                  </a:lnTo>
                  <a:lnTo>
                    <a:pt x="145" y="586"/>
                  </a:lnTo>
                  <a:lnTo>
                    <a:pt x="116" y="648"/>
                  </a:lnTo>
                  <a:lnTo>
                    <a:pt x="91" y="706"/>
                  </a:lnTo>
                  <a:lnTo>
                    <a:pt x="68" y="757"/>
                  </a:lnTo>
                  <a:lnTo>
                    <a:pt x="50" y="798"/>
                  </a:lnTo>
                  <a:lnTo>
                    <a:pt x="35" y="831"/>
                  </a:lnTo>
                  <a:lnTo>
                    <a:pt x="25" y="852"/>
                  </a:lnTo>
                  <a:lnTo>
                    <a:pt x="17" y="874"/>
                  </a:lnTo>
                  <a:lnTo>
                    <a:pt x="10" y="895"/>
                  </a:lnTo>
                  <a:lnTo>
                    <a:pt x="6" y="915"/>
                  </a:lnTo>
                  <a:lnTo>
                    <a:pt x="2" y="937"/>
                  </a:lnTo>
                  <a:lnTo>
                    <a:pt x="1" y="957"/>
                  </a:lnTo>
                  <a:lnTo>
                    <a:pt x="0" y="978"/>
                  </a:lnTo>
                  <a:lnTo>
                    <a:pt x="0" y="999"/>
                  </a:lnTo>
                  <a:lnTo>
                    <a:pt x="2" y="1020"/>
                  </a:lnTo>
                  <a:lnTo>
                    <a:pt x="4" y="1042"/>
                  </a:lnTo>
                  <a:lnTo>
                    <a:pt x="8" y="1062"/>
                  </a:lnTo>
                  <a:lnTo>
                    <a:pt x="12" y="1083"/>
                  </a:lnTo>
                  <a:lnTo>
                    <a:pt x="18" y="1105"/>
                  </a:lnTo>
                  <a:lnTo>
                    <a:pt x="24" y="1126"/>
                  </a:lnTo>
                  <a:lnTo>
                    <a:pt x="31" y="1147"/>
                  </a:lnTo>
                  <a:lnTo>
                    <a:pt x="38" y="1170"/>
                  </a:lnTo>
                  <a:lnTo>
                    <a:pt x="53" y="1214"/>
                  </a:lnTo>
                  <a:lnTo>
                    <a:pt x="70" y="1259"/>
                  </a:lnTo>
                  <a:lnTo>
                    <a:pt x="88" y="1306"/>
                  </a:lnTo>
                  <a:lnTo>
                    <a:pt x="106" y="1355"/>
                  </a:lnTo>
                  <a:lnTo>
                    <a:pt x="122" y="1406"/>
                  </a:lnTo>
                  <a:lnTo>
                    <a:pt x="139" y="1458"/>
                  </a:lnTo>
                  <a:lnTo>
                    <a:pt x="146" y="1485"/>
                  </a:lnTo>
                  <a:lnTo>
                    <a:pt x="152" y="1513"/>
                  </a:lnTo>
                  <a:lnTo>
                    <a:pt x="158" y="1540"/>
                  </a:lnTo>
                  <a:lnTo>
                    <a:pt x="163" y="1570"/>
                  </a:lnTo>
                  <a:lnTo>
                    <a:pt x="169" y="1616"/>
                  </a:lnTo>
                  <a:lnTo>
                    <a:pt x="174" y="1660"/>
                  </a:lnTo>
                  <a:lnTo>
                    <a:pt x="176" y="1704"/>
                  </a:lnTo>
                  <a:lnTo>
                    <a:pt x="176" y="1747"/>
                  </a:lnTo>
                  <a:lnTo>
                    <a:pt x="176" y="1767"/>
                  </a:lnTo>
                  <a:lnTo>
                    <a:pt x="175" y="1789"/>
                  </a:lnTo>
                  <a:lnTo>
                    <a:pt x="173" y="1809"/>
                  </a:lnTo>
                  <a:lnTo>
                    <a:pt x="171" y="1830"/>
                  </a:lnTo>
                  <a:lnTo>
                    <a:pt x="166" y="1871"/>
                  </a:lnTo>
                  <a:lnTo>
                    <a:pt x="158" y="1912"/>
                  </a:lnTo>
                  <a:lnTo>
                    <a:pt x="149" y="1953"/>
                  </a:lnTo>
                  <a:lnTo>
                    <a:pt x="137" y="1993"/>
                  </a:lnTo>
                  <a:lnTo>
                    <a:pt x="123" y="2034"/>
                  </a:lnTo>
                  <a:lnTo>
                    <a:pt x="107" y="2075"/>
                  </a:lnTo>
                  <a:lnTo>
                    <a:pt x="90" y="2116"/>
                  </a:lnTo>
                  <a:lnTo>
                    <a:pt x="69" y="2158"/>
                  </a:lnTo>
                  <a:lnTo>
                    <a:pt x="48" y="2201"/>
                  </a:lnTo>
                  <a:lnTo>
                    <a:pt x="25" y="2244"/>
                  </a:lnTo>
                  <a:lnTo>
                    <a:pt x="61" y="2210"/>
                  </a:lnTo>
                  <a:lnTo>
                    <a:pt x="95" y="2176"/>
                  </a:lnTo>
                  <a:lnTo>
                    <a:pt x="124" y="2145"/>
                  </a:lnTo>
                  <a:lnTo>
                    <a:pt x="151" y="2113"/>
                  </a:lnTo>
                  <a:lnTo>
                    <a:pt x="174" y="2083"/>
                  </a:lnTo>
                  <a:lnTo>
                    <a:pt x="195" y="2052"/>
                  </a:lnTo>
                  <a:lnTo>
                    <a:pt x="212" y="2024"/>
                  </a:lnTo>
                  <a:lnTo>
                    <a:pt x="227" y="1994"/>
                  </a:lnTo>
                  <a:lnTo>
                    <a:pt x="240" y="1966"/>
                  </a:lnTo>
                  <a:lnTo>
                    <a:pt x="252" y="1937"/>
                  </a:lnTo>
                  <a:lnTo>
                    <a:pt x="262" y="1908"/>
                  </a:lnTo>
                  <a:lnTo>
                    <a:pt x="270" y="1879"/>
                  </a:lnTo>
                  <a:lnTo>
                    <a:pt x="278" y="1850"/>
                  </a:lnTo>
                  <a:lnTo>
                    <a:pt x="285" y="1820"/>
                  </a:lnTo>
                  <a:lnTo>
                    <a:pt x="291" y="1791"/>
                  </a:lnTo>
                  <a:lnTo>
                    <a:pt x="297" y="1759"/>
                  </a:lnTo>
                  <a:lnTo>
                    <a:pt x="299" y="1771"/>
                  </a:lnTo>
                  <a:lnTo>
                    <a:pt x="303" y="1786"/>
                  </a:lnTo>
                  <a:lnTo>
                    <a:pt x="308" y="1801"/>
                  </a:lnTo>
                  <a:lnTo>
                    <a:pt x="315" y="1817"/>
                  </a:lnTo>
                  <a:lnTo>
                    <a:pt x="331" y="1855"/>
                  </a:lnTo>
                  <a:lnTo>
                    <a:pt x="350" y="1896"/>
                  </a:lnTo>
                  <a:lnTo>
                    <a:pt x="373" y="1940"/>
                  </a:lnTo>
                  <a:lnTo>
                    <a:pt x="397" y="1988"/>
                  </a:lnTo>
                  <a:lnTo>
                    <a:pt x="422" y="2039"/>
                  </a:lnTo>
                  <a:lnTo>
                    <a:pt x="446" y="2091"/>
                  </a:lnTo>
                  <a:lnTo>
                    <a:pt x="457" y="2118"/>
                  </a:lnTo>
                  <a:lnTo>
                    <a:pt x="467" y="2145"/>
                  </a:lnTo>
                  <a:lnTo>
                    <a:pt x="478" y="2172"/>
                  </a:lnTo>
                  <a:lnTo>
                    <a:pt x="488" y="2199"/>
                  </a:lnTo>
                  <a:lnTo>
                    <a:pt x="496" y="2226"/>
                  </a:lnTo>
                  <a:lnTo>
                    <a:pt x="503" y="2254"/>
                  </a:lnTo>
                  <a:lnTo>
                    <a:pt x="509" y="2280"/>
                  </a:lnTo>
                  <a:lnTo>
                    <a:pt x="514" y="2308"/>
                  </a:lnTo>
                  <a:lnTo>
                    <a:pt x="517" y="2334"/>
                  </a:lnTo>
                  <a:lnTo>
                    <a:pt x="519" y="2360"/>
                  </a:lnTo>
                  <a:lnTo>
                    <a:pt x="519" y="2385"/>
                  </a:lnTo>
                  <a:lnTo>
                    <a:pt x="517" y="2411"/>
                  </a:lnTo>
                  <a:lnTo>
                    <a:pt x="513" y="2435"/>
                  </a:lnTo>
                  <a:lnTo>
                    <a:pt x="508" y="2459"/>
                  </a:lnTo>
                  <a:lnTo>
                    <a:pt x="499" y="2482"/>
                  </a:lnTo>
                  <a:lnTo>
                    <a:pt x="489" y="2504"/>
                  </a:lnTo>
                  <a:lnTo>
                    <a:pt x="593" y="2452"/>
                  </a:lnTo>
                  <a:lnTo>
                    <a:pt x="688" y="2398"/>
                  </a:lnTo>
                  <a:lnTo>
                    <a:pt x="776" y="2343"/>
                  </a:lnTo>
                  <a:lnTo>
                    <a:pt x="856" y="2286"/>
                  </a:lnTo>
                  <a:lnTo>
                    <a:pt x="930" y="2228"/>
                  </a:lnTo>
                  <a:lnTo>
                    <a:pt x="996" y="2168"/>
                  </a:lnTo>
                  <a:lnTo>
                    <a:pt x="1056" y="2108"/>
                  </a:lnTo>
                  <a:lnTo>
                    <a:pt x="1109" y="2046"/>
                  </a:lnTo>
                  <a:lnTo>
                    <a:pt x="1156" y="1983"/>
                  </a:lnTo>
                  <a:lnTo>
                    <a:pt x="1196" y="1919"/>
                  </a:lnTo>
                  <a:lnTo>
                    <a:pt x="1232" y="1854"/>
                  </a:lnTo>
                  <a:lnTo>
                    <a:pt x="1262" y="1787"/>
                  </a:lnTo>
                  <a:lnTo>
                    <a:pt x="1286" y="1720"/>
                  </a:lnTo>
                  <a:lnTo>
                    <a:pt x="1305" y="1652"/>
                  </a:lnTo>
                  <a:lnTo>
                    <a:pt x="1321" y="1583"/>
                  </a:lnTo>
                  <a:lnTo>
                    <a:pt x="1331" y="1514"/>
                  </a:lnTo>
                  <a:lnTo>
                    <a:pt x="1337" y="1444"/>
                  </a:lnTo>
                  <a:lnTo>
                    <a:pt x="1339" y="1373"/>
                  </a:lnTo>
                  <a:lnTo>
                    <a:pt x="1337" y="1302"/>
                  </a:lnTo>
                  <a:lnTo>
                    <a:pt x="1332" y="1231"/>
                  </a:lnTo>
                  <a:lnTo>
                    <a:pt x="1323" y="1159"/>
                  </a:lnTo>
                  <a:lnTo>
                    <a:pt x="1311" y="1086"/>
                  </a:lnTo>
                  <a:lnTo>
                    <a:pt x="1297" y="1014"/>
                  </a:lnTo>
                  <a:lnTo>
                    <a:pt x="1280" y="942"/>
                  </a:lnTo>
                  <a:lnTo>
                    <a:pt x="1261" y="869"/>
                  </a:lnTo>
                  <a:lnTo>
                    <a:pt x="1239" y="796"/>
                  </a:lnTo>
                  <a:lnTo>
                    <a:pt x="1216" y="724"/>
                  </a:lnTo>
                  <a:lnTo>
                    <a:pt x="1191" y="651"/>
                  </a:lnTo>
                  <a:lnTo>
                    <a:pt x="1165" y="578"/>
                  </a:lnTo>
                  <a:lnTo>
                    <a:pt x="1138" y="506"/>
                  </a:lnTo>
                  <a:lnTo>
                    <a:pt x="1110" y="434"/>
                  </a:lnTo>
                  <a:lnTo>
                    <a:pt x="1081" y="363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7" name="Freeform 186"/>
            <p:cNvSpPr>
              <a:spLocks/>
            </p:cNvSpPr>
            <p:nvPr/>
          </p:nvSpPr>
          <p:spPr bwMode="auto">
            <a:xfrm>
              <a:off x="2613026" y="14288"/>
              <a:ext cx="155575" cy="98425"/>
            </a:xfrm>
            <a:custGeom>
              <a:avLst/>
              <a:gdLst>
                <a:gd name="T0" fmla="*/ 2147483647 w 1473"/>
                <a:gd name="T1" fmla="*/ 2147483647 h 926"/>
                <a:gd name="T2" fmla="*/ 2147483647 w 1473"/>
                <a:gd name="T3" fmla="*/ 2147483647 h 926"/>
                <a:gd name="T4" fmla="*/ 2147483647 w 1473"/>
                <a:gd name="T5" fmla="*/ 2147483647 h 926"/>
                <a:gd name="T6" fmla="*/ 2147483647 w 1473"/>
                <a:gd name="T7" fmla="*/ 2147483647 h 926"/>
                <a:gd name="T8" fmla="*/ 2147483647 w 1473"/>
                <a:gd name="T9" fmla="*/ 2147483647 h 926"/>
                <a:gd name="T10" fmla="*/ 2147483647 w 1473"/>
                <a:gd name="T11" fmla="*/ 2147483647 h 926"/>
                <a:gd name="T12" fmla="*/ 2147483647 w 1473"/>
                <a:gd name="T13" fmla="*/ 2147483647 h 926"/>
                <a:gd name="T14" fmla="*/ 2147483647 w 1473"/>
                <a:gd name="T15" fmla="*/ 2147483647 h 926"/>
                <a:gd name="T16" fmla="*/ 2147483647 w 1473"/>
                <a:gd name="T17" fmla="*/ 2147483647 h 926"/>
                <a:gd name="T18" fmla="*/ 2147483647 w 1473"/>
                <a:gd name="T19" fmla="*/ 2147483647 h 926"/>
                <a:gd name="T20" fmla="*/ 2147483647 w 1473"/>
                <a:gd name="T21" fmla="*/ 2147483647 h 926"/>
                <a:gd name="T22" fmla="*/ 2147483647 w 1473"/>
                <a:gd name="T23" fmla="*/ 2147483647 h 926"/>
                <a:gd name="T24" fmla="*/ 2147483647 w 1473"/>
                <a:gd name="T25" fmla="*/ 2147483647 h 926"/>
                <a:gd name="T26" fmla="*/ 2147483647 w 1473"/>
                <a:gd name="T27" fmla="*/ 2147483647 h 926"/>
                <a:gd name="T28" fmla="*/ 2147483647 w 1473"/>
                <a:gd name="T29" fmla="*/ 2147483647 h 926"/>
                <a:gd name="T30" fmla="*/ 2147483647 w 1473"/>
                <a:gd name="T31" fmla="*/ 2147483647 h 926"/>
                <a:gd name="T32" fmla="*/ 2147483647 w 1473"/>
                <a:gd name="T33" fmla="*/ 2147483647 h 926"/>
                <a:gd name="T34" fmla="*/ 2147483647 w 1473"/>
                <a:gd name="T35" fmla="*/ 2147483647 h 926"/>
                <a:gd name="T36" fmla="*/ 2147483647 w 1473"/>
                <a:gd name="T37" fmla="*/ 2147483647 h 926"/>
                <a:gd name="T38" fmla="*/ 2147483647 w 1473"/>
                <a:gd name="T39" fmla="*/ 2147483647 h 926"/>
                <a:gd name="T40" fmla="*/ 2147483647 w 1473"/>
                <a:gd name="T41" fmla="*/ 2147483647 h 926"/>
                <a:gd name="T42" fmla="*/ 2147483647 w 1473"/>
                <a:gd name="T43" fmla="*/ 2147483647 h 926"/>
                <a:gd name="T44" fmla="*/ 2147483647 w 1473"/>
                <a:gd name="T45" fmla="*/ 2147483647 h 926"/>
                <a:gd name="T46" fmla="*/ 2147483647 w 1473"/>
                <a:gd name="T47" fmla="*/ 2147483647 h 926"/>
                <a:gd name="T48" fmla="*/ 2147483647 w 1473"/>
                <a:gd name="T49" fmla="*/ 2147483647 h 926"/>
                <a:gd name="T50" fmla="*/ 2147483647 w 1473"/>
                <a:gd name="T51" fmla="*/ 2147483647 h 926"/>
                <a:gd name="T52" fmla="*/ 2147483647 w 1473"/>
                <a:gd name="T53" fmla="*/ 2147483647 h 926"/>
                <a:gd name="T54" fmla="*/ 2147483647 w 1473"/>
                <a:gd name="T55" fmla="*/ 2147483647 h 926"/>
                <a:gd name="T56" fmla="*/ 2147483647 w 1473"/>
                <a:gd name="T57" fmla="*/ 2147483647 h 926"/>
                <a:gd name="T58" fmla="*/ 2147483647 w 1473"/>
                <a:gd name="T59" fmla="*/ 2147483647 h 926"/>
                <a:gd name="T60" fmla="*/ 2147483647 w 1473"/>
                <a:gd name="T61" fmla="*/ 2147483647 h 926"/>
                <a:gd name="T62" fmla="*/ 2147483647 w 1473"/>
                <a:gd name="T63" fmla="*/ 2147483647 h 926"/>
                <a:gd name="T64" fmla="*/ 2147483647 w 1473"/>
                <a:gd name="T65" fmla="*/ 2147483647 h 926"/>
                <a:gd name="T66" fmla="*/ 2147483647 w 1473"/>
                <a:gd name="T67" fmla="*/ 2147483647 h 926"/>
                <a:gd name="T68" fmla="*/ 2147483647 w 1473"/>
                <a:gd name="T69" fmla="*/ 2147483647 h 926"/>
                <a:gd name="T70" fmla="*/ 2147483647 w 1473"/>
                <a:gd name="T71" fmla="*/ 2147483647 h 926"/>
                <a:gd name="T72" fmla="*/ 2147483647 w 1473"/>
                <a:gd name="T73" fmla="*/ 2147483647 h 926"/>
                <a:gd name="T74" fmla="*/ 2147483647 w 1473"/>
                <a:gd name="T75" fmla="*/ 2147483647 h 926"/>
                <a:gd name="T76" fmla="*/ 2147483647 w 1473"/>
                <a:gd name="T77" fmla="*/ 2147483647 h 926"/>
                <a:gd name="T78" fmla="*/ 2147483647 w 1473"/>
                <a:gd name="T79" fmla="*/ 2147483647 h 926"/>
                <a:gd name="T80" fmla="*/ 2147483647 w 1473"/>
                <a:gd name="T81" fmla="*/ 2147483647 h 926"/>
                <a:gd name="T82" fmla="*/ 2147483647 w 1473"/>
                <a:gd name="T83" fmla="*/ 2147483647 h 926"/>
                <a:gd name="T84" fmla="*/ 2147483647 w 1473"/>
                <a:gd name="T85" fmla="*/ 2147483647 h 926"/>
                <a:gd name="T86" fmla="*/ 2147483647 w 1473"/>
                <a:gd name="T87" fmla="*/ 2147483647 h 926"/>
                <a:gd name="T88" fmla="*/ 2147483647 w 1473"/>
                <a:gd name="T89" fmla="*/ 2147483647 h 926"/>
                <a:gd name="T90" fmla="*/ 2147483647 w 1473"/>
                <a:gd name="T91" fmla="*/ 2147483647 h 926"/>
                <a:gd name="T92" fmla="*/ 2147483647 w 1473"/>
                <a:gd name="T93" fmla="*/ 2147483647 h 926"/>
                <a:gd name="T94" fmla="*/ 2147483647 w 1473"/>
                <a:gd name="T95" fmla="*/ 2147483647 h 926"/>
                <a:gd name="T96" fmla="*/ 2147483647 w 1473"/>
                <a:gd name="T97" fmla="*/ 2147483647 h 926"/>
                <a:gd name="T98" fmla="*/ 2147483647 w 1473"/>
                <a:gd name="T99" fmla="*/ 2147483647 h 926"/>
                <a:gd name="T100" fmla="*/ 2147483647 w 1473"/>
                <a:gd name="T101" fmla="*/ 2147483647 h 926"/>
                <a:gd name="T102" fmla="*/ 2147483647 w 1473"/>
                <a:gd name="T103" fmla="*/ 2147483647 h 926"/>
                <a:gd name="T104" fmla="*/ 2147483647 w 1473"/>
                <a:gd name="T105" fmla="*/ 2147483647 h 926"/>
                <a:gd name="T106" fmla="*/ 2147483647 w 1473"/>
                <a:gd name="T107" fmla="*/ 2147483647 h 926"/>
                <a:gd name="T108" fmla="*/ 2147483647 w 1473"/>
                <a:gd name="T109" fmla="*/ 2147483647 h 9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73"/>
                <a:gd name="T166" fmla="*/ 0 h 926"/>
                <a:gd name="T167" fmla="*/ 1473 w 1473"/>
                <a:gd name="T168" fmla="*/ 926 h 9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73" h="926">
                  <a:moveTo>
                    <a:pt x="1473" y="699"/>
                  </a:moveTo>
                  <a:lnTo>
                    <a:pt x="1442" y="698"/>
                  </a:lnTo>
                  <a:lnTo>
                    <a:pt x="1404" y="695"/>
                  </a:lnTo>
                  <a:lnTo>
                    <a:pt x="1362" y="689"/>
                  </a:lnTo>
                  <a:lnTo>
                    <a:pt x="1317" y="682"/>
                  </a:lnTo>
                  <a:lnTo>
                    <a:pt x="1267" y="673"/>
                  </a:lnTo>
                  <a:lnTo>
                    <a:pt x="1216" y="662"/>
                  </a:lnTo>
                  <a:lnTo>
                    <a:pt x="1164" y="649"/>
                  </a:lnTo>
                  <a:lnTo>
                    <a:pt x="1112" y="633"/>
                  </a:lnTo>
                  <a:lnTo>
                    <a:pt x="1086" y="625"/>
                  </a:lnTo>
                  <a:lnTo>
                    <a:pt x="1061" y="617"/>
                  </a:lnTo>
                  <a:lnTo>
                    <a:pt x="1037" y="607"/>
                  </a:lnTo>
                  <a:lnTo>
                    <a:pt x="1012" y="598"/>
                  </a:lnTo>
                  <a:lnTo>
                    <a:pt x="989" y="588"/>
                  </a:lnTo>
                  <a:lnTo>
                    <a:pt x="966" y="576"/>
                  </a:lnTo>
                  <a:lnTo>
                    <a:pt x="945" y="565"/>
                  </a:lnTo>
                  <a:lnTo>
                    <a:pt x="925" y="553"/>
                  </a:lnTo>
                  <a:lnTo>
                    <a:pt x="905" y="541"/>
                  </a:lnTo>
                  <a:lnTo>
                    <a:pt x="888" y="529"/>
                  </a:lnTo>
                  <a:lnTo>
                    <a:pt x="871" y="515"/>
                  </a:lnTo>
                  <a:lnTo>
                    <a:pt x="856" y="502"/>
                  </a:lnTo>
                  <a:lnTo>
                    <a:pt x="843" y="488"/>
                  </a:lnTo>
                  <a:lnTo>
                    <a:pt x="832" y="474"/>
                  </a:lnTo>
                  <a:lnTo>
                    <a:pt x="823" y="458"/>
                  </a:lnTo>
                  <a:lnTo>
                    <a:pt x="816" y="443"/>
                  </a:lnTo>
                  <a:lnTo>
                    <a:pt x="812" y="431"/>
                  </a:lnTo>
                  <a:lnTo>
                    <a:pt x="810" y="417"/>
                  </a:lnTo>
                  <a:lnTo>
                    <a:pt x="810" y="402"/>
                  </a:lnTo>
                  <a:lnTo>
                    <a:pt x="812" y="386"/>
                  </a:lnTo>
                  <a:lnTo>
                    <a:pt x="815" y="370"/>
                  </a:lnTo>
                  <a:lnTo>
                    <a:pt x="819" y="354"/>
                  </a:lnTo>
                  <a:lnTo>
                    <a:pt x="825" y="335"/>
                  </a:lnTo>
                  <a:lnTo>
                    <a:pt x="832" y="318"/>
                  </a:lnTo>
                  <a:lnTo>
                    <a:pt x="840" y="300"/>
                  </a:lnTo>
                  <a:lnTo>
                    <a:pt x="850" y="281"/>
                  </a:lnTo>
                  <a:lnTo>
                    <a:pt x="860" y="262"/>
                  </a:lnTo>
                  <a:lnTo>
                    <a:pt x="873" y="244"/>
                  </a:lnTo>
                  <a:lnTo>
                    <a:pt x="885" y="225"/>
                  </a:lnTo>
                  <a:lnTo>
                    <a:pt x="899" y="207"/>
                  </a:lnTo>
                  <a:lnTo>
                    <a:pt x="913" y="190"/>
                  </a:lnTo>
                  <a:lnTo>
                    <a:pt x="928" y="172"/>
                  </a:lnTo>
                  <a:lnTo>
                    <a:pt x="943" y="156"/>
                  </a:lnTo>
                  <a:lnTo>
                    <a:pt x="959" y="140"/>
                  </a:lnTo>
                  <a:lnTo>
                    <a:pt x="975" y="125"/>
                  </a:lnTo>
                  <a:lnTo>
                    <a:pt x="993" y="110"/>
                  </a:lnTo>
                  <a:lnTo>
                    <a:pt x="1010" y="98"/>
                  </a:lnTo>
                  <a:lnTo>
                    <a:pt x="1027" y="86"/>
                  </a:lnTo>
                  <a:lnTo>
                    <a:pt x="1045" y="76"/>
                  </a:lnTo>
                  <a:lnTo>
                    <a:pt x="1062" y="67"/>
                  </a:lnTo>
                  <a:lnTo>
                    <a:pt x="1079" y="59"/>
                  </a:lnTo>
                  <a:lnTo>
                    <a:pt x="1097" y="53"/>
                  </a:lnTo>
                  <a:lnTo>
                    <a:pt x="1113" y="50"/>
                  </a:lnTo>
                  <a:lnTo>
                    <a:pt x="1130" y="48"/>
                  </a:lnTo>
                  <a:lnTo>
                    <a:pt x="1146" y="48"/>
                  </a:lnTo>
                  <a:lnTo>
                    <a:pt x="1162" y="50"/>
                  </a:lnTo>
                  <a:lnTo>
                    <a:pt x="1177" y="54"/>
                  </a:lnTo>
                  <a:lnTo>
                    <a:pt x="1191" y="61"/>
                  </a:lnTo>
                  <a:lnTo>
                    <a:pt x="1175" y="52"/>
                  </a:lnTo>
                  <a:lnTo>
                    <a:pt x="1158" y="44"/>
                  </a:lnTo>
                  <a:lnTo>
                    <a:pt x="1140" y="37"/>
                  </a:lnTo>
                  <a:lnTo>
                    <a:pt x="1122" y="31"/>
                  </a:lnTo>
                  <a:lnTo>
                    <a:pt x="1103" y="25"/>
                  </a:lnTo>
                  <a:lnTo>
                    <a:pt x="1084" y="20"/>
                  </a:lnTo>
                  <a:lnTo>
                    <a:pt x="1065" y="15"/>
                  </a:lnTo>
                  <a:lnTo>
                    <a:pt x="1045" y="12"/>
                  </a:lnTo>
                  <a:lnTo>
                    <a:pt x="1025" y="8"/>
                  </a:lnTo>
                  <a:lnTo>
                    <a:pt x="1005" y="5"/>
                  </a:lnTo>
                  <a:lnTo>
                    <a:pt x="985" y="3"/>
                  </a:lnTo>
                  <a:lnTo>
                    <a:pt x="964" y="1"/>
                  </a:lnTo>
                  <a:lnTo>
                    <a:pt x="923" y="0"/>
                  </a:lnTo>
                  <a:lnTo>
                    <a:pt x="881" y="0"/>
                  </a:lnTo>
                  <a:lnTo>
                    <a:pt x="838" y="2"/>
                  </a:lnTo>
                  <a:lnTo>
                    <a:pt x="796" y="5"/>
                  </a:lnTo>
                  <a:lnTo>
                    <a:pt x="755" y="10"/>
                  </a:lnTo>
                  <a:lnTo>
                    <a:pt x="713" y="15"/>
                  </a:lnTo>
                  <a:lnTo>
                    <a:pt x="673" y="22"/>
                  </a:lnTo>
                  <a:lnTo>
                    <a:pt x="633" y="28"/>
                  </a:lnTo>
                  <a:lnTo>
                    <a:pt x="596" y="35"/>
                  </a:lnTo>
                  <a:lnTo>
                    <a:pt x="559" y="42"/>
                  </a:lnTo>
                  <a:lnTo>
                    <a:pt x="534" y="48"/>
                  </a:lnTo>
                  <a:lnTo>
                    <a:pt x="509" y="54"/>
                  </a:lnTo>
                  <a:lnTo>
                    <a:pt x="485" y="60"/>
                  </a:lnTo>
                  <a:lnTo>
                    <a:pt x="462" y="68"/>
                  </a:lnTo>
                  <a:lnTo>
                    <a:pt x="441" y="75"/>
                  </a:lnTo>
                  <a:lnTo>
                    <a:pt x="421" y="83"/>
                  </a:lnTo>
                  <a:lnTo>
                    <a:pt x="400" y="91"/>
                  </a:lnTo>
                  <a:lnTo>
                    <a:pt x="381" y="99"/>
                  </a:lnTo>
                  <a:lnTo>
                    <a:pt x="363" y="107"/>
                  </a:lnTo>
                  <a:lnTo>
                    <a:pt x="345" y="116"/>
                  </a:lnTo>
                  <a:lnTo>
                    <a:pt x="328" y="126"/>
                  </a:lnTo>
                  <a:lnTo>
                    <a:pt x="312" y="136"/>
                  </a:lnTo>
                  <a:lnTo>
                    <a:pt x="280" y="156"/>
                  </a:lnTo>
                  <a:lnTo>
                    <a:pt x="250" y="177"/>
                  </a:lnTo>
                  <a:lnTo>
                    <a:pt x="220" y="200"/>
                  </a:lnTo>
                  <a:lnTo>
                    <a:pt x="192" y="223"/>
                  </a:lnTo>
                  <a:lnTo>
                    <a:pt x="162" y="249"/>
                  </a:lnTo>
                  <a:lnTo>
                    <a:pt x="132" y="274"/>
                  </a:lnTo>
                  <a:lnTo>
                    <a:pt x="102" y="301"/>
                  </a:lnTo>
                  <a:lnTo>
                    <a:pt x="70" y="328"/>
                  </a:lnTo>
                  <a:lnTo>
                    <a:pt x="37" y="356"/>
                  </a:lnTo>
                  <a:lnTo>
                    <a:pt x="0" y="385"/>
                  </a:lnTo>
                  <a:lnTo>
                    <a:pt x="16" y="373"/>
                  </a:lnTo>
                  <a:lnTo>
                    <a:pt x="33" y="361"/>
                  </a:lnTo>
                  <a:lnTo>
                    <a:pt x="50" y="350"/>
                  </a:lnTo>
                  <a:lnTo>
                    <a:pt x="67" y="338"/>
                  </a:lnTo>
                  <a:lnTo>
                    <a:pt x="85" y="328"/>
                  </a:lnTo>
                  <a:lnTo>
                    <a:pt x="103" y="318"/>
                  </a:lnTo>
                  <a:lnTo>
                    <a:pt x="121" y="309"/>
                  </a:lnTo>
                  <a:lnTo>
                    <a:pt x="140" y="301"/>
                  </a:lnTo>
                  <a:lnTo>
                    <a:pt x="158" y="293"/>
                  </a:lnTo>
                  <a:lnTo>
                    <a:pt x="177" y="284"/>
                  </a:lnTo>
                  <a:lnTo>
                    <a:pt x="196" y="277"/>
                  </a:lnTo>
                  <a:lnTo>
                    <a:pt x="215" y="271"/>
                  </a:lnTo>
                  <a:lnTo>
                    <a:pt x="234" y="265"/>
                  </a:lnTo>
                  <a:lnTo>
                    <a:pt x="255" y="259"/>
                  </a:lnTo>
                  <a:lnTo>
                    <a:pt x="274" y="255"/>
                  </a:lnTo>
                  <a:lnTo>
                    <a:pt x="294" y="251"/>
                  </a:lnTo>
                  <a:lnTo>
                    <a:pt x="314" y="247"/>
                  </a:lnTo>
                  <a:lnTo>
                    <a:pt x="334" y="244"/>
                  </a:lnTo>
                  <a:lnTo>
                    <a:pt x="354" y="242"/>
                  </a:lnTo>
                  <a:lnTo>
                    <a:pt x="374" y="240"/>
                  </a:lnTo>
                  <a:lnTo>
                    <a:pt x="394" y="240"/>
                  </a:lnTo>
                  <a:lnTo>
                    <a:pt x="414" y="239"/>
                  </a:lnTo>
                  <a:lnTo>
                    <a:pt x="435" y="240"/>
                  </a:lnTo>
                  <a:lnTo>
                    <a:pt x="455" y="241"/>
                  </a:lnTo>
                  <a:lnTo>
                    <a:pt x="476" y="243"/>
                  </a:lnTo>
                  <a:lnTo>
                    <a:pt x="495" y="245"/>
                  </a:lnTo>
                  <a:lnTo>
                    <a:pt x="515" y="248"/>
                  </a:lnTo>
                  <a:lnTo>
                    <a:pt x="536" y="252"/>
                  </a:lnTo>
                  <a:lnTo>
                    <a:pt x="555" y="257"/>
                  </a:lnTo>
                  <a:lnTo>
                    <a:pt x="575" y="262"/>
                  </a:lnTo>
                  <a:lnTo>
                    <a:pt x="595" y="269"/>
                  </a:lnTo>
                  <a:lnTo>
                    <a:pt x="614" y="276"/>
                  </a:lnTo>
                  <a:lnTo>
                    <a:pt x="569" y="298"/>
                  </a:lnTo>
                  <a:lnTo>
                    <a:pt x="524" y="322"/>
                  </a:lnTo>
                  <a:lnTo>
                    <a:pt x="502" y="335"/>
                  </a:lnTo>
                  <a:lnTo>
                    <a:pt x="480" y="348"/>
                  </a:lnTo>
                  <a:lnTo>
                    <a:pt x="458" y="363"/>
                  </a:lnTo>
                  <a:lnTo>
                    <a:pt x="437" y="377"/>
                  </a:lnTo>
                  <a:lnTo>
                    <a:pt x="417" y="391"/>
                  </a:lnTo>
                  <a:lnTo>
                    <a:pt x="396" y="406"/>
                  </a:lnTo>
                  <a:lnTo>
                    <a:pt x="377" y="423"/>
                  </a:lnTo>
                  <a:lnTo>
                    <a:pt x="357" y="439"/>
                  </a:lnTo>
                  <a:lnTo>
                    <a:pt x="340" y="456"/>
                  </a:lnTo>
                  <a:lnTo>
                    <a:pt x="323" y="474"/>
                  </a:lnTo>
                  <a:lnTo>
                    <a:pt x="307" y="491"/>
                  </a:lnTo>
                  <a:lnTo>
                    <a:pt x="292" y="509"/>
                  </a:lnTo>
                  <a:lnTo>
                    <a:pt x="305" y="506"/>
                  </a:lnTo>
                  <a:lnTo>
                    <a:pt x="318" y="504"/>
                  </a:lnTo>
                  <a:lnTo>
                    <a:pt x="331" y="503"/>
                  </a:lnTo>
                  <a:lnTo>
                    <a:pt x="344" y="502"/>
                  </a:lnTo>
                  <a:lnTo>
                    <a:pt x="371" y="502"/>
                  </a:lnTo>
                  <a:lnTo>
                    <a:pt x="397" y="503"/>
                  </a:lnTo>
                  <a:lnTo>
                    <a:pt x="423" y="505"/>
                  </a:lnTo>
                  <a:lnTo>
                    <a:pt x="449" y="506"/>
                  </a:lnTo>
                  <a:lnTo>
                    <a:pt x="461" y="506"/>
                  </a:lnTo>
                  <a:lnTo>
                    <a:pt x="475" y="506"/>
                  </a:lnTo>
                  <a:lnTo>
                    <a:pt x="487" y="505"/>
                  </a:lnTo>
                  <a:lnTo>
                    <a:pt x="499" y="504"/>
                  </a:lnTo>
                  <a:lnTo>
                    <a:pt x="485" y="511"/>
                  </a:lnTo>
                  <a:lnTo>
                    <a:pt x="472" y="518"/>
                  </a:lnTo>
                  <a:lnTo>
                    <a:pt x="458" y="526"/>
                  </a:lnTo>
                  <a:lnTo>
                    <a:pt x="446" y="533"/>
                  </a:lnTo>
                  <a:lnTo>
                    <a:pt x="435" y="541"/>
                  </a:lnTo>
                  <a:lnTo>
                    <a:pt x="425" y="549"/>
                  </a:lnTo>
                  <a:lnTo>
                    <a:pt x="414" y="557"/>
                  </a:lnTo>
                  <a:lnTo>
                    <a:pt x="405" y="565"/>
                  </a:lnTo>
                  <a:lnTo>
                    <a:pt x="397" y="573"/>
                  </a:lnTo>
                  <a:lnTo>
                    <a:pt x="390" y="583"/>
                  </a:lnTo>
                  <a:lnTo>
                    <a:pt x="384" y="591"/>
                  </a:lnTo>
                  <a:lnTo>
                    <a:pt x="378" y="600"/>
                  </a:lnTo>
                  <a:lnTo>
                    <a:pt x="373" y="609"/>
                  </a:lnTo>
                  <a:lnTo>
                    <a:pt x="369" y="618"/>
                  </a:lnTo>
                  <a:lnTo>
                    <a:pt x="366" y="627"/>
                  </a:lnTo>
                  <a:lnTo>
                    <a:pt x="363" y="638"/>
                  </a:lnTo>
                  <a:lnTo>
                    <a:pt x="361" y="647"/>
                  </a:lnTo>
                  <a:lnTo>
                    <a:pt x="361" y="657"/>
                  </a:lnTo>
                  <a:lnTo>
                    <a:pt x="361" y="667"/>
                  </a:lnTo>
                  <a:lnTo>
                    <a:pt x="361" y="677"/>
                  </a:lnTo>
                  <a:lnTo>
                    <a:pt x="363" y="687"/>
                  </a:lnTo>
                  <a:lnTo>
                    <a:pt x="365" y="699"/>
                  </a:lnTo>
                  <a:lnTo>
                    <a:pt x="369" y="709"/>
                  </a:lnTo>
                  <a:lnTo>
                    <a:pt x="373" y="720"/>
                  </a:lnTo>
                  <a:lnTo>
                    <a:pt x="378" y="731"/>
                  </a:lnTo>
                  <a:lnTo>
                    <a:pt x="384" y="742"/>
                  </a:lnTo>
                  <a:lnTo>
                    <a:pt x="390" y="754"/>
                  </a:lnTo>
                  <a:lnTo>
                    <a:pt x="398" y="765"/>
                  </a:lnTo>
                  <a:lnTo>
                    <a:pt x="406" y="777"/>
                  </a:lnTo>
                  <a:lnTo>
                    <a:pt x="417" y="788"/>
                  </a:lnTo>
                  <a:lnTo>
                    <a:pt x="427" y="800"/>
                  </a:lnTo>
                  <a:lnTo>
                    <a:pt x="438" y="813"/>
                  </a:lnTo>
                  <a:lnTo>
                    <a:pt x="458" y="831"/>
                  </a:lnTo>
                  <a:lnTo>
                    <a:pt x="482" y="848"/>
                  </a:lnTo>
                  <a:lnTo>
                    <a:pt x="507" y="863"/>
                  </a:lnTo>
                  <a:lnTo>
                    <a:pt x="535" y="877"/>
                  </a:lnTo>
                  <a:lnTo>
                    <a:pt x="564" y="889"/>
                  </a:lnTo>
                  <a:lnTo>
                    <a:pt x="596" y="899"/>
                  </a:lnTo>
                  <a:lnTo>
                    <a:pt x="629" y="907"/>
                  </a:lnTo>
                  <a:lnTo>
                    <a:pt x="664" y="913"/>
                  </a:lnTo>
                  <a:lnTo>
                    <a:pt x="700" y="918"/>
                  </a:lnTo>
                  <a:lnTo>
                    <a:pt x="737" y="923"/>
                  </a:lnTo>
                  <a:lnTo>
                    <a:pt x="776" y="925"/>
                  </a:lnTo>
                  <a:lnTo>
                    <a:pt x="815" y="926"/>
                  </a:lnTo>
                  <a:lnTo>
                    <a:pt x="854" y="925"/>
                  </a:lnTo>
                  <a:lnTo>
                    <a:pt x="894" y="923"/>
                  </a:lnTo>
                  <a:lnTo>
                    <a:pt x="934" y="918"/>
                  </a:lnTo>
                  <a:lnTo>
                    <a:pt x="974" y="914"/>
                  </a:lnTo>
                  <a:lnTo>
                    <a:pt x="1014" y="908"/>
                  </a:lnTo>
                  <a:lnTo>
                    <a:pt x="1054" y="901"/>
                  </a:lnTo>
                  <a:lnTo>
                    <a:pt x="1094" y="892"/>
                  </a:lnTo>
                  <a:lnTo>
                    <a:pt x="1132" y="883"/>
                  </a:lnTo>
                  <a:lnTo>
                    <a:pt x="1169" y="873"/>
                  </a:lnTo>
                  <a:lnTo>
                    <a:pt x="1206" y="860"/>
                  </a:lnTo>
                  <a:lnTo>
                    <a:pt x="1241" y="848"/>
                  </a:lnTo>
                  <a:lnTo>
                    <a:pt x="1275" y="835"/>
                  </a:lnTo>
                  <a:lnTo>
                    <a:pt x="1307" y="821"/>
                  </a:lnTo>
                  <a:lnTo>
                    <a:pt x="1338" y="805"/>
                  </a:lnTo>
                  <a:lnTo>
                    <a:pt x="1366" y="789"/>
                  </a:lnTo>
                  <a:lnTo>
                    <a:pt x="1393" y="773"/>
                  </a:lnTo>
                  <a:lnTo>
                    <a:pt x="1416" y="755"/>
                  </a:lnTo>
                  <a:lnTo>
                    <a:pt x="1439" y="736"/>
                  </a:lnTo>
                  <a:lnTo>
                    <a:pt x="1457" y="718"/>
                  </a:lnTo>
                  <a:lnTo>
                    <a:pt x="1473" y="699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8" name="Freeform 187"/>
            <p:cNvSpPr>
              <a:spLocks/>
            </p:cNvSpPr>
            <p:nvPr/>
          </p:nvSpPr>
          <p:spPr bwMode="auto">
            <a:xfrm>
              <a:off x="2813051" y="92075"/>
              <a:ext cx="77788" cy="133350"/>
            </a:xfrm>
            <a:custGeom>
              <a:avLst/>
              <a:gdLst>
                <a:gd name="T0" fmla="*/ 2147483647 w 728"/>
                <a:gd name="T1" fmla="*/ 2147483647 h 1250"/>
                <a:gd name="T2" fmla="*/ 2147483647 w 728"/>
                <a:gd name="T3" fmla="*/ 2147483647 h 1250"/>
                <a:gd name="T4" fmla="*/ 2147483647 w 728"/>
                <a:gd name="T5" fmla="*/ 2147483647 h 1250"/>
                <a:gd name="T6" fmla="*/ 2147483647 w 728"/>
                <a:gd name="T7" fmla="*/ 2147483647 h 1250"/>
                <a:gd name="T8" fmla="*/ 2147483647 w 728"/>
                <a:gd name="T9" fmla="*/ 2147483647 h 1250"/>
                <a:gd name="T10" fmla="*/ 2147483647 w 728"/>
                <a:gd name="T11" fmla="*/ 2147483647 h 1250"/>
                <a:gd name="T12" fmla="*/ 2147483647 w 728"/>
                <a:gd name="T13" fmla="*/ 2147483647 h 1250"/>
                <a:gd name="T14" fmla="*/ 2147483647 w 728"/>
                <a:gd name="T15" fmla="*/ 2147483647 h 1250"/>
                <a:gd name="T16" fmla="*/ 2147483647 w 728"/>
                <a:gd name="T17" fmla="*/ 2147483647 h 1250"/>
                <a:gd name="T18" fmla="*/ 2147483647 w 728"/>
                <a:gd name="T19" fmla="*/ 2147483647 h 1250"/>
                <a:gd name="T20" fmla="*/ 2147483647 w 728"/>
                <a:gd name="T21" fmla="*/ 2147483647 h 1250"/>
                <a:gd name="T22" fmla="*/ 2147483647 w 728"/>
                <a:gd name="T23" fmla="*/ 2147483647 h 1250"/>
                <a:gd name="T24" fmla="*/ 2147483647 w 728"/>
                <a:gd name="T25" fmla="*/ 2147483647 h 1250"/>
                <a:gd name="T26" fmla="*/ 2147483647 w 728"/>
                <a:gd name="T27" fmla="*/ 2147483647 h 1250"/>
                <a:gd name="T28" fmla="*/ 2147483647 w 728"/>
                <a:gd name="T29" fmla="*/ 2147483647 h 1250"/>
                <a:gd name="T30" fmla="*/ 2147483647 w 728"/>
                <a:gd name="T31" fmla="*/ 2147483647 h 1250"/>
                <a:gd name="T32" fmla="*/ 2147483647 w 728"/>
                <a:gd name="T33" fmla="*/ 2147483647 h 1250"/>
                <a:gd name="T34" fmla="*/ 2147483647 w 728"/>
                <a:gd name="T35" fmla="*/ 2147483647 h 1250"/>
                <a:gd name="T36" fmla="*/ 2147483647 w 728"/>
                <a:gd name="T37" fmla="*/ 2147483647 h 1250"/>
                <a:gd name="T38" fmla="*/ 2147483647 w 728"/>
                <a:gd name="T39" fmla="*/ 2147483647 h 1250"/>
                <a:gd name="T40" fmla="*/ 2147483647 w 728"/>
                <a:gd name="T41" fmla="*/ 2147483647 h 1250"/>
                <a:gd name="T42" fmla="*/ 2147483647 w 728"/>
                <a:gd name="T43" fmla="*/ 2147483647 h 1250"/>
                <a:gd name="T44" fmla="*/ 2147483647 w 728"/>
                <a:gd name="T45" fmla="*/ 2147483647 h 1250"/>
                <a:gd name="T46" fmla="*/ 2147483647 w 728"/>
                <a:gd name="T47" fmla="*/ 2147483647 h 1250"/>
                <a:gd name="T48" fmla="*/ 2147483647 w 728"/>
                <a:gd name="T49" fmla="*/ 2147483647 h 1250"/>
                <a:gd name="T50" fmla="*/ 2147483647 w 728"/>
                <a:gd name="T51" fmla="*/ 2147483647 h 1250"/>
                <a:gd name="T52" fmla="*/ 2147483647 w 728"/>
                <a:gd name="T53" fmla="*/ 2147483647 h 1250"/>
                <a:gd name="T54" fmla="*/ 2147483647 w 728"/>
                <a:gd name="T55" fmla="*/ 2147483647 h 1250"/>
                <a:gd name="T56" fmla="*/ 2147483647 w 728"/>
                <a:gd name="T57" fmla="*/ 2147483647 h 1250"/>
                <a:gd name="T58" fmla="*/ 2147483647 w 728"/>
                <a:gd name="T59" fmla="*/ 2147483647 h 1250"/>
                <a:gd name="T60" fmla="*/ 2147483647 w 728"/>
                <a:gd name="T61" fmla="*/ 2147483647 h 1250"/>
                <a:gd name="T62" fmla="*/ 2147483647 w 728"/>
                <a:gd name="T63" fmla="*/ 2147483647 h 1250"/>
                <a:gd name="T64" fmla="*/ 2147483647 w 728"/>
                <a:gd name="T65" fmla="*/ 2147483647 h 1250"/>
                <a:gd name="T66" fmla="*/ 2147483647 w 728"/>
                <a:gd name="T67" fmla="*/ 2147483647 h 1250"/>
                <a:gd name="T68" fmla="*/ 2147483647 w 728"/>
                <a:gd name="T69" fmla="*/ 2147483647 h 1250"/>
                <a:gd name="T70" fmla="*/ 2147483647 w 728"/>
                <a:gd name="T71" fmla="*/ 2147483647 h 1250"/>
                <a:gd name="T72" fmla="*/ 2147483647 w 728"/>
                <a:gd name="T73" fmla="*/ 2147483647 h 1250"/>
                <a:gd name="T74" fmla="*/ 2147483647 w 728"/>
                <a:gd name="T75" fmla="*/ 2147483647 h 1250"/>
                <a:gd name="T76" fmla="*/ 2147483647 w 728"/>
                <a:gd name="T77" fmla="*/ 2147483647 h 1250"/>
                <a:gd name="T78" fmla="*/ 2147483647 w 728"/>
                <a:gd name="T79" fmla="*/ 2147483647 h 1250"/>
                <a:gd name="T80" fmla="*/ 2147483647 w 728"/>
                <a:gd name="T81" fmla="*/ 2147483647 h 1250"/>
                <a:gd name="T82" fmla="*/ 2147483647 w 728"/>
                <a:gd name="T83" fmla="*/ 2147483647 h 1250"/>
                <a:gd name="T84" fmla="*/ 2147483647 w 728"/>
                <a:gd name="T85" fmla="*/ 2147483647 h 1250"/>
                <a:gd name="T86" fmla="*/ 2147483647 w 728"/>
                <a:gd name="T87" fmla="*/ 2147483647 h 1250"/>
                <a:gd name="T88" fmla="*/ 2147483647 w 728"/>
                <a:gd name="T89" fmla="*/ 2147483647 h 1250"/>
                <a:gd name="T90" fmla="*/ 2147483647 w 728"/>
                <a:gd name="T91" fmla="*/ 2147483647 h 1250"/>
                <a:gd name="T92" fmla="*/ 2147483647 w 728"/>
                <a:gd name="T93" fmla="*/ 2147483647 h 1250"/>
                <a:gd name="T94" fmla="*/ 2147483647 w 728"/>
                <a:gd name="T95" fmla="*/ 2147483647 h 1250"/>
                <a:gd name="T96" fmla="*/ 2147483647 w 728"/>
                <a:gd name="T97" fmla="*/ 2147483647 h 1250"/>
                <a:gd name="T98" fmla="*/ 2147483647 w 728"/>
                <a:gd name="T99" fmla="*/ 2147483647 h 1250"/>
                <a:gd name="T100" fmla="*/ 2147483647 w 728"/>
                <a:gd name="T101" fmla="*/ 2147483647 h 1250"/>
                <a:gd name="T102" fmla="*/ 2147483647 w 728"/>
                <a:gd name="T103" fmla="*/ 2147483647 h 12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28"/>
                <a:gd name="T157" fmla="*/ 0 h 1250"/>
                <a:gd name="T158" fmla="*/ 728 w 728"/>
                <a:gd name="T159" fmla="*/ 1250 h 12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28" h="1250">
                  <a:moveTo>
                    <a:pt x="518" y="0"/>
                  </a:moveTo>
                  <a:lnTo>
                    <a:pt x="512" y="28"/>
                  </a:lnTo>
                  <a:lnTo>
                    <a:pt x="505" y="53"/>
                  </a:lnTo>
                  <a:lnTo>
                    <a:pt x="498" y="79"/>
                  </a:lnTo>
                  <a:lnTo>
                    <a:pt x="490" y="102"/>
                  </a:lnTo>
                  <a:lnTo>
                    <a:pt x="479" y="124"/>
                  </a:lnTo>
                  <a:lnTo>
                    <a:pt x="470" y="146"/>
                  </a:lnTo>
                  <a:lnTo>
                    <a:pt x="459" y="166"/>
                  </a:lnTo>
                  <a:lnTo>
                    <a:pt x="448" y="186"/>
                  </a:lnTo>
                  <a:lnTo>
                    <a:pt x="436" y="204"/>
                  </a:lnTo>
                  <a:lnTo>
                    <a:pt x="422" y="221"/>
                  </a:lnTo>
                  <a:lnTo>
                    <a:pt x="409" y="238"/>
                  </a:lnTo>
                  <a:lnTo>
                    <a:pt x="395" y="254"/>
                  </a:lnTo>
                  <a:lnTo>
                    <a:pt x="381" y="269"/>
                  </a:lnTo>
                  <a:lnTo>
                    <a:pt x="364" y="283"/>
                  </a:lnTo>
                  <a:lnTo>
                    <a:pt x="349" y="296"/>
                  </a:lnTo>
                  <a:lnTo>
                    <a:pt x="332" y="310"/>
                  </a:lnTo>
                  <a:lnTo>
                    <a:pt x="315" y="322"/>
                  </a:lnTo>
                  <a:lnTo>
                    <a:pt x="297" y="333"/>
                  </a:lnTo>
                  <a:lnTo>
                    <a:pt x="279" y="344"/>
                  </a:lnTo>
                  <a:lnTo>
                    <a:pt x="260" y="356"/>
                  </a:lnTo>
                  <a:lnTo>
                    <a:pt x="240" y="366"/>
                  </a:lnTo>
                  <a:lnTo>
                    <a:pt x="221" y="375"/>
                  </a:lnTo>
                  <a:lnTo>
                    <a:pt x="201" y="385"/>
                  </a:lnTo>
                  <a:lnTo>
                    <a:pt x="180" y="393"/>
                  </a:lnTo>
                  <a:lnTo>
                    <a:pt x="137" y="411"/>
                  </a:lnTo>
                  <a:lnTo>
                    <a:pt x="93" y="428"/>
                  </a:lnTo>
                  <a:lnTo>
                    <a:pt x="47" y="444"/>
                  </a:lnTo>
                  <a:lnTo>
                    <a:pt x="0" y="459"/>
                  </a:lnTo>
                  <a:lnTo>
                    <a:pt x="2" y="479"/>
                  </a:lnTo>
                  <a:lnTo>
                    <a:pt x="5" y="498"/>
                  </a:lnTo>
                  <a:lnTo>
                    <a:pt x="10" y="519"/>
                  </a:lnTo>
                  <a:lnTo>
                    <a:pt x="16" y="541"/>
                  </a:lnTo>
                  <a:lnTo>
                    <a:pt x="24" y="564"/>
                  </a:lnTo>
                  <a:lnTo>
                    <a:pt x="33" y="589"/>
                  </a:lnTo>
                  <a:lnTo>
                    <a:pt x="43" y="613"/>
                  </a:lnTo>
                  <a:lnTo>
                    <a:pt x="53" y="639"/>
                  </a:lnTo>
                  <a:lnTo>
                    <a:pt x="74" y="692"/>
                  </a:lnTo>
                  <a:lnTo>
                    <a:pt x="98" y="748"/>
                  </a:lnTo>
                  <a:lnTo>
                    <a:pt x="122" y="804"/>
                  </a:lnTo>
                  <a:lnTo>
                    <a:pt x="145" y="861"/>
                  </a:lnTo>
                  <a:lnTo>
                    <a:pt x="155" y="891"/>
                  </a:lnTo>
                  <a:lnTo>
                    <a:pt x="165" y="918"/>
                  </a:lnTo>
                  <a:lnTo>
                    <a:pt x="174" y="947"/>
                  </a:lnTo>
                  <a:lnTo>
                    <a:pt x="181" y="974"/>
                  </a:lnTo>
                  <a:lnTo>
                    <a:pt x="188" y="1002"/>
                  </a:lnTo>
                  <a:lnTo>
                    <a:pt x="194" y="1029"/>
                  </a:lnTo>
                  <a:lnTo>
                    <a:pt x="198" y="1056"/>
                  </a:lnTo>
                  <a:lnTo>
                    <a:pt x="202" y="1081"/>
                  </a:lnTo>
                  <a:lnTo>
                    <a:pt x="202" y="1106"/>
                  </a:lnTo>
                  <a:lnTo>
                    <a:pt x="202" y="1130"/>
                  </a:lnTo>
                  <a:lnTo>
                    <a:pt x="198" y="1152"/>
                  </a:lnTo>
                  <a:lnTo>
                    <a:pt x="193" y="1175"/>
                  </a:lnTo>
                  <a:lnTo>
                    <a:pt x="186" y="1195"/>
                  </a:lnTo>
                  <a:lnTo>
                    <a:pt x="177" y="1216"/>
                  </a:lnTo>
                  <a:lnTo>
                    <a:pt x="165" y="1233"/>
                  </a:lnTo>
                  <a:lnTo>
                    <a:pt x="150" y="1250"/>
                  </a:lnTo>
                  <a:lnTo>
                    <a:pt x="162" y="1237"/>
                  </a:lnTo>
                  <a:lnTo>
                    <a:pt x="173" y="1224"/>
                  </a:lnTo>
                  <a:lnTo>
                    <a:pt x="184" y="1209"/>
                  </a:lnTo>
                  <a:lnTo>
                    <a:pt x="195" y="1194"/>
                  </a:lnTo>
                  <a:lnTo>
                    <a:pt x="205" y="1178"/>
                  </a:lnTo>
                  <a:lnTo>
                    <a:pt x="214" y="1162"/>
                  </a:lnTo>
                  <a:lnTo>
                    <a:pt x="223" y="1144"/>
                  </a:lnTo>
                  <a:lnTo>
                    <a:pt x="231" y="1127"/>
                  </a:lnTo>
                  <a:lnTo>
                    <a:pt x="238" y="1109"/>
                  </a:lnTo>
                  <a:lnTo>
                    <a:pt x="245" y="1089"/>
                  </a:lnTo>
                  <a:lnTo>
                    <a:pt x="252" y="1071"/>
                  </a:lnTo>
                  <a:lnTo>
                    <a:pt x="258" y="1051"/>
                  </a:lnTo>
                  <a:lnTo>
                    <a:pt x="263" y="1031"/>
                  </a:lnTo>
                  <a:lnTo>
                    <a:pt x="268" y="1011"/>
                  </a:lnTo>
                  <a:lnTo>
                    <a:pt x="272" y="991"/>
                  </a:lnTo>
                  <a:lnTo>
                    <a:pt x="276" y="970"/>
                  </a:lnTo>
                  <a:lnTo>
                    <a:pt x="278" y="950"/>
                  </a:lnTo>
                  <a:lnTo>
                    <a:pt x="281" y="930"/>
                  </a:lnTo>
                  <a:lnTo>
                    <a:pt x="283" y="909"/>
                  </a:lnTo>
                  <a:lnTo>
                    <a:pt x="284" y="889"/>
                  </a:lnTo>
                  <a:lnTo>
                    <a:pt x="285" y="868"/>
                  </a:lnTo>
                  <a:lnTo>
                    <a:pt x="285" y="848"/>
                  </a:lnTo>
                  <a:lnTo>
                    <a:pt x="285" y="828"/>
                  </a:lnTo>
                  <a:lnTo>
                    <a:pt x="284" y="808"/>
                  </a:lnTo>
                  <a:lnTo>
                    <a:pt x="282" y="788"/>
                  </a:lnTo>
                  <a:lnTo>
                    <a:pt x="280" y="770"/>
                  </a:lnTo>
                  <a:lnTo>
                    <a:pt x="278" y="750"/>
                  </a:lnTo>
                  <a:lnTo>
                    <a:pt x="275" y="732"/>
                  </a:lnTo>
                  <a:lnTo>
                    <a:pt x="271" y="714"/>
                  </a:lnTo>
                  <a:lnTo>
                    <a:pt x="267" y="696"/>
                  </a:lnTo>
                  <a:lnTo>
                    <a:pt x="263" y="680"/>
                  </a:lnTo>
                  <a:lnTo>
                    <a:pt x="258" y="664"/>
                  </a:lnTo>
                  <a:lnTo>
                    <a:pt x="273" y="677"/>
                  </a:lnTo>
                  <a:lnTo>
                    <a:pt x="287" y="691"/>
                  </a:lnTo>
                  <a:lnTo>
                    <a:pt x="301" y="706"/>
                  </a:lnTo>
                  <a:lnTo>
                    <a:pt x="314" y="721"/>
                  </a:lnTo>
                  <a:lnTo>
                    <a:pt x="326" y="737"/>
                  </a:lnTo>
                  <a:lnTo>
                    <a:pt x="337" y="753"/>
                  </a:lnTo>
                  <a:lnTo>
                    <a:pt x="348" y="770"/>
                  </a:lnTo>
                  <a:lnTo>
                    <a:pt x="358" y="787"/>
                  </a:lnTo>
                  <a:lnTo>
                    <a:pt x="379" y="823"/>
                  </a:lnTo>
                  <a:lnTo>
                    <a:pt x="397" y="858"/>
                  </a:lnTo>
                  <a:lnTo>
                    <a:pt x="414" y="895"/>
                  </a:lnTo>
                  <a:lnTo>
                    <a:pt x="432" y="932"/>
                  </a:lnTo>
                  <a:lnTo>
                    <a:pt x="437" y="915"/>
                  </a:lnTo>
                  <a:lnTo>
                    <a:pt x="442" y="898"/>
                  </a:lnTo>
                  <a:lnTo>
                    <a:pt x="447" y="881"/>
                  </a:lnTo>
                  <a:lnTo>
                    <a:pt x="451" y="861"/>
                  </a:lnTo>
                  <a:lnTo>
                    <a:pt x="459" y="823"/>
                  </a:lnTo>
                  <a:lnTo>
                    <a:pt x="467" y="782"/>
                  </a:lnTo>
                  <a:lnTo>
                    <a:pt x="475" y="740"/>
                  </a:lnTo>
                  <a:lnTo>
                    <a:pt x="484" y="701"/>
                  </a:lnTo>
                  <a:lnTo>
                    <a:pt x="489" y="681"/>
                  </a:lnTo>
                  <a:lnTo>
                    <a:pt x="494" y="662"/>
                  </a:lnTo>
                  <a:lnTo>
                    <a:pt x="499" y="644"/>
                  </a:lnTo>
                  <a:lnTo>
                    <a:pt x="505" y="626"/>
                  </a:lnTo>
                  <a:lnTo>
                    <a:pt x="512" y="610"/>
                  </a:lnTo>
                  <a:lnTo>
                    <a:pt x="519" y="595"/>
                  </a:lnTo>
                  <a:lnTo>
                    <a:pt x="527" y="581"/>
                  </a:lnTo>
                  <a:lnTo>
                    <a:pt x="535" y="568"/>
                  </a:lnTo>
                  <a:lnTo>
                    <a:pt x="545" y="558"/>
                  </a:lnTo>
                  <a:lnTo>
                    <a:pt x="556" y="549"/>
                  </a:lnTo>
                  <a:lnTo>
                    <a:pt x="567" y="542"/>
                  </a:lnTo>
                  <a:lnTo>
                    <a:pt x="579" y="537"/>
                  </a:lnTo>
                  <a:lnTo>
                    <a:pt x="592" y="534"/>
                  </a:lnTo>
                  <a:lnTo>
                    <a:pt x="607" y="533"/>
                  </a:lnTo>
                  <a:lnTo>
                    <a:pt x="623" y="534"/>
                  </a:lnTo>
                  <a:lnTo>
                    <a:pt x="640" y="538"/>
                  </a:lnTo>
                  <a:lnTo>
                    <a:pt x="659" y="545"/>
                  </a:lnTo>
                  <a:lnTo>
                    <a:pt x="678" y="554"/>
                  </a:lnTo>
                  <a:lnTo>
                    <a:pt x="699" y="567"/>
                  </a:lnTo>
                  <a:lnTo>
                    <a:pt x="722" y="582"/>
                  </a:lnTo>
                  <a:lnTo>
                    <a:pt x="725" y="566"/>
                  </a:lnTo>
                  <a:lnTo>
                    <a:pt x="727" y="550"/>
                  </a:lnTo>
                  <a:lnTo>
                    <a:pt x="728" y="533"/>
                  </a:lnTo>
                  <a:lnTo>
                    <a:pt x="728" y="514"/>
                  </a:lnTo>
                  <a:lnTo>
                    <a:pt x="728" y="496"/>
                  </a:lnTo>
                  <a:lnTo>
                    <a:pt x="727" y="478"/>
                  </a:lnTo>
                  <a:lnTo>
                    <a:pt x="725" y="458"/>
                  </a:lnTo>
                  <a:lnTo>
                    <a:pt x="723" y="438"/>
                  </a:lnTo>
                  <a:lnTo>
                    <a:pt x="720" y="419"/>
                  </a:lnTo>
                  <a:lnTo>
                    <a:pt x="716" y="398"/>
                  </a:lnTo>
                  <a:lnTo>
                    <a:pt x="712" y="378"/>
                  </a:lnTo>
                  <a:lnTo>
                    <a:pt x="708" y="358"/>
                  </a:lnTo>
                  <a:lnTo>
                    <a:pt x="696" y="316"/>
                  </a:lnTo>
                  <a:lnTo>
                    <a:pt x="683" y="275"/>
                  </a:lnTo>
                  <a:lnTo>
                    <a:pt x="668" y="234"/>
                  </a:lnTo>
                  <a:lnTo>
                    <a:pt x="651" y="195"/>
                  </a:lnTo>
                  <a:lnTo>
                    <a:pt x="641" y="175"/>
                  </a:lnTo>
                  <a:lnTo>
                    <a:pt x="632" y="156"/>
                  </a:lnTo>
                  <a:lnTo>
                    <a:pt x="622" y="138"/>
                  </a:lnTo>
                  <a:lnTo>
                    <a:pt x="612" y="119"/>
                  </a:lnTo>
                  <a:lnTo>
                    <a:pt x="601" y="102"/>
                  </a:lnTo>
                  <a:lnTo>
                    <a:pt x="590" y="86"/>
                  </a:lnTo>
                  <a:lnTo>
                    <a:pt x="578" y="70"/>
                  </a:lnTo>
                  <a:lnTo>
                    <a:pt x="567" y="54"/>
                  </a:lnTo>
                  <a:lnTo>
                    <a:pt x="555" y="39"/>
                  </a:lnTo>
                  <a:lnTo>
                    <a:pt x="543" y="26"/>
                  </a:lnTo>
                  <a:lnTo>
                    <a:pt x="530" y="13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9" name="Freeform 188"/>
            <p:cNvSpPr>
              <a:spLocks/>
            </p:cNvSpPr>
            <p:nvPr/>
          </p:nvSpPr>
          <p:spPr bwMode="auto">
            <a:xfrm>
              <a:off x="2690813" y="358775"/>
              <a:ext cx="227013" cy="300038"/>
            </a:xfrm>
            <a:custGeom>
              <a:avLst/>
              <a:gdLst>
                <a:gd name="T0" fmla="*/ 2147483647 w 2137"/>
                <a:gd name="T1" fmla="*/ 2147483647 h 2835"/>
                <a:gd name="T2" fmla="*/ 2147483647 w 2137"/>
                <a:gd name="T3" fmla="*/ 2147483647 h 2835"/>
                <a:gd name="T4" fmla="*/ 2147483647 w 2137"/>
                <a:gd name="T5" fmla="*/ 2147483647 h 2835"/>
                <a:gd name="T6" fmla="*/ 2147483647 w 2137"/>
                <a:gd name="T7" fmla="*/ 2147483647 h 2835"/>
                <a:gd name="T8" fmla="*/ 2147483647 w 2137"/>
                <a:gd name="T9" fmla="*/ 2147483647 h 2835"/>
                <a:gd name="T10" fmla="*/ 2147483647 w 2137"/>
                <a:gd name="T11" fmla="*/ 2147483647 h 2835"/>
                <a:gd name="T12" fmla="*/ 2147483647 w 2137"/>
                <a:gd name="T13" fmla="*/ 2147483647 h 2835"/>
                <a:gd name="T14" fmla="*/ 2147483647 w 2137"/>
                <a:gd name="T15" fmla="*/ 2147483647 h 2835"/>
                <a:gd name="T16" fmla="*/ 2147483647 w 2137"/>
                <a:gd name="T17" fmla="*/ 2147483647 h 2835"/>
                <a:gd name="T18" fmla="*/ 2147483647 w 2137"/>
                <a:gd name="T19" fmla="*/ 2147483647 h 2835"/>
                <a:gd name="T20" fmla="*/ 2147483647 w 2137"/>
                <a:gd name="T21" fmla="*/ 2147483647 h 2835"/>
                <a:gd name="T22" fmla="*/ 2147483647 w 2137"/>
                <a:gd name="T23" fmla="*/ 2147483647 h 2835"/>
                <a:gd name="T24" fmla="*/ 2147483647 w 2137"/>
                <a:gd name="T25" fmla="*/ 2147483647 h 2835"/>
                <a:gd name="T26" fmla="*/ 2147483647 w 2137"/>
                <a:gd name="T27" fmla="*/ 2147483647 h 2835"/>
                <a:gd name="T28" fmla="*/ 2147483647 w 2137"/>
                <a:gd name="T29" fmla="*/ 2147483647 h 2835"/>
                <a:gd name="T30" fmla="*/ 2147483647 w 2137"/>
                <a:gd name="T31" fmla="*/ 2147483647 h 2835"/>
                <a:gd name="T32" fmla="*/ 2147483647 w 2137"/>
                <a:gd name="T33" fmla="*/ 2147483647 h 2835"/>
                <a:gd name="T34" fmla="*/ 2147483647 w 2137"/>
                <a:gd name="T35" fmla="*/ 2147483647 h 2835"/>
                <a:gd name="T36" fmla="*/ 2147483647 w 2137"/>
                <a:gd name="T37" fmla="*/ 2147483647 h 2835"/>
                <a:gd name="T38" fmla="*/ 2147483647 w 2137"/>
                <a:gd name="T39" fmla="*/ 2147483647 h 2835"/>
                <a:gd name="T40" fmla="*/ 2147483647 w 2137"/>
                <a:gd name="T41" fmla="*/ 2147483647 h 2835"/>
                <a:gd name="T42" fmla="*/ 2147483647 w 2137"/>
                <a:gd name="T43" fmla="*/ 2147483647 h 2835"/>
                <a:gd name="T44" fmla="*/ 0 w 2137"/>
                <a:gd name="T45" fmla="*/ 2147483647 h 2835"/>
                <a:gd name="T46" fmla="*/ 2147483647 w 2137"/>
                <a:gd name="T47" fmla="*/ 2147483647 h 2835"/>
                <a:gd name="T48" fmla="*/ 2147483647 w 2137"/>
                <a:gd name="T49" fmla="*/ 2147483647 h 2835"/>
                <a:gd name="T50" fmla="*/ 2147483647 w 2137"/>
                <a:gd name="T51" fmla="*/ 2147483647 h 2835"/>
                <a:gd name="T52" fmla="*/ 2147483647 w 2137"/>
                <a:gd name="T53" fmla="*/ 2147483647 h 2835"/>
                <a:gd name="T54" fmla="*/ 2147483647 w 2137"/>
                <a:gd name="T55" fmla="*/ 2147483647 h 2835"/>
                <a:gd name="T56" fmla="*/ 2147483647 w 2137"/>
                <a:gd name="T57" fmla="*/ 2147483647 h 2835"/>
                <a:gd name="T58" fmla="*/ 2147483647 w 2137"/>
                <a:gd name="T59" fmla="*/ 2147483647 h 2835"/>
                <a:gd name="T60" fmla="*/ 2147483647 w 2137"/>
                <a:gd name="T61" fmla="*/ 2147483647 h 2835"/>
                <a:gd name="T62" fmla="*/ 2147483647 w 2137"/>
                <a:gd name="T63" fmla="*/ 2147483647 h 2835"/>
                <a:gd name="T64" fmla="*/ 2147483647 w 2137"/>
                <a:gd name="T65" fmla="*/ 2147483647 h 2835"/>
                <a:gd name="T66" fmla="*/ 2147483647 w 2137"/>
                <a:gd name="T67" fmla="*/ 2147483647 h 2835"/>
                <a:gd name="T68" fmla="*/ 2147483647 w 2137"/>
                <a:gd name="T69" fmla="*/ 2147483647 h 2835"/>
                <a:gd name="T70" fmla="*/ 2147483647 w 2137"/>
                <a:gd name="T71" fmla="*/ 2147483647 h 2835"/>
                <a:gd name="T72" fmla="*/ 2147483647 w 2137"/>
                <a:gd name="T73" fmla="*/ 2147483647 h 2835"/>
                <a:gd name="T74" fmla="*/ 2147483647 w 2137"/>
                <a:gd name="T75" fmla="*/ 2147483647 h 2835"/>
                <a:gd name="T76" fmla="*/ 2147483647 w 2137"/>
                <a:gd name="T77" fmla="*/ 2147483647 h 2835"/>
                <a:gd name="T78" fmla="*/ 2147483647 w 2137"/>
                <a:gd name="T79" fmla="*/ 2147483647 h 2835"/>
                <a:gd name="T80" fmla="*/ 2147483647 w 2137"/>
                <a:gd name="T81" fmla="*/ 2147483647 h 2835"/>
                <a:gd name="T82" fmla="*/ 2147483647 w 2137"/>
                <a:gd name="T83" fmla="*/ 2147483647 h 2835"/>
                <a:gd name="T84" fmla="*/ 2147483647 w 2137"/>
                <a:gd name="T85" fmla="*/ 2147483647 h 2835"/>
                <a:gd name="T86" fmla="*/ 2147483647 w 2137"/>
                <a:gd name="T87" fmla="*/ 2147483647 h 2835"/>
                <a:gd name="T88" fmla="*/ 2147483647 w 2137"/>
                <a:gd name="T89" fmla="*/ 2147483647 h 2835"/>
                <a:gd name="T90" fmla="*/ 2147483647 w 2137"/>
                <a:gd name="T91" fmla="*/ 2147483647 h 2835"/>
                <a:gd name="T92" fmla="*/ 2147483647 w 2137"/>
                <a:gd name="T93" fmla="*/ 2147483647 h 2835"/>
                <a:gd name="T94" fmla="*/ 2147483647 w 2137"/>
                <a:gd name="T95" fmla="*/ 2147483647 h 2835"/>
                <a:gd name="T96" fmla="*/ 2147483647 w 2137"/>
                <a:gd name="T97" fmla="*/ 2147483647 h 2835"/>
                <a:gd name="T98" fmla="*/ 2147483647 w 2137"/>
                <a:gd name="T99" fmla="*/ 2147483647 h 2835"/>
                <a:gd name="T100" fmla="*/ 2147483647 w 2137"/>
                <a:gd name="T101" fmla="*/ 2147483647 h 2835"/>
                <a:gd name="T102" fmla="*/ 2147483647 w 2137"/>
                <a:gd name="T103" fmla="*/ 2147483647 h 2835"/>
                <a:gd name="T104" fmla="*/ 2147483647 w 2137"/>
                <a:gd name="T105" fmla="*/ 2147483647 h 2835"/>
                <a:gd name="T106" fmla="*/ 2147483647 w 2137"/>
                <a:gd name="T107" fmla="*/ 2147483647 h 2835"/>
                <a:gd name="T108" fmla="*/ 2147483647 w 2137"/>
                <a:gd name="T109" fmla="*/ 2147483647 h 2835"/>
                <a:gd name="T110" fmla="*/ 2147483647 w 2137"/>
                <a:gd name="T111" fmla="*/ 2147483647 h 2835"/>
                <a:gd name="T112" fmla="*/ 2147483647 w 2137"/>
                <a:gd name="T113" fmla="*/ 2147483647 h 2835"/>
                <a:gd name="T114" fmla="*/ 2147483647 w 2137"/>
                <a:gd name="T115" fmla="*/ 2147483647 h 283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37"/>
                <a:gd name="T175" fmla="*/ 0 h 2835"/>
                <a:gd name="T176" fmla="*/ 2137 w 2137"/>
                <a:gd name="T177" fmla="*/ 2835 h 283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37" h="2835">
                  <a:moveTo>
                    <a:pt x="1306" y="216"/>
                  </a:moveTo>
                  <a:lnTo>
                    <a:pt x="1306" y="219"/>
                  </a:lnTo>
                  <a:lnTo>
                    <a:pt x="1306" y="228"/>
                  </a:lnTo>
                  <a:lnTo>
                    <a:pt x="1304" y="243"/>
                  </a:lnTo>
                  <a:lnTo>
                    <a:pt x="1301" y="266"/>
                  </a:lnTo>
                  <a:lnTo>
                    <a:pt x="1299" y="295"/>
                  </a:lnTo>
                  <a:lnTo>
                    <a:pt x="1295" y="333"/>
                  </a:lnTo>
                  <a:lnTo>
                    <a:pt x="1290" y="379"/>
                  </a:lnTo>
                  <a:lnTo>
                    <a:pt x="1284" y="433"/>
                  </a:lnTo>
                  <a:lnTo>
                    <a:pt x="1276" y="497"/>
                  </a:lnTo>
                  <a:lnTo>
                    <a:pt x="1267" y="570"/>
                  </a:lnTo>
                  <a:lnTo>
                    <a:pt x="1257" y="653"/>
                  </a:lnTo>
                  <a:lnTo>
                    <a:pt x="1243" y="746"/>
                  </a:lnTo>
                  <a:lnTo>
                    <a:pt x="1229" y="851"/>
                  </a:lnTo>
                  <a:lnTo>
                    <a:pt x="1212" y="967"/>
                  </a:lnTo>
                  <a:lnTo>
                    <a:pt x="1194" y="1094"/>
                  </a:lnTo>
                  <a:lnTo>
                    <a:pt x="1172" y="1234"/>
                  </a:lnTo>
                  <a:lnTo>
                    <a:pt x="1152" y="1369"/>
                  </a:lnTo>
                  <a:lnTo>
                    <a:pt x="1138" y="1483"/>
                  </a:lnTo>
                  <a:lnTo>
                    <a:pt x="1131" y="1533"/>
                  </a:lnTo>
                  <a:lnTo>
                    <a:pt x="1126" y="1578"/>
                  </a:lnTo>
                  <a:lnTo>
                    <a:pt x="1123" y="1619"/>
                  </a:lnTo>
                  <a:lnTo>
                    <a:pt x="1120" y="1655"/>
                  </a:lnTo>
                  <a:lnTo>
                    <a:pt x="1118" y="1688"/>
                  </a:lnTo>
                  <a:lnTo>
                    <a:pt x="1117" y="1716"/>
                  </a:lnTo>
                  <a:lnTo>
                    <a:pt x="1116" y="1742"/>
                  </a:lnTo>
                  <a:lnTo>
                    <a:pt x="1117" y="1763"/>
                  </a:lnTo>
                  <a:lnTo>
                    <a:pt x="1117" y="1782"/>
                  </a:lnTo>
                  <a:lnTo>
                    <a:pt x="1119" y="1798"/>
                  </a:lnTo>
                  <a:lnTo>
                    <a:pt x="1121" y="1811"/>
                  </a:lnTo>
                  <a:lnTo>
                    <a:pt x="1123" y="1821"/>
                  </a:lnTo>
                  <a:lnTo>
                    <a:pt x="1125" y="1830"/>
                  </a:lnTo>
                  <a:lnTo>
                    <a:pt x="1128" y="1836"/>
                  </a:lnTo>
                  <a:lnTo>
                    <a:pt x="1131" y="1840"/>
                  </a:lnTo>
                  <a:lnTo>
                    <a:pt x="1135" y="1843"/>
                  </a:lnTo>
                  <a:lnTo>
                    <a:pt x="1139" y="1844"/>
                  </a:lnTo>
                  <a:lnTo>
                    <a:pt x="1142" y="1844"/>
                  </a:lnTo>
                  <a:lnTo>
                    <a:pt x="1145" y="1843"/>
                  </a:lnTo>
                  <a:lnTo>
                    <a:pt x="1149" y="1841"/>
                  </a:lnTo>
                  <a:lnTo>
                    <a:pt x="1154" y="1836"/>
                  </a:lnTo>
                  <a:lnTo>
                    <a:pt x="1159" y="1831"/>
                  </a:lnTo>
                  <a:lnTo>
                    <a:pt x="1163" y="1826"/>
                  </a:lnTo>
                  <a:lnTo>
                    <a:pt x="1164" y="1824"/>
                  </a:lnTo>
                  <a:lnTo>
                    <a:pt x="1157" y="1825"/>
                  </a:lnTo>
                  <a:lnTo>
                    <a:pt x="1136" y="1829"/>
                  </a:lnTo>
                  <a:lnTo>
                    <a:pt x="1103" y="1834"/>
                  </a:lnTo>
                  <a:lnTo>
                    <a:pt x="1058" y="1840"/>
                  </a:lnTo>
                  <a:lnTo>
                    <a:pt x="1002" y="1848"/>
                  </a:lnTo>
                  <a:lnTo>
                    <a:pt x="938" y="1855"/>
                  </a:lnTo>
                  <a:lnTo>
                    <a:pt x="865" y="1862"/>
                  </a:lnTo>
                  <a:lnTo>
                    <a:pt x="785" y="1868"/>
                  </a:lnTo>
                  <a:lnTo>
                    <a:pt x="699" y="1873"/>
                  </a:lnTo>
                  <a:lnTo>
                    <a:pt x="607" y="1876"/>
                  </a:lnTo>
                  <a:lnTo>
                    <a:pt x="559" y="1877"/>
                  </a:lnTo>
                  <a:lnTo>
                    <a:pt x="511" y="1878"/>
                  </a:lnTo>
                  <a:lnTo>
                    <a:pt x="463" y="1877"/>
                  </a:lnTo>
                  <a:lnTo>
                    <a:pt x="413" y="1876"/>
                  </a:lnTo>
                  <a:lnTo>
                    <a:pt x="362" y="1874"/>
                  </a:lnTo>
                  <a:lnTo>
                    <a:pt x="312" y="1871"/>
                  </a:lnTo>
                  <a:lnTo>
                    <a:pt x="261" y="1868"/>
                  </a:lnTo>
                  <a:lnTo>
                    <a:pt x="210" y="1863"/>
                  </a:lnTo>
                  <a:lnTo>
                    <a:pt x="159" y="1858"/>
                  </a:lnTo>
                  <a:lnTo>
                    <a:pt x="108" y="1851"/>
                  </a:lnTo>
                  <a:lnTo>
                    <a:pt x="57" y="1842"/>
                  </a:lnTo>
                  <a:lnTo>
                    <a:pt x="7" y="1833"/>
                  </a:lnTo>
                  <a:lnTo>
                    <a:pt x="5" y="1865"/>
                  </a:lnTo>
                  <a:lnTo>
                    <a:pt x="3" y="1896"/>
                  </a:lnTo>
                  <a:lnTo>
                    <a:pt x="1" y="1928"/>
                  </a:lnTo>
                  <a:lnTo>
                    <a:pt x="0" y="1959"/>
                  </a:lnTo>
                  <a:lnTo>
                    <a:pt x="0" y="1990"/>
                  </a:lnTo>
                  <a:lnTo>
                    <a:pt x="0" y="2022"/>
                  </a:lnTo>
                  <a:lnTo>
                    <a:pt x="1" y="2053"/>
                  </a:lnTo>
                  <a:lnTo>
                    <a:pt x="2" y="2084"/>
                  </a:lnTo>
                  <a:lnTo>
                    <a:pt x="4" y="2115"/>
                  </a:lnTo>
                  <a:lnTo>
                    <a:pt x="6" y="2146"/>
                  </a:lnTo>
                  <a:lnTo>
                    <a:pt x="9" y="2176"/>
                  </a:lnTo>
                  <a:lnTo>
                    <a:pt x="13" y="2208"/>
                  </a:lnTo>
                  <a:lnTo>
                    <a:pt x="20" y="2269"/>
                  </a:lnTo>
                  <a:lnTo>
                    <a:pt x="30" y="2330"/>
                  </a:lnTo>
                  <a:lnTo>
                    <a:pt x="41" y="2391"/>
                  </a:lnTo>
                  <a:lnTo>
                    <a:pt x="54" y="2451"/>
                  </a:lnTo>
                  <a:lnTo>
                    <a:pt x="70" y="2512"/>
                  </a:lnTo>
                  <a:lnTo>
                    <a:pt x="86" y="2571"/>
                  </a:lnTo>
                  <a:lnTo>
                    <a:pt x="104" y="2631"/>
                  </a:lnTo>
                  <a:lnTo>
                    <a:pt x="124" y="2690"/>
                  </a:lnTo>
                  <a:lnTo>
                    <a:pt x="145" y="2749"/>
                  </a:lnTo>
                  <a:lnTo>
                    <a:pt x="167" y="2808"/>
                  </a:lnTo>
                  <a:lnTo>
                    <a:pt x="237" y="2814"/>
                  </a:lnTo>
                  <a:lnTo>
                    <a:pt x="313" y="2821"/>
                  </a:lnTo>
                  <a:lnTo>
                    <a:pt x="395" y="2827"/>
                  </a:lnTo>
                  <a:lnTo>
                    <a:pt x="484" y="2831"/>
                  </a:lnTo>
                  <a:lnTo>
                    <a:pt x="577" y="2834"/>
                  </a:lnTo>
                  <a:lnTo>
                    <a:pt x="673" y="2835"/>
                  </a:lnTo>
                  <a:lnTo>
                    <a:pt x="723" y="2834"/>
                  </a:lnTo>
                  <a:lnTo>
                    <a:pt x="773" y="2834"/>
                  </a:lnTo>
                  <a:lnTo>
                    <a:pt x="823" y="2832"/>
                  </a:lnTo>
                  <a:lnTo>
                    <a:pt x="874" y="2830"/>
                  </a:lnTo>
                  <a:lnTo>
                    <a:pt x="925" y="2827"/>
                  </a:lnTo>
                  <a:lnTo>
                    <a:pt x="976" y="2823"/>
                  </a:lnTo>
                  <a:lnTo>
                    <a:pt x="1027" y="2818"/>
                  </a:lnTo>
                  <a:lnTo>
                    <a:pt x="1078" y="2812"/>
                  </a:lnTo>
                  <a:lnTo>
                    <a:pt x="1127" y="2806"/>
                  </a:lnTo>
                  <a:lnTo>
                    <a:pt x="1177" y="2799"/>
                  </a:lnTo>
                  <a:lnTo>
                    <a:pt x="1227" y="2791"/>
                  </a:lnTo>
                  <a:lnTo>
                    <a:pt x="1276" y="2781"/>
                  </a:lnTo>
                  <a:lnTo>
                    <a:pt x="1324" y="2771"/>
                  </a:lnTo>
                  <a:lnTo>
                    <a:pt x="1371" y="2758"/>
                  </a:lnTo>
                  <a:lnTo>
                    <a:pt x="1417" y="2746"/>
                  </a:lnTo>
                  <a:lnTo>
                    <a:pt x="1462" y="2732"/>
                  </a:lnTo>
                  <a:lnTo>
                    <a:pt x="1505" y="2716"/>
                  </a:lnTo>
                  <a:lnTo>
                    <a:pt x="1548" y="2699"/>
                  </a:lnTo>
                  <a:lnTo>
                    <a:pt x="1589" y="2681"/>
                  </a:lnTo>
                  <a:lnTo>
                    <a:pt x="1628" y="2661"/>
                  </a:lnTo>
                  <a:lnTo>
                    <a:pt x="1677" y="2632"/>
                  </a:lnTo>
                  <a:lnTo>
                    <a:pt x="1723" y="2602"/>
                  </a:lnTo>
                  <a:lnTo>
                    <a:pt x="1764" y="2568"/>
                  </a:lnTo>
                  <a:lnTo>
                    <a:pt x="1800" y="2534"/>
                  </a:lnTo>
                  <a:lnTo>
                    <a:pt x="1834" y="2497"/>
                  </a:lnTo>
                  <a:lnTo>
                    <a:pt x="1864" y="2458"/>
                  </a:lnTo>
                  <a:lnTo>
                    <a:pt x="1889" y="2419"/>
                  </a:lnTo>
                  <a:lnTo>
                    <a:pt x="1912" y="2376"/>
                  </a:lnTo>
                  <a:lnTo>
                    <a:pt x="1932" y="2332"/>
                  </a:lnTo>
                  <a:lnTo>
                    <a:pt x="1949" y="2287"/>
                  </a:lnTo>
                  <a:lnTo>
                    <a:pt x="1964" y="2239"/>
                  </a:lnTo>
                  <a:lnTo>
                    <a:pt x="1978" y="2192"/>
                  </a:lnTo>
                  <a:lnTo>
                    <a:pt x="1988" y="2141"/>
                  </a:lnTo>
                  <a:lnTo>
                    <a:pt x="1997" y="2089"/>
                  </a:lnTo>
                  <a:lnTo>
                    <a:pt x="2004" y="2036"/>
                  </a:lnTo>
                  <a:lnTo>
                    <a:pt x="2010" y="1981"/>
                  </a:lnTo>
                  <a:lnTo>
                    <a:pt x="2015" y="1925"/>
                  </a:lnTo>
                  <a:lnTo>
                    <a:pt x="2018" y="1867"/>
                  </a:lnTo>
                  <a:lnTo>
                    <a:pt x="2022" y="1809"/>
                  </a:lnTo>
                  <a:lnTo>
                    <a:pt x="2025" y="1748"/>
                  </a:lnTo>
                  <a:lnTo>
                    <a:pt x="2030" y="1625"/>
                  </a:lnTo>
                  <a:lnTo>
                    <a:pt x="2038" y="1495"/>
                  </a:lnTo>
                  <a:lnTo>
                    <a:pt x="2042" y="1429"/>
                  </a:lnTo>
                  <a:lnTo>
                    <a:pt x="2047" y="1362"/>
                  </a:lnTo>
                  <a:lnTo>
                    <a:pt x="2053" y="1294"/>
                  </a:lnTo>
                  <a:lnTo>
                    <a:pt x="2061" y="1225"/>
                  </a:lnTo>
                  <a:lnTo>
                    <a:pt x="2070" y="1155"/>
                  </a:lnTo>
                  <a:lnTo>
                    <a:pt x="2081" y="1084"/>
                  </a:lnTo>
                  <a:lnTo>
                    <a:pt x="2095" y="1012"/>
                  </a:lnTo>
                  <a:lnTo>
                    <a:pt x="2110" y="940"/>
                  </a:lnTo>
                  <a:lnTo>
                    <a:pt x="2124" y="867"/>
                  </a:lnTo>
                  <a:lnTo>
                    <a:pt x="2133" y="797"/>
                  </a:lnTo>
                  <a:lnTo>
                    <a:pt x="2137" y="730"/>
                  </a:lnTo>
                  <a:lnTo>
                    <a:pt x="2136" y="664"/>
                  </a:lnTo>
                  <a:lnTo>
                    <a:pt x="2131" y="601"/>
                  </a:lnTo>
                  <a:lnTo>
                    <a:pt x="2121" y="540"/>
                  </a:lnTo>
                  <a:lnTo>
                    <a:pt x="2108" y="482"/>
                  </a:lnTo>
                  <a:lnTo>
                    <a:pt x="2091" y="427"/>
                  </a:lnTo>
                  <a:lnTo>
                    <a:pt x="2070" y="374"/>
                  </a:lnTo>
                  <a:lnTo>
                    <a:pt x="2047" y="324"/>
                  </a:lnTo>
                  <a:lnTo>
                    <a:pt x="2020" y="277"/>
                  </a:lnTo>
                  <a:lnTo>
                    <a:pt x="1992" y="234"/>
                  </a:lnTo>
                  <a:lnTo>
                    <a:pt x="1960" y="194"/>
                  </a:lnTo>
                  <a:lnTo>
                    <a:pt x="1928" y="157"/>
                  </a:lnTo>
                  <a:lnTo>
                    <a:pt x="1892" y="124"/>
                  </a:lnTo>
                  <a:lnTo>
                    <a:pt x="1856" y="95"/>
                  </a:lnTo>
                  <a:lnTo>
                    <a:pt x="1819" y="69"/>
                  </a:lnTo>
                  <a:lnTo>
                    <a:pt x="1780" y="47"/>
                  </a:lnTo>
                  <a:lnTo>
                    <a:pt x="1741" y="30"/>
                  </a:lnTo>
                  <a:lnTo>
                    <a:pt x="1703" y="16"/>
                  </a:lnTo>
                  <a:lnTo>
                    <a:pt x="1663" y="6"/>
                  </a:lnTo>
                  <a:lnTo>
                    <a:pt x="1624" y="1"/>
                  </a:lnTo>
                  <a:lnTo>
                    <a:pt x="1586" y="0"/>
                  </a:lnTo>
                  <a:lnTo>
                    <a:pt x="1548" y="4"/>
                  </a:lnTo>
                  <a:lnTo>
                    <a:pt x="1511" y="13"/>
                  </a:lnTo>
                  <a:lnTo>
                    <a:pt x="1476" y="27"/>
                  </a:lnTo>
                  <a:lnTo>
                    <a:pt x="1442" y="45"/>
                  </a:lnTo>
                  <a:lnTo>
                    <a:pt x="1409" y="68"/>
                  </a:lnTo>
                  <a:lnTo>
                    <a:pt x="1380" y="98"/>
                  </a:lnTo>
                  <a:lnTo>
                    <a:pt x="1352" y="132"/>
                  </a:lnTo>
                  <a:lnTo>
                    <a:pt x="1328" y="171"/>
                  </a:lnTo>
                  <a:lnTo>
                    <a:pt x="1306" y="216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0" name="Freeform 189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1" name="Freeform 190"/>
            <p:cNvSpPr>
              <a:spLocks/>
            </p:cNvSpPr>
            <p:nvPr/>
          </p:nvSpPr>
          <p:spPr bwMode="auto">
            <a:xfrm>
              <a:off x="2690813" y="358775"/>
              <a:ext cx="176213" cy="217488"/>
            </a:xfrm>
            <a:custGeom>
              <a:avLst/>
              <a:gdLst>
                <a:gd name="T0" fmla="*/ 2147483647 w 1653"/>
                <a:gd name="T1" fmla="*/ 2147483647 h 2062"/>
                <a:gd name="T2" fmla="*/ 2147483647 w 1653"/>
                <a:gd name="T3" fmla="*/ 2147483647 h 2062"/>
                <a:gd name="T4" fmla="*/ 2147483647 w 1653"/>
                <a:gd name="T5" fmla="*/ 2147483647 h 2062"/>
                <a:gd name="T6" fmla="*/ 2147483647 w 1653"/>
                <a:gd name="T7" fmla="*/ 2147483647 h 2062"/>
                <a:gd name="T8" fmla="*/ 2147483647 w 1653"/>
                <a:gd name="T9" fmla="*/ 2147483647 h 2062"/>
                <a:gd name="T10" fmla="*/ 2147483647 w 1653"/>
                <a:gd name="T11" fmla="*/ 2147483647 h 2062"/>
                <a:gd name="T12" fmla="*/ 2147483647 w 1653"/>
                <a:gd name="T13" fmla="*/ 2147483647 h 2062"/>
                <a:gd name="T14" fmla="*/ 2147483647 w 1653"/>
                <a:gd name="T15" fmla="*/ 2147483647 h 2062"/>
                <a:gd name="T16" fmla="*/ 2147483647 w 1653"/>
                <a:gd name="T17" fmla="*/ 2147483647 h 2062"/>
                <a:gd name="T18" fmla="*/ 2147483647 w 1653"/>
                <a:gd name="T19" fmla="*/ 2147483647 h 2062"/>
                <a:gd name="T20" fmla="*/ 2147483647 w 1653"/>
                <a:gd name="T21" fmla="*/ 2147483647 h 2062"/>
                <a:gd name="T22" fmla="*/ 2147483647 w 1653"/>
                <a:gd name="T23" fmla="*/ 2147483647 h 2062"/>
                <a:gd name="T24" fmla="*/ 2147483647 w 1653"/>
                <a:gd name="T25" fmla="*/ 2147483647 h 2062"/>
                <a:gd name="T26" fmla="*/ 2147483647 w 1653"/>
                <a:gd name="T27" fmla="*/ 2147483647 h 2062"/>
                <a:gd name="T28" fmla="*/ 2147483647 w 1653"/>
                <a:gd name="T29" fmla="*/ 2147483647 h 2062"/>
                <a:gd name="T30" fmla="*/ 2147483647 w 1653"/>
                <a:gd name="T31" fmla="*/ 2147483647 h 2062"/>
                <a:gd name="T32" fmla="*/ 2147483647 w 1653"/>
                <a:gd name="T33" fmla="*/ 2147483647 h 2062"/>
                <a:gd name="T34" fmla="*/ 2147483647 w 1653"/>
                <a:gd name="T35" fmla="*/ 2147483647 h 2062"/>
                <a:gd name="T36" fmla="*/ 2147483647 w 1653"/>
                <a:gd name="T37" fmla="*/ 2147483647 h 2062"/>
                <a:gd name="T38" fmla="*/ 2147483647 w 1653"/>
                <a:gd name="T39" fmla="*/ 2147483647 h 2062"/>
                <a:gd name="T40" fmla="*/ 2147483647 w 1653"/>
                <a:gd name="T41" fmla="*/ 2147483647 h 2062"/>
                <a:gd name="T42" fmla="*/ 2147483647 w 1653"/>
                <a:gd name="T43" fmla="*/ 2147483647 h 2062"/>
                <a:gd name="T44" fmla="*/ 2147483647 w 1653"/>
                <a:gd name="T45" fmla="*/ 2147483647 h 2062"/>
                <a:gd name="T46" fmla="*/ 2147483647 w 1653"/>
                <a:gd name="T47" fmla="*/ 2147483647 h 2062"/>
                <a:gd name="T48" fmla="*/ 2147483647 w 1653"/>
                <a:gd name="T49" fmla="*/ 2147483647 h 2062"/>
                <a:gd name="T50" fmla="*/ 2147483647 w 1653"/>
                <a:gd name="T51" fmla="*/ 2147483647 h 2062"/>
                <a:gd name="T52" fmla="*/ 2147483647 w 1653"/>
                <a:gd name="T53" fmla="*/ 2147483647 h 2062"/>
                <a:gd name="T54" fmla="*/ 2147483647 w 1653"/>
                <a:gd name="T55" fmla="*/ 2147483647 h 2062"/>
                <a:gd name="T56" fmla="*/ 2147483647 w 1653"/>
                <a:gd name="T57" fmla="*/ 2147483647 h 2062"/>
                <a:gd name="T58" fmla="*/ 2147483647 w 1653"/>
                <a:gd name="T59" fmla="*/ 2147483647 h 2062"/>
                <a:gd name="T60" fmla="*/ 2147483647 w 1653"/>
                <a:gd name="T61" fmla="*/ 2147483647 h 2062"/>
                <a:gd name="T62" fmla="*/ 2147483647 w 1653"/>
                <a:gd name="T63" fmla="*/ 2147483647 h 2062"/>
                <a:gd name="T64" fmla="*/ 2147483647 w 1653"/>
                <a:gd name="T65" fmla="*/ 2147483647 h 2062"/>
                <a:gd name="T66" fmla="*/ 2147483647 w 1653"/>
                <a:gd name="T67" fmla="*/ 2147483647 h 2062"/>
                <a:gd name="T68" fmla="*/ 2147483647 w 1653"/>
                <a:gd name="T69" fmla="*/ 2147483647 h 2062"/>
                <a:gd name="T70" fmla="*/ 2147483647 w 1653"/>
                <a:gd name="T71" fmla="*/ 2147483647 h 2062"/>
                <a:gd name="T72" fmla="*/ 2147483647 w 1653"/>
                <a:gd name="T73" fmla="*/ 2147483647 h 2062"/>
                <a:gd name="T74" fmla="*/ 2147483647 w 1653"/>
                <a:gd name="T75" fmla="*/ 2147483647 h 2062"/>
                <a:gd name="T76" fmla="*/ 2147483647 w 1653"/>
                <a:gd name="T77" fmla="*/ 2147483647 h 2062"/>
                <a:gd name="T78" fmla="*/ 2147483647 w 1653"/>
                <a:gd name="T79" fmla="*/ 2147483647 h 2062"/>
                <a:gd name="T80" fmla="*/ 2147483647 w 1653"/>
                <a:gd name="T81" fmla="*/ 2147483647 h 2062"/>
                <a:gd name="T82" fmla="*/ 2147483647 w 1653"/>
                <a:gd name="T83" fmla="*/ 2147483647 h 2062"/>
                <a:gd name="T84" fmla="*/ 2147483647 w 1653"/>
                <a:gd name="T85" fmla="*/ 2147483647 h 2062"/>
                <a:gd name="T86" fmla="*/ 2147483647 w 1653"/>
                <a:gd name="T87" fmla="*/ 2147483647 h 2062"/>
                <a:gd name="T88" fmla="*/ 0 w 1653"/>
                <a:gd name="T89" fmla="*/ 2147483647 h 2062"/>
                <a:gd name="T90" fmla="*/ 2147483647 w 1653"/>
                <a:gd name="T91" fmla="*/ 2147483647 h 2062"/>
                <a:gd name="T92" fmla="*/ 2147483647 w 1653"/>
                <a:gd name="T93" fmla="*/ 2147483647 h 2062"/>
                <a:gd name="T94" fmla="*/ 2147483647 w 1653"/>
                <a:gd name="T95" fmla="*/ 2147483647 h 2062"/>
                <a:gd name="T96" fmla="*/ 2147483647 w 1653"/>
                <a:gd name="T97" fmla="*/ 2147483647 h 2062"/>
                <a:gd name="T98" fmla="*/ 2147483647 w 1653"/>
                <a:gd name="T99" fmla="*/ 2147483647 h 2062"/>
                <a:gd name="T100" fmla="*/ 2147483647 w 1653"/>
                <a:gd name="T101" fmla="*/ 2147483647 h 2062"/>
                <a:gd name="T102" fmla="*/ 2147483647 w 1653"/>
                <a:gd name="T103" fmla="*/ 2147483647 h 20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53"/>
                <a:gd name="T157" fmla="*/ 0 h 2062"/>
                <a:gd name="T158" fmla="*/ 1653 w 1653"/>
                <a:gd name="T159" fmla="*/ 2062 h 206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53" h="2062">
                  <a:moveTo>
                    <a:pt x="1349" y="2062"/>
                  </a:moveTo>
                  <a:lnTo>
                    <a:pt x="1330" y="2005"/>
                  </a:lnTo>
                  <a:lnTo>
                    <a:pt x="1313" y="1947"/>
                  </a:lnTo>
                  <a:lnTo>
                    <a:pt x="1296" y="1887"/>
                  </a:lnTo>
                  <a:lnTo>
                    <a:pt x="1283" y="1825"/>
                  </a:lnTo>
                  <a:lnTo>
                    <a:pt x="1271" y="1763"/>
                  </a:lnTo>
                  <a:lnTo>
                    <a:pt x="1261" y="1698"/>
                  </a:lnTo>
                  <a:lnTo>
                    <a:pt x="1253" y="1633"/>
                  </a:lnTo>
                  <a:lnTo>
                    <a:pt x="1247" y="1567"/>
                  </a:lnTo>
                  <a:lnTo>
                    <a:pt x="1242" y="1499"/>
                  </a:lnTo>
                  <a:lnTo>
                    <a:pt x="1239" y="1431"/>
                  </a:lnTo>
                  <a:lnTo>
                    <a:pt x="1238" y="1363"/>
                  </a:lnTo>
                  <a:lnTo>
                    <a:pt x="1239" y="1294"/>
                  </a:lnTo>
                  <a:lnTo>
                    <a:pt x="1243" y="1225"/>
                  </a:lnTo>
                  <a:lnTo>
                    <a:pt x="1248" y="1155"/>
                  </a:lnTo>
                  <a:lnTo>
                    <a:pt x="1254" y="1085"/>
                  </a:lnTo>
                  <a:lnTo>
                    <a:pt x="1263" y="1016"/>
                  </a:lnTo>
                  <a:lnTo>
                    <a:pt x="1273" y="946"/>
                  </a:lnTo>
                  <a:lnTo>
                    <a:pt x="1285" y="877"/>
                  </a:lnTo>
                  <a:lnTo>
                    <a:pt x="1300" y="808"/>
                  </a:lnTo>
                  <a:lnTo>
                    <a:pt x="1316" y="740"/>
                  </a:lnTo>
                  <a:lnTo>
                    <a:pt x="1333" y="672"/>
                  </a:lnTo>
                  <a:lnTo>
                    <a:pt x="1353" y="605"/>
                  </a:lnTo>
                  <a:lnTo>
                    <a:pt x="1375" y="539"/>
                  </a:lnTo>
                  <a:lnTo>
                    <a:pt x="1398" y="474"/>
                  </a:lnTo>
                  <a:lnTo>
                    <a:pt x="1424" y="410"/>
                  </a:lnTo>
                  <a:lnTo>
                    <a:pt x="1450" y="347"/>
                  </a:lnTo>
                  <a:lnTo>
                    <a:pt x="1480" y="286"/>
                  </a:lnTo>
                  <a:lnTo>
                    <a:pt x="1510" y="226"/>
                  </a:lnTo>
                  <a:lnTo>
                    <a:pt x="1543" y="168"/>
                  </a:lnTo>
                  <a:lnTo>
                    <a:pt x="1577" y="112"/>
                  </a:lnTo>
                  <a:lnTo>
                    <a:pt x="1614" y="58"/>
                  </a:lnTo>
                  <a:lnTo>
                    <a:pt x="1653" y="5"/>
                  </a:lnTo>
                  <a:lnTo>
                    <a:pt x="1626" y="2"/>
                  </a:lnTo>
                  <a:lnTo>
                    <a:pt x="1600" y="0"/>
                  </a:lnTo>
                  <a:lnTo>
                    <a:pt x="1587" y="1"/>
                  </a:lnTo>
                  <a:lnTo>
                    <a:pt x="1573" y="1"/>
                  </a:lnTo>
                  <a:lnTo>
                    <a:pt x="1561" y="2"/>
                  </a:lnTo>
                  <a:lnTo>
                    <a:pt x="1548" y="4"/>
                  </a:lnTo>
                  <a:lnTo>
                    <a:pt x="1536" y="6"/>
                  </a:lnTo>
                  <a:lnTo>
                    <a:pt x="1524" y="9"/>
                  </a:lnTo>
                  <a:lnTo>
                    <a:pt x="1511" y="12"/>
                  </a:lnTo>
                  <a:lnTo>
                    <a:pt x="1499" y="17"/>
                  </a:lnTo>
                  <a:lnTo>
                    <a:pt x="1487" y="21"/>
                  </a:lnTo>
                  <a:lnTo>
                    <a:pt x="1475" y="26"/>
                  </a:lnTo>
                  <a:lnTo>
                    <a:pt x="1463" y="31"/>
                  </a:lnTo>
                  <a:lnTo>
                    <a:pt x="1451" y="37"/>
                  </a:lnTo>
                  <a:lnTo>
                    <a:pt x="1440" y="44"/>
                  </a:lnTo>
                  <a:lnTo>
                    <a:pt x="1429" y="51"/>
                  </a:lnTo>
                  <a:lnTo>
                    <a:pt x="1419" y="59"/>
                  </a:lnTo>
                  <a:lnTo>
                    <a:pt x="1407" y="67"/>
                  </a:lnTo>
                  <a:lnTo>
                    <a:pt x="1397" y="77"/>
                  </a:lnTo>
                  <a:lnTo>
                    <a:pt x="1387" y="86"/>
                  </a:lnTo>
                  <a:lnTo>
                    <a:pt x="1377" y="96"/>
                  </a:lnTo>
                  <a:lnTo>
                    <a:pt x="1368" y="107"/>
                  </a:lnTo>
                  <a:lnTo>
                    <a:pt x="1359" y="118"/>
                  </a:lnTo>
                  <a:lnTo>
                    <a:pt x="1349" y="131"/>
                  </a:lnTo>
                  <a:lnTo>
                    <a:pt x="1340" y="144"/>
                  </a:lnTo>
                  <a:lnTo>
                    <a:pt x="1332" y="157"/>
                  </a:lnTo>
                  <a:lnTo>
                    <a:pt x="1324" y="170"/>
                  </a:lnTo>
                  <a:lnTo>
                    <a:pt x="1317" y="185"/>
                  </a:lnTo>
                  <a:lnTo>
                    <a:pt x="1309" y="200"/>
                  </a:lnTo>
                  <a:lnTo>
                    <a:pt x="1302" y="216"/>
                  </a:lnTo>
                  <a:lnTo>
                    <a:pt x="1302" y="219"/>
                  </a:lnTo>
                  <a:lnTo>
                    <a:pt x="1302" y="228"/>
                  </a:lnTo>
                  <a:lnTo>
                    <a:pt x="1300" y="243"/>
                  </a:lnTo>
                  <a:lnTo>
                    <a:pt x="1297" y="266"/>
                  </a:lnTo>
                  <a:lnTo>
                    <a:pt x="1295" y="295"/>
                  </a:lnTo>
                  <a:lnTo>
                    <a:pt x="1291" y="333"/>
                  </a:lnTo>
                  <a:lnTo>
                    <a:pt x="1286" y="379"/>
                  </a:lnTo>
                  <a:lnTo>
                    <a:pt x="1280" y="433"/>
                  </a:lnTo>
                  <a:lnTo>
                    <a:pt x="1272" y="497"/>
                  </a:lnTo>
                  <a:lnTo>
                    <a:pt x="1263" y="570"/>
                  </a:lnTo>
                  <a:lnTo>
                    <a:pt x="1253" y="653"/>
                  </a:lnTo>
                  <a:lnTo>
                    <a:pt x="1239" y="746"/>
                  </a:lnTo>
                  <a:lnTo>
                    <a:pt x="1225" y="851"/>
                  </a:lnTo>
                  <a:lnTo>
                    <a:pt x="1208" y="967"/>
                  </a:lnTo>
                  <a:lnTo>
                    <a:pt x="1190" y="1094"/>
                  </a:lnTo>
                  <a:lnTo>
                    <a:pt x="1168" y="1234"/>
                  </a:lnTo>
                  <a:lnTo>
                    <a:pt x="1157" y="1309"/>
                  </a:lnTo>
                  <a:lnTo>
                    <a:pt x="1147" y="1378"/>
                  </a:lnTo>
                  <a:lnTo>
                    <a:pt x="1139" y="1440"/>
                  </a:lnTo>
                  <a:lnTo>
                    <a:pt x="1132" y="1497"/>
                  </a:lnTo>
                  <a:lnTo>
                    <a:pt x="1125" y="1549"/>
                  </a:lnTo>
                  <a:lnTo>
                    <a:pt x="1121" y="1596"/>
                  </a:lnTo>
                  <a:lnTo>
                    <a:pt x="1117" y="1637"/>
                  </a:lnTo>
                  <a:lnTo>
                    <a:pt x="1115" y="1673"/>
                  </a:lnTo>
                  <a:lnTo>
                    <a:pt x="1113" y="1706"/>
                  </a:lnTo>
                  <a:lnTo>
                    <a:pt x="1112" y="1735"/>
                  </a:lnTo>
                  <a:lnTo>
                    <a:pt x="1112" y="1759"/>
                  </a:lnTo>
                  <a:lnTo>
                    <a:pt x="1113" y="1779"/>
                  </a:lnTo>
                  <a:lnTo>
                    <a:pt x="1115" y="1797"/>
                  </a:lnTo>
                  <a:lnTo>
                    <a:pt x="1116" y="1811"/>
                  </a:lnTo>
                  <a:lnTo>
                    <a:pt x="1119" y="1822"/>
                  </a:lnTo>
                  <a:lnTo>
                    <a:pt x="1122" y="1830"/>
                  </a:lnTo>
                  <a:lnTo>
                    <a:pt x="1138" y="1828"/>
                  </a:lnTo>
                  <a:lnTo>
                    <a:pt x="1150" y="1826"/>
                  </a:lnTo>
                  <a:lnTo>
                    <a:pt x="1157" y="1825"/>
                  </a:lnTo>
                  <a:lnTo>
                    <a:pt x="1160" y="1824"/>
                  </a:lnTo>
                  <a:lnTo>
                    <a:pt x="1156" y="1830"/>
                  </a:lnTo>
                  <a:lnTo>
                    <a:pt x="1146" y="1840"/>
                  </a:lnTo>
                  <a:lnTo>
                    <a:pt x="1143" y="1842"/>
                  </a:lnTo>
                  <a:lnTo>
                    <a:pt x="1140" y="1843"/>
                  </a:lnTo>
                  <a:lnTo>
                    <a:pt x="1137" y="1844"/>
                  </a:lnTo>
                  <a:lnTo>
                    <a:pt x="1134" y="1844"/>
                  </a:lnTo>
                  <a:lnTo>
                    <a:pt x="1131" y="1842"/>
                  </a:lnTo>
                  <a:lnTo>
                    <a:pt x="1127" y="1840"/>
                  </a:lnTo>
                  <a:lnTo>
                    <a:pt x="1124" y="1836"/>
                  </a:lnTo>
                  <a:lnTo>
                    <a:pt x="1122" y="1830"/>
                  </a:lnTo>
                  <a:lnTo>
                    <a:pt x="1091" y="1835"/>
                  </a:lnTo>
                  <a:lnTo>
                    <a:pt x="1052" y="1840"/>
                  </a:lnTo>
                  <a:lnTo>
                    <a:pt x="1005" y="1847"/>
                  </a:lnTo>
                  <a:lnTo>
                    <a:pt x="951" y="1853"/>
                  </a:lnTo>
                  <a:lnTo>
                    <a:pt x="891" y="1859"/>
                  </a:lnTo>
                  <a:lnTo>
                    <a:pt x="826" y="1865"/>
                  </a:lnTo>
                  <a:lnTo>
                    <a:pt x="756" y="1870"/>
                  </a:lnTo>
                  <a:lnTo>
                    <a:pt x="681" y="1874"/>
                  </a:lnTo>
                  <a:lnTo>
                    <a:pt x="602" y="1877"/>
                  </a:lnTo>
                  <a:lnTo>
                    <a:pt x="520" y="1878"/>
                  </a:lnTo>
                  <a:lnTo>
                    <a:pt x="478" y="1877"/>
                  </a:lnTo>
                  <a:lnTo>
                    <a:pt x="436" y="1877"/>
                  </a:lnTo>
                  <a:lnTo>
                    <a:pt x="393" y="1876"/>
                  </a:lnTo>
                  <a:lnTo>
                    <a:pt x="351" y="1874"/>
                  </a:lnTo>
                  <a:lnTo>
                    <a:pt x="307" y="1871"/>
                  </a:lnTo>
                  <a:lnTo>
                    <a:pt x="264" y="1868"/>
                  </a:lnTo>
                  <a:lnTo>
                    <a:pt x="220" y="1865"/>
                  </a:lnTo>
                  <a:lnTo>
                    <a:pt x="177" y="1860"/>
                  </a:lnTo>
                  <a:lnTo>
                    <a:pt x="133" y="1855"/>
                  </a:lnTo>
                  <a:lnTo>
                    <a:pt x="90" y="1849"/>
                  </a:lnTo>
                  <a:lnTo>
                    <a:pt x="46" y="1841"/>
                  </a:lnTo>
                  <a:lnTo>
                    <a:pt x="3" y="1833"/>
                  </a:lnTo>
                  <a:lnTo>
                    <a:pt x="2" y="1849"/>
                  </a:lnTo>
                  <a:lnTo>
                    <a:pt x="1" y="1865"/>
                  </a:lnTo>
                  <a:lnTo>
                    <a:pt x="1" y="1880"/>
                  </a:lnTo>
                  <a:lnTo>
                    <a:pt x="0" y="1895"/>
                  </a:lnTo>
                  <a:lnTo>
                    <a:pt x="85" y="1892"/>
                  </a:lnTo>
                  <a:lnTo>
                    <a:pt x="168" y="1890"/>
                  </a:lnTo>
                  <a:lnTo>
                    <a:pt x="253" y="1890"/>
                  </a:lnTo>
                  <a:lnTo>
                    <a:pt x="337" y="1891"/>
                  </a:lnTo>
                  <a:lnTo>
                    <a:pt x="422" y="1894"/>
                  </a:lnTo>
                  <a:lnTo>
                    <a:pt x="506" y="1899"/>
                  </a:lnTo>
                  <a:lnTo>
                    <a:pt x="591" y="1907"/>
                  </a:lnTo>
                  <a:lnTo>
                    <a:pt x="675" y="1915"/>
                  </a:lnTo>
                  <a:lnTo>
                    <a:pt x="759" y="1926"/>
                  </a:lnTo>
                  <a:lnTo>
                    <a:pt x="843" y="1938"/>
                  </a:lnTo>
                  <a:lnTo>
                    <a:pt x="886" y="1945"/>
                  </a:lnTo>
                  <a:lnTo>
                    <a:pt x="928" y="1953"/>
                  </a:lnTo>
                  <a:lnTo>
                    <a:pt x="970" y="1962"/>
                  </a:lnTo>
                  <a:lnTo>
                    <a:pt x="1012" y="1971"/>
                  </a:lnTo>
                  <a:lnTo>
                    <a:pt x="1054" y="1980"/>
                  </a:lnTo>
                  <a:lnTo>
                    <a:pt x="1097" y="1990"/>
                  </a:lnTo>
                  <a:lnTo>
                    <a:pt x="1139" y="2000"/>
                  </a:lnTo>
                  <a:lnTo>
                    <a:pt x="1180" y="2011"/>
                  </a:lnTo>
                  <a:lnTo>
                    <a:pt x="1223" y="2024"/>
                  </a:lnTo>
                  <a:lnTo>
                    <a:pt x="1265" y="2036"/>
                  </a:lnTo>
                  <a:lnTo>
                    <a:pt x="1308" y="2049"/>
                  </a:lnTo>
                  <a:lnTo>
                    <a:pt x="1349" y="2062"/>
                  </a:lnTo>
                  <a:close/>
                </a:path>
              </a:pathLst>
            </a:custGeom>
            <a:solidFill>
              <a:srgbClr val="C4CA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Freeform 191"/>
            <p:cNvSpPr>
              <a:spLocks/>
            </p:cNvSpPr>
            <p:nvPr/>
          </p:nvSpPr>
          <p:spPr bwMode="auto">
            <a:xfrm>
              <a:off x="2809876" y="552450"/>
              <a:ext cx="4763" cy="1588"/>
            </a:xfrm>
            <a:custGeom>
              <a:avLst/>
              <a:gdLst>
                <a:gd name="T0" fmla="*/ 2147483647 w 38"/>
                <a:gd name="T1" fmla="*/ 0 h 20"/>
                <a:gd name="T2" fmla="*/ 2147483647 w 38"/>
                <a:gd name="T3" fmla="*/ 2147483647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w 38"/>
                <a:gd name="T9" fmla="*/ 2147483647 h 20"/>
                <a:gd name="T10" fmla="*/ 2147483647 w 38"/>
                <a:gd name="T11" fmla="*/ 2147483647 h 20"/>
                <a:gd name="T12" fmla="*/ 2147483647 w 38"/>
                <a:gd name="T13" fmla="*/ 2147483647 h 20"/>
                <a:gd name="T14" fmla="*/ 2147483647 w 38"/>
                <a:gd name="T15" fmla="*/ 2147483647 h 20"/>
                <a:gd name="T16" fmla="*/ 2147483647 w 38"/>
                <a:gd name="T17" fmla="*/ 2147483647 h 20"/>
                <a:gd name="T18" fmla="*/ 2147483647 w 38"/>
                <a:gd name="T19" fmla="*/ 2147483647 h 20"/>
                <a:gd name="T20" fmla="*/ 2147483647 w 38"/>
                <a:gd name="T21" fmla="*/ 2147483647 h 20"/>
                <a:gd name="T22" fmla="*/ 2147483647 w 38"/>
                <a:gd name="T23" fmla="*/ 2147483647 h 20"/>
                <a:gd name="T24" fmla="*/ 2147483647 w 38"/>
                <a:gd name="T25" fmla="*/ 2147483647 h 20"/>
                <a:gd name="T26" fmla="*/ 2147483647 w 38"/>
                <a:gd name="T27" fmla="*/ 2147483647 h 20"/>
                <a:gd name="T28" fmla="*/ 2147483647 w 38"/>
                <a:gd name="T29" fmla="*/ 0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20"/>
                <a:gd name="T47" fmla="*/ 38 w 3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20">
                  <a:moveTo>
                    <a:pt x="38" y="0"/>
                  </a:moveTo>
                  <a:lnTo>
                    <a:pt x="35" y="1"/>
                  </a:lnTo>
                  <a:lnTo>
                    <a:pt x="28" y="2"/>
                  </a:lnTo>
                  <a:lnTo>
                    <a:pt x="16" y="4"/>
                  </a:lnTo>
                  <a:lnTo>
                    <a:pt x="0" y="6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8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34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ACB3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3" name="Freeform 192"/>
            <p:cNvSpPr>
              <a:spLocks/>
            </p:cNvSpPr>
            <p:nvPr/>
          </p:nvSpPr>
          <p:spPr bwMode="auto">
            <a:xfrm>
              <a:off x="2697163" y="366713"/>
              <a:ext cx="220663" cy="292100"/>
            </a:xfrm>
            <a:custGeom>
              <a:avLst/>
              <a:gdLst>
                <a:gd name="T0" fmla="*/ 2147483647 w 2074"/>
                <a:gd name="T1" fmla="*/ 2147483647 h 2762"/>
                <a:gd name="T2" fmla="*/ 2147483647 w 2074"/>
                <a:gd name="T3" fmla="*/ 2147483647 h 2762"/>
                <a:gd name="T4" fmla="*/ 2147483647 w 2074"/>
                <a:gd name="T5" fmla="*/ 2147483647 h 2762"/>
                <a:gd name="T6" fmla="*/ 2147483647 w 2074"/>
                <a:gd name="T7" fmla="*/ 2147483647 h 2762"/>
                <a:gd name="T8" fmla="*/ 2147483647 w 2074"/>
                <a:gd name="T9" fmla="*/ 2147483647 h 2762"/>
                <a:gd name="T10" fmla="*/ 2147483647 w 2074"/>
                <a:gd name="T11" fmla="*/ 2147483647 h 2762"/>
                <a:gd name="T12" fmla="*/ 2147483647 w 2074"/>
                <a:gd name="T13" fmla="*/ 2147483647 h 2762"/>
                <a:gd name="T14" fmla="*/ 2147483647 w 2074"/>
                <a:gd name="T15" fmla="*/ 2147483647 h 2762"/>
                <a:gd name="T16" fmla="*/ 2147483647 w 2074"/>
                <a:gd name="T17" fmla="*/ 2147483647 h 2762"/>
                <a:gd name="T18" fmla="*/ 2147483647 w 2074"/>
                <a:gd name="T19" fmla="*/ 2147483647 h 2762"/>
                <a:gd name="T20" fmla="*/ 2147483647 w 2074"/>
                <a:gd name="T21" fmla="*/ 2147483647 h 2762"/>
                <a:gd name="T22" fmla="*/ 2147483647 w 2074"/>
                <a:gd name="T23" fmla="*/ 2147483647 h 2762"/>
                <a:gd name="T24" fmla="*/ 2147483647 w 2074"/>
                <a:gd name="T25" fmla="*/ 2147483647 h 2762"/>
                <a:gd name="T26" fmla="*/ 2147483647 w 2074"/>
                <a:gd name="T27" fmla="*/ 2147483647 h 2762"/>
                <a:gd name="T28" fmla="*/ 2147483647 w 2074"/>
                <a:gd name="T29" fmla="*/ 2147483647 h 2762"/>
                <a:gd name="T30" fmla="*/ 2147483647 w 2074"/>
                <a:gd name="T31" fmla="*/ 2147483647 h 2762"/>
                <a:gd name="T32" fmla="*/ 2147483647 w 2074"/>
                <a:gd name="T33" fmla="*/ 2147483647 h 2762"/>
                <a:gd name="T34" fmla="*/ 2147483647 w 2074"/>
                <a:gd name="T35" fmla="*/ 2147483647 h 2762"/>
                <a:gd name="T36" fmla="*/ 2147483647 w 2074"/>
                <a:gd name="T37" fmla="*/ 2147483647 h 2762"/>
                <a:gd name="T38" fmla="*/ 2147483647 w 2074"/>
                <a:gd name="T39" fmla="*/ 2147483647 h 2762"/>
                <a:gd name="T40" fmla="*/ 2147483647 w 2074"/>
                <a:gd name="T41" fmla="*/ 2147483647 h 2762"/>
                <a:gd name="T42" fmla="*/ 2147483647 w 2074"/>
                <a:gd name="T43" fmla="*/ 2147483647 h 2762"/>
                <a:gd name="T44" fmla="*/ 2147483647 w 2074"/>
                <a:gd name="T45" fmla="*/ 2147483647 h 2762"/>
                <a:gd name="T46" fmla="*/ 2147483647 w 2074"/>
                <a:gd name="T47" fmla="*/ 2147483647 h 2762"/>
                <a:gd name="T48" fmla="*/ 2147483647 w 2074"/>
                <a:gd name="T49" fmla="*/ 2147483647 h 2762"/>
                <a:gd name="T50" fmla="*/ 2147483647 w 2074"/>
                <a:gd name="T51" fmla="*/ 2147483647 h 2762"/>
                <a:gd name="T52" fmla="*/ 2147483647 w 2074"/>
                <a:gd name="T53" fmla="*/ 2147483647 h 2762"/>
                <a:gd name="T54" fmla="*/ 2147483647 w 2074"/>
                <a:gd name="T55" fmla="*/ 2147483647 h 2762"/>
                <a:gd name="T56" fmla="*/ 2147483647 w 2074"/>
                <a:gd name="T57" fmla="*/ 2147483647 h 2762"/>
                <a:gd name="T58" fmla="*/ 2147483647 w 2074"/>
                <a:gd name="T59" fmla="*/ 2147483647 h 2762"/>
                <a:gd name="T60" fmla="*/ 2147483647 w 2074"/>
                <a:gd name="T61" fmla="*/ 2147483647 h 2762"/>
                <a:gd name="T62" fmla="*/ 2147483647 w 2074"/>
                <a:gd name="T63" fmla="*/ 2147483647 h 2762"/>
                <a:gd name="T64" fmla="*/ 2147483647 w 2074"/>
                <a:gd name="T65" fmla="*/ 2147483647 h 2762"/>
                <a:gd name="T66" fmla="*/ 2147483647 w 2074"/>
                <a:gd name="T67" fmla="*/ 2147483647 h 2762"/>
                <a:gd name="T68" fmla="*/ 2147483647 w 2074"/>
                <a:gd name="T69" fmla="*/ 2147483647 h 2762"/>
                <a:gd name="T70" fmla="*/ 2147483647 w 2074"/>
                <a:gd name="T71" fmla="*/ 2147483647 h 2762"/>
                <a:gd name="T72" fmla="*/ 2147483647 w 2074"/>
                <a:gd name="T73" fmla="*/ 2147483647 h 2762"/>
                <a:gd name="T74" fmla="*/ 2147483647 w 2074"/>
                <a:gd name="T75" fmla="*/ 2147483647 h 2762"/>
                <a:gd name="T76" fmla="*/ 2147483647 w 2074"/>
                <a:gd name="T77" fmla="*/ 2147483647 h 2762"/>
                <a:gd name="T78" fmla="*/ 2147483647 w 2074"/>
                <a:gd name="T79" fmla="*/ 2147483647 h 2762"/>
                <a:gd name="T80" fmla="*/ 2147483647 w 2074"/>
                <a:gd name="T81" fmla="*/ 2147483647 h 2762"/>
                <a:gd name="T82" fmla="*/ 2147483647 w 2074"/>
                <a:gd name="T83" fmla="*/ 2147483647 h 2762"/>
                <a:gd name="T84" fmla="*/ 2147483647 w 2074"/>
                <a:gd name="T85" fmla="*/ 2147483647 h 2762"/>
                <a:gd name="T86" fmla="*/ 2147483647 w 2074"/>
                <a:gd name="T87" fmla="*/ 2147483647 h 2762"/>
                <a:gd name="T88" fmla="*/ 2147483647 w 2074"/>
                <a:gd name="T89" fmla="*/ 2147483647 h 2762"/>
                <a:gd name="T90" fmla="*/ 2147483647 w 2074"/>
                <a:gd name="T91" fmla="*/ 2147483647 h 2762"/>
                <a:gd name="T92" fmla="*/ 2147483647 w 2074"/>
                <a:gd name="T93" fmla="*/ 2147483647 h 2762"/>
                <a:gd name="T94" fmla="*/ 2147483647 w 2074"/>
                <a:gd name="T95" fmla="*/ 2147483647 h 2762"/>
                <a:gd name="T96" fmla="*/ 2147483647 w 2074"/>
                <a:gd name="T97" fmla="*/ 2147483647 h 2762"/>
                <a:gd name="T98" fmla="*/ 2147483647 w 2074"/>
                <a:gd name="T99" fmla="*/ 2147483647 h 2762"/>
                <a:gd name="T100" fmla="*/ 2147483647 w 2074"/>
                <a:gd name="T101" fmla="*/ 2147483647 h 2762"/>
                <a:gd name="T102" fmla="*/ 2147483647 w 2074"/>
                <a:gd name="T103" fmla="*/ 2147483647 h 2762"/>
                <a:gd name="T104" fmla="*/ 2147483647 w 2074"/>
                <a:gd name="T105" fmla="*/ 2147483647 h 27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74"/>
                <a:gd name="T160" fmla="*/ 0 h 2762"/>
                <a:gd name="T161" fmla="*/ 2074 w 2074"/>
                <a:gd name="T162" fmla="*/ 2762 h 27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74" h="2762">
                  <a:moveTo>
                    <a:pt x="1761" y="0"/>
                  </a:moveTo>
                  <a:lnTo>
                    <a:pt x="1780" y="72"/>
                  </a:lnTo>
                  <a:lnTo>
                    <a:pt x="1796" y="148"/>
                  </a:lnTo>
                  <a:lnTo>
                    <a:pt x="1810" y="226"/>
                  </a:lnTo>
                  <a:lnTo>
                    <a:pt x="1820" y="308"/>
                  </a:lnTo>
                  <a:lnTo>
                    <a:pt x="1828" y="392"/>
                  </a:lnTo>
                  <a:lnTo>
                    <a:pt x="1832" y="478"/>
                  </a:lnTo>
                  <a:lnTo>
                    <a:pt x="1834" y="564"/>
                  </a:lnTo>
                  <a:lnTo>
                    <a:pt x="1833" y="653"/>
                  </a:lnTo>
                  <a:lnTo>
                    <a:pt x="1830" y="741"/>
                  </a:lnTo>
                  <a:lnTo>
                    <a:pt x="1825" y="831"/>
                  </a:lnTo>
                  <a:lnTo>
                    <a:pt x="1818" y="921"/>
                  </a:lnTo>
                  <a:lnTo>
                    <a:pt x="1809" y="1009"/>
                  </a:lnTo>
                  <a:lnTo>
                    <a:pt x="1797" y="1098"/>
                  </a:lnTo>
                  <a:lnTo>
                    <a:pt x="1785" y="1185"/>
                  </a:lnTo>
                  <a:lnTo>
                    <a:pt x="1771" y="1272"/>
                  </a:lnTo>
                  <a:lnTo>
                    <a:pt x="1756" y="1357"/>
                  </a:lnTo>
                  <a:lnTo>
                    <a:pt x="1739" y="1440"/>
                  </a:lnTo>
                  <a:lnTo>
                    <a:pt x="1722" y="1520"/>
                  </a:lnTo>
                  <a:lnTo>
                    <a:pt x="1704" y="1597"/>
                  </a:lnTo>
                  <a:lnTo>
                    <a:pt x="1685" y="1673"/>
                  </a:lnTo>
                  <a:lnTo>
                    <a:pt x="1665" y="1744"/>
                  </a:lnTo>
                  <a:lnTo>
                    <a:pt x="1646" y="1811"/>
                  </a:lnTo>
                  <a:lnTo>
                    <a:pt x="1625" y="1875"/>
                  </a:lnTo>
                  <a:lnTo>
                    <a:pt x="1605" y="1934"/>
                  </a:lnTo>
                  <a:lnTo>
                    <a:pt x="1585" y="1988"/>
                  </a:lnTo>
                  <a:lnTo>
                    <a:pt x="1565" y="2038"/>
                  </a:lnTo>
                  <a:lnTo>
                    <a:pt x="1545" y="2082"/>
                  </a:lnTo>
                  <a:lnTo>
                    <a:pt x="1527" y="2120"/>
                  </a:lnTo>
                  <a:lnTo>
                    <a:pt x="1508" y="2151"/>
                  </a:lnTo>
                  <a:lnTo>
                    <a:pt x="1490" y="2177"/>
                  </a:lnTo>
                  <a:lnTo>
                    <a:pt x="1474" y="2195"/>
                  </a:lnTo>
                  <a:lnTo>
                    <a:pt x="1457" y="2206"/>
                  </a:lnTo>
                  <a:lnTo>
                    <a:pt x="1420" y="2225"/>
                  </a:lnTo>
                  <a:lnTo>
                    <a:pt x="1380" y="2243"/>
                  </a:lnTo>
                  <a:lnTo>
                    <a:pt x="1340" y="2259"/>
                  </a:lnTo>
                  <a:lnTo>
                    <a:pt x="1299" y="2275"/>
                  </a:lnTo>
                  <a:lnTo>
                    <a:pt x="1258" y="2290"/>
                  </a:lnTo>
                  <a:lnTo>
                    <a:pt x="1215" y="2304"/>
                  </a:lnTo>
                  <a:lnTo>
                    <a:pt x="1172" y="2317"/>
                  </a:lnTo>
                  <a:lnTo>
                    <a:pt x="1129" y="2329"/>
                  </a:lnTo>
                  <a:lnTo>
                    <a:pt x="1084" y="2341"/>
                  </a:lnTo>
                  <a:lnTo>
                    <a:pt x="1039" y="2352"/>
                  </a:lnTo>
                  <a:lnTo>
                    <a:pt x="994" y="2362"/>
                  </a:lnTo>
                  <a:lnTo>
                    <a:pt x="948" y="2371"/>
                  </a:lnTo>
                  <a:lnTo>
                    <a:pt x="903" y="2379"/>
                  </a:lnTo>
                  <a:lnTo>
                    <a:pt x="856" y="2387"/>
                  </a:lnTo>
                  <a:lnTo>
                    <a:pt x="809" y="2393"/>
                  </a:lnTo>
                  <a:lnTo>
                    <a:pt x="761" y="2399"/>
                  </a:lnTo>
                  <a:lnTo>
                    <a:pt x="714" y="2406"/>
                  </a:lnTo>
                  <a:lnTo>
                    <a:pt x="666" y="2410"/>
                  </a:lnTo>
                  <a:lnTo>
                    <a:pt x="618" y="2415"/>
                  </a:lnTo>
                  <a:lnTo>
                    <a:pt x="571" y="2418"/>
                  </a:lnTo>
                  <a:lnTo>
                    <a:pt x="523" y="2421"/>
                  </a:lnTo>
                  <a:lnTo>
                    <a:pt x="474" y="2423"/>
                  </a:lnTo>
                  <a:lnTo>
                    <a:pt x="426" y="2424"/>
                  </a:lnTo>
                  <a:lnTo>
                    <a:pt x="378" y="2425"/>
                  </a:lnTo>
                  <a:lnTo>
                    <a:pt x="330" y="2425"/>
                  </a:lnTo>
                  <a:lnTo>
                    <a:pt x="282" y="2425"/>
                  </a:lnTo>
                  <a:lnTo>
                    <a:pt x="235" y="2424"/>
                  </a:lnTo>
                  <a:lnTo>
                    <a:pt x="188" y="2422"/>
                  </a:lnTo>
                  <a:lnTo>
                    <a:pt x="140" y="2421"/>
                  </a:lnTo>
                  <a:lnTo>
                    <a:pt x="93" y="2418"/>
                  </a:lnTo>
                  <a:lnTo>
                    <a:pt x="46" y="2415"/>
                  </a:lnTo>
                  <a:lnTo>
                    <a:pt x="0" y="2412"/>
                  </a:lnTo>
                  <a:lnTo>
                    <a:pt x="11" y="2452"/>
                  </a:lnTo>
                  <a:lnTo>
                    <a:pt x="22" y="2493"/>
                  </a:lnTo>
                  <a:lnTo>
                    <a:pt x="34" y="2534"/>
                  </a:lnTo>
                  <a:lnTo>
                    <a:pt x="47" y="2575"/>
                  </a:lnTo>
                  <a:lnTo>
                    <a:pt x="61" y="2615"/>
                  </a:lnTo>
                  <a:lnTo>
                    <a:pt x="75" y="2655"/>
                  </a:lnTo>
                  <a:lnTo>
                    <a:pt x="89" y="2696"/>
                  </a:lnTo>
                  <a:lnTo>
                    <a:pt x="104" y="2735"/>
                  </a:lnTo>
                  <a:lnTo>
                    <a:pt x="174" y="2741"/>
                  </a:lnTo>
                  <a:lnTo>
                    <a:pt x="250" y="2748"/>
                  </a:lnTo>
                  <a:lnTo>
                    <a:pt x="332" y="2754"/>
                  </a:lnTo>
                  <a:lnTo>
                    <a:pt x="421" y="2758"/>
                  </a:lnTo>
                  <a:lnTo>
                    <a:pt x="514" y="2761"/>
                  </a:lnTo>
                  <a:lnTo>
                    <a:pt x="610" y="2762"/>
                  </a:lnTo>
                  <a:lnTo>
                    <a:pt x="660" y="2761"/>
                  </a:lnTo>
                  <a:lnTo>
                    <a:pt x="710" y="2761"/>
                  </a:lnTo>
                  <a:lnTo>
                    <a:pt x="760" y="2759"/>
                  </a:lnTo>
                  <a:lnTo>
                    <a:pt x="811" y="2757"/>
                  </a:lnTo>
                  <a:lnTo>
                    <a:pt x="862" y="2754"/>
                  </a:lnTo>
                  <a:lnTo>
                    <a:pt x="913" y="2750"/>
                  </a:lnTo>
                  <a:lnTo>
                    <a:pt x="964" y="2745"/>
                  </a:lnTo>
                  <a:lnTo>
                    <a:pt x="1015" y="2739"/>
                  </a:lnTo>
                  <a:lnTo>
                    <a:pt x="1064" y="2733"/>
                  </a:lnTo>
                  <a:lnTo>
                    <a:pt x="1114" y="2726"/>
                  </a:lnTo>
                  <a:lnTo>
                    <a:pt x="1164" y="2718"/>
                  </a:lnTo>
                  <a:lnTo>
                    <a:pt x="1213" y="2708"/>
                  </a:lnTo>
                  <a:lnTo>
                    <a:pt x="1261" y="2698"/>
                  </a:lnTo>
                  <a:lnTo>
                    <a:pt x="1308" y="2685"/>
                  </a:lnTo>
                  <a:lnTo>
                    <a:pt x="1354" y="2673"/>
                  </a:lnTo>
                  <a:lnTo>
                    <a:pt x="1399" y="2659"/>
                  </a:lnTo>
                  <a:lnTo>
                    <a:pt x="1442" y="2643"/>
                  </a:lnTo>
                  <a:lnTo>
                    <a:pt x="1485" y="2626"/>
                  </a:lnTo>
                  <a:lnTo>
                    <a:pt x="1526" y="2608"/>
                  </a:lnTo>
                  <a:lnTo>
                    <a:pt x="1565" y="2588"/>
                  </a:lnTo>
                  <a:lnTo>
                    <a:pt x="1614" y="2559"/>
                  </a:lnTo>
                  <a:lnTo>
                    <a:pt x="1660" y="2529"/>
                  </a:lnTo>
                  <a:lnTo>
                    <a:pt x="1701" y="2495"/>
                  </a:lnTo>
                  <a:lnTo>
                    <a:pt x="1737" y="2461"/>
                  </a:lnTo>
                  <a:lnTo>
                    <a:pt x="1771" y="2424"/>
                  </a:lnTo>
                  <a:lnTo>
                    <a:pt x="1801" y="2385"/>
                  </a:lnTo>
                  <a:lnTo>
                    <a:pt x="1826" y="2346"/>
                  </a:lnTo>
                  <a:lnTo>
                    <a:pt x="1849" y="2303"/>
                  </a:lnTo>
                  <a:lnTo>
                    <a:pt x="1869" y="2259"/>
                  </a:lnTo>
                  <a:lnTo>
                    <a:pt x="1886" y="2214"/>
                  </a:lnTo>
                  <a:lnTo>
                    <a:pt x="1901" y="2166"/>
                  </a:lnTo>
                  <a:lnTo>
                    <a:pt x="1915" y="2119"/>
                  </a:lnTo>
                  <a:lnTo>
                    <a:pt x="1925" y="2068"/>
                  </a:lnTo>
                  <a:lnTo>
                    <a:pt x="1934" y="2016"/>
                  </a:lnTo>
                  <a:lnTo>
                    <a:pt x="1941" y="1963"/>
                  </a:lnTo>
                  <a:lnTo>
                    <a:pt x="1947" y="1908"/>
                  </a:lnTo>
                  <a:lnTo>
                    <a:pt x="1952" y="1852"/>
                  </a:lnTo>
                  <a:lnTo>
                    <a:pt x="1955" y="1794"/>
                  </a:lnTo>
                  <a:lnTo>
                    <a:pt x="1959" y="1736"/>
                  </a:lnTo>
                  <a:lnTo>
                    <a:pt x="1962" y="1675"/>
                  </a:lnTo>
                  <a:lnTo>
                    <a:pt x="1967" y="1552"/>
                  </a:lnTo>
                  <a:lnTo>
                    <a:pt x="1975" y="1422"/>
                  </a:lnTo>
                  <a:lnTo>
                    <a:pt x="1979" y="1356"/>
                  </a:lnTo>
                  <a:lnTo>
                    <a:pt x="1984" y="1289"/>
                  </a:lnTo>
                  <a:lnTo>
                    <a:pt x="1990" y="1221"/>
                  </a:lnTo>
                  <a:lnTo>
                    <a:pt x="1998" y="1152"/>
                  </a:lnTo>
                  <a:lnTo>
                    <a:pt x="2007" y="1082"/>
                  </a:lnTo>
                  <a:lnTo>
                    <a:pt x="2018" y="1011"/>
                  </a:lnTo>
                  <a:lnTo>
                    <a:pt x="2032" y="939"/>
                  </a:lnTo>
                  <a:lnTo>
                    <a:pt x="2047" y="867"/>
                  </a:lnTo>
                  <a:lnTo>
                    <a:pt x="2055" y="828"/>
                  </a:lnTo>
                  <a:lnTo>
                    <a:pt x="2062" y="790"/>
                  </a:lnTo>
                  <a:lnTo>
                    <a:pt x="2067" y="754"/>
                  </a:lnTo>
                  <a:lnTo>
                    <a:pt x="2071" y="717"/>
                  </a:lnTo>
                  <a:lnTo>
                    <a:pt x="2073" y="681"/>
                  </a:lnTo>
                  <a:lnTo>
                    <a:pt x="2074" y="646"/>
                  </a:lnTo>
                  <a:lnTo>
                    <a:pt x="2073" y="611"/>
                  </a:lnTo>
                  <a:lnTo>
                    <a:pt x="2072" y="577"/>
                  </a:lnTo>
                  <a:lnTo>
                    <a:pt x="2069" y="544"/>
                  </a:lnTo>
                  <a:lnTo>
                    <a:pt x="2065" y="510"/>
                  </a:lnTo>
                  <a:lnTo>
                    <a:pt x="2060" y="479"/>
                  </a:lnTo>
                  <a:lnTo>
                    <a:pt x="2054" y="447"/>
                  </a:lnTo>
                  <a:lnTo>
                    <a:pt x="2047" y="417"/>
                  </a:lnTo>
                  <a:lnTo>
                    <a:pt x="2039" y="387"/>
                  </a:lnTo>
                  <a:lnTo>
                    <a:pt x="2030" y="358"/>
                  </a:lnTo>
                  <a:lnTo>
                    <a:pt x="2019" y="330"/>
                  </a:lnTo>
                  <a:lnTo>
                    <a:pt x="2008" y="303"/>
                  </a:lnTo>
                  <a:lnTo>
                    <a:pt x="1996" y="276"/>
                  </a:lnTo>
                  <a:lnTo>
                    <a:pt x="1983" y="250"/>
                  </a:lnTo>
                  <a:lnTo>
                    <a:pt x="1970" y="225"/>
                  </a:lnTo>
                  <a:lnTo>
                    <a:pt x="1955" y="201"/>
                  </a:lnTo>
                  <a:lnTo>
                    <a:pt x="1940" y="178"/>
                  </a:lnTo>
                  <a:lnTo>
                    <a:pt x="1925" y="156"/>
                  </a:lnTo>
                  <a:lnTo>
                    <a:pt x="1908" y="135"/>
                  </a:lnTo>
                  <a:lnTo>
                    <a:pt x="1891" y="115"/>
                  </a:lnTo>
                  <a:lnTo>
                    <a:pt x="1874" y="95"/>
                  </a:lnTo>
                  <a:lnTo>
                    <a:pt x="1855" y="76"/>
                  </a:lnTo>
                  <a:lnTo>
                    <a:pt x="1837" y="59"/>
                  </a:lnTo>
                  <a:lnTo>
                    <a:pt x="1819" y="42"/>
                  </a:lnTo>
                  <a:lnTo>
                    <a:pt x="1799" y="27"/>
                  </a:lnTo>
                  <a:lnTo>
                    <a:pt x="1780" y="13"/>
                  </a:lnTo>
                  <a:lnTo>
                    <a:pt x="1761" y="0"/>
                  </a:lnTo>
                  <a:close/>
                </a:path>
              </a:pathLst>
            </a:custGeom>
            <a:solidFill>
              <a:srgbClr val="959D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Freeform 193"/>
            <p:cNvSpPr>
              <a:spLocks/>
            </p:cNvSpPr>
            <p:nvPr/>
          </p:nvSpPr>
          <p:spPr bwMode="auto">
            <a:xfrm>
              <a:off x="2546351" y="466725"/>
              <a:ext cx="57150" cy="90488"/>
            </a:xfrm>
            <a:custGeom>
              <a:avLst/>
              <a:gdLst>
                <a:gd name="T0" fmla="*/ 2147483647 w 539"/>
                <a:gd name="T1" fmla="*/ 2147483647 h 859"/>
                <a:gd name="T2" fmla="*/ 2147483647 w 539"/>
                <a:gd name="T3" fmla="*/ 2147483647 h 859"/>
                <a:gd name="T4" fmla="*/ 2147483647 w 539"/>
                <a:gd name="T5" fmla="*/ 2147483647 h 859"/>
                <a:gd name="T6" fmla="*/ 2147483647 w 539"/>
                <a:gd name="T7" fmla="*/ 2147483647 h 859"/>
                <a:gd name="T8" fmla="*/ 2147483647 w 539"/>
                <a:gd name="T9" fmla="*/ 2147483647 h 859"/>
                <a:gd name="T10" fmla="*/ 2147483647 w 539"/>
                <a:gd name="T11" fmla="*/ 2147483647 h 859"/>
                <a:gd name="T12" fmla="*/ 0 w 539"/>
                <a:gd name="T13" fmla="*/ 2147483647 h 859"/>
                <a:gd name="T14" fmla="*/ 2147483647 w 539"/>
                <a:gd name="T15" fmla="*/ 2147483647 h 859"/>
                <a:gd name="T16" fmla="*/ 2147483647 w 539"/>
                <a:gd name="T17" fmla="*/ 2147483647 h 859"/>
                <a:gd name="T18" fmla="*/ 2147483647 w 539"/>
                <a:gd name="T19" fmla="*/ 2147483647 h 859"/>
                <a:gd name="T20" fmla="*/ 2147483647 w 539"/>
                <a:gd name="T21" fmla="*/ 2147483647 h 859"/>
                <a:gd name="T22" fmla="*/ 2147483647 w 539"/>
                <a:gd name="T23" fmla="*/ 2147483647 h 859"/>
                <a:gd name="T24" fmla="*/ 2147483647 w 539"/>
                <a:gd name="T25" fmla="*/ 2147483647 h 859"/>
                <a:gd name="T26" fmla="*/ 2147483647 w 539"/>
                <a:gd name="T27" fmla="*/ 2147483647 h 859"/>
                <a:gd name="T28" fmla="*/ 2147483647 w 539"/>
                <a:gd name="T29" fmla="*/ 2147483647 h 859"/>
                <a:gd name="T30" fmla="*/ 2147483647 w 539"/>
                <a:gd name="T31" fmla="*/ 2147483647 h 859"/>
                <a:gd name="T32" fmla="*/ 2147483647 w 539"/>
                <a:gd name="T33" fmla="*/ 2147483647 h 859"/>
                <a:gd name="T34" fmla="*/ 2147483647 w 539"/>
                <a:gd name="T35" fmla="*/ 2147483647 h 859"/>
                <a:gd name="T36" fmla="*/ 2147483647 w 539"/>
                <a:gd name="T37" fmla="*/ 2147483647 h 859"/>
                <a:gd name="T38" fmla="*/ 2147483647 w 539"/>
                <a:gd name="T39" fmla="*/ 2147483647 h 859"/>
                <a:gd name="T40" fmla="*/ 2147483647 w 539"/>
                <a:gd name="T41" fmla="*/ 2147483647 h 859"/>
                <a:gd name="T42" fmla="*/ 2147483647 w 539"/>
                <a:gd name="T43" fmla="*/ 2147483647 h 859"/>
                <a:gd name="T44" fmla="*/ 2147483647 w 539"/>
                <a:gd name="T45" fmla="*/ 0 h 859"/>
                <a:gd name="T46" fmla="*/ 2147483647 w 539"/>
                <a:gd name="T47" fmla="*/ 2147483647 h 859"/>
                <a:gd name="T48" fmla="*/ 2147483647 w 539"/>
                <a:gd name="T49" fmla="*/ 2147483647 h 859"/>
                <a:gd name="T50" fmla="*/ 2147483647 w 539"/>
                <a:gd name="T51" fmla="*/ 2147483647 h 859"/>
                <a:gd name="T52" fmla="*/ 2147483647 w 539"/>
                <a:gd name="T53" fmla="*/ 2147483647 h 859"/>
                <a:gd name="T54" fmla="*/ 2147483647 w 539"/>
                <a:gd name="T55" fmla="*/ 2147483647 h 859"/>
                <a:gd name="T56" fmla="*/ 2147483647 w 539"/>
                <a:gd name="T57" fmla="*/ 2147483647 h 859"/>
                <a:gd name="T58" fmla="*/ 2147483647 w 539"/>
                <a:gd name="T59" fmla="*/ 2147483647 h 859"/>
                <a:gd name="T60" fmla="*/ 2147483647 w 539"/>
                <a:gd name="T61" fmla="*/ 2147483647 h 859"/>
                <a:gd name="T62" fmla="*/ 2147483647 w 539"/>
                <a:gd name="T63" fmla="*/ 2147483647 h 859"/>
                <a:gd name="T64" fmla="*/ 2147483647 w 539"/>
                <a:gd name="T65" fmla="*/ 2147483647 h 859"/>
                <a:gd name="T66" fmla="*/ 2147483647 w 539"/>
                <a:gd name="T67" fmla="*/ 2147483647 h 859"/>
                <a:gd name="T68" fmla="*/ 2147483647 w 539"/>
                <a:gd name="T69" fmla="*/ 2147483647 h 859"/>
                <a:gd name="T70" fmla="*/ 2147483647 w 539"/>
                <a:gd name="T71" fmla="*/ 2147483647 h 859"/>
                <a:gd name="T72" fmla="*/ 2147483647 w 539"/>
                <a:gd name="T73" fmla="*/ 2147483647 h 859"/>
                <a:gd name="T74" fmla="*/ 2147483647 w 539"/>
                <a:gd name="T75" fmla="*/ 2147483647 h 859"/>
                <a:gd name="T76" fmla="*/ 2147483647 w 539"/>
                <a:gd name="T77" fmla="*/ 2147483647 h 859"/>
                <a:gd name="T78" fmla="*/ 2147483647 w 539"/>
                <a:gd name="T79" fmla="*/ 2147483647 h 859"/>
                <a:gd name="T80" fmla="*/ 2147483647 w 539"/>
                <a:gd name="T81" fmla="*/ 2147483647 h 859"/>
                <a:gd name="T82" fmla="*/ 2147483647 w 539"/>
                <a:gd name="T83" fmla="*/ 2147483647 h 859"/>
                <a:gd name="T84" fmla="*/ 2147483647 w 539"/>
                <a:gd name="T85" fmla="*/ 2147483647 h 859"/>
                <a:gd name="T86" fmla="*/ 2147483647 w 539"/>
                <a:gd name="T87" fmla="*/ 2147483647 h 859"/>
                <a:gd name="T88" fmla="*/ 2147483647 w 539"/>
                <a:gd name="T89" fmla="*/ 2147483647 h 859"/>
                <a:gd name="T90" fmla="*/ 2147483647 w 539"/>
                <a:gd name="T91" fmla="*/ 2147483647 h 859"/>
                <a:gd name="T92" fmla="*/ 2147483647 w 539"/>
                <a:gd name="T93" fmla="*/ 2147483647 h 859"/>
                <a:gd name="T94" fmla="*/ 2147483647 w 539"/>
                <a:gd name="T95" fmla="*/ 2147483647 h 85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39"/>
                <a:gd name="T145" fmla="*/ 0 h 859"/>
                <a:gd name="T146" fmla="*/ 539 w 539"/>
                <a:gd name="T147" fmla="*/ 859 h 85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39" h="859">
                  <a:moveTo>
                    <a:pt x="240" y="848"/>
                  </a:moveTo>
                  <a:lnTo>
                    <a:pt x="203" y="856"/>
                  </a:lnTo>
                  <a:lnTo>
                    <a:pt x="169" y="859"/>
                  </a:lnTo>
                  <a:lnTo>
                    <a:pt x="138" y="858"/>
                  </a:lnTo>
                  <a:lnTo>
                    <a:pt x="112" y="853"/>
                  </a:lnTo>
                  <a:lnTo>
                    <a:pt x="88" y="845"/>
                  </a:lnTo>
                  <a:lnTo>
                    <a:pt x="67" y="833"/>
                  </a:lnTo>
                  <a:lnTo>
                    <a:pt x="50" y="817"/>
                  </a:lnTo>
                  <a:lnTo>
                    <a:pt x="36" y="799"/>
                  </a:lnTo>
                  <a:lnTo>
                    <a:pt x="23" y="779"/>
                  </a:lnTo>
                  <a:lnTo>
                    <a:pt x="14" y="755"/>
                  </a:lnTo>
                  <a:lnTo>
                    <a:pt x="7" y="730"/>
                  </a:lnTo>
                  <a:lnTo>
                    <a:pt x="2" y="702"/>
                  </a:lnTo>
                  <a:lnTo>
                    <a:pt x="0" y="673"/>
                  </a:lnTo>
                  <a:lnTo>
                    <a:pt x="0" y="642"/>
                  </a:lnTo>
                  <a:lnTo>
                    <a:pt x="1" y="610"/>
                  </a:lnTo>
                  <a:lnTo>
                    <a:pt x="4" y="576"/>
                  </a:lnTo>
                  <a:lnTo>
                    <a:pt x="9" y="542"/>
                  </a:lnTo>
                  <a:lnTo>
                    <a:pt x="15" y="508"/>
                  </a:lnTo>
                  <a:lnTo>
                    <a:pt x="22" y="473"/>
                  </a:lnTo>
                  <a:lnTo>
                    <a:pt x="32" y="439"/>
                  </a:lnTo>
                  <a:lnTo>
                    <a:pt x="42" y="405"/>
                  </a:lnTo>
                  <a:lnTo>
                    <a:pt x="52" y="370"/>
                  </a:lnTo>
                  <a:lnTo>
                    <a:pt x="64" y="338"/>
                  </a:lnTo>
                  <a:lnTo>
                    <a:pt x="76" y="305"/>
                  </a:lnTo>
                  <a:lnTo>
                    <a:pt x="89" y="275"/>
                  </a:lnTo>
                  <a:lnTo>
                    <a:pt x="102" y="245"/>
                  </a:lnTo>
                  <a:lnTo>
                    <a:pt x="115" y="217"/>
                  </a:lnTo>
                  <a:lnTo>
                    <a:pt x="129" y="191"/>
                  </a:lnTo>
                  <a:lnTo>
                    <a:pt x="143" y="168"/>
                  </a:lnTo>
                  <a:lnTo>
                    <a:pt x="156" y="147"/>
                  </a:lnTo>
                  <a:lnTo>
                    <a:pt x="169" y="128"/>
                  </a:lnTo>
                  <a:lnTo>
                    <a:pt x="181" y="112"/>
                  </a:lnTo>
                  <a:lnTo>
                    <a:pt x="197" y="96"/>
                  </a:lnTo>
                  <a:lnTo>
                    <a:pt x="211" y="80"/>
                  </a:lnTo>
                  <a:lnTo>
                    <a:pt x="226" y="67"/>
                  </a:lnTo>
                  <a:lnTo>
                    <a:pt x="240" y="54"/>
                  </a:lnTo>
                  <a:lnTo>
                    <a:pt x="255" y="43"/>
                  </a:lnTo>
                  <a:lnTo>
                    <a:pt x="270" y="34"/>
                  </a:lnTo>
                  <a:lnTo>
                    <a:pt x="284" y="24"/>
                  </a:lnTo>
                  <a:lnTo>
                    <a:pt x="298" y="17"/>
                  </a:lnTo>
                  <a:lnTo>
                    <a:pt x="312" y="11"/>
                  </a:lnTo>
                  <a:lnTo>
                    <a:pt x="326" y="6"/>
                  </a:lnTo>
                  <a:lnTo>
                    <a:pt x="339" y="3"/>
                  </a:lnTo>
                  <a:lnTo>
                    <a:pt x="352" y="1"/>
                  </a:lnTo>
                  <a:lnTo>
                    <a:pt x="366" y="0"/>
                  </a:lnTo>
                  <a:lnTo>
                    <a:pt x="378" y="0"/>
                  </a:lnTo>
                  <a:lnTo>
                    <a:pt x="390" y="2"/>
                  </a:lnTo>
                  <a:lnTo>
                    <a:pt x="402" y="5"/>
                  </a:lnTo>
                  <a:lnTo>
                    <a:pt x="413" y="9"/>
                  </a:lnTo>
                  <a:lnTo>
                    <a:pt x="425" y="14"/>
                  </a:lnTo>
                  <a:lnTo>
                    <a:pt x="436" y="21"/>
                  </a:lnTo>
                  <a:lnTo>
                    <a:pt x="446" y="28"/>
                  </a:lnTo>
                  <a:lnTo>
                    <a:pt x="456" y="38"/>
                  </a:lnTo>
                  <a:lnTo>
                    <a:pt x="465" y="48"/>
                  </a:lnTo>
                  <a:lnTo>
                    <a:pt x="474" y="60"/>
                  </a:lnTo>
                  <a:lnTo>
                    <a:pt x="483" y="73"/>
                  </a:lnTo>
                  <a:lnTo>
                    <a:pt x="491" y="86"/>
                  </a:lnTo>
                  <a:lnTo>
                    <a:pt x="498" y="102"/>
                  </a:lnTo>
                  <a:lnTo>
                    <a:pt x="505" y="119"/>
                  </a:lnTo>
                  <a:lnTo>
                    <a:pt x="511" y="136"/>
                  </a:lnTo>
                  <a:lnTo>
                    <a:pt x="517" y="156"/>
                  </a:lnTo>
                  <a:lnTo>
                    <a:pt x="522" y="176"/>
                  </a:lnTo>
                  <a:lnTo>
                    <a:pt x="526" y="197"/>
                  </a:lnTo>
                  <a:lnTo>
                    <a:pt x="530" y="220"/>
                  </a:lnTo>
                  <a:lnTo>
                    <a:pt x="534" y="241"/>
                  </a:lnTo>
                  <a:lnTo>
                    <a:pt x="536" y="265"/>
                  </a:lnTo>
                  <a:lnTo>
                    <a:pt x="538" y="287"/>
                  </a:lnTo>
                  <a:lnTo>
                    <a:pt x="539" y="310"/>
                  </a:lnTo>
                  <a:lnTo>
                    <a:pt x="539" y="334"/>
                  </a:lnTo>
                  <a:lnTo>
                    <a:pt x="539" y="357"/>
                  </a:lnTo>
                  <a:lnTo>
                    <a:pt x="538" y="382"/>
                  </a:lnTo>
                  <a:lnTo>
                    <a:pt x="536" y="406"/>
                  </a:lnTo>
                  <a:lnTo>
                    <a:pt x="534" y="429"/>
                  </a:lnTo>
                  <a:lnTo>
                    <a:pt x="530" y="454"/>
                  </a:lnTo>
                  <a:lnTo>
                    <a:pt x="526" y="478"/>
                  </a:lnTo>
                  <a:lnTo>
                    <a:pt x="522" y="502"/>
                  </a:lnTo>
                  <a:lnTo>
                    <a:pt x="517" y="525"/>
                  </a:lnTo>
                  <a:lnTo>
                    <a:pt x="511" y="549"/>
                  </a:lnTo>
                  <a:lnTo>
                    <a:pt x="504" y="572"/>
                  </a:lnTo>
                  <a:lnTo>
                    <a:pt x="496" y="594"/>
                  </a:lnTo>
                  <a:lnTo>
                    <a:pt x="488" y="617"/>
                  </a:lnTo>
                  <a:lnTo>
                    <a:pt x="478" y="638"/>
                  </a:lnTo>
                  <a:lnTo>
                    <a:pt x="467" y="659"/>
                  </a:lnTo>
                  <a:lnTo>
                    <a:pt x="456" y="680"/>
                  </a:lnTo>
                  <a:lnTo>
                    <a:pt x="444" y="699"/>
                  </a:lnTo>
                  <a:lnTo>
                    <a:pt x="431" y="719"/>
                  </a:lnTo>
                  <a:lnTo>
                    <a:pt x="416" y="737"/>
                  </a:lnTo>
                  <a:lnTo>
                    <a:pt x="401" y="753"/>
                  </a:lnTo>
                  <a:lnTo>
                    <a:pt x="385" y="769"/>
                  </a:lnTo>
                  <a:lnTo>
                    <a:pt x="368" y="785"/>
                  </a:lnTo>
                  <a:lnTo>
                    <a:pt x="348" y="798"/>
                  </a:lnTo>
                  <a:lnTo>
                    <a:pt x="329" y="811"/>
                  </a:lnTo>
                  <a:lnTo>
                    <a:pt x="309" y="822"/>
                  </a:lnTo>
                  <a:lnTo>
                    <a:pt x="287" y="833"/>
                  </a:lnTo>
                  <a:lnTo>
                    <a:pt x="264" y="841"/>
                  </a:lnTo>
                  <a:lnTo>
                    <a:pt x="240" y="848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5" name="Freeform 194"/>
            <p:cNvSpPr>
              <a:spLocks/>
            </p:cNvSpPr>
            <p:nvPr/>
          </p:nvSpPr>
          <p:spPr bwMode="auto">
            <a:xfrm>
              <a:off x="2552701" y="463550"/>
              <a:ext cx="47625" cy="85725"/>
            </a:xfrm>
            <a:custGeom>
              <a:avLst/>
              <a:gdLst>
                <a:gd name="T0" fmla="*/ 2147483647 w 441"/>
                <a:gd name="T1" fmla="*/ 2147483647 h 808"/>
                <a:gd name="T2" fmla="*/ 2147483647 w 441"/>
                <a:gd name="T3" fmla="*/ 2147483647 h 808"/>
                <a:gd name="T4" fmla="*/ 2147483647 w 441"/>
                <a:gd name="T5" fmla="*/ 2147483647 h 808"/>
                <a:gd name="T6" fmla="*/ 2147483647 w 441"/>
                <a:gd name="T7" fmla="*/ 2147483647 h 808"/>
                <a:gd name="T8" fmla="*/ 2147483647 w 441"/>
                <a:gd name="T9" fmla="*/ 2147483647 h 808"/>
                <a:gd name="T10" fmla="*/ 2147483647 w 441"/>
                <a:gd name="T11" fmla="*/ 2147483647 h 808"/>
                <a:gd name="T12" fmla="*/ 2147483647 w 441"/>
                <a:gd name="T13" fmla="*/ 2147483647 h 808"/>
                <a:gd name="T14" fmla="*/ 2147483647 w 441"/>
                <a:gd name="T15" fmla="*/ 2147483647 h 808"/>
                <a:gd name="T16" fmla="*/ 2147483647 w 441"/>
                <a:gd name="T17" fmla="*/ 2147483647 h 808"/>
                <a:gd name="T18" fmla="*/ 2147483647 w 441"/>
                <a:gd name="T19" fmla="*/ 0 h 808"/>
                <a:gd name="T20" fmla="*/ 2147483647 w 441"/>
                <a:gd name="T21" fmla="*/ 2147483647 h 808"/>
                <a:gd name="T22" fmla="*/ 2147483647 w 441"/>
                <a:gd name="T23" fmla="*/ 2147483647 h 808"/>
                <a:gd name="T24" fmla="*/ 2147483647 w 441"/>
                <a:gd name="T25" fmla="*/ 2147483647 h 808"/>
                <a:gd name="T26" fmla="*/ 2147483647 w 441"/>
                <a:gd name="T27" fmla="*/ 2147483647 h 808"/>
                <a:gd name="T28" fmla="*/ 2147483647 w 441"/>
                <a:gd name="T29" fmla="*/ 2147483647 h 808"/>
                <a:gd name="T30" fmla="*/ 2147483647 w 441"/>
                <a:gd name="T31" fmla="*/ 2147483647 h 808"/>
                <a:gd name="T32" fmla="*/ 2147483647 w 441"/>
                <a:gd name="T33" fmla="*/ 2147483647 h 808"/>
                <a:gd name="T34" fmla="*/ 2147483647 w 441"/>
                <a:gd name="T35" fmla="*/ 2147483647 h 808"/>
                <a:gd name="T36" fmla="*/ 2147483647 w 441"/>
                <a:gd name="T37" fmla="*/ 2147483647 h 808"/>
                <a:gd name="T38" fmla="*/ 2147483647 w 441"/>
                <a:gd name="T39" fmla="*/ 2147483647 h 808"/>
                <a:gd name="T40" fmla="*/ 2147483647 w 441"/>
                <a:gd name="T41" fmla="*/ 2147483647 h 808"/>
                <a:gd name="T42" fmla="*/ 2147483647 w 441"/>
                <a:gd name="T43" fmla="*/ 2147483647 h 808"/>
                <a:gd name="T44" fmla="*/ 2147483647 w 441"/>
                <a:gd name="T45" fmla="*/ 2147483647 h 808"/>
                <a:gd name="T46" fmla="*/ 2147483647 w 441"/>
                <a:gd name="T47" fmla="*/ 2147483647 h 808"/>
                <a:gd name="T48" fmla="*/ 2147483647 w 441"/>
                <a:gd name="T49" fmla="*/ 2147483647 h 808"/>
                <a:gd name="T50" fmla="*/ 2147483647 w 441"/>
                <a:gd name="T51" fmla="*/ 2147483647 h 808"/>
                <a:gd name="T52" fmla="*/ 2147483647 w 441"/>
                <a:gd name="T53" fmla="*/ 2147483647 h 808"/>
                <a:gd name="T54" fmla="*/ 2147483647 w 441"/>
                <a:gd name="T55" fmla="*/ 2147483647 h 808"/>
                <a:gd name="T56" fmla="*/ 2147483647 w 441"/>
                <a:gd name="T57" fmla="*/ 2147483647 h 808"/>
                <a:gd name="T58" fmla="*/ 2147483647 w 441"/>
                <a:gd name="T59" fmla="*/ 2147483647 h 808"/>
                <a:gd name="T60" fmla="*/ 2147483647 w 441"/>
                <a:gd name="T61" fmla="*/ 2147483647 h 808"/>
                <a:gd name="T62" fmla="*/ 2147483647 w 441"/>
                <a:gd name="T63" fmla="*/ 2147483647 h 808"/>
                <a:gd name="T64" fmla="*/ 2147483647 w 441"/>
                <a:gd name="T65" fmla="*/ 2147483647 h 808"/>
                <a:gd name="T66" fmla="*/ 2147483647 w 441"/>
                <a:gd name="T67" fmla="*/ 2147483647 h 808"/>
                <a:gd name="T68" fmla="*/ 2147483647 w 441"/>
                <a:gd name="T69" fmla="*/ 2147483647 h 808"/>
                <a:gd name="T70" fmla="*/ 2147483647 w 441"/>
                <a:gd name="T71" fmla="*/ 2147483647 h 808"/>
                <a:gd name="T72" fmla="*/ 2147483647 w 441"/>
                <a:gd name="T73" fmla="*/ 2147483647 h 808"/>
                <a:gd name="T74" fmla="*/ 2147483647 w 441"/>
                <a:gd name="T75" fmla="*/ 2147483647 h 808"/>
                <a:gd name="T76" fmla="*/ 2147483647 w 441"/>
                <a:gd name="T77" fmla="*/ 2147483647 h 808"/>
                <a:gd name="T78" fmla="*/ 2147483647 w 441"/>
                <a:gd name="T79" fmla="*/ 2147483647 h 808"/>
                <a:gd name="T80" fmla="*/ 2147483647 w 441"/>
                <a:gd name="T81" fmla="*/ 2147483647 h 808"/>
                <a:gd name="T82" fmla="*/ 2147483647 w 441"/>
                <a:gd name="T83" fmla="*/ 2147483647 h 808"/>
                <a:gd name="T84" fmla="*/ 2147483647 w 441"/>
                <a:gd name="T85" fmla="*/ 2147483647 h 808"/>
                <a:gd name="T86" fmla="*/ 2147483647 w 441"/>
                <a:gd name="T87" fmla="*/ 2147483647 h 808"/>
                <a:gd name="T88" fmla="*/ 2147483647 w 441"/>
                <a:gd name="T89" fmla="*/ 2147483647 h 80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41"/>
                <a:gd name="T136" fmla="*/ 0 h 808"/>
                <a:gd name="T137" fmla="*/ 441 w 441"/>
                <a:gd name="T138" fmla="*/ 808 h 80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41" h="808">
                  <a:moveTo>
                    <a:pt x="433" y="208"/>
                  </a:moveTo>
                  <a:lnTo>
                    <a:pt x="430" y="187"/>
                  </a:lnTo>
                  <a:lnTo>
                    <a:pt x="425" y="167"/>
                  </a:lnTo>
                  <a:lnTo>
                    <a:pt x="421" y="147"/>
                  </a:lnTo>
                  <a:lnTo>
                    <a:pt x="416" y="129"/>
                  </a:lnTo>
                  <a:lnTo>
                    <a:pt x="409" y="113"/>
                  </a:lnTo>
                  <a:lnTo>
                    <a:pt x="402" y="96"/>
                  </a:lnTo>
                  <a:lnTo>
                    <a:pt x="395" y="82"/>
                  </a:lnTo>
                  <a:lnTo>
                    <a:pt x="388" y="69"/>
                  </a:lnTo>
                  <a:lnTo>
                    <a:pt x="380" y="57"/>
                  </a:lnTo>
                  <a:lnTo>
                    <a:pt x="372" y="45"/>
                  </a:lnTo>
                  <a:lnTo>
                    <a:pt x="363" y="36"/>
                  </a:lnTo>
                  <a:lnTo>
                    <a:pt x="353" y="27"/>
                  </a:lnTo>
                  <a:lnTo>
                    <a:pt x="343" y="20"/>
                  </a:lnTo>
                  <a:lnTo>
                    <a:pt x="333" y="14"/>
                  </a:lnTo>
                  <a:lnTo>
                    <a:pt x="323" y="8"/>
                  </a:lnTo>
                  <a:lnTo>
                    <a:pt x="312" y="5"/>
                  </a:lnTo>
                  <a:lnTo>
                    <a:pt x="300" y="2"/>
                  </a:lnTo>
                  <a:lnTo>
                    <a:pt x="288" y="0"/>
                  </a:lnTo>
                  <a:lnTo>
                    <a:pt x="276" y="0"/>
                  </a:lnTo>
                  <a:lnTo>
                    <a:pt x="264" y="1"/>
                  </a:lnTo>
                  <a:lnTo>
                    <a:pt x="252" y="3"/>
                  </a:lnTo>
                  <a:lnTo>
                    <a:pt x="238" y="6"/>
                  </a:lnTo>
                  <a:lnTo>
                    <a:pt x="226" y="11"/>
                  </a:lnTo>
                  <a:lnTo>
                    <a:pt x="213" y="16"/>
                  </a:lnTo>
                  <a:lnTo>
                    <a:pt x="200" y="23"/>
                  </a:lnTo>
                  <a:lnTo>
                    <a:pt x="185" y="31"/>
                  </a:lnTo>
                  <a:lnTo>
                    <a:pt x="172" y="40"/>
                  </a:lnTo>
                  <a:lnTo>
                    <a:pt x="158" y="52"/>
                  </a:lnTo>
                  <a:lnTo>
                    <a:pt x="144" y="64"/>
                  </a:lnTo>
                  <a:lnTo>
                    <a:pt x="130" y="76"/>
                  </a:lnTo>
                  <a:lnTo>
                    <a:pt x="116" y="91"/>
                  </a:lnTo>
                  <a:lnTo>
                    <a:pt x="102" y="107"/>
                  </a:lnTo>
                  <a:lnTo>
                    <a:pt x="90" y="122"/>
                  </a:lnTo>
                  <a:lnTo>
                    <a:pt x="77" y="139"/>
                  </a:lnTo>
                  <a:lnTo>
                    <a:pt x="64" y="160"/>
                  </a:lnTo>
                  <a:lnTo>
                    <a:pt x="51" y="183"/>
                  </a:lnTo>
                  <a:lnTo>
                    <a:pt x="39" y="208"/>
                  </a:lnTo>
                  <a:lnTo>
                    <a:pt x="26" y="236"/>
                  </a:lnTo>
                  <a:lnTo>
                    <a:pt x="12" y="264"/>
                  </a:lnTo>
                  <a:lnTo>
                    <a:pt x="0" y="295"/>
                  </a:lnTo>
                  <a:lnTo>
                    <a:pt x="9" y="308"/>
                  </a:lnTo>
                  <a:lnTo>
                    <a:pt x="17" y="321"/>
                  </a:lnTo>
                  <a:lnTo>
                    <a:pt x="26" y="334"/>
                  </a:lnTo>
                  <a:lnTo>
                    <a:pt x="33" y="349"/>
                  </a:lnTo>
                  <a:lnTo>
                    <a:pt x="45" y="378"/>
                  </a:lnTo>
                  <a:lnTo>
                    <a:pt x="56" y="408"/>
                  </a:lnTo>
                  <a:lnTo>
                    <a:pt x="65" y="439"/>
                  </a:lnTo>
                  <a:lnTo>
                    <a:pt x="73" y="472"/>
                  </a:lnTo>
                  <a:lnTo>
                    <a:pt x="80" y="504"/>
                  </a:lnTo>
                  <a:lnTo>
                    <a:pt x="86" y="538"/>
                  </a:lnTo>
                  <a:lnTo>
                    <a:pt x="97" y="605"/>
                  </a:lnTo>
                  <a:lnTo>
                    <a:pt x="107" y="673"/>
                  </a:lnTo>
                  <a:lnTo>
                    <a:pt x="113" y="708"/>
                  </a:lnTo>
                  <a:lnTo>
                    <a:pt x="119" y="742"/>
                  </a:lnTo>
                  <a:lnTo>
                    <a:pt x="127" y="775"/>
                  </a:lnTo>
                  <a:lnTo>
                    <a:pt x="136" y="808"/>
                  </a:lnTo>
                  <a:lnTo>
                    <a:pt x="147" y="806"/>
                  </a:lnTo>
                  <a:lnTo>
                    <a:pt x="158" y="804"/>
                  </a:lnTo>
                  <a:lnTo>
                    <a:pt x="180" y="797"/>
                  </a:lnTo>
                  <a:lnTo>
                    <a:pt x="202" y="788"/>
                  </a:lnTo>
                  <a:lnTo>
                    <a:pt x="223" y="779"/>
                  </a:lnTo>
                  <a:lnTo>
                    <a:pt x="242" y="769"/>
                  </a:lnTo>
                  <a:lnTo>
                    <a:pt x="261" y="757"/>
                  </a:lnTo>
                  <a:lnTo>
                    <a:pt x="278" y="744"/>
                  </a:lnTo>
                  <a:lnTo>
                    <a:pt x="295" y="729"/>
                  </a:lnTo>
                  <a:lnTo>
                    <a:pt x="311" y="714"/>
                  </a:lnTo>
                  <a:lnTo>
                    <a:pt x="325" y="698"/>
                  </a:lnTo>
                  <a:lnTo>
                    <a:pt x="338" y="682"/>
                  </a:lnTo>
                  <a:lnTo>
                    <a:pt x="351" y="663"/>
                  </a:lnTo>
                  <a:lnTo>
                    <a:pt x="363" y="645"/>
                  </a:lnTo>
                  <a:lnTo>
                    <a:pt x="374" y="626"/>
                  </a:lnTo>
                  <a:lnTo>
                    <a:pt x="383" y="605"/>
                  </a:lnTo>
                  <a:lnTo>
                    <a:pt x="392" y="585"/>
                  </a:lnTo>
                  <a:lnTo>
                    <a:pt x="400" y="563"/>
                  </a:lnTo>
                  <a:lnTo>
                    <a:pt x="408" y="542"/>
                  </a:lnTo>
                  <a:lnTo>
                    <a:pt x="414" y="521"/>
                  </a:lnTo>
                  <a:lnTo>
                    <a:pt x="421" y="498"/>
                  </a:lnTo>
                  <a:lnTo>
                    <a:pt x="426" y="476"/>
                  </a:lnTo>
                  <a:lnTo>
                    <a:pt x="430" y="454"/>
                  </a:lnTo>
                  <a:lnTo>
                    <a:pt x="433" y="430"/>
                  </a:lnTo>
                  <a:lnTo>
                    <a:pt x="436" y="408"/>
                  </a:lnTo>
                  <a:lnTo>
                    <a:pt x="438" y="384"/>
                  </a:lnTo>
                  <a:lnTo>
                    <a:pt x="440" y="362"/>
                  </a:lnTo>
                  <a:lnTo>
                    <a:pt x="441" y="339"/>
                  </a:lnTo>
                  <a:lnTo>
                    <a:pt x="441" y="316"/>
                  </a:lnTo>
                  <a:lnTo>
                    <a:pt x="440" y="294"/>
                  </a:lnTo>
                  <a:lnTo>
                    <a:pt x="439" y="272"/>
                  </a:lnTo>
                  <a:lnTo>
                    <a:pt x="438" y="250"/>
                  </a:lnTo>
                  <a:lnTo>
                    <a:pt x="436" y="229"/>
                  </a:lnTo>
                  <a:lnTo>
                    <a:pt x="433" y="208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6" name="Freeform 195"/>
            <p:cNvSpPr>
              <a:spLocks/>
            </p:cNvSpPr>
            <p:nvPr/>
          </p:nvSpPr>
          <p:spPr bwMode="auto">
            <a:xfrm>
              <a:off x="2511426" y="436563"/>
              <a:ext cx="50800" cy="119063"/>
            </a:xfrm>
            <a:custGeom>
              <a:avLst/>
              <a:gdLst>
                <a:gd name="T0" fmla="*/ 2147483647 w 481"/>
                <a:gd name="T1" fmla="*/ 2147483647 h 1131"/>
                <a:gd name="T2" fmla="*/ 2147483647 w 481"/>
                <a:gd name="T3" fmla="*/ 2147483647 h 1131"/>
                <a:gd name="T4" fmla="*/ 2147483647 w 481"/>
                <a:gd name="T5" fmla="*/ 2147483647 h 1131"/>
                <a:gd name="T6" fmla="*/ 2147483647 w 481"/>
                <a:gd name="T7" fmla="*/ 2147483647 h 1131"/>
                <a:gd name="T8" fmla="*/ 2147483647 w 481"/>
                <a:gd name="T9" fmla="*/ 2147483647 h 1131"/>
                <a:gd name="T10" fmla="*/ 2147483647 w 481"/>
                <a:gd name="T11" fmla="*/ 2147483647 h 1131"/>
                <a:gd name="T12" fmla="*/ 2147483647 w 481"/>
                <a:gd name="T13" fmla="*/ 2147483647 h 1131"/>
                <a:gd name="T14" fmla="*/ 2147483647 w 481"/>
                <a:gd name="T15" fmla="*/ 0 h 1131"/>
                <a:gd name="T16" fmla="*/ 2147483647 w 481"/>
                <a:gd name="T17" fmla="*/ 2147483647 h 1131"/>
                <a:gd name="T18" fmla="*/ 2147483647 w 481"/>
                <a:gd name="T19" fmla="*/ 2147483647 h 1131"/>
                <a:gd name="T20" fmla="*/ 2147483647 w 481"/>
                <a:gd name="T21" fmla="*/ 2147483647 h 1131"/>
                <a:gd name="T22" fmla="*/ 2147483647 w 481"/>
                <a:gd name="T23" fmla="*/ 2147483647 h 1131"/>
                <a:gd name="T24" fmla="*/ 2147483647 w 481"/>
                <a:gd name="T25" fmla="*/ 2147483647 h 1131"/>
                <a:gd name="T26" fmla="*/ 2147483647 w 481"/>
                <a:gd name="T27" fmla="*/ 2147483647 h 1131"/>
                <a:gd name="T28" fmla="*/ 2147483647 w 481"/>
                <a:gd name="T29" fmla="*/ 2147483647 h 1131"/>
                <a:gd name="T30" fmla="*/ 2147483647 w 481"/>
                <a:gd name="T31" fmla="*/ 2147483647 h 1131"/>
                <a:gd name="T32" fmla="*/ 0 w 481"/>
                <a:gd name="T33" fmla="*/ 2147483647 h 1131"/>
                <a:gd name="T34" fmla="*/ 2147483647 w 481"/>
                <a:gd name="T35" fmla="*/ 2147483647 h 1131"/>
                <a:gd name="T36" fmla="*/ 2147483647 w 481"/>
                <a:gd name="T37" fmla="*/ 2147483647 h 1131"/>
                <a:gd name="T38" fmla="*/ 2147483647 w 481"/>
                <a:gd name="T39" fmla="*/ 2147483647 h 1131"/>
                <a:gd name="T40" fmla="*/ 2147483647 w 481"/>
                <a:gd name="T41" fmla="*/ 2147483647 h 1131"/>
                <a:gd name="T42" fmla="*/ 2147483647 w 481"/>
                <a:gd name="T43" fmla="*/ 2147483647 h 1131"/>
                <a:gd name="T44" fmla="*/ 2147483647 w 481"/>
                <a:gd name="T45" fmla="*/ 2147483647 h 1131"/>
                <a:gd name="T46" fmla="*/ 2147483647 w 481"/>
                <a:gd name="T47" fmla="*/ 2147483647 h 1131"/>
                <a:gd name="T48" fmla="*/ 2147483647 w 481"/>
                <a:gd name="T49" fmla="*/ 2147483647 h 1131"/>
                <a:gd name="T50" fmla="*/ 2147483647 w 481"/>
                <a:gd name="T51" fmla="*/ 2147483647 h 1131"/>
                <a:gd name="T52" fmla="*/ 2147483647 w 481"/>
                <a:gd name="T53" fmla="*/ 2147483647 h 1131"/>
                <a:gd name="T54" fmla="*/ 2147483647 w 481"/>
                <a:gd name="T55" fmla="*/ 2147483647 h 1131"/>
                <a:gd name="T56" fmla="*/ 2147483647 w 481"/>
                <a:gd name="T57" fmla="*/ 2147483647 h 1131"/>
                <a:gd name="T58" fmla="*/ 2147483647 w 481"/>
                <a:gd name="T59" fmla="*/ 2147483647 h 1131"/>
                <a:gd name="T60" fmla="*/ 2147483647 w 481"/>
                <a:gd name="T61" fmla="*/ 2147483647 h 1131"/>
                <a:gd name="T62" fmla="*/ 2147483647 w 481"/>
                <a:gd name="T63" fmla="*/ 2147483647 h 1131"/>
                <a:gd name="T64" fmla="*/ 2147483647 w 481"/>
                <a:gd name="T65" fmla="*/ 2147483647 h 1131"/>
                <a:gd name="T66" fmla="*/ 2147483647 w 481"/>
                <a:gd name="T67" fmla="*/ 2147483647 h 1131"/>
                <a:gd name="T68" fmla="*/ 2147483647 w 481"/>
                <a:gd name="T69" fmla="*/ 2147483647 h 1131"/>
                <a:gd name="T70" fmla="*/ 2147483647 w 481"/>
                <a:gd name="T71" fmla="*/ 2147483647 h 1131"/>
                <a:gd name="T72" fmla="*/ 2147483647 w 481"/>
                <a:gd name="T73" fmla="*/ 2147483647 h 1131"/>
                <a:gd name="T74" fmla="*/ 2147483647 w 481"/>
                <a:gd name="T75" fmla="*/ 2147483647 h 1131"/>
                <a:gd name="T76" fmla="*/ 2147483647 w 481"/>
                <a:gd name="T77" fmla="*/ 2147483647 h 1131"/>
                <a:gd name="T78" fmla="*/ 2147483647 w 481"/>
                <a:gd name="T79" fmla="*/ 2147483647 h 1131"/>
                <a:gd name="T80" fmla="*/ 2147483647 w 481"/>
                <a:gd name="T81" fmla="*/ 2147483647 h 1131"/>
                <a:gd name="T82" fmla="*/ 2147483647 w 481"/>
                <a:gd name="T83" fmla="*/ 2147483647 h 1131"/>
                <a:gd name="T84" fmla="*/ 2147483647 w 481"/>
                <a:gd name="T85" fmla="*/ 2147483647 h 1131"/>
                <a:gd name="T86" fmla="*/ 2147483647 w 481"/>
                <a:gd name="T87" fmla="*/ 2147483647 h 1131"/>
                <a:gd name="T88" fmla="*/ 2147483647 w 481"/>
                <a:gd name="T89" fmla="*/ 2147483647 h 1131"/>
                <a:gd name="T90" fmla="*/ 2147483647 w 481"/>
                <a:gd name="T91" fmla="*/ 2147483647 h 1131"/>
                <a:gd name="T92" fmla="*/ 2147483647 w 481"/>
                <a:gd name="T93" fmla="*/ 2147483647 h 1131"/>
                <a:gd name="T94" fmla="*/ 2147483647 w 481"/>
                <a:gd name="T95" fmla="*/ 2147483647 h 1131"/>
                <a:gd name="T96" fmla="*/ 2147483647 w 481"/>
                <a:gd name="T97" fmla="*/ 2147483647 h 1131"/>
                <a:gd name="T98" fmla="*/ 2147483647 w 481"/>
                <a:gd name="T99" fmla="*/ 2147483647 h 1131"/>
                <a:gd name="T100" fmla="*/ 2147483647 w 481"/>
                <a:gd name="T101" fmla="*/ 2147483647 h 1131"/>
                <a:gd name="T102" fmla="*/ 2147483647 w 481"/>
                <a:gd name="T103" fmla="*/ 2147483647 h 1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1"/>
                <a:gd name="T157" fmla="*/ 0 h 1131"/>
                <a:gd name="T158" fmla="*/ 481 w 481"/>
                <a:gd name="T159" fmla="*/ 1131 h 1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1" h="1131">
                  <a:moveTo>
                    <a:pt x="236" y="255"/>
                  </a:moveTo>
                  <a:lnTo>
                    <a:pt x="271" y="248"/>
                  </a:lnTo>
                  <a:lnTo>
                    <a:pt x="311" y="242"/>
                  </a:lnTo>
                  <a:lnTo>
                    <a:pt x="331" y="239"/>
                  </a:lnTo>
                  <a:lnTo>
                    <a:pt x="351" y="235"/>
                  </a:lnTo>
                  <a:lnTo>
                    <a:pt x="371" y="230"/>
                  </a:lnTo>
                  <a:lnTo>
                    <a:pt x="389" y="224"/>
                  </a:lnTo>
                  <a:lnTo>
                    <a:pt x="397" y="220"/>
                  </a:lnTo>
                  <a:lnTo>
                    <a:pt x="405" y="216"/>
                  </a:lnTo>
                  <a:lnTo>
                    <a:pt x="414" y="212"/>
                  </a:lnTo>
                  <a:lnTo>
                    <a:pt x="421" y="207"/>
                  </a:lnTo>
                  <a:lnTo>
                    <a:pt x="427" y="202"/>
                  </a:lnTo>
                  <a:lnTo>
                    <a:pt x="433" y="195"/>
                  </a:lnTo>
                  <a:lnTo>
                    <a:pt x="438" y="189"/>
                  </a:lnTo>
                  <a:lnTo>
                    <a:pt x="442" y="182"/>
                  </a:lnTo>
                  <a:lnTo>
                    <a:pt x="445" y="175"/>
                  </a:lnTo>
                  <a:lnTo>
                    <a:pt x="447" y="167"/>
                  </a:lnTo>
                  <a:lnTo>
                    <a:pt x="449" y="158"/>
                  </a:lnTo>
                  <a:lnTo>
                    <a:pt x="449" y="149"/>
                  </a:lnTo>
                  <a:lnTo>
                    <a:pt x="449" y="138"/>
                  </a:lnTo>
                  <a:lnTo>
                    <a:pt x="447" y="127"/>
                  </a:lnTo>
                  <a:lnTo>
                    <a:pt x="444" y="115"/>
                  </a:lnTo>
                  <a:lnTo>
                    <a:pt x="440" y="102"/>
                  </a:lnTo>
                  <a:lnTo>
                    <a:pt x="436" y="94"/>
                  </a:lnTo>
                  <a:lnTo>
                    <a:pt x="432" y="87"/>
                  </a:lnTo>
                  <a:lnTo>
                    <a:pt x="428" y="78"/>
                  </a:lnTo>
                  <a:lnTo>
                    <a:pt x="423" y="71"/>
                  </a:lnTo>
                  <a:lnTo>
                    <a:pt x="417" y="64"/>
                  </a:lnTo>
                  <a:lnTo>
                    <a:pt x="410" y="58"/>
                  </a:lnTo>
                  <a:lnTo>
                    <a:pt x="404" y="52"/>
                  </a:lnTo>
                  <a:lnTo>
                    <a:pt x="397" y="46"/>
                  </a:lnTo>
                  <a:lnTo>
                    <a:pt x="383" y="36"/>
                  </a:lnTo>
                  <a:lnTo>
                    <a:pt x="367" y="26"/>
                  </a:lnTo>
                  <a:lnTo>
                    <a:pt x="349" y="18"/>
                  </a:lnTo>
                  <a:lnTo>
                    <a:pt x="331" y="12"/>
                  </a:lnTo>
                  <a:lnTo>
                    <a:pt x="313" y="7"/>
                  </a:lnTo>
                  <a:lnTo>
                    <a:pt x="293" y="3"/>
                  </a:lnTo>
                  <a:lnTo>
                    <a:pt x="275" y="1"/>
                  </a:lnTo>
                  <a:lnTo>
                    <a:pt x="256" y="0"/>
                  </a:lnTo>
                  <a:lnTo>
                    <a:pt x="237" y="0"/>
                  </a:lnTo>
                  <a:lnTo>
                    <a:pt x="219" y="1"/>
                  </a:lnTo>
                  <a:lnTo>
                    <a:pt x="202" y="4"/>
                  </a:lnTo>
                  <a:lnTo>
                    <a:pt x="185" y="8"/>
                  </a:lnTo>
                  <a:lnTo>
                    <a:pt x="177" y="11"/>
                  </a:lnTo>
                  <a:lnTo>
                    <a:pt x="169" y="15"/>
                  </a:lnTo>
                  <a:lnTo>
                    <a:pt x="161" y="19"/>
                  </a:lnTo>
                  <a:lnTo>
                    <a:pt x="153" y="25"/>
                  </a:lnTo>
                  <a:lnTo>
                    <a:pt x="145" y="32"/>
                  </a:lnTo>
                  <a:lnTo>
                    <a:pt x="137" y="39"/>
                  </a:lnTo>
                  <a:lnTo>
                    <a:pt x="128" y="47"/>
                  </a:lnTo>
                  <a:lnTo>
                    <a:pt x="121" y="55"/>
                  </a:lnTo>
                  <a:lnTo>
                    <a:pt x="107" y="72"/>
                  </a:lnTo>
                  <a:lnTo>
                    <a:pt x="94" y="92"/>
                  </a:lnTo>
                  <a:lnTo>
                    <a:pt x="83" y="111"/>
                  </a:lnTo>
                  <a:lnTo>
                    <a:pt x="73" y="131"/>
                  </a:lnTo>
                  <a:lnTo>
                    <a:pt x="69" y="140"/>
                  </a:lnTo>
                  <a:lnTo>
                    <a:pt x="66" y="151"/>
                  </a:lnTo>
                  <a:lnTo>
                    <a:pt x="63" y="160"/>
                  </a:lnTo>
                  <a:lnTo>
                    <a:pt x="61" y="169"/>
                  </a:lnTo>
                  <a:lnTo>
                    <a:pt x="60" y="177"/>
                  </a:lnTo>
                  <a:lnTo>
                    <a:pt x="60" y="185"/>
                  </a:lnTo>
                  <a:lnTo>
                    <a:pt x="60" y="192"/>
                  </a:lnTo>
                  <a:lnTo>
                    <a:pt x="62" y="199"/>
                  </a:lnTo>
                  <a:lnTo>
                    <a:pt x="64" y="206"/>
                  </a:lnTo>
                  <a:lnTo>
                    <a:pt x="67" y="211"/>
                  </a:lnTo>
                  <a:lnTo>
                    <a:pt x="71" y="216"/>
                  </a:lnTo>
                  <a:lnTo>
                    <a:pt x="77" y="219"/>
                  </a:lnTo>
                  <a:lnTo>
                    <a:pt x="83" y="222"/>
                  </a:lnTo>
                  <a:lnTo>
                    <a:pt x="90" y="223"/>
                  </a:lnTo>
                  <a:lnTo>
                    <a:pt x="99" y="223"/>
                  </a:lnTo>
                  <a:lnTo>
                    <a:pt x="108" y="222"/>
                  </a:lnTo>
                  <a:lnTo>
                    <a:pt x="93" y="225"/>
                  </a:lnTo>
                  <a:lnTo>
                    <a:pt x="79" y="229"/>
                  </a:lnTo>
                  <a:lnTo>
                    <a:pt x="65" y="235"/>
                  </a:lnTo>
                  <a:lnTo>
                    <a:pt x="54" y="240"/>
                  </a:lnTo>
                  <a:lnTo>
                    <a:pt x="44" y="247"/>
                  </a:lnTo>
                  <a:lnTo>
                    <a:pt x="35" y="255"/>
                  </a:lnTo>
                  <a:lnTo>
                    <a:pt x="27" y="264"/>
                  </a:lnTo>
                  <a:lnTo>
                    <a:pt x="20" y="273"/>
                  </a:lnTo>
                  <a:lnTo>
                    <a:pt x="13" y="283"/>
                  </a:lnTo>
                  <a:lnTo>
                    <a:pt x="9" y="293"/>
                  </a:lnTo>
                  <a:lnTo>
                    <a:pt x="5" y="303"/>
                  </a:lnTo>
                  <a:lnTo>
                    <a:pt x="3" y="314"/>
                  </a:lnTo>
                  <a:lnTo>
                    <a:pt x="1" y="327"/>
                  </a:lnTo>
                  <a:lnTo>
                    <a:pt x="0" y="339"/>
                  </a:lnTo>
                  <a:lnTo>
                    <a:pt x="0" y="351"/>
                  </a:lnTo>
                  <a:lnTo>
                    <a:pt x="1" y="363"/>
                  </a:lnTo>
                  <a:lnTo>
                    <a:pt x="2" y="376"/>
                  </a:lnTo>
                  <a:lnTo>
                    <a:pt x="5" y="389"/>
                  </a:lnTo>
                  <a:lnTo>
                    <a:pt x="8" y="401"/>
                  </a:lnTo>
                  <a:lnTo>
                    <a:pt x="11" y="413"/>
                  </a:lnTo>
                  <a:lnTo>
                    <a:pt x="16" y="426"/>
                  </a:lnTo>
                  <a:lnTo>
                    <a:pt x="22" y="439"/>
                  </a:lnTo>
                  <a:lnTo>
                    <a:pt x="27" y="451"/>
                  </a:lnTo>
                  <a:lnTo>
                    <a:pt x="33" y="462"/>
                  </a:lnTo>
                  <a:lnTo>
                    <a:pt x="40" y="474"/>
                  </a:lnTo>
                  <a:lnTo>
                    <a:pt x="46" y="484"/>
                  </a:lnTo>
                  <a:lnTo>
                    <a:pt x="54" y="496"/>
                  </a:lnTo>
                  <a:lnTo>
                    <a:pt x="61" y="505"/>
                  </a:lnTo>
                  <a:lnTo>
                    <a:pt x="69" y="515"/>
                  </a:lnTo>
                  <a:lnTo>
                    <a:pt x="78" y="523"/>
                  </a:lnTo>
                  <a:lnTo>
                    <a:pt x="87" y="531"/>
                  </a:lnTo>
                  <a:lnTo>
                    <a:pt x="96" y="538"/>
                  </a:lnTo>
                  <a:lnTo>
                    <a:pt x="86" y="545"/>
                  </a:lnTo>
                  <a:lnTo>
                    <a:pt x="78" y="552"/>
                  </a:lnTo>
                  <a:lnTo>
                    <a:pt x="68" y="559"/>
                  </a:lnTo>
                  <a:lnTo>
                    <a:pt x="61" y="566"/>
                  </a:lnTo>
                  <a:lnTo>
                    <a:pt x="54" y="575"/>
                  </a:lnTo>
                  <a:lnTo>
                    <a:pt x="47" y="583"/>
                  </a:lnTo>
                  <a:lnTo>
                    <a:pt x="41" y="592"/>
                  </a:lnTo>
                  <a:lnTo>
                    <a:pt x="36" y="602"/>
                  </a:lnTo>
                  <a:lnTo>
                    <a:pt x="31" y="612"/>
                  </a:lnTo>
                  <a:lnTo>
                    <a:pt x="27" y="622"/>
                  </a:lnTo>
                  <a:lnTo>
                    <a:pt x="23" y="632"/>
                  </a:lnTo>
                  <a:lnTo>
                    <a:pt x="20" y="642"/>
                  </a:lnTo>
                  <a:lnTo>
                    <a:pt x="17" y="652"/>
                  </a:lnTo>
                  <a:lnTo>
                    <a:pt x="15" y="664"/>
                  </a:lnTo>
                  <a:lnTo>
                    <a:pt x="14" y="674"/>
                  </a:lnTo>
                  <a:lnTo>
                    <a:pt x="14" y="684"/>
                  </a:lnTo>
                  <a:lnTo>
                    <a:pt x="14" y="694"/>
                  </a:lnTo>
                  <a:lnTo>
                    <a:pt x="15" y="704"/>
                  </a:lnTo>
                  <a:lnTo>
                    <a:pt x="17" y="714"/>
                  </a:lnTo>
                  <a:lnTo>
                    <a:pt x="20" y="724"/>
                  </a:lnTo>
                  <a:lnTo>
                    <a:pt x="23" y="734"/>
                  </a:lnTo>
                  <a:lnTo>
                    <a:pt x="27" y="742"/>
                  </a:lnTo>
                  <a:lnTo>
                    <a:pt x="32" y="751"/>
                  </a:lnTo>
                  <a:lnTo>
                    <a:pt x="37" y="758"/>
                  </a:lnTo>
                  <a:lnTo>
                    <a:pt x="43" y="766"/>
                  </a:lnTo>
                  <a:lnTo>
                    <a:pt x="50" y="772"/>
                  </a:lnTo>
                  <a:lnTo>
                    <a:pt x="58" y="779"/>
                  </a:lnTo>
                  <a:lnTo>
                    <a:pt x="66" y="785"/>
                  </a:lnTo>
                  <a:lnTo>
                    <a:pt x="75" y="789"/>
                  </a:lnTo>
                  <a:lnTo>
                    <a:pt x="86" y="793"/>
                  </a:lnTo>
                  <a:lnTo>
                    <a:pt x="97" y="796"/>
                  </a:lnTo>
                  <a:lnTo>
                    <a:pt x="109" y="798"/>
                  </a:lnTo>
                  <a:lnTo>
                    <a:pt x="94" y="816"/>
                  </a:lnTo>
                  <a:lnTo>
                    <a:pt x="82" y="835"/>
                  </a:lnTo>
                  <a:lnTo>
                    <a:pt x="71" y="853"/>
                  </a:lnTo>
                  <a:lnTo>
                    <a:pt x="63" y="871"/>
                  </a:lnTo>
                  <a:lnTo>
                    <a:pt x="56" y="890"/>
                  </a:lnTo>
                  <a:lnTo>
                    <a:pt x="52" y="907"/>
                  </a:lnTo>
                  <a:lnTo>
                    <a:pt x="49" y="924"/>
                  </a:lnTo>
                  <a:lnTo>
                    <a:pt x="48" y="941"/>
                  </a:lnTo>
                  <a:lnTo>
                    <a:pt x="49" y="958"/>
                  </a:lnTo>
                  <a:lnTo>
                    <a:pt x="52" y="974"/>
                  </a:lnTo>
                  <a:lnTo>
                    <a:pt x="56" y="989"/>
                  </a:lnTo>
                  <a:lnTo>
                    <a:pt x="61" y="1005"/>
                  </a:lnTo>
                  <a:lnTo>
                    <a:pt x="68" y="1019"/>
                  </a:lnTo>
                  <a:lnTo>
                    <a:pt x="77" y="1033"/>
                  </a:lnTo>
                  <a:lnTo>
                    <a:pt x="86" y="1046"/>
                  </a:lnTo>
                  <a:lnTo>
                    <a:pt x="97" y="1058"/>
                  </a:lnTo>
                  <a:lnTo>
                    <a:pt x="109" y="1070"/>
                  </a:lnTo>
                  <a:lnTo>
                    <a:pt x="121" y="1081"/>
                  </a:lnTo>
                  <a:lnTo>
                    <a:pt x="136" y="1091"/>
                  </a:lnTo>
                  <a:lnTo>
                    <a:pt x="150" y="1099"/>
                  </a:lnTo>
                  <a:lnTo>
                    <a:pt x="166" y="1107"/>
                  </a:lnTo>
                  <a:lnTo>
                    <a:pt x="182" y="1114"/>
                  </a:lnTo>
                  <a:lnTo>
                    <a:pt x="200" y="1120"/>
                  </a:lnTo>
                  <a:lnTo>
                    <a:pt x="217" y="1125"/>
                  </a:lnTo>
                  <a:lnTo>
                    <a:pt x="235" y="1128"/>
                  </a:lnTo>
                  <a:lnTo>
                    <a:pt x="254" y="1130"/>
                  </a:lnTo>
                  <a:lnTo>
                    <a:pt x="273" y="1131"/>
                  </a:lnTo>
                  <a:lnTo>
                    <a:pt x="292" y="1131"/>
                  </a:lnTo>
                  <a:lnTo>
                    <a:pt x="313" y="1129"/>
                  </a:lnTo>
                  <a:lnTo>
                    <a:pt x="332" y="1126"/>
                  </a:lnTo>
                  <a:lnTo>
                    <a:pt x="352" y="1121"/>
                  </a:lnTo>
                  <a:lnTo>
                    <a:pt x="373" y="1114"/>
                  </a:lnTo>
                  <a:lnTo>
                    <a:pt x="390" y="1107"/>
                  </a:lnTo>
                  <a:lnTo>
                    <a:pt x="406" y="1099"/>
                  </a:lnTo>
                  <a:lnTo>
                    <a:pt x="421" y="1091"/>
                  </a:lnTo>
                  <a:lnTo>
                    <a:pt x="433" y="1082"/>
                  </a:lnTo>
                  <a:lnTo>
                    <a:pt x="444" y="1072"/>
                  </a:lnTo>
                  <a:lnTo>
                    <a:pt x="453" y="1062"/>
                  </a:lnTo>
                  <a:lnTo>
                    <a:pt x="461" y="1051"/>
                  </a:lnTo>
                  <a:lnTo>
                    <a:pt x="468" y="1040"/>
                  </a:lnTo>
                  <a:lnTo>
                    <a:pt x="474" y="1029"/>
                  </a:lnTo>
                  <a:lnTo>
                    <a:pt x="478" y="1018"/>
                  </a:lnTo>
                  <a:lnTo>
                    <a:pt x="480" y="1007"/>
                  </a:lnTo>
                  <a:lnTo>
                    <a:pt x="481" y="995"/>
                  </a:lnTo>
                  <a:lnTo>
                    <a:pt x="481" y="983"/>
                  </a:lnTo>
                  <a:lnTo>
                    <a:pt x="480" y="972"/>
                  </a:lnTo>
                  <a:lnTo>
                    <a:pt x="478" y="961"/>
                  </a:lnTo>
                  <a:lnTo>
                    <a:pt x="474" y="950"/>
                  </a:lnTo>
                  <a:lnTo>
                    <a:pt x="468" y="939"/>
                  </a:lnTo>
                  <a:lnTo>
                    <a:pt x="463" y="929"/>
                  </a:lnTo>
                  <a:lnTo>
                    <a:pt x="456" y="919"/>
                  </a:lnTo>
                  <a:lnTo>
                    <a:pt x="448" y="910"/>
                  </a:lnTo>
                  <a:lnTo>
                    <a:pt x="439" y="901"/>
                  </a:lnTo>
                  <a:lnTo>
                    <a:pt x="430" y="893"/>
                  </a:lnTo>
                  <a:lnTo>
                    <a:pt x="419" y="885"/>
                  </a:lnTo>
                  <a:lnTo>
                    <a:pt x="407" y="879"/>
                  </a:lnTo>
                  <a:lnTo>
                    <a:pt x="395" y="873"/>
                  </a:lnTo>
                  <a:lnTo>
                    <a:pt x="382" y="869"/>
                  </a:lnTo>
                  <a:lnTo>
                    <a:pt x="368" y="865"/>
                  </a:lnTo>
                  <a:lnTo>
                    <a:pt x="353" y="863"/>
                  </a:lnTo>
                  <a:lnTo>
                    <a:pt x="338" y="862"/>
                  </a:lnTo>
                  <a:lnTo>
                    <a:pt x="323" y="862"/>
                  </a:lnTo>
                  <a:lnTo>
                    <a:pt x="306" y="863"/>
                  </a:lnTo>
                  <a:lnTo>
                    <a:pt x="289" y="865"/>
                  </a:lnTo>
                  <a:lnTo>
                    <a:pt x="314" y="857"/>
                  </a:lnTo>
                  <a:lnTo>
                    <a:pt x="336" y="848"/>
                  </a:lnTo>
                  <a:lnTo>
                    <a:pt x="357" y="839"/>
                  </a:lnTo>
                  <a:lnTo>
                    <a:pt x="375" y="828"/>
                  </a:lnTo>
                  <a:lnTo>
                    <a:pt x="391" y="818"/>
                  </a:lnTo>
                  <a:lnTo>
                    <a:pt x="405" y="808"/>
                  </a:lnTo>
                  <a:lnTo>
                    <a:pt x="419" y="797"/>
                  </a:lnTo>
                  <a:lnTo>
                    <a:pt x="429" y="786"/>
                  </a:lnTo>
                  <a:lnTo>
                    <a:pt x="438" y="776"/>
                  </a:lnTo>
                  <a:lnTo>
                    <a:pt x="445" y="763"/>
                  </a:lnTo>
                  <a:lnTo>
                    <a:pt x="450" y="752"/>
                  </a:lnTo>
                  <a:lnTo>
                    <a:pt x="454" y="741"/>
                  </a:lnTo>
                  <a:lnTo>
                    <a:pt x="456" y="730"/>
                  </a:lnTo>
                  <a:lnTo>
                    <a:pt x="456" y="718"/>
                  </a:lnTo>
                  <a:lnTo>
                    <a:pt x="455" y="706"/>
                  </a:lnTo>
                  <a:lnTo>
                    <a:pt x="453" y="694"/>
                  </a:lnTo>
                  <a:lnTo>
                    <a:pt x="449" y="683"/>
                  </a:lnTo>
                  <a:lnTo>
                    <a:pt x="443" y="672"/>
                  </a:lnTo>
                  <a:lnTo>
                    <a:pt x="436" y="661"/>
                  </a:lnTo>
                  <a:lnTo>
                    <a:pt x="428" y="649"/>
                  </a:lnTo>
                  <a:lnTo>
                    <a:pt x="419" y="639"/>
                  </a:lnTo>
                  <a:lnTo>
                    <a:pt x="407" y="628"/>
                  </a:lnTo>
                  <a:lnTo>
                    <a:pt x="395" y="618"/>
                  </a:lnTo>
                  <a:lnTo>
                    <a:pt x="382" y="608"/>
                  </a:lnTo>
                  <a:lnTo>
                    <a:pt x="368" y="598"/>
                  </a:lnTo>
                  <a:lnTo>
                    <a:pt x="352" y="589"/>
                  </a:lnTo>
                  <a:lnTo>
                    <a:pt x="335" y="580"/>
                  </a:lnTo>
                  <a:lnTo>
                    <a:pt x="318" y="571"/>
                  </a:lnTo>
                  <a:lnTo>
                    <a:pt x="298" y="564"/>
                  </a:lnTo>
                  <a:lnTo>
                    <a:pt x="279" y="556"/>
                  </a:lnTo>
                  <a:lnTo>
                    <a:pt x="259" y="549"/>
                  </a:lnTo>
                  <a:lnTo>
                    <a:pt x="237" y="542"/>
                  </a:lnTo>
                  <a:lnTo>
                    <a:pt x="263" y="543"/>
                  </a:lnTo>
                  <a:lnTo>
                    <a:pt x="287" y="542"/>
                  </a:lnTo>
                  <a:lnTo>
                    <a:pt x="309" y="540"/>
                  </a:lnTo>
                  <a:lnTo>
                    <a:pt x="329" y="536"/>
                  </a:lnTo>
                  <a:lnTo>
                    <a:pt x="347" y="531"/>
                  </a:lnTo>
                  <a:lnTo>
                    <a:pt x="364" y="525"/>
                  </a:lnTo>
                  <a:lnTo>
                    <a:pt x="378" y="517"/>
                  </a:lnTo>
                  <a:lnTo>
                    <a:pt x="390" y="509"/>
                  </a:lnTo>
                  <a:lnTo>
                    <a:pt x="401" y="500"/>
                  </a:lnTo>
                  <a:lnTo>
                    <a:pt x="410" y="490"/>
                  </a:lnTo>
                  <a:lnTo>
                    <a:pt x="419" y="478"/>
                  </a:lnTo>
                  <a:lnTo>
                    <a:pt x="425" y="467"/>
                  </a:lnTo>
                  <a:lnTo>
                    <a:pt x="429" y="455"/>
                  </a:lnTo>
                  <a:lnTo>
                    <a:pt x="431" y="443"/>
                  </a:lnTo>
                  <a:lnTo>
                    <a:pt x="432" y="431"/>
                  </a:lnTo>
                  <a:lnTo>
                    <a:pt x="432" y="417"/>
                  </a:lnTo>
                  <a:lnTo>
                    <a:pt x="430" y="404"/>
                  </a:lnTo>
                  <a:lnTo>
                    <a:pt x="426" y="391"/>
                  </a:lnTo>
                  <a:lnTo>
                    <a:pt x="422" y="378"/>
                  </a:lnTo>
                  <a:lnTo>
                    <a:pt x="415" y="364"/>
                  </a:lnTo>
                  <a:lnTo>
                    <a:pt x="407" y="352"/>
                  </a:lnTo>
                  <a:lnTo>
                    <a:pt x="398" y="340"/>
                  </a:lnTo>
                  <a:lnTo>
                    <a:pt x="387" y="328"/>
                  </a:lnTo>
                  <a:lnTo>
                    <a:pt x="376" y="317"/>
                  </a:lnTo>
                  <a:lnTo>
                    <a:pt x="363" y="305"/>
                  </a:lnTo>
                  <a:lnTo>
                    <a:pt x="347" y="295"/>
                  </a:lnTo>
                  <a:lnTo>
                    <a:pt x="332" y="286"/>
                  </a:lnTo>
                  <a:lnTo>
                    <a:pt x="316" y="278"/>
                  </a:lnTo>
                  <a:lnTo>
                    <a:pt x="297" y="271"/>
                  </a:lnTo>
                  <a:lnTo>
                    <a:pt x="278" y="265"/>
                  </a:lnTo>
                  <a:lnTo>
                    <a:pt x="258" y="260"/>
                  </a:lnTo>
                  <a:lnTo>
                    <a:pt x="236" y="255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7" name="Freeform 196"/>
            <p:cNvSpPr>
              <a:spLocks/>
            </p:cNvSpPr>
            <p:nvPr/>
          </p:nvSpPr>
          <p:spPr bwMode="auto">
            <a:xfrm>
              <a:off x="2517776" y="466725"/>
              <a:ext cx="39688" cy="30163"/>
            </a:xfrm>
            <a:custGeom>
              <a:avLst/>
              <a:gdLst>
                <a:gd name="T0" fmla="*/ 2147483647 w 376"/>
                <a:gd name="T1" fmla="*/ 2147483647 h 278"/>
                <a:gd name="T2" fmla="*/ 2147483647 w 376"/>
                <a:gd name="T3" fmla="*/ 2147483647 h 278"/>
                <a:gd name="T4" fmla="*/ 2147483647 w 376"/>
                <a:gd name="T5" fmla="*/ 2147483647 h 278"/>
                <a:gd name="T6" fmla="*/ 2147483647 w 376"/>
                <a:gd name="T7" fmla="*/ 2147483647 h 278"/>
                <a:gd name="T8" fmla="*/ 2147483647 w 376"/>
                <a:gd name="T9" fmla="*/ 2147483647 h 278"/>
                <a:gd name="T10" fmla="*/ 2147483647 w 376"/>
                <a:gd name="T11" fmla="*/ 2147483647 h 278"/>
                <a:gd name="T12" fmla="*/ 2147483647 w 376"/>
                <a:gd name="T13" fmla="*/ 2147483647 h 278"/>
                <a:gd name="T14" fmla="*/ 2147483647 w 376"/>
                <a:gd name="T15" fmla="*/ 2147483647 h 278"/>
                <a:gd name="T16" fmla="*/ 2147483647 w 376"/>
                <a:gd name="T17" fmla="*/ 2147483647 h 278"/>
                <a:gd name="T18" fmla="*/ 2147483647 w 376"/>
                <a:gd name="T19" fmla="*/ 2147483647 h 278"/>
                <a:gd name="T20" fmla="*/ 2147483647 w 376"/>
                <a:gd name="T21" fmla="*/ 2147483647 h 278"/>
                <a:gd name="T22" fmla="*/ 2147483647 w 376"/>
                <a:gd name="T23" fmla="*/ 2147483647 h 278"/>
                <a:gd name="T24" fmla="*/ 2147483647 w 376"/>
                <a:gd name="T25" fmla="*/ 2147483647 h 278"/>
                <a:gd name="T26" fmla="*/ 2147483647 w 376"/>
                <a:gd name="T27" fmla="*/ 2147483647 h 278"/>
                <a:gd name="T28" fmla="*/ 2147483647 w 376"/>
                <a:gd name="T29" fmla="*/ 2147483647 h 278"/>
                <a:gd name="T30" fmla="*/ 2147483647 w 376"/>
                <a:gd name="T31" fmla="*/ 2147483647 h 278"/>
                <a:gd name="T32" fmla="*/ 2147483647 w 376"/>
                <a:gd name="T33" fmla="*/ 2147483647 h 278"/>
                <a:gd name="T34" fmla="*/ 2147483647 w 376"/>
                <a:gd name="T35" fmla="*/ 2147483647 h 278"/>
                <a:gd name="T36" fmla="*/ 2147483647 w 376"/>
                <a:gd name="T37" fmla="*/ 2147483647 h 278"/>
                <a:gd name="T38" fmla="*/ 2147483647 w 376"/>
                <a:gd name="T39" fmla="*/ 2147483647 h 278"/>
                <a:gd name="T40" fmla="*/ 2147483647 w 376"/>
                <a:gd name="T41" fmla="*/ 2147483647 h 278"/>
                <a:gd name="T42" fmla="*/ 2147483647 w 376"/>
                <a:gd name="T43" fmla="*/ 2147483647 h 278"/>
                <a:gd name="T44" fmla="*/ 2147483647 w 376"/>
                <a:gd name="T45" fmla="*/ 2147483647 h 278"/>
                <a:gd name="T46" fmla="*/ 2147483647 w 376"/>
                <a:gd name="T47" fmla="*/ 2147483647 h 278"/>
                <a:gd name="T48" fmla="*/ 2147483647 w 376"/>
                <a:gd name="T49" fmla="*/ 2147483647 h 278"/>
                <a:gd name="T50" fmla="*/ 2147483647 w 376"/>
                <a:gd name="T51" fmla="*/ 2147483647 h 278"/>
                <a:gd name="T52" fmla="*/ 2147483647 w 376"/>
                <a:gd name="T53" fmla="*/ 2147483647 h 278"/>
                <a:gd name="T54" fmla="*/ 2147483647 w 376"/>
                <a:gd name="T55" fmla="*/ 2147483647 h 278"/>
                <a:gd name="T56" fmla="*/ 2147483647 w 376"/>
                <a:gd name="T57" fmla="*/ 2147483647 h 278"/>
                <a:gd name="T58" fmla="*/ 2147483647 w 376"/>
                <a:gd name="T59" fmla="*/ 2147483647 h 278"/>
                <a:gd name="T60" fmla="*/ 2147483647 w 376"/>
                <a:gd name="T61" fmla="*/ 2147483647 h 278"/>
                <a:gd name="T62" fmla="*/ 2147483647 w 376"/>
                <a:gd name="T63" fmla="*/ 2147483647 h 278"/>
                <a:gd name="T64" fmla="*/ 2147483647 w 376"/>
                <a:gd name="T65" fmla="*/ 2147483647 h 278"/>
                <a:gd name="T66" fmla="*/ 2147483647 w 376"/>
                <a:gd name="T67" fmla="*/ 2147483647 h 278"/>
                <a:gd name="T68" fmla="*/ 2147483647 w 376"/>
                <a:gd name="T69" fmla="*/ 2147483647 h 278"/>
                <a:gd name="T70" fmla="*/ 2147483647 w 376"/>
                <a:gd name="T71" fmla="*/ 2147483647 h 278"/>
                <a:gd name="T72" fmla="*/ 2147483647 w 376"/>
                <a:gd name="T73" fmla="*/ 2147483647 h 278"/>
                <a:gd name="T74" fmla="*/ 2147483647 w 376"/>
                <a:gd name="T75" fmla="*/ 2147483647 h 278"/>
                <a:gd name="T76" fmla="*/ 2147483647 w 376"/>
                <a:gd name="T77" fmla="*/ 2147483647 h 278"/>
                <a:gd name="T78" fmla="*/ 2147483647 w 376"/>
                <a:gd name="T79" fmla="*/ 2147483647 h 2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76"/>
                <a:gd name="T121" fmla="*/ 0 h 278"/>
                <a:gd name="T122" fmla="*/ 376 w 376"/>
                <a:gd name="T123" fmla="*/ 278 h 2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76" h="278">
                  <a:moveTo>
                    <a:pt x="181" y="250"/>
                  </a:moveTo>
                  <a:lnTo>
                    <a:pt x="203" y="251"/>
                  </a:lnTo>
                  <a:lnTo>
                    <a:pt x="223" y="250"/>
                  </a:lnTo>
                  <a:lnTo>
                    <a:pt x="241" y="249"/>
                  </a:lnTo>
                  <a:lnTo>
                    <a:pt x="259" y="247"/>
                  </a:lnTo>
                  <a:lnTo>
                    <a:pt x="275" y="243"/>
                  </a:lnTo>
                  <a:lnTo>
                    <a:pt x="290" y="239"/>
                  </a:lnTo>
                  <a:lnTo>
                    <a:pt x="304" y="234"/>
                  </a:lnTo>
                  <a:lnTo>
                    <a:pt x="316" y="228"/>
                  </a:lnTo>
                  <a:lnTo>
                    <a:pt x="327" y="222"/>
                  </a:lnTo>
                  <a:lnTo>
                    <a:pt x="337" y="215"/>
                  </a:lnTo>
                  <a:lnTo>
                    <a:pt x="346" y="207"/>
                  </a:lnTo>
                  <a:lnTo>
                    <a:pt x="353" y="199"/>
                  </a:lnTo>
                  <a:lnTo>
                    <a:pt x="361" y="190"/>
                  </a:lnTo>
                  <a:lnTo>
                    <a:pt x="366" y="180"/>
                  </a:lnTo>
                  <a:lnTo>
                    <a:pt x="370" y="171"/>
                  </a:lnTo>
                  <a:lnTo>
                    <a:pt x="373" y="161"/>
                  </a:lnTo>
                  <a:lnTo>
                    <a:pt x="375" y="151"/>
                  </a:lnTo>
                  <a:lnTo>
                    <a:pt x="376" y="141"/>
                  </a:lnTo>
                  <a:lnTo>
                    <a:pt x="376" y="129"/>
                  </a:lnTo>
                  <a:lnTo>
                    <a:pt x="375" y="119"/>
                  </a:lnTo>
                  <a:lnTo>
                    <a:pt x="373" y="108"/>
                  </a:lnTo>
                  <a:lnTo>
                    <a:pt x="370" y="97"/>
                  </a:lnTo>
                  <a:lnTo>
                    <a:pt x="365" y="87"/>
                  </a:lnTo>
                  <a:lnTo>
                    <a:pt x="360" y="75"/>
                  </a:lnTo>
                  <a:lnTo>
                    <a:pt x="353" y="65"/>
                  </a:lnTo>
                  <a:lnTo>
                    <a:pt x="346" y="55"/>
                  </a:lnTo>
                  <a:lnTo>
                    <a:pt x="339" y="45"/>
                  </a:lnTo>
                  <a:lnTo>
                    <a:pt x="330" y="35"/>
                  </a:lnTo>
                  <a:lnTo>
                    <a:pt x="320" y="26"/>
                  </a:lnTo>
                  <a:lnTo>
                    <a:pt x="310" y="16"/>
                  </a:lnTo>
                  <a:lnTo>
                    <a:pt x="297" y="8"/>
                  </a:lnTo>
                  <a:lnTo>
                    <a:pt x="285" y="0"/>
                  </a:lnTo>
                  <a:lnTo>
                    <a:pt x="295" y="26"/>
                  </a:lnTo>
                  <a:lnTo>
                    <a:pt x="306" y="57"/>
                  </a:lnTo>
                  <a:lnTo>
                    <a:pt x="308" y="66"/>
                  </a:lnTo>
                  <a:lnTo>
                    <a:pt x="309" y="75"/>
                  </a:lnTo>
                  <a:lnTo>
                    <a:pt x="310" y="85"/>
                  </a:lnTo>
                  <a:lnTo>
                    <a:pt x="310" y="94"/>
                  </a:lnTo>
                  <a:lnTo>
                    <a:pt x="309" y="104"/>
                  </a:lnTo>
                  <a:lnTo>
                    <a:pt x="308" y="115"/>
                  </a:lnTo>
                  <a:lnTo>
                    <a:pt x="305" y="125"/>
                  </a:lnTo>
                  <a:lnTo>
                    <a:pt x="301" y="136"/>
                  </a:lnTo>
                  <a:lnTo>
                    <a:pt x="294" y="146"/>
                  </a:lnTo>
                  <a:lnTo>
                    <a:pt x="288" y="154"/>
                  </a:lnTo>
                  <a:lnTo>
                    <a:pt x="281" y="162"/>
                  </a:lnTo>
                  <a:lnTo>
                    <a:pt x="275" y="169"/>
                  </a:lnTo>
                  <a:lnTo>
                    <a:pt x="267" y="175"/>
                  </a:lnTo>
                  <a:lnTo>
                    <a:pt x="260" y="181"/>
                  </a:lnTo>
                  <a:lnTo>
                    <a:pt x="253" y="186"/>
                  </a:lnTo>
                  <a:lnTo>
                    <a:pt x="245" y="191"/>
                  </a:lnTo>
                  <a:lnTo>
                    <a:pt x="236" y="196"/>
                  </a:lnTo>
                  <a:lnTo>
                    <a:pt x="228" y="200"/>
                  </a:lnTo>
                  <a:lnTo>
                    <a:pt x="219" y="203"/>
                  </a:lnTo>
                  <a:lnTo>
                    <a:pt x="211" y="206"/>
                  </a:lnTo>
                  <a:lnTo>
                    <a:pt x="193" y="210"/>
                  </a:lnTo>
                  <a:lnTo>
                    <a:pt x="174" y="213"/>
                  </a:lnTo>
                  <a:lnTo>
                    <a:pt x="154" y="215"/>
                  </a:lnTo>
                  <a:lnTo>
                    <a:pt x="134" y="216"/>
                  </a:lnTo>
                  <a:lnTo>
                    <a:pt x="113" y="216"/>
                  </a:lnTo>
                  <a:lnTo>
                    <a:pt x="92" y="215"/>
                  </a:lnTo>
                  <a:lnTo>
                    <a:pt x="47" y="211"/>
                  </a:lnTo>
                  <a:lnTo>
                    <a:pt x="0" y="206"/>
                  </a:lnTo>
                  <a:lnTo>
                    <a:pt x="9" y="218"/>
                  </a:lnTo>
                  <a:lnTo>
                    <a:pt x="19" y="228"/>
                  </a:lnTo>
                  <a:lnTo>
                    <a:pt x="29" y="238"/>
                  </a:lnTo>
                  <a:lnTo>
                    <a:pt x="40" y="246"/>
                  </a:lnTo>
                  <a:lnTo>
                    <a:pt x="28" y="255"/>
                  </a:lnTo>
                  <a:lnTo>
                    <a:pt x="16" y="264"/>
                  </a:lnTo>
                  <a:lnTo>
                    <a:pt x="47" y="265"/>
                  </a:lnTo>
                  <a:lnTo>
                    <a:pt x="78" y="266"/>
                  </a:lnTo>
                  <a:lnTo>
                    <a:pt x="108" y="267"/>
                  </a:lnTo>
                  <a:lnTo>
                    <a:pt x="139" y="269"/>
                  </a:lnTo>
                  <a:lnTo>
                    <a:pt x="168" y="270"/>
                  </a:lnTo>
                  <a:lnTo>
                    <a:pt x="199" y="273"/>
                  </a:lnTo>
                  <a:lnTo>
                    <a:pt x="228" y="275"/>
                  </a:lnTo>
                  <a:lnTo>
                    <a:pt x="259" y="278"/>
                  </a:lnTo>
                  <a:lnTo>
                    <a:pt x="240" y="271"/>
                  </a:lnTo>
                  <a:lnTo>
                    <a:pt x="222" y="264"/>
                  </a:lnTo>
                  <a:lnTo>
                    <a:pt x="202" y="257"/>
                  </a:lnTo>
                  <a:lnTo>
                    <a:pt x="181" y="25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8" name="Freeform 197"/>
            <p:cNvSpPr>
              <a:spLocks/>
            </p:cNvSpPr>
            <p:nvPr/>
          </p:nvSpPr>
          <p:spPr bwMode="auto">
            <a:xfrm>
              <a:off x="2517776" y="447675"/>
              <a:ext cx="41275" cy="14288"/>
            </a:xfrm>
            <a:custGeom>
              <a:avLst/>
              <a:gdLst>
                <a:gd name="T0" fmla="*/ 2147483647 w 389"/>
                <a:gd name="T1" fmla="*/ 2147483647 h 136"/>
                <a:gd name="T2" fmla="*/ 2147483647 w 389"/>
                <a:gd name="T3" fmla="*/ 2147483647 h 136"/>
                <a:gd name="T4" fmla="*/ 2147483647 w 389"/>
                <a:gd name="T5" fmla="*/ 2147483647 h 136"/>
                <a:gd name="T6" fmla="*/ 2147483647 w 389"/>
                <a:gd name="T7" fmla="*/ 2147483647 h 136"/>
                <a:gd name="T8" fmla="*/ 2147483647 w 389"/>
                <a:gd name="T9" fmla="*/ 2147483647 h 136"/>
                <a:gd name="T10" fmla="*/ 2147483647 w 389"/>
                <a:gd name="T11" fmla="*/ 2147483647 h 136"/>
                <a:gd name="T12" fmla="*/ 2147483647 w 389"/>
                <a:gd name="T13" fmla="*/ 2147483647 h 136"/>
                <a:gd name="T14" fmla="*/ 2147483647 w 389"/>
                <a:gd name="T15" fmla="*/ 2147483647 h 136"/>
                <a:gd name="T16" fmla="*/ 2147483647 w 389"/>
                <a:gd name="T17" fmla="*/ 2147483647 h 136"/>
                <a:gd name="T18" fmla="*/ 2147483647 w 389"/>
                <a:gd name="T19" fmla="*/ 2147483647 h 136"/>
                <a:gd name="T20" fmla="*/ 2147483647 w 389"/>
                <a:gd name="T21" fmla="*/ 2147483647 h 136"/>
                <a:gd name="T22" fmla="*/ 2147483647 w 389"/>
                <a:gd name="T23" fmla="*/ 2147483647 h 136"/>
                <a:gd name="T24" fmla="*/ 2147483647 w 389"/>
                <a:gd name="T25" fmla="*/ 2147483647 h 136"/>
                <a:gd name="T26" fmla="*/ 2147483647 w 389"/>
                <a:gd name="T27" fmla="*/ 2147483647 h 136"/>
                <a:gd name="T28" fmla="*/ 0 w 389"/>
                <a:gd name="T29" fmla="*/ 2147483647 h 136"/>
                <a:gd name="T30" fmla="*/ 2147483647 w 389"/>
                <a:gd name="T31" fmla="*/ 2147483647 h 136"/>
                <a:gd name="T32" fmla="*/ 2147483647 w 389"/>
                <a:gd name="T33" fmla="*/ 2147483647 h 136"/>
                <a:gd name="T34" fmla="*/ 2147483647 w 389"/>
                <a:gd name="T35" fmla="*/ 2147483647 h 136"/>
                <a:gd name="T36" fmla="*/ 2147483647 w 389"/>
                <a:gd name="T37" fmla="*/ 2147483647 h 136"/>
                <a:gd name="T38" fmla="*/ 2147483647 w 389"/>
                <a:gd name="T39" fmla="*/ 2147483647 h 136"/>
                <a:gd name="T40" fmla="*/ 2147483647 w 389"/>
                <a:gd name="T41" fmla="*/ 2147483647 h 136"/>
                <a:gd name="T42" fmla="*/ 2147483647 w 389"/>
                <a:gd name="T43" fmla="*/ 2147483647 h 136"/>
                <a:gd name="T44" fmla="*/ 2147483647 w 389"/>
                <a:gd name="T45" fmla="*/ 2147483647 h 136"/>
                <a:gd name="T46" fmla="*/ 2147483647 w 389"/>
                <a:gd name="T47" fmla="*/ 2147483647 h 136"/>
                <a:gd name="T48" fmla="*/ 2147483647 w 389"/>
                <a:gd name="T49" fmla="*/ 2147483647 h 136"/>
                <a:gd name="T50" fmla="*/ 2147483647 w 389"/>
                <a:gd name="T51" fmla="*/ 2147483647 h 136"/>
                <a:gd name="T52" fmla="*/ 2147483647 w 389"/>
                <a:gd name="T53" fmla="*/ 2147483647 h 136"/>
                <a:gd name="T54" fmla="*/ 2147483647 w 389"/>
                <a:gd name="T55" fmla="*/ 2147483647 h 136"/>
                <a:gd name="T56" fmla="*/ 2147483647 w 389"/>
                <a:gd name="T57" fmla="*/ 2147483647 h 136"/>
                <a:gd name="T58" fmla="*/ 2147483647 w 389"/>
                <a:gd name="T59" fmla="*/ 2147483647 h 136"/>
                <a:gd name="T60" fmla="*/ 2147483647 w 389"/>
                <a:gd name="T61" fmla="*/ 2147483647 h 136"/>
                <a:gd name="T62" fmla="*/ 2147483647 w 389"/>
                <a:gd name="T63" fmla="*/ 2147483647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9"/>
                <a:gd name="T97" fmla="*/ 0 h 136"/>
                <a:gd name="T98" fmla="*/ 389 w 389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9" h="136">
                  <a:moveTo>
                    <a:pt x="382" y="0"/>
                  </a:moveTo>
                  <a:lnTo>
                    <a:pt x="373" y="8"/>
                  </a:lnTo>
                  <a:lnTo>
                    <a:pt x="364" y="15"/>
                  </a:lnTo>
                  <a:lnTo>
                    <a:pt x="354" y="21"/>
                  </a:lnTo>
                  <a:lnTo>
                    <a:pt x="343" y="27"/>
                  </a:lnTo>
                  <a:lnTo>
                    <a:pt x="332" y="34"/>
                  </a:lnTo>
                  <a:lnTo>
                    <a:pt x="322" y="39"/>
                  </a:lnTo>
                  <a:lnTo>
                    <a:pt x="311" y="44"/>
                  </a:lnTo>
                  <a:lnTo>
                    <a:pt x="300" y="48"/>
                  </a:lnTo>
                  <a:lnTo>
                    <a:pt x="276" y="54"/>
                  </a:lnTo>
                  <a:lnTo>
                    <a:pt x="253" y="59"/>
                  </a:lnTo>
                  <a:lnTo>
                    <a:pt x="228" y="62"/>
                  </a:lnTo>
                  <a:lnTo>
                    <a:pt x="204" y="63"/>
                  </a:lnTo>
                  <a:lnTo>
                    <a:pt x="179" y="63"/>
                  </a:lnTo>
                  <a:lnTo>
                    <a:pt x="155" y="60"/>
                  </a:lnTo>
                  <a:lnTo>
                    <a:pt x="131" y="56"/>
                  </a:lnTo>
                  <a:lnTo>
                    <a:pt x="106" y="51"/>
                  </a:lnTo>
                  <a:lnTo>
                    <a:pt x="83" y="43"/>
                  </a:lnTo>
                  <a:lnTo>
                    <a:pt x="60" y="34"/>
                  </a:lnTo>
                  <a:lnTo>
                    <a:pt x="50" y="27"/>
                  </a:lnTo>
                  <a:lnTo>
                    <a:pt x="39" y="22"/>
                  </a:lnTo>
                  <a:lnTo>
                    <a:pt x="29" y="16"/>
                  </a:lnTo>
                  <a:lnTo>
                    <a:pt x="19" y="9"/>
                  </a:lnTo>
                  <a:lnTo>
                    <a:pt x="14" y="19"/>
                  </a:lnTo>
                  <a:lnTo>
                    <a:pt x="10" y="29"/>
                  </a:lnTo>
                  <a:lnTo>
                    <a:pt x="6" y="40"/>
                  </a:lnTo>
                  <a:lnTo>
                    <a:pt x="4" y="49"/>
                  </a:lnTo>
                  <a:lnTo>
                    <a:pt x="2" y="58"/>
                  </a:lnTo>
                  <a:lnTo>
                    <a:pt x="0" y="67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1" y="88"/>
                  </a:lnTo>
                  <a:lnTo>
                    <a:pt x="58" y="95"/>
                  </a:lnTo>
                  <a:lnTo>
                    <a:pt x="84" y="99"/>
                  </a:lnTo>
                  <a:lnTo>
                    <a:pt x="108" y="104"/>
                  </a:lnTo>
                  <a:lnTo>
                    <a:pt x="132" y="110"/>
                  </a:lnTo>
                  <a:lnTo>
                    <a:pt x="153" y="116"/>
                  </a:lnTo>
                  <a:lnTo>
                    <a:pt x="164" y="120"/>
                  </a:lnTo>
                  <a:lnTo>
                    <a:pt x="175" y="125"/>
                  </a:lnTo>
                  <a:lnTo>
                    <a:pt x="186" y="130"/>
                  </a:lnTo>
                  <a:lnTo>
                    <a:pt x="197" y="136"/>
                  </a:lnTo>
                  <a:lnTo>
                    <a:pt x="220" y="136"/>
                  </a:lnTo>
                  <a:lnTo>
                    <a:pt x="243" y="135"/>
                  </a:lnTo>
                  <a:lnTo>
                    <a:pt x="264" y="132"/>
                  </a:lnTo>
                  <a:lnTo>
                    <a:pt x="284" y="129"/>
                  </a:lnTo>
                  <a:lnTo>
                    <a:pt x="303" y="125"/>
                  </a:lnTo>
                  <a:lnTo>
                    <a:pt x="320" y="120"/>
                  </a:lnTo>
                  <a:lnTo>
                    <a:pt x="335" y="114"/>
                  </a:lnTo>
                  <a:lnTo>
                    <a:pt x="349" y="107"/>
                  </a:lnTo>
                  <a:lnTo>
                    <a:pt x="356" y="103"/>
                  </a:lnTo>
                  <a:lnTo>
                    <a:pt x="362" y="99"/>
                  </a:lnTo>
                  <a:lnTo>
                    <a:pt x="367" y="94"/>
                  </a:lnTo>
                  <a:lnTo>
                    <a:pt x="372" y="88"/>
                  </a:lnTo>
                  <a:lnTo>
                    <a:pt x="376" y="83"/>
                  </a:lnTo>
                  <a:lnTo>
                    <a:pt x="379" y="77"/>
                  </a:lnTo>
                  <a:lnTo>
                    <a:pt x="382" y="71"/>
                  </a:lnTo>
                  <a:lnTo>
                    <a:pt x="385" y="65"/>
                  </a:lnTo>
                  <a:lnTo>
                    <a:pt x="387" y="58"/>
                  </a:lnTo>
                  <a:lnTo>
                    <a:pt x="388" y="51"/>
                  </a:lnTo>
                  <a:lnTo>
                    <a:pt x="389" y="44"/>
                  </a:lnTo>
                  <a:lnTo>
                    <a:pt x="389" y="36"/>
                  </a:lnTo>
                  <a:lnTo>
                    <a:pt x="388" y="27"/>
                  </a:lnTo>
                  <a:lnTo>
                    <a:pt x="387" y="19"/>
                  </a:lnTo>
                  <a:lnTo>
                    <a:pt x="385" y="10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9" name="Freeform 198"/>
            <p:cNvSpPr>
              <a:spLocks/>
            </p:cNvSpPr>
            <p:nvPr/>
          </p:nvSpPr>
          <p:spPr bwMode="auto">
            <a:xfrm>
              <a:off x="2522538" y="506413"/>
              <a:ext cx="38100" cy="19050"/>
            </a:xfrm>
            <a:custGeom>
              <a:avLst/>
              <a:gdLst>
                <a:gd name="T0" fmla="*/ 2147483647 w 361"/>
                <a:gd name="T1" fmla="*/ 0 h 177"/>
                <a:gd name="T2" fmla="*/ 2147483647 w 361"/>
                <a:gd name="T3" fmla="*/ 2147483647 h 177"/>
                <a:gd name="T4" fmla="*/ 2147483647 w 361"/>
                <a:gd name="T5" fmla="*/ 2147483647 h 177"/>
                <a:gd name="T6" fmla="*/ 2147483647 w 361"/>
                <a:gd name="T7" fmla="*/ 2147483647 h 177"/>
                <a:gd name="T8" fmla="*/ 2147483647 w 361"/>
                <a:gd name="T9" fmla="*/ 2147483647 h 177"/>
                <a:gd name="T10" fmla="*/ 2147483647 w 361"/>
                <a:gd name="T11" fmla="*/ 2147483647 h 177"/>
                <a:gd name="T12" fmla="*/ 2147483647 w 361"/>
                <a:gd name="T13" fmla="*/ 2147483647 h 177"/>
                <a:gd name="T14" fmla="*/ 2147483647 w 361"/>
                <a:gd name="T15" fmla="*/ 2147483647 h 177"/>
                <a:gd name="T16" fmla="*/ 2147483647 w 361"/>
                <a:gd name="T17" fmla="*/ 2147483647 h 177"/>
                <a:gd name="T18" fmla="*/ 2147483647 w 361"/>
                <a:gd name="T19" fmla="*/ 2147483647 h 177"/>
                <a:gd name="T20" fmla="*/ 2147483647 w 361"/>
                <a:gd name="T21" fmla="*/ 2147483647 h 177"/>
                <a:gd name="T22" fmla="*/ 2147483647 w 361"/>
                <a:gd name="T23" fmla="*/ 2147483647 h 177"/>
                <a:gd name="T24" fmla="*/ 2147483647 w 361"/>
                <a:gd name="T25" fmla="*/ 2147483647 h 177"/>
                <a:gd name="T26" fmla="*/ 2147483647 w 361"/>
                <a:gd name="T27" fmla="*/ 2147483647 h 177"/>
                <a:gd name="T28" fmla="*/ 2147483647 w 361"/>
                <a:gd name="T29" fmla="*/ 2147483647 h 177"/>
                <a:gd name="T30" fmla="*/ 2147483647 w 361"/>
                <a:gd name="T31" fmla="*/ 2147483647 h 177"/>
                <a:gd name="T32" fmla="*/ 2147483647 w 361"/>
                <a:gd name="T33" fmla="*/ 2147483647 h 177"/>
                <a:gd name="T34" fmla="*/ 2147483647 w 361"/>
                <a:gd name="T35" fmla="*/ 2147483647 h 177"/>
                <a:gd name="T36" fmla="*/ 2147483647 w 361"/>
                <a:gd name="T37" fmla="*/ 2147483647 h 177"/>
                <a:gd name="T38" fmla="*/ 2147483647 w 361"/>
                <a:gd name="T39" fmla="*/ 2147483647 h 177"/>
                <a:gd name="T40" fmla="*/ 2147483647 w 361"/>
                <a:gd name="T41" fmla="*/ 2147483647 h 177"/>
                <a:gd name="T42" fmla="*/ 2147483647 w 361"/>
                <a:gd name="T43" fmla="*/ 2147483647 h 177"/>
                <a:gd name="T44" fmla="*/ 2147483647 w 361"/>
                <a:gd name="T45" fmla="*/ 2147483647 h 177"/>
                <a:gd name="T46" fmla="*/ 2147483647 w 361"/>
                <a:gd name="T47" fmla="*/ 2147483647 h 177"/>
                <a:gd name="T48" fmla="*/ 0 w 361"/>
                <a:gd name="T49" fmla="*/ 2147483647 h 177"/>
                <a:gd name="T50" fmla="*/ 2147483647 w 361"/>
                <a:gd name="T51" fmla="*/ 2147483647 h 177"/>
                <a:gd name="T52" fmla="*/ 2147483647 w 361"/>
                <a:gd name="T53" fmla="*/ 2147483647 h 177"/>
                <a:gd name="T54" fmla="*/ 2147483647 w 361"/>
                <a:gd name="T55" fmla="*/ 2147483647 h 177"/>
                <a:gd name="T56" fmla="*/ 2147483647 w 361"/>
                <a:gd name="T57" fmla="*/ 2147483647 h 177"/>
                <a:gd name="T58" fmla="*/ 2147483647 w 361"/>
                <a:gd name="T59" fmla="*/ 2147483647 h 177"/>
                <a:gd name="T60" fmla="*/ 2147483647 w 361"/>
                <a:gd name="T61" fmla="*/ 2147483647 h 177"/>
                <a:gd name="T62" fmla="*/ 2147483647 w 361"/>
                <a:gd name="T63" fmla="*/ 2147483647 h 177"/>
                <a:gd name="T64" fmla="*/ 2147483647 w 361"/>
                <a:gd name="T65" fmla="*/ 2147483647 h 177"/>
                <a:gd name="T66" fmla="*/ 2147483647 w 361"/>
                <a:gd name="T67" fmla="*/ 2147483647 h 177"/>
                <a:gd name="T68" fmla="*/ 2147483647 w 361"/>
                <a:gd name="T69" fmla="*/ 2147483647 h 177"/>
                <a:gd name="T70" fmla="*/ 2147483647 w 361"/>
                <a:gd name="T71" fmla="*/ 2147483647 h 177"/>
                <a:gd name="T72" fmla="*/ 2147483647 w 361"/>
                <a:gd name="T73" fmla="*/ 2147483647 h 177"/>
                <a:gd name="T74" fmla="*/ 2147483647 w 361"/>
                <a:gd name="T75" fmla="*/ 2147483647 h 177"/>
                <a:gd name="T76" fmla="*/ 2147483647 w 361"/>
                <a:gd name="T77" fmla="*/ 2147483647 h 177"/>
                <a:gd name="T78" fmla="*/ 2147483647 w 361"/>
                <a:gd name="T79" fmla="*/ 2147483647 h 177"/>
                <a:gd name="T80" fmla="*/ 2147483647 w 361"/>
                <a:gd name="T81" fmla="*/ 2147483647 h 177"/>
                <a:gd name="T82" fmla="*/ 2147483647 w 361"/>
                <a:gd name="T83" fmla="*/ 2147483647 h 177"/>
                <a:gd name="T84" fmla="*/ 2147483647 w 361"/>
                <a:gd name="T85" fmla="*/ 2147483647 h 177"/>
                <a:gd name="T86" fmla="*/ 2147483647 w 361"/>
                <a:gd name="T87" fmla="*/ 2147483647 h 177"/>
                <a:gd name="T88" fmla="*/ 2147483647 w 361"/>
                <a:gd name="T89" fmla="*/ 2147483647 h 177"/>
                <a:gd name="T90" fmla="*/ 2147483647 w 361"/>
                <a:gd name="T91" fmla="*/ 2147483647 h 177"/>
                <a:gd name="T92" fmla="*/ 2147483647 w 361"/>
                <a:gd name="T93" fmla="*/ 2147483647 h 177"/>
                <a:gd name="T94" fmla="*/ 2147483647 w 361"/>
                <a:gd name="T95" fmla="*/ 2147483647 h 177"/>
                <a:gd name="T96" fmla="*/ 2147483647 w 361"/>
                <a:gd name="T97" fmla="*/ 0 h 1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1"/>
                <a:gd name="T148" fmla="*/ 0 h 177"/>
                <a:gd name="T149" fmla="*/ 361 w 361"/>
                <a:gd name="T150" fmla="*/ 177 h 1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1" h="177">
                  <a:moveTo>
                    <a:pt x="344" y="0"/>
                  </a:moveTo>
                  <a:lnTo>
                    <a:pt x="335" y="12"/>
                  </a:lnTo>
                  <a:lnTo>
                    <a:pt x="325" y="23"/>
                  </a:lnTo>
                  <a:lnTo>
                    <a:pt x="315" y="33"/>
                  </a:lnTo>
                  <a:lnTo>
                    <a:pt x="305" y="42"/>
                  </a:lnTo>
                  <a:lnTo>
                    <a:pt x="295" y="52"/>
                  </a:lnTo>
                  <a:lnTo>
                    <a:pt x="285" y="60"/>
                  </a:lnTo>
                  <a:lnTo>
                    <a:pt x="275" y="66"/>
                  </a:lnTo>
                  <a:lnTo>
                    <a:pt x="265" y="73"/>
                  </a:lnTo>
                  <a:lnTo>
                    <a:pt x="254" y="78"/>
                  </a:lnTo>
                  <a:lnTo>
                    <a:pt x="244" y="83"/>
                  </a:lnTo>
                  <a:lnTo>
                    <a:pt x="233" y="88"/>
                  </a:lnTo>
                  <a:lnTo>
                    <a:pt x="223" y="92"/>
                  </a:lnTo>
                  <a:lnTo>
                    <a:pt x="201" y="98"/>
                  </a:lnTo>
                  <a:lnTo>
                    <a:pt x="179" y="103"/>
                  </a:lnTo>
                  <a:lnTo>
                    <a:pt x="135" y="111"/>
                  </a:lnTo>
                  <a:lnTo>
                    <a:pt x="91" y="115"/>
                  </a:lnTo>
                  <a:lnTo>
                    <a:pt x="70" y="118"/>
                  </a:lnTo>
                  <a:lnTo>
                    <a:pt x="48" y="121"/>
                  </a:lnTo>
                  <a:lnTo>
                    <a:pt x="26" y="125"/>
                  </a:lnTo>
                  <a:lnTo>
                    <a:pt x="5" y="130"/>
                  </a:lnTo>
                  <a:lnTo>
                    <a:pt x="9" y="131"/>
                  </a:lnTo>
                  <a:lnTo>
                    <a:pt x="14" y="132"/>
                  </a:lnTo>
                  <a:lnTo>
                    <a:pt x="7" y="142"/>
                  </a:lnTo>
                  <a:lnTo>
                    <a:pt x="0" y="151"/>
                  </a:lnTo>
                  <a:lnTo>
                    <a:pt x="30" y="153"/>
                  </a:lnTo>
                  <a:lnTo>
                    <a:pt x="62" y="155"/>
                  </a:lnTo>
                  <a:lnTo>
                    <a:pt x="94" y="157"/>
                  </a:lnTo>
                  <a:lnTo>
                    <a:pt x="124" y="160"/>
                  </a:lnTo>
                  <a:lnTo>
                    <a:pt x="156" y="163"/>
                  </a:lnTo>
                  <a:lnTo>
                    <a:pt x="187" y="168"/>
                  </a:lnTo>
                  <a:lnTo>
                    <a:pt x="219" y="172"/>
                  </a:lnTo>
                  <a:lnTo>
                    <a:pt x="251" y="177"/>
                  </a:lnTo>
                  <a:lnTo>
                    <a:pt x="271" y="167"/>
                  </a:lnTo>
                  <a:lnTo>
                    <a:pt x="288" y="156"/>
                  </a:lnTo>
                  <a:lnTo>
                    <a:pt x="303" y="146"/>
                  </a:lnTo>
                  <a:lnTo>
                    <a:pt x="316" y="136"/>
                  </a:lnTo>
                  <a:lnTo>
                    <a:pt x="329" y="125"/>
                  </a:lnTo>
                  <a:lnTo>
                    <a:pt x="338" y="115"/>
                  </a:lnTo>
                  <a:lnTo>
                    <a:pt x="346" y="102"/>
                  </a:lnTo>
                  <a:lnTo>
                    <a:pt x="352" y="91"/>
                  </a:lnTo>
                  <a:lnTo>
                    <a:pt x="357" y="80"/>
                  </a:lnTo>
                  <a:lnTo>
                    <a:pt x="360" y="69"/>
                  </a:lnTo>
                  <a:lnTo>
                    <a:pt x="361" y="57"/>
                  </a:lnTo>
                  <a:lnTo>
                    <a:pt x="360" y="45"/>
                  </a:lnTo>
                  <a:lnTo>
                    <a:pt x="359" y="34"/>
                  </a:lnTo>
                  <a:lnTo>
                    <a:pt x="355" y="22"/>
                  </a:lnTo>
                  <a:lnTo>
                    <a:pt x="350" y="11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0" name="Freeform 199"/>
            <p:cNvSpPr>
              <a:spLocks/>
            </p:cNvSpPr>
            <p:nvPr/>
          </p:nvSpPr>
          <p:spPr bwMode="auto">
            <a:xfrm>
              <a:off x="2519363" y="533400"/>
              <a:ext cx="42863" cy="22225"/>
            </a:xfrm>
            <a:custGeom>
              <a:avLst/>
              <a:gdLst>
                <a:gd name="T0" fmla="*/ 2147483647 w 414"/>
                <a:gd name="T1" fmla="*/ 2147483647 h 210"/>
                <a:gd name="T2" fmla="*/ 2147483647 w 414"/>
                <a:gd name="T3" fmla="*/ 2147483647 h 210"/>
                <a:gd name="T4" fmla="*/ 2147483647 w 414"/>
                <a:gd name="T5" fmla="*/ 2147483647 h 210"/>
                <a:gd name="T6" fmla="*/ 2147483647 w 414"/>
                <a:gd name="T7" fmla="*/ 2147483647 h 210"/>
                <a:gd name="T8" fmla="*/ 2147483647 w 414"/>
                <a:gd name="T9" fmla="*/ 2147483647 h 210"/>
                <a:gd name="T10" fmla="*/ 2147483647 w 414"/>
                <a:gd name="T11" fmla="*/ 2147483647 h 210"/>
                <a:gd name="T12" fmla="*/ 2147483647 w 414"/>
                <a:gd name="T13" fmla="*/ 2147483647 h 210"/>
                <a:gd name="T14" fmla="*/ 2147483647 w 414"/>
                <a:gd name="T15" fmla="*/ 2147483647 h 210"/>
                <a:gd name="T16" fmla="*/ 2147483647 w 414"/>
                <a:gd name="T17" fmla="*/ 2147483647 h 210"/>
                <a:gd name="T18" fmla="*/ 2147483647 w 414"/>
                <a:gd name="T19" fmla="*/ 2147483647 h 210"/>
                <a:gd name="T20" fmla="*/ 2147483647 w 414"/>
                <a:gd name="T21" fmla="*/ 2147483647 h 210"/>
                <a:gd name="T22" fmla="*/ 2147483647 w 414"/>
                <a:gd name="T23" fmla="*/ 2147483647 h 210"/>
                <a:gd name="T24" fmla="*/ 2147483647 w 414"/>
                <a:gd name="T25" fmla="*/ 2147483647 h 210"/>
                <a:gd name="T26" fmla="*/ 2147483647 w 414"/>
                <a:gd name="T27" fmla="*/ 2147483647 h 210"/>
                <a:gd name="T28" fmla="*/ 2147483647 w 414"/>
                <a:gd name="T29" fmla="*/ 2147483647 h 210"/>
                <a:gd name="T30" fmla="*/ 2147483647 w 414"/>
                <a:gd name="T31" fmla="*/ 2147483647 h 210"/>
                <a:gd name="T32" fmla="*/ 2147483647 w 414"/>
                <a:gd name="T33" fmla="*/ 2147483647 h 210"/>
                <a:gd name="T34" fmla="*/ 2147483647 w 414"/>
                <a:gd name="T35" fmla="*/ 2147483647 h 210"/>
                <a:gd name="T36" fmla="*/ 2147483647 w 414"/>
                <a:gd name="T37" fmla="*/ 2147483647 h 210"/>
                <a:gd name="T38" fmla="*/ 2147483647 w 414"/>
                <a:gd name="T39" fmla="*/ 2147483647 h 210"/>
                <a:gd name="T40" fmla="*/ 2147483647 w 414"/>
                <a:gd name="T41" fmla="*/ 2147483647 h 210"/>
                <a:gd name="T42" fmla="*/ 2147483647 w 414"/>
                <a:gd name="T43" fmla="*/ 2147483647 h 210"/>
                <a:gd name="T44" fmla="*/ 2147483647 w 414"/>
                <a:gd name="T45" fmla="*/ 2147483647 h 210"/>
                <a:gd name="T46" fmla="*/ 2147483647 w 414"/>
                <a:gd name="T47" fmla="*/ 2147483647 h 210"/>
                <a:gd name="T48" fmla="*/ 2147483647 w 414"/>
                <a:gd name="T49" fmla="*/ 2147483647 h 210"/>
                <a:gd name="T50" fmla="*/ 2147483647 w 414"/>
                <a:gd name="T51" fmla="*/ 2147483647 h 210"/>
                <a:gd name="T52" fmla="*/ 2147483647 w 414"/>
                <a:gd name="T53" fmla="*/ 2147483647 h 210"/>
                <a:gd name="T54" fmla="*/ 2147483647 w 414"/>
                <a:gd name="T55" fmla="*/ 2147483647 h 210"/>
                <a:gd name="T56" fmla="*/ 2147483647 w 414"/>
                <a:gd name="T57" fmla="*/ 2147483647 h 210"/>
                <a:gd name="T58" fmla="*/ 2147483647 w 414"/>
                <a:gd name="T59" fmla="*/ 2147483647 h 210"/>
                <a:gd name="T60" fmla="*/ 2147483647 w 414"/>
                <a:gd name="T61" fmla="*/ 2147483647 h 210"/>
                <a:gd name="T62" fmla="*/ 2147483647 w 414"/>
                <a:gd name="T63" fmla="*/ 2147483647 h 210"/>
                <a:gd name="T64" fmla="*/ 2147483647 w 414"/>
                <a:gd name="T65" fmla="*/ 2147483647 h 210"/>
                <a:gd name="T66" fmla="*/ 2147483647 w 414"/>
                <a:gd name="T67" fmla="*/ 2147483647 h 210"/>
                <a:gd name="T68" fmla="*/ 2147483647 w 414"/>
                <a:gd name="T69" fmla="*/ 2147483647 h 2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4"/>
                <a:gd name="T106" fmla="*/ 0 h 210"/>
                <a:gd name="T107" fmla="*/ 414 w 414"/>
                <a:gd name="T108" fmla="*/ 210 h 2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4" h="210">
                  <a:moveTo>
                    <a:pt x="0" y="95"/>
                  </a:moveTo>
                  <a:lnTo>
                    <a:pt x="5" y="104"/>
                  </a:lnTo>
                  <a:lnTo>
                    <a:pt x="11" y="112"/>
                  </a:lnTo>
                  <a:lnTo>
                    <a:pt x="16" y="120"/>
                  </a:lnTo>
                  <a:lnTo>
                    <a:pt x="22" y="127"/>
                  </a:lnTo>
                  <a:lnTo>
                    <a:pt x="35" y="143"/>
                  </a:lnTo>
                  <a:lnTo>
                    <a:pt x="50" y="156"/>
                  </a:lnTo>
                  <a:lnTo>
                    <a:pt x="67" y="168"/>
                  </a:lnTo>
                  <a:lnTo>
                    <a:pt x="84" y="178"/>
                  </a:lnTo>
                  <a:lnTo>
                    <a:pt x="103" y="187"/>
                  </a:lnTo>
                  <a:lnTo>
                    <a:pt x="123" y="196"/>
                  </a:lnTo>
                  <a:lnTo>
                    <a:pt x="144" y="202"/>
                  </a:lnTo>
                  <a:lnTo>
                    <a:pt x="165" y="207"/>
                  </a:lnTo>
                  <a:lnTo>
                    <a:pt x="188" y="209"/>
                  </a:lnTo>
                  <a:lnTo>
                    <a:pt x="210" y="210"/>
                  </a:lnTo>
                  <a:lnTo>
                    <a:pt x="222" y="210"/>
                  </a:lnTo>
                  <a:lnTo>
                    <a:pt x="234" y="209"/>
                  </a:lnTo>
                  <a:lnTo>
                    <a:pt x="246" y="208"/>
                  </a:lnTo>
                  <a:lnTo>
                    <a:pt x="257" y="206"/>
                  </a:lnTo>
                  <a:lnTo>
                    <a:pt x="269" y="204"/>
                  </a:lnTo>
                  <a:lnTo>
                    <a:pt x="281" y="201"/>
                  </a:lnTo>
                  <a:lnTo>
                    <a:pt x="294" y="198"/>
                  </a:lnTo>
                  <a:lnTo>
                    <a:pt x="306" y="193"/>
                  </a:lnTo>
                  <a:lnTo>
                    <a:pt x="326" y="185"/>
                  </a:lnTo>
                  <a:lnTo>
                    <a:pt x="344" y="175"/>
                  </a:lnTo>
                  <a:lnTo>
                    <a:pt x="360" y="165"/>
                  </a:lnTo>
                  <a:lnTo>
                    <a:pt x="374" y="154"/>
                  </a:lnTo>
                  <a:lnTo>
                    <a:pt x="385" y="143"/>
                  </a:lnTo>
                  <a:lnTo>
                    <a:pt x="395" y="130"/>
                  </a:lnTo>
                  <a:lnTo>
                    <a:pt x="403" y="117"/>
                  </a:lnTo>
                  <a:lnTo>
                    <a:pt x="409" y="104"/>
                  </a:lnTo>
                  <a:lnTo>
                    <a:pt x="412" y="91"/>
                  </a:lnTo>
                  <a:lnTo>
                    <a:pt x="414" y="77"/>
                  </a:lnTo>
                  <a:lnTo>
                    <a:pt x="414" y="63"/>
                  </a:lnTo>
                  <a:lnTo>
                    <a:pt x="413" y="50"/>
                  </a:lnTo>
                  <a:lnTo>
                    <a:pt x="409" y="37"/>
                  </a:lnTo>
                  <a:lnTo>
                    <a:pt x="405" y="25"/>
                  </a:lnTo>
                  <a:lnTo>
                    <a:pt x="397" y="12"/>
                  </a:lnTo>
                  <a:lnTo>
                    <a:pt x="390" y="0"/>
                  </a:lnTo>
                  <a:lnTo>
                    <a:pt x="387" y="12"/>
                  </a:lnTo>
                  <a:lnTo>
                    <a:pt x="382" y="25"/>
                  </a:lnTo>
                  <a:lnTo>
                    <a:pt x="377" y="36"/>
                  </a:lnTo>
                  <a:lnTo>
                    <a:pt x="371" y="46"/>
                  </a:lnTo>
                  <a:lnTo>
                    <a:pt x="364" y="56"/>
                  </a:lnTo>
                  <a:lnTo>
                    <a:pt x="356" y="65"/>
                  </a:lnTo>
                  <a:lnTo>
                    <a:pt x="347" y="74"/>
                  </a:lnTo>
                  <a:lnTo>
                    <a:pt x="336" y="83"/>
                  </a:lnTo>
                  <a:lnTo>
                    <a:pt x="326" y="91"/>
                  </a:lnTo>
                  <a:lnTo>
                    <a:pt x="315" y="98"/>
                  </a:lnTo>
                  <a:lnTo>
                    <a:pt x="303" y="104"/>
                  </a:lnTo>
                  <a:lnTo>
                    <a:pt x="291" y="110"/>
                  </a:lnTo>
                  <a:lnTo>
                    <a:pt x="277" y="115"/>
                  </a:lnTo>
                  <a:lnTo>
                    <a:pt x="264" y="119"/>
                  </a:lnTo>
                  <a:lnTo>
                    <a:pt x="250" y="123"/>
                  </a:lnTo>
                  <a:lnTo>
                    <a:pt x="236" y="127"/>
                  </a:lnTo>
                  <a:lnTo>
                    <a:pt x="220" y="129"/>
                  </a:lnTo>
                  <a:lnTo>
                    <a:pt x="206" y="131"/>
                  </a:lnTo>
                  <a:lnTo>
                    <a:pt x="191" y="133"/>
                  </a:lnTo>
                  <a:lnTo>
                    <a:pt x="175" y="134"/>
                  </a:lnTo>
                  <a:lnTo>
                    <a:pt x="160" y="134"/>
                  </a:lnTo>
                  <a:lnTo>
                    <a:pt x="145" y="134"/>
                  </a:lnTo>
                  <a:lnTo>
                    <a:pt x="130" y="133"/>
                  </a:lnTo>
                  <a:lnTo>
                    <a:pt x="114" y="131"/>
                  </a:lnTo>
                  <a:lnTo>
                    <a:pt x="99" y="129"/>
                  </a:lnTo>
                  <a:lnTo>
                    <a:pt x="84" y="126"/>
                  </a:lnTo>
                  <a:lnTo>
                    <a:pt x="70" y="123"/>
                  </a:lnTo>
                  <a:lnTo>
                    <a:pt x="54" y="118"/>
                  </a:lnTo>
                  <a:lnTo>
                    <a:pt x="40" y="114"/>
                  </a:lnTo>
                  <a:lnTo>
                    <a:pt x="27" y="108"/>
                  </a:lnTo>
                  <a:lnTo>
                    <a:pt x="14" y="102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1" name="Freeform 200"/>
            <p:cNvSpPr>
              <a:spLocks/>
            </p:cNvSpPr>
            <p:nvPr/>
          </p:nvSpPr>
          <p:spPr bwMode="auto">
            <a:xfrm>
              <a:off x="2562226" y="449263"/>
              <a:ext cx="33338" cy="50800"/>
            </a:xfrm>
            <a:custGeom>
              <a:avLst/>
              <a:gdLst>
                <a:gd name="T0" fmla="*/ 2147483647 w 318"/>
                <a:gd name="T1" fmla="*/ 2147483647 h 484"/>
                <a:gd name="T2" fmla="*/ 2147483647 w 318"/>
                <a:gd name="T3" fmla="*/ 2147483647 h 484"/>
                <a:gd name="T4" fmla="*/ 2147483647 w 318"/>
                <a:gd name="T5" fmla="*/ 2147483647 h 484"/>
                <a:gd name="T6" fmla="*/ 2147483647 w 318"/>
                <a:gd name="T7" fmla="*/ 2147483647 h 484"/>
                <a:gd name="T8" fmla="*/ 2147483647 w 318"/>
                <a:gd name="T9" fmla="*/ 2147483647 h 484"/>
                <a:gd name="T10" fmla="*/ 2147483647 w 318"/>
                <a:gd name="T11" fmla="*/ 2147483647 h 484"/>
                <a:gd name="T12" fmla="*/ 2147483647 w 318"/>
                <a:gd name="T13" fmla="*/ 2147483647 h 484"/>
                <a:gd name="T14" fmla="*/ 2147483647 w 318"/>
                <a:gd name="T15" fmla="*/ 2147483647 h 484"/>
                <a:gd name="T16" fmla="*/ 0 w 318"/>
                <a:gd name="T17" fmla="*/ 2147483647 h 484"/>
                <a:gd name="T18" fmla="*/ 2147483647 w 318"/>
                <a:gd name="T19" fmla="*/ 2147483647 h 484"/>
                <a:gd name="T20" fmla="*/ 2147483647 w 318"/>
                <a:gd name="T21" fmla="*/ 2147483647 h 484"/>
                <a:gd name="T22" fmla="*/ 2147483647 w 318"/>
                <a:gd name="T23" fmla="*/ 2147483647 h 484"/>
                <a:gd name="T24" fmla="*/ 2147483647 w 318"/>
                <a:gd name="T25" fmla="*/ 2147483647 h 484"/>
                <a:gd name="T26" fmla="*/ 2147483647 w 318"/>
                <a:gd name="T27" fmla="*/ 2147483647 h 484"/>
                <a:gd name="T28" fmla="*/ 2147483647 w 318"/>
                <a:gd name="T29" fmla="*/ 2147483647 h 484"/>
                <a:gd name="T30" fmla="*/ 2147483647 w 318"/>
                <a:gd name="T31" fmla="*/ 2147483647 h 484"/>
                <a:gd name="T32" fmla="*/ 2147483647 w 318"/>
                <a:gd name="T33" fmla="*/ 2147483647 h 484"/>
                <a:gd name="T34" fmla="*/ 2147483647 w 318"/>
                <a:gd name="T35" fmla="*/ 0 h 484"/>
                <a:gd name="T36" fmla="*/ 2147483647 w 318"/>
                <a:gd name="T37" fmla="*/ 2147483647 h 484"/>
                <a:gd name="T38" fmla="*/ 2147483647 w 318"/>
                <a:gd name="T39" fmla="*/ 2147483647 h 484"/>
                <a:gd name="T40" fmla="*/ 2147483647 w 318"/>
                <a:gd name="T41" fmla="*/ 2147483647 h 484"/>
                <a:gd name="T42" fmla="*/ 2147483647 w 318"/>
                <a:gd name="T43" fmla="*/ 2147483647 h 484"/>
                <a:gd name="T44" fmla="*/ 2147483647 w 318"/>
                <a:gd name="T45" fmla="*/ 2147483647 h 484"/>
                <a:gd name="T46" fmla="*/ 2147483647 w 318"/>
                <a:gd name="T47" fmla="*/ 2147483647 h 484"/>
                <a:gd name="T48" fmla="*/ 2147483647 w 318"/>
                <a:gd name="T49" fmla="*/ 2147483647 h 484"/>
                <a:gd name="T50" fmla="*/ 2147483647 w 318"/>
                <a:gd name="T51" fmla="*/ 2147483647 h 484"/>
                <a:gd name="T52" fmla="*/ 2147483647 w 318"/>
                <a:gd name="T53" fmla="*/ 2147483647 h 484"/>
                <a:gd name="T54" fmla="*/ 2147483647 w 318"/>
                <a:gd name="T55" fmla="*/ 2147483647 h 484"/>
                <a:gd name="T56" fmla="*/ 2147483647 w 318"/>
                <a:gd name="T57" fmla="*/ 2147483647 h 484"/>
                <a:gd name="T58" fmla="*/ 2147483647 w 318"/>
                <a:gd name="T59" fmla="*/ 2147483647 h 484"/>
                <a:gd name="T60" fmla="*/ 2147483647 w 318"/>
                <a:gd name="T61" fmla="*/ 2147483647 h 484"/>
                <a:gd name="T62" fmla="*/ 2147483647 w 318"/>
                <a:gd name="T63" fmla="*/ 2147483647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18"/>
                <a:gd name="T97" fmla="*/ 0 h 484"/>
                <a:gd name="T98" fmla="*/ 318 w 318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18" h="484">
                  <a:moveTo>
                    <a:pt x="138" y="484"/>
                  </a:moveTo>
                  <a:lnTo>
                    <a:pt x="121" y="482"/>
                  </a:lnTo>
                  <a:lnTo>
                    <a:pt x="104" y="478"/>
                  </a:lnTo>
                  <a:lnTo>
                    <a:pt x="90" y="471"/>
                  </a:lnTo>
                  <a:lnTo>
                    <a:pt x="77" y="463"/>
                  </a:lnTo>
                  <a:lnTo>
                    <a:pt x="65" y="454"/>
                  </a:lnTo>
                  <a:lnTo>
                    <a:pt x="53" y="443"/>
                  </a:lnTo>
                  <a:lnTo>
                    <a:pt x="43" y="431"/>
                  </a:lnTo>
                  <a:lnTo>
                    <a:pt x="34" y="418"/>
                  </a:lnTo>
                  <a:lnTo>
                    <a:pt x="26" y="403"/>
                  </a:lnTo>
                  <a:lnTo>
                    <a:pt x="20" y="387"/>
                  </a:lnTo>
                  <a:lnTo>
                    <a:pt x="14" y="371"/>
                  </a:lnTo>
                  <a:lnTo>
                    <a:pt x="9" y="353"/>
                  </a:lnTo>
                  <a:lnTo>
                    <a:pt x="5" y="335"/>
                  </a:lnTo>
                  <a:lnTo>
                    <a:pt x="3" y="316"/>
                  </a:lnTo>
                  <a:lnTo>
                    <a:pt x="1" y="297"/>
                  </a:lnTo>
                  <a:lnTo>
                    <a:pt x="0" y="277"/>
                  </a:lnTo>
                  <a:lnTo>
                    <a:pt x="0" y="258"/>
                  </a:lnTo>
                  <a:lnTo>
                    <a:pt x="1" y="238"/>
                  </a:lnTo>
                  <a:lnTo>
                    <a:pt x="3" y="218"/>
                  </a:lnTo>
                  <a:lnTo>
                    <a:pt x="6" y="199"/>
                  </a:lnTo>
                  <a:lnTo>
                    <a:pt x="9" y="179"/>
                  </a:lnTo>
                  <a:lnTo>
                    <a:pt x="14" y="161"/>
                  </a:lnTo>
                  <a:lnTo>
                    <a:pt x="19" y="143"/>
                  </a:lnTo>
                  <a:lnTo>
                    <a:pt x="25" y="125"/>
                  </a:lnTo>
                  <a:lnTo>
                    <a:pt x="32" y="108"/>
                  </a:lnTo>
                  <a:lnTo>
                    <a:pt x="39" y="92"/>
                  </a:lnTo>
                  <a:lnTo>
                    <a:pt x="48" y="78"/>
                  </a:lnTo>
                  <a:lnTo>
                    <a:pt x="58" y="63"/>
                  </a:lnTo>
                  <a:lnTo>
                    <a:pt x="68" y="51"/>
                  </a:lnTo>
                  <a:lnTo>
                    <a:pt x="78" y="40"/>
                  </a:lnTo>
                  <a:lnTo>
                    <a:pt x="89" y="30"/>
                  </a:lnTo>
                  <a:lnTo>
                    <a:pt x="101" y="22"/>
                  </a:lnTo>
                  <a:lnTo>
                    <a:pt x="125" y="10"/>
                  </a:lnTo>
                  <a:lnTo>
                    <a:pt x="147" y="3"/>
                  </a:lnTo>
                  <a:lnTo>
                    <a:pt x="168" y="0"/>
                  </a:lnTo>
                  <a:lnTo>
                    <a:pt x="188" y="0"/>
                  </a:lnTo>
                  <a:lnTo>
                    <a:pt x="206" y="4"/>
                  </a:lnTo>
                  <a:lnTo>
                    <a:pt x="224" y="11"/>
                  </a:lnTo>
                  <a:lnTo>
                    <a:pt x="239" y="22"/>
                  </a:lnTo>
                  <a:lnTo>
                    <a:pt x="253" y="34"/>
                  </a:lnTo>
                  <a:lnTo>
                    <a:pt x="266" y="49"/>
                  </a:lnTo>
                  <a:lnTo>
                    <a:pt x="277" y="66"/>
                  </a:lnTo>
                  <a:lnTo>
                    <a:pt x="288" y="86"/>
                  </a:lnTo>
                  <a:lnTo>
                    <a:pt x="297" y="107"/>
                  </a:lnTo>
                  <a:lnTo>
                    <a:pt x="304" y="130"/>
                  </a:lnTo>
                  <a:lnTo>
                    <a:pt x="310" y="153"/>
                  </a:lnTo>
                  <a:lnTo>
                    <a:pt x="314" y="177"/>
                  </a:lnTo>
                  <a:lnTo>
                    <a:pt x="317" y="203"/>
                  </a:lnTo>
                  <a:lnTo>
                    <a:pt x="318" y="228"/>
                  </a:lnTo>
                  <a:lnTo>
                    <a:pt x="318" y="255"/>
                  </a:lnTo>
                  <a:lnTo>
                    <a:pt x="316" y="280"/>
                  </a:lnTo>
                  <a:lnTo>
                    <a:pt x="312" y="306"/>
                  </a:lnTo>
                  <a:lnTo>
                    <a:pt x="307" y="330"/>
                  </a:lnTo>
                  <a:lnTo>
                    <a:pt x="300" y="353"/>
                  </a:lnTo>
                  <a:lnTo>
                    <a:pt x="292" y="376"/>
                  </a:lnTo>
                  <a:lnTo>
                    <a:pt x="282" y="397"/>
                  </a:lnTo>
                  <a:lnTo>
                    <a:pt x="270" y="417"/>
                  </a:lnTo>
                  <a:lnTo>
                    <a:pt x="256" y="434"/>
                  </a:lnTo>
                  <a:lnTo>
                    <a:pt x="241" y="449"/>
                  </a:lnTo>
                  <a:lnTo>
                    <a:pt x="224" y="462"/>
                  </a:lnTo>
                  <a:lnTo>
                    <a:pt x="205" y="471"/>
                  </a:lnTo>
                  <a:lnTo>
                    <a:pt x="185" y="479"/>
                  </a:lnTo>
                  <a:lnTo>
                    <a:pt x="162" y="483"/>
                  </a:lnTo>
                  <a:lnTo>
                    <a:pt x="138" y="484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2" name="Freeform 201"/>
            <p:cNvSpPr>
              <a:spLocks/>
            </p:cNvSpPr>
            <p:nvPr/>
          </p:nvSpPr>
          <p:spPr bwMode="auto">
            <a:xfrm>
              <a:off x="2562226" y="450850"/>
              <a:ext cx="33338" cy="49213"/>
            </a:xfrm>
            <a:custGeom>
              <a:avLst/>
              <a:gdLst>
                <a:gd name="T0" fmla="*/ 2147483647 w 318"/>
                <a:gd name="T1" fmla="*/ 2147483647 h 479"/>
                <a:gd name="T2" fmla="*/ 2147483647 w 318"/>
                <a:gd name="T3" fmla="*/ 2147483647 h 479"/>
                <a:gd name="T4" fmla="*/ 2147483647 w 318"/>
                <a:gd name="T5" fmla="*/ 2147483647 h 479"/>
                <a:gd name="T6" fmla="*/ 2147483647 w 318"/>
                <a:gd name="T7" fmla="*/ 2147483647 h 479"/>
                <a:gd name="T8" fmla="*/ 2147483647 w 318"/>
                <a:gd name="T9" fmla="*/ 2147483647 h 479"/>
                <a:gd name="T10" fmla="*/ 2147483647 w 318"/>
                <a:gd name="T11" fmla="*/ 2147483647 h 479"/>
                <a:gd name="T12" fmla="*/ 2147483647 w 318"/>
                <a:gd name="T13" fmla="*/ 2147483647 h 479"/>
                <a:gd name="T14" fmla="*/ 2147483647 w 318"/>
                <a:gd name="T15" fmla="*/ 2147483647 h 479"/>
                <a:gd name="T16" fmla="*/ 2147483647 w 318"/>
                <a:gd name="T17" fmla="*/ 2147483647 h 479"/>
                <a:gd name="T18" fmla="*/ 2147483647 w 318"/>
                <a:gd name="T19" fmla="*/ 2147483647 h 479"/>
                <a:gd name="T20" fmla="*/ 2147483647 w 318"/>
                <a:gd name="T21" fmla="*/ 2147483647 h 479"/>
                <a:gd name="T22" fmla="*/ 2147483647 w 318"/>
                <a:gd name="T23" fmla="*/ 2147483647 h 479"/>
                <a:gd name="T24" fmla="*/ 2147483647 w 318"/>
                <a:gd name="T25" fmla="*/ 2147483647 h 479"/>
                <a:gd name="T26" fmla="*/ 2147483647 w 318"/>
                <a:gd name="T27" fmla="*/ 2147483647 h 479"/>
                <a:gd name="T28" fmla="*/ 2147483647 w 318"/>
                <a:gd name="T29" fmla="*/ 2147483647 h 479"/>
                <a:gd name="T30" fmla="*/ 2147483647 w 318"/>
                <a:gd name="T31" fmla="*/ 2147483647 h 479"/>
                <a:gd name="T32" fmla="*/ 2147483647 w 318"/>
                <a:gd name="T33" fmla="*/ 2147483647 h 479"/>
                <a:gd name="T34" fmla="*/ 2147483647 w 318"/>
                <a:gd name="T35" fmla="*/ 2147483647 h 479"/>
                <a:gd name="T36" fmla="*/ 2147483647 w 318"/>
                <a:gd name="T37" fmla="*/ 2147483647 h 479"/>
                <a:gd name="T38" fmla="*/ 2147483647 w 318"/>
                <a:gd name="T39" fmla="*/ 2147483647 h 479"/>
                <a:gd name="T40" fmla="*/ 2147483647 w 318"/>
                <a:gd name="T41" fmla="*/ 2147483647 h 479"/>
                <a:gd name="T42" fmla="*/ 2147483647 w 318"/>
                <a:gd name="T43" fmla="*/ 2147483647 h 479"/>
                <a:gd name="T44" fmla="*/ 2147483647 w 318"/>
                <a:gd name="T45" fmla="*/ 2147483647 h 479"/>
                <a:gd name="T46" fmla="*/ 2147483647 w 318"/>
                <a:gd name="T47" fmla="*/ 2147483647 h 479"/>
                <a:gd name="T48" fmla="*/ 2147483647 w 318"/>
                <a:gd name="T49" fmla="*/ 2147483647 h 479"/>
                <a:gd name="T50" fmla="*/ 2147483647 w 318"/>
                <a:gd name="T51" fmla="*/ 2147483647 h 479"/>
                <a:gd name="T52" fmla="*/ 2147483647 w 318"/>
                <a:gd name="T53" fmla="*/ 2147483647 h 479"/>
                <a:gd name="T54" fmla="*/ 2147483647 w 318"/>
                <a:gd name="T55" fmla="*/ 2147483647 h 479"/>
                <a:gd name="T56" fmla="*/ 2147483647 w 318"/>
                <a:gd name="T57" fmla="*/ 2147483647 h 479"/>
                <a:gd name="T58" fmla="*/ 2147483647 w 318"/>
                <a:gd name="T59" fmla="*/ 2147483647 h 479"/>
                <a:gd name="T60" fmla="*/ 2147483647 w 318"/>
                <a:gd name="T61" fmla="*/ 2147483647 h 479"/>
                <a:gd name="T62" fmla="*/ 2147483647 w 318"/>
                <a:gd name="T63" fmla="*/ 2147483647 h 479"/>
                <a:gd name="T64" fmla="*/ 2147483647 w 318"/>
                <a:gd name="T65" fmla="*/ 2147483647 h 479"/>
                <a:gd name="T66" fmla="*/ 2147483647 w 318"/>
                <a:gd name="T67" fmla="*/ 2147483647 h 479"/>
                <a:gd name="T68" fmla="*/ 2147483647 w 318"/>
                <a:gd name="T69" fmla="*/ 2147483647 h 479"/>
                <a:gd name="T70" fmla="*/ 2147483647 w 318"/>
                <a:gd name="T71" fmla="*/ 2147483647 h 479"/>
                <a:gd name="T72" fmla="*/ 2147483647 w 318"/>
                <a:gd name="T73" fmla="*/ 2147483647 h 479"/>
                <a:gd name="T74" fmla="*/ 2147483647 w 318"/>
                <a:gd name="T75" fmla="*/ 2147483647 h 479"/>
                <a:gd name="T76" fmla="*/ 2147483647 w 318"/>
                <a:gd name="T77" fmla="*/ 2147483647 h 479"/>
                <a:gd name="T78" fmla="*/ 2147483647 w 318"/>
                <a:gd name="T79" fmla="*/ 2147483647 h 479"/>
                <a:gd name="T80" fmla="*/ 2147483647 w 318"/>
                <a:gd name="T81" fmla="*/ 2147483647 h 479"/>
                <a:gd name="T82" fmla="*/ 2147483647 w 318"/>
                <a:gd name="T83" fmla="*/ 2147483647 h 479"/>
                <a:gd name="T84" fmla="*/ 2147483647 w 318"/>
                <a:gd name="T85" fmla="*/ 2147483647 h 479"/>
                <a:gd name="T86" fmla="*/ 2147483647 w 318"/>
                <a:gd name="T87" fmla="*/ 2147483647 h 479"/>
                <a:gd name="T88" fmla="*/ 2147483647 w 318"/>
                <a:gd name="T89" fmla="*/ 2147483647 h 479"/>
                <a:gd name="T90" fmla="*/ 2147483647 w 318"/>
                <a:gd name="T91" fmla="*/ 2147483647 h 479"/>
                <a:gd name="T92" fmla="*/ 2147483647 w 318"/>
                <a:gd name="T93" fmla="*/ 2147483647 h 479"/>
                <a:gd name="T94" fmla="*/ 2147483647 w 318"/>
                <a:gd name="T95" fmla="*/ 2147483647 h 479"/>
                <a:gd name="T96" fmla="*/ 2147483647 w 318"/>
                <a:gd name="T97" fmla="*/ 2147483647 h 479"/>
                <a:gd name="T98" fmla="*/ 2147483647 w 318"/>
                <a:gd name="T99" fmla="*/ 2147483647 h 479"/>
                <a:gd name="T100" fmla="*/ 2147483647 w 318"/>
                <a:gd name="T101" fmla="*/ 2147483647 h 4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18"/>
                <a:gd name="T154" fmla="*/ 0 h 479"/>
                <a:gd name="T155" fmla="*/ 318 w 318"/>
                <a:gd name="T156" fmla="*/ 479 h 47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18" h="479">
                  <a:moveTo>
                    <a:pt x="209" y="0"/>
                  </a:moveTo>
                  <a:lnTo>
                    <a:pt x="217" y="14"/>
                  </a:lnTo>
                  <a:lnTo>
                    <a:pt x="226" y="26"/>
                  </a:lnTo>
                  <a:lnTo>
                    <a:pt x="232" y="39"/>
                  </a:lnTo>
                  <a:lnTo>
                    <a:pt x="238" y="52"/>
                  </a:lnTo>
                  <a:lnTo>
                    <a:pt x="244" y="65"/>
                  </a:lnTo>
                  <a:lnTo>
                    <a:pt x="249" y="79"/>
                  </a:lnTo>
                  <a:lnTo>
                    <a:pt x="253" y="92"/>
                  </a:lnTo>
                  <a:lnTo>
                    <a:pt x="256" y="105"/>
                  </a:lnTo>
                  <a:lnTo>
                    <a:pt x="259" y="118"/>
                  </a:lnTo>
                  <a:lnTo>
                    <a:pt x="262" y="132"/>
                  </a:lnTo>
                  <a:lnTo>
                    <a:pt x="264" y="145"/>
                  </a:lnTo>
                  <a:lnTo>
                    <a:pt x="265" y="158"/>
                  </a:lnTo>
                  <a:lnTo>
                    <a:pt x="266" y="171"/>
                  </a:lnTo>
                  <a:lnTo>
                    <a:pt x="266" y="184"/>
                  </a:lnTo>
                  <a:lnTo>
                    <a:pt x="265" y="197"/>
                  </a:lnTo>
                  <a:lnTo>
                    <a:pt x="264" y="209"/>
                  </a:lnTo>
                  <a:lnTo>
                    <a:pt x="263" y="221"/>
                  </a:lnTo>
                  <a:lnTo>
                    <a:pt x="261" y="233"/>
                  </a:lnTo>
                  <a:lnTo>
                    <a:pt x="258" y="245"/>
                  </a:lnTo>
                  <a:lnTo>
                    <a:pt x="255" y="256"/>
                  </a:lnTo>
                  <a:lnTo>
                    <a:pt x="251" y="267"/>
                  </a:lnTo>
                  <a:lnTo>
                    <a:pt x="247" y="277"/>
                  </a:lnTo>
                  <a:lnTo>
                    <a:pt x="242" y="287"/>
                  </a:lnTo>
                  <a:lnTo>
                    <a:pt x="237" y="298"/>
                  </a:lnTo>
                  <a:lnTo>
                    <a:pt x="231" y="307"/>
                  </a:lnTo>
                  <a:lnTo>
                    <a:pt x="225" y="315"/>
                  </a:lnTo>
                  <a:lnTo>
                    <a:pt x="217" y="324"/>
                  </a:lnTo>
                  <a:lnTo>
                    <a:pt x="210" y="331"/>
                  </a:lnTo>
                  <a:lnTo>
                    <a:pt x="203" y="338"/>
                  </a:lnTo>
                  <a:lnTo>
                    <a:pt x="194" y="344"/>
                  </a:lnTo>
                  <a:lnTo>
                    <a:pt x="186" y="350"/>
                  </a:lnTo>
                  <a:lnTo>
                    <a:pt x="177" y="356"/>
                  </a:lnTo>
                  <a:lnTo>
                    <a:pt x="159" y="361"/>
                  </a:lnTo>
                  <a:lnTo>
                    <a:pt x="142" y="364"/>
                  </a:lnTo>
                  <a:lnTo>
                    <a:pt x="127" y="366"/>
                  </a:lnTo>
                  <a:lnTo>
                    <a:pt x="113" y="366"/>
                  </a:lnTo>
                  <a:lnTo>
                    <a:pt x="99" y="364"/>
                  </a:lnTo>
                  <a:lnTo>
                    <a:pt x="87" y="361"/>
                  </a:lnTo>
                  <a:lnTo>
                    <a:pt x="75" y="356"/>
                  </a:lnTo>
                  <a:lnTo>
                    <a:pt x="65" y="350"/>
                  </a:lnTo>
                  <a:lnTo>
                    <a:pt x="55" y="343"/>
                  </a:lnTo>
                  <a:lnTo>
                    <a:pt x="44" y="334"/>
                  </a:lnTo>
                  <a:lnTo>
                    <a:pt x="36" y="325"/>
                  </a:lnTo>
                  <a:lnTo>
                    <a:pt x="28" y="314"/>
                  </a:lnTo>
                  <a:lnTo>
                    <a:pt x="20" y="303"/>
                  </a:lnTo>
                  <a:lnTo>
                    <a:pt x="13" y="289"/>
                  </a:lnTo>
                  <a:lnTo>
                    <a:pt x="6" y="276"/>
                  </a:lnTo>
                  <a:lnTo>
                    <a:pt x="0" y="262"/>
                  </a:lnTo>
                  <a:lnTo>
                    <a:pt x="1" y="282"/>
                  </a:lnTo>
                  <a:lnTo>
                    <a:pt x="2" y="303"/>
                  </a:lnTo>
                  <a:lnTo>
                    <a:pt x="4" y="322"/>
                  </a:lnTo>
                  <a:lnTo>
                    <a:pt x="8" y="341"/>
                  </a:lnTo>
                  <a:lnTo>
                    <a:pt x="12" y="360"/>
                  </a:lnTo>
                  <a:lnTo>
                    <a:pt x="18" y="377"/>
                  </a:lnTo>
                  <a:lnTo>
                    <a:pt x="24" y="393"/>
                  </a:lnTo>
                  <a:lnTo>
                    <a:pt x="32" y="408"/>
                  </a:lnTo>
                  <a:lnTo>
                    <a:pt x="41" y="423"/>
                  </a:lnTo>
                  <a:lnTo>
                    <a:pt x="51" y="436"/>
                  </a:lnTo>
                  <a:lnTo>
                    <a:pt x="57" y="442"/>
                  </a:lnTo>
                  <a:lnTo>
                    <a:pt x="63" y="447"/>
                  </a:lnTo>
                  <a:lnTo>
                    <a:pt x="69" y="453"/>
                  </a:lnTo>
                  <a:lnTo>
                    <a:pt x="75" y="457"/>
                  </a:lnTo>
                  <a:lnTo>
                    <a:pt x="82" y="461"/>
                  </a:lnTo>
                  <a:lnTo>
                    <a:pt x="89" y="465"/>
                  </a:lnTo>
                  <a:lnTo>
                    <a:pt x="96" y="470"/>
                  </a:lnTo>
                  <a:lnTo>
                    <a:pt x="104" y="472"/>
                  </a:lnTo>
                  <a:lnTo>
                    <a:pt x="112" y="475"/>
                  </a:lnTo>
                  <a:lnTo>
                    <a:pt x="120" y="477"/>
                  </a:lnTo>
                  <a:lnTo>
                    <a:pt x="129" y="478"/>
                  </a:lnTo>
                  <a:lnTo>
                    <a:pt x="138" y="479"/>
                  </a:lnTo>
                  <a:lnTo>
                    <a:pt x="158" y="479"/>
                  </a:lnTo>
                  <a:lnTo>
                    <a:pt x="178" y="476"/>
                  </a:lnTo>
                  <a:lnTo>
                    <a:pt x="195" y="471"/>
                  </a:lnTo>
                  <a:lnTo>
                    <a:pt x="212" y="463"/>
                  </a:lnTo>
                  <a:lnTo>
                    <a:pt x="228" y="454"/>
                  </a:lnTo>
                  <a:lnTo>
                    <a:pt x="242" y="444"/>
                  </a:lnTo>
                  <a:lnTo>
                    <a:pt x="254" y="431"/>
                  </a:lnTo>
                  <a:lnTo>
                    <a:pt x="266" y="417"/>
                  </a:lnTo>
                  <a:lnTo>
                    <a:pt x="276" y="401"/>
                  </a:lnTo>
                  <a:lnTo>
                    <a:pt x="286" y="384"/>
                  </a:lnTo>
                  <a:lnTo>
                    <a:pt x="294" y="367"/>
                  </a:lnTo>
                  <a:lnTo>
                    <a:pt x="301" y="347"/>
                  </a:lnTo>
                  <a:lnTo>
                    <a:pt x="306" y="328"/>
                  </a:lnTo>
                  <a:lnTo>
                    <a:pt x="311" y="308"/>
                  </a:lnTo>
                  <a:lnTo>
                    <a:pt x="314" y="286"/>
                  </a:lnTo>
                  <a:lnTo>
                    <a:pt x="317" y="265"/>
                  </a:lnTo>
                  <a:lnTo>
                    <a:pt x="318" y="244"/>
                  </a:lnTo>
                  <a:lnTo>
                    <a:pt x="318" y="222"/>
                  </a:lnTo>
                  <a:lnTo>
                    <a:pt x="317" y="201"/>
                  </a:lnTo>
                  <a:lnTo>
                    <a:pt x="315" y="179"/>
                  </a:lnTo>
                  <a:lnTo>
                    <a:pt x="312" y="159"/>
                  </a:lnTo>
                  <a:lnTo>
                    <a:pt x="307" y="139"/>
                  </a:lnTo>
                  <a:lnTo>
                    <a:pt x="302" y="119"/>
                  </a:lnTo>
                  <a:lnTo>
                    <a:pt x="296" y="100"/>
                  </a:lnTo>
                  <a:lnTo>
                    <a:pt x="289" y="83"/>
                  </a:lnTo>
                  <a:lnTo>
                    <a:pt x="281" y="66"/>
                  </a:lnTo>
                  <a:lnTo>
                    <a:pt x="271" y="51"/>
                  </a:lnTo>
                  <a:lnTo>
                    <a:pt x="260" y="38"/>
                  </a:lnTo>
                  <a:lnTo>
                    <a:pt x="249" y="26"/>
                  </a:lnTo>
                  <a:lnTo>
                    <a:pt x="237" y="16"/>
                  </a:lnTo>
                  <a:lnTo>
                    <a:pt x="224" y="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3" name="Freeform 202"/>
            <p:cNvSpPr>
              <a:spLocks/>
            </p:cNvSpPr>
            <p:nvPr/>
          </p:nvSpPr>
          <p:spPr bwMode="auto">
            <a:xfrm>
              <a:off x="2551113" y="409575"/>
              <a:ext cx="20638" cy="146050"/>
            </a:xfrm>
            <a:custGeom>
              <a:avLst/>
              <a:gdLst>
                <a:gd name="T0" fmla="*/ 2147483647 w 189"/>
                <a:gd name="T1" fmla="*/ 2147483647 h 1381"/>
                <a:gd name="T2" fmla="*/ 0 w 189"/>
                <a:gd name="T3" fmla="*/ 2147483647 h 1381"/>
                <a:gd name="T4" fmla="*/ 2147483647 w 189"/>
                <a:gd name="T5" fmla="*/ 2147483647 h 1381"/>
                <a:gd name="T6" fmla="*/ 2147483647 w 189"/>
                <a:gd name="T7" fmla="*/ 2147483647 h 1381"/>
                <a:gd name="T8" fmla="*/ 2147483647 w 189"/>
                <a:gd name="T9" fmla="*/ 2147483647 h 1381"/>
                <a:gd name="T10" fmla="*/ 2147483647 w 189"/>
                <a:gd name="T11" fmla="*/ 2147483647 h 1381"/>
                <a:gd name="T12" fmla="*/ 2147483647 w 189"/>
                <a:gd name="T13" fmla="*/ 2147483647 h 1381"/>
                <a:gd name="T14" fmla="*/ 2147483647 w 189"/>
                <a:gd name="T15" fmla="*/ 2147483647 h 1381"/>
                <a:gd name="T16" fmla="*/ 2147483647 w 189"/>
                <a:gd name="T17" fmla="*/ 2147483647 h 1381"/>
                <a:gd name="T18" fmla="*/ 2147483647 w 189"/>
                <a:gd name="T19" fmla="*/ 2147483647 h 1381"/>
                <a:gd name="T20" fmla="*/ 2147483647 w 189"/>
                <a:gd name="T21" fmla="*/ 2147483647 h 1381"/>
                <a:gd name="T22" fmla="*/ 2147483647 w 189"/>
                <a:gd name="T23" fmla="*/ 2147483647 h 1381"/>
                <a:gd name="T24" fmla="*/ 2147483647 w 189"/>
                <a:gd name="T25" fmla="*/ 0 h 1381"/>
                <a:gd name="T26" fmla="*/ 2147483647 w 189"/>
                <a:gd name="T27" fmla="*/ 0 h 1381"/>
                <a:gd name="T28" fmla="*/ 2147483647 w 189"/>
                <a:gd name="T29" fmla="*/ 2147483647 h 1381"/>
                <a:gd name="T30" fmla="*/ 2147483647 w 189"/>
                <a:gd name="T31" fmla="*/ 2147483647 h 1381"/>
                <a:gd name="T32" fmla="*/ 2147483647 w 189"/>
                <a:gd name="T33" fmla="*/ 2147483647 h 1381"/>
                <a:gd name="T34" fmla="*/ 2147483647 w 189"/>
                <a:gd name="T35" fmla="*/ 2147483647 h 1381"/>
                <a:gd name="T36" fmla="*/ 2147483647 w 189"/>
                <a:gd name="T37" fmla="*/ 2147483647 h 1381"/>
                <a:gd name="T38" fmla="*/ 2147483647 w 189"/>
                <a:gd name="T39" fmla="*/ 2147483647 h 1381"/>
                <a:gd name="T40" fmla="*/ 2147483647 w 189"/>
                <a:gd name="T41" fmla="*/ 2147483647 h 1381"/>
                <a:gd name="T42" fmla="*/ 2147483647 w 189"/>
                <a:gd name="T43" fmla="*/ 2147483647 h 1381"/>
                <a:gd name="T44" fmla="*/ 2147483647 w 189"/>
                <a:gd name="T45" fmla="*/ 2147483647 h 1381"/>
                <a:gd name="T46" fmla="*/ 2147483647 w 189"/>
                <a:gd name="T47" fmla="*/ 2147483647 h 13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9"/>
                <a:gd name="T73" fmla="*/ 0 h 1381"/>
                <a:gd name="T74" fmla="*/ 189 w 189"/>
                <a:gd name="T75" fmla="*/ 1381 h 13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9" h="1381">
                  <a:moveTo>
                    <a:pt x="55" y="57"/>
                  </a:moveTo>
                  <a:lnTo>
                    <a:pt x="0" y="1363"/>
                  </a:lnTo>
                  <a:lnTo>
                    <a:pt x="109" y="1381"/>
                  </a:lnTo>
                  <a:lnTo>
                    <a:pt x="189" y="68"/>
                  </a:lnTo>
                  <a:lnTo>
                    <a:pt x="184" y="62"/>
                  </a:lnTo>
                  <a:lnTo>
                    <a:pt x="172" y="47"/>
                  </a:lnTo>
                  <a:lnTo>
                    <a:pt x="163" y="38"/>
                  </a:lnTo>
                  <a:lnTo>
                    <a:pt x="154" y="29"/>
                  </a:lnTo>
                  <a:lnTo>
                    <a:pt x="143" y="20"/>
                  </a:lnTo>
                  <a:lnTo>
                    <a:pt x="132" y="12"/>
                  </a:lnTo>
                  <a:lnTo>
                    <a:pt x="120" y="6"/>
                  </a:lnTo>
                  <a:lnTo>
                    <a:pt x="109" y="2"/>
                  </a:lnTo>
                  <a:lnTo>
                    <a:pt x="104" y="0"/>
                  </a:lnTo>
                  <a:lnTo>
                    <a:pt x="98" y="0"/>
                  </a:lnTo>
                  <a:lnTo>
                    <a:pt x="92" y="1"/>
                  </a:lnTo>
                  <a:lnTo>
                    <a:pt x="87" y="2"/>
                  </a:lnTo>
                  <a:lnTo>
                    <a:pt x="82" y="5"/>
                  </a:lnTo>
                  <a:lnTo>
                    <a:pt x="77" y="8"/>
                  </a:lnTo>
                  <a:lnTo>
                    <a:pt x="72" y="13"/>
                  </a:lnTo>
                  <a:lnTo>
                    <a:pt x="68" y="19"/>
                  </a:lnTo>
                  <a:lnTo>
                    <a:pt x="64" y="26"/>
                  </a:lnTo>
                  <a:lnTo>
                    <a:pt x="61" y="34"/>
                  </a:lnTo>
                  <a:lnTo>
                    <a:pt x="58" y="44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rgbClr val="7368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4" name="Freeform 203"/>
            <p:cNvSpPr>
              <a:spLocks/>
            </p:cNvSpPr>
            <p:nvPr/>
          </p:nvSpPr>
          <p:spPr bwMode="auto">
            <a:xfrm>
              <a:off x="2474913" y="500063"/>
              <a:ext cx="198438" cy="38100"/>
            </a:xfrm>
            <a:custGeom>
              <a:avLst/>
              <a:gdLst>
                <a:gd name="T0" fmla="*/ 2147483647 w 1880"/>
                <a:gd name="T1" fmla="*/ 2147483647 h 348"/>
                <a:gd name="T2" fmla="*/ 2147483647 w 1880"/>
                <a:gd name="T3" fmla="*/ 0 h 348"/>
                <a:gd name="T4" fmla="*/ 2147483647 w 1880"/>
                <a:gd name="T5" fmla="*/ 2147483647 h 348"/>
                <a:gd name="T6" fmla="*/ 0 w 1880"/>
                <a:gd name="T7" fmla="*/ 2147483647 h 348"/>
                <a:gd name="T8" fmla="*/ 2147483647 w 1880"/>
                <a:gd name="T9" fmla="*/ 2147483647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80"/>
                <a:gd name="T16" fmla="*/ 0 h 348"/>
                <a:gd name="T17" fmla="*/ 1880 w 1880"/>
                <a:gd name="T18" fmla="*/ 348 h 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80" h="348">
                  <a:moveTo>
                    <a:pt x="27" y="165"/>
                  </a:moveTo>
                  <a:lnTo>
                    <a:pt x="1880" y="0"/>
                  </a:lnTo>
                  <a:lnTo>
                    <a:pt x="1850" y="241"/>
                  </a:lnTo>
                  <a:lnTo>
                    <a:pt x="0" y="348"/>
                  </a:lnTo>
                  <a:lnTo>
                    <a:pt x="27" y="165"/>
                  </a:lnTo>
                  <a:close/>
                </a:path>
              </a:pathLst>
            </a:custGeom>
            <a:solidFill>
              <a:srgbClr val="B9CA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5" name="Freeform 204"/>
            <p:cNvSpPr>
              <a:spLocks/>
            </p:cNvSpPr>
            <p:nvPr/>
          </p:nvSpPr>
          <p:spPr bwMode="auto">
            <a:xfrm>
              <a:off x="2468563" y="517525"/>
              <a:ext cx="301625" cy="219075"/>
            </a:xfrm>
            <a:custGeom>
              <a:avLst/>
              <a:gdLst>
                <a:gd name="T0" fmla="*/ 0 w 2842"/>
                <a:gd name="T1" fmla="*/ 2147483647 h 2068"/>
                <a:gd name="T2" fmla="*/ 2147483647 w 2842"/>
                <a:gd name="T3" fmla="*/ 0 h 2068"/>
                <a:gd name="T4" fmla="*/ 2147483647 w 2842"/>
                <a:gd name="T5" fmla="*/ 2147483647 h 2068"/>
                <a:gd name="T6" fmla="*/ 2147483647 w 2842"/>
                <a:gd name="T7" fmla="*/ 2147483647 h 2068"/>
                <a:gd name="T8" fmla="*/ 0 w 2842"/>
                <a:gd name="T9" fmla="*/ 2147483647 h 20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2"/>
                <a:gd name="T16" fmla="*/ 0 h 2068"/>
                <a:gd name="T17" fmla="*/ 2842 w 2842"/>
                <a:gd name="T18" fmla="*/ 2068 h 20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2" h="2068">
                  <a:moveTo>
                    <a:pt x="0" y="138"/>
                  </a:moveTo>
                  <a:lnTo>
                    <a:pt x="1933" y="0"/>
                  </a:lnTo>
                  <a:lnTo>
                    <a:pt x="2842" y="2013"/>
                  </a:lnTo>
                  <a:lnTo>
                    <a:pt x="908" y="206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6" name="Freeform 205"/>
            <p:cNvSpPr>
              <a:spLocks/>
            </p:cNvSpPr>
            <p:nvPr/>
          </p:nvSpPr>
          <p:spPr bwMode="auto">
            <a:xfrm>
              <a:off x="2638426" y="530225"/>
              <a:ext cx="112713" cy="166688"/>
            </a:xfrm>
            <a:custGeom>
              <a:avLst/>
              <a:gdLst>
                <a:gd name="T0" fmla="*/ 2147483647 w 1076"/>
                <a:gd name="T1" fmla="*/ 2147483647 h 1577"/>
                <a:gd name="T2" fmla="*/ 2147483647 w 1076"/>
                <a:gd name="T3" fmla="*/ 2147483647 h 1577"/>
                <a:gd name="T4" fmla="*/ 2147483647 w 1076"/>
                <a:gd name="T5" fmla="*/ 2147483647 h 1577"/>
                <a:gd name="T6" fmla="*/ 2147483647 w 1076"/>
                <a:gd name="T7" fmla="*/ 2147483647 h 1577"/>
                <a:gd name="T8" fmla="*/ 2147483647 w 1076"/>
                <a:gd name="T9" fmla="*/ 2147483647 h 1577"/>
                <a:gd name="T10" fmla="*/ 2147483647 w 1076"/>
                <a:gd name="T11" fmla="*/ 2147483647 h 1577"/>
                <a:gd name="T12" fmla="*/ 2147483647 w 1076"/>
                <a:gd name="T13" fmla="*/ 2147483647 h 1577"/>
                <a:gd name="T14" fmla="*/ 2147483647 w 1076"/>
                <a:gd name="T15" fmla="*/ 2147483647 h 1577"/>
                <a:gd name="T16" fmla="*/ 2147483647 w 1076"/>
                <a:gd name="T17" fmla="*/ 2147483647 h 1577"/>
                <a:gd name="T18" fmla="*/ 2147483647 w 1076"/>
                <a:gd name="T19" fmla="*/ 2147483647 h 1577"/>
                <a:gd name="T20" fmla="*/ 2147483647 w 1076"/>
                <a:gd name="T21" fmla="*/ 2147483647 h 1577"/>
                <a:gd name="T22" fmla="*/ 2147483647 w 1076"/>
                <a:gd name="T23" fmla="*/ 2147483647 h 1577"/>
                <a:gd name="T24" fmla="*/ 2147483647 w 1076"/>
                <a:gd name="T25" fmla="*/ 2147483647 h 1577"/>
                <a:gd name="T26" fmla="*/ 2147483647 w 1076"/>
                <a:gd name="T27" fmla="*/ 2147483647 h 1577"/>
                <a:gd name="T28" fmla="*/ 2147483647 w 1076"/>
                <a:gd name="T29" fmla="*/ 2147483647 h 1577"/>
                <a:gd name="T30" fmla="*/ 2147483647 w 1076"/>
                <a:gd name="T31" fmla="*/ 2147483647 h 1577"/>
                <a:gd name="T32" fmla="*/ 2147483647 w 1076"/>
                <a:gd name="T33" fmla="*/ 2147483647 h 1577"/>
                <a:gd name="T34" fmla="*/ 2147483647 w 1076"/>
                <a:gd name="T35" fmla="*/ 2147483647 h 1577"/>
                <a:gd name="T36" fmla="*/ 2147483647 w 1076"/>
                <a:gd name="T37" fmla="*/ 2147483647 h 1577"/>
                <a:gd name="T38" fmla="*/ 0 w 1076"/>
                <a:gd name="T39" fmla="*/ 2147483647 h 1577"/>
                <a:gd name="T40" fmla="*/ 2147483647 w 1076"/>
                <a:gd name="T41" fmla="*/ 2147483647 h 1577"/>
                <a:gd name="T42" fmla="*/ 2147483647 w 1076"/>
                <a:gd name="T43" fmla="*/ 2147483647 h 1577"/>
                <a:gd name="T44" fmla="*/ 2147483647 w 1076"/>
                <a:gd name="T45" fmla="*/ 2147483647 h 1577"/>
                <a:gd name="T46" fmla="*/ 2147483647 w 1076"/>
                <a:gd name="T47" fmla="*/ 2147483647 h 1577"/>
                <a:gd name="T48" fmla="*/ 2147483647 w 1076"/>
                <a:gd name="T49" fmla="*/ 2147483647 h 1577"/>
                <a:gd name="T50" fmla="*/ 2147483647 w 1076"/>
                <a:gd name="T51" fmla="*/ 2147483647 h 1577"/>
                <a:gd name="T52" fmla="*/ 2147483647 w 1076"/>
                <a:gd name="T53" fmla="*/ 2147483647 h 1577"/>
                <a:gd name="T54" fmla="*/ 2147483647 w 1076"/>
                <a:gd name="T55" fmla="*/ 2147483647 h 1577"/>
                <a:gd name="T56" fmla="*/ 2147483647 w 1076"/>
                <a:gd name="T57" fmla="*/ 2147483647 h 1577"/>
                <a:gd name="T58" fmla="*/ 2147483647 w 1076"/>
                <a:gd name="T59" fmla="*/ 2147483647 h 1577"/>
                <a:gd name="T60" fmla="*/ 2147483647 w 1076"/>
                <a:gd name="T61" fmla="*/ 2147483647 h 1577"/>
                <a:gd name="T62" fmla="*/ 2147483647 w 1076"/>
                <a:gd name="T63" fmla="*/ 2147483647 h 1577"/>
                <a:gd name="T64" fmla="*/ 2147483647 w 1076"/>
                <a:gd name="T65" fmla="*/ 2147483647 h 1577"/>
                <a:gd name="T66" fmla="*/ 2147483647 w 1076"/>
                <a:gd name="T67" fmla="*/ 2147483647 h 1577"/>
                <a:gd name="T68" fmla="*/ 2147483647 w 1076"/>
                <a:gd name="T69" fmla="*/ 2147483647 h 1577"/>
                <a:gd name="T70" fmla="*/ 2147483647 w 1076"/>
                <a:gd name="T71" fmla="*/ 2147483647 h 1577"/>
                <a:gd name="T72" fmla="*/ 2147483647 w 1076"/>
                <a:gd name="T73" fmla="*/ 2147483647 h 1577"/>
                <a:gd name="T74" fmla="*/ 2147483647 w 1076"/>
                <a:gd name="T75" fmla="*/ 2147483647 h 1577"/>
                <a:gd name="T76" fmla="*/ 2147483647 w 1076"/>
                <a:gd name="T77" fmla="*/ 2147483647 h 1577"/>
                <a:gd name="T78" fmla="*/ 2147483647 w 1076"/>
                <a:gd name="T79" fmla="*/ 2147483647 h 1577"/>
                <a:gd name="T80" fmla="*/ 2147483647 w 1076"/>
                <a:gd name="T81" fmla="*/ 2147483647 h 1577"/>
                <a:gd name="T82" fmla="*/ 2147483647 w 1076"/>
                <a:gd name="T83" fmla="*/ 2147483647 h 1577"/>
                <a:gd name="T84" fmla="*/ 2147483647 w 1076"/>
                <a:gd name="T85" fmla="*/ 2147483647 h 1577"/>
                <a:gd name="T86" fmla="*/ 2147483647 w 1076"/>
                <a:gd name="T87" fmla="*/ 2147483647 h 1577"/>
                <a:gd name="T88" fmla="*/ 2147483647 w 1076"/>
                <a:gd name="T89" fmla="*/ 2147483647 h 1577"/>
                <a:gd name="T90" fmla="*/ 2147483647 w 1076"/>
                <a:gd name="T91" fmla="*/ 2147483647 h 1577"/>
                <a:gd name="T92" fmla="*/ 2147483647 w 1076"/>
                <a:gd name="T93" fmla="*/ 2147483647 h 1577"/>
                <a:gd name="T94" fmla="*/ 2147483647 w 1076"/>
                <a:gd name="T95" fmla="*/ 2147483647 h 1577"/>
                <a:gd name="T96" fmla="*/ 2147483647 w 1076"/>
                <a:gd name="T97" fmla="*/ 2147483647 h 1577"/>
                <a:gd name="T98" fmla="*/ 2147483647 w 1076"/>
                <a:gd name="T99" fmla="*/ 2147483647 h 1577"/>
                <a:gd name="T100" fmla="*/ 2147483647 w 1076"/>
                <a:gd name="T101" fmla="*/ 2147483647 h 1577"/>
                <a:gd name="T102" fmla="*/ 2147483647 w 1076"/>
                <a:gd name="T103" fmla="*/ 2147483647 h 1577"/>
                <a:gd name="T104" fmla="*/ 2147483647 w 1076"/>
                <a:gd name="T105" fmla="*/ 2147483647 h 1577"/>
                <a:gd name="T106" fmla="*/ 2147483647 w 1076"/>
                <a:gd name="T107" fmla="*/ 2147483647 h 1577"/>
                <a:gd name="T108" fmla="*/ 2147483647 w 1076"/>
                <a:gd name="T109" fmla="*/ 2147483647 h 1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76"/>
                <a:gd name="T166" fmla="*/ 0 h 1577"/>
                <a:gd name="T167" fmla="*/ 1076 w 1076"/>
                <a:gd name="T168" fmla="*/ 1577 h 1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76" h="1577">
                  <a:moveTo>
                    <a:pt x="341" y="82"/>
                  </a:moveTo>
                  <a:lnTo>
                    <a:pt x="334" y="91"/>
                  </a:lnTo>
                  <a:lnTo>
                    <a:pt x="329" y="100"/>
                  </a:lnTo>
                  <a:lnTo>
                    <a:pt x="326" y="110"/>
                  </a:lnTo>
                  <a:lnTo>
                    <a:pt x="325" y="122"/>
                  </a:lnTo>
                  <a:lnTo>
                    <a:pt x="325" y="134"/>
                  </a:lnTo>
                  <a:lnTo>
                    <a:pt x="326" y="147"/>
                  </a:lnTo>
                  <a:lnTo>
                    <a:pt x="328" y="160"/>
                  </a:lnTo>
                  <a:lnTo>
                    <a:pt x="332" y="174"/>
                  </a:lnTo>
                  <a:lnTo>
                    <a:pt x="352" y="233"/>
                  </a:lnTo>
                  <a:lnTo>
                    <a:pt x="375" y="295"/>
                  </a:lnTo>
                  <a:lnTo>
                    <a:pt x="380" y="310"/>
                  </a:lnTo>
                  <a:lnTo>
                    <a:pt x="385" y="325"/>
                  </a:lnTo>
                  <a:lnTo>
                    <a:pt x="389" y="340"/>
                  </a:lnTo>
                  <a:lnTo>
                    <a:pt x="392" y="356"/>
                  </a:lnTo>
                  <a:lnTo>
                    <a:pt x="394" y="371"/>
                  </a:lnTo>
                  <a:lnTo>
                    <a:pt x="394" y="385"/>
                  </a:lnTo>
                  <a:lnTo>
                    <a:pt x="394" y="399"/>
                  </a:lnTo>
                  <a:lnTo>
                    <a:pt x="392" y="413"/>
                  </a:lnTo>
                  <a:lnTo>
                    <a:pt x="389" y="425"/>
                  </a:lnTo>
                  <a:lnTo>
                    <a:pt x="383" y="438"/>
                  </a:lnTo>
                  <a:lnTo>
                    <a:pt x="376" y="449"/>
                  </a:lnTo>
                  <a:lnTo>
                    <a:pt x="367" y="461"/>
                  </a:lnTo>
                  <a:lnTo>
                    <a:pt x="356" y="471"/>
                  </a:lnTo>
                  <a:lnTo>
                    <a:pt x="341" y="480"/>
                  </a:lnTo>
                  <a:lnTo>
                    <a:pt x="325" y="488"/>
                  </a:lnTo>
                  <a:lnTo>
                    <a:pt x="306" y="495"/>
                  </a:lnTo>
                  <a:lnTo>
                    <a:pt x="295" y="498"/>
                  </a:lnTo>
                  <a:lnTo>
                    <a:pt x="282" y="501"/>
                  </a:lnTo>
                  <a:lnTo>
                    <a:pt x="269" y="503"/>
                  </a:lnTo>
                  <a:lnTo>
                    <a:pt x="256" y="505"/>
                  </a:lnTo>
                  <a:lnTo>
                    <a:pt x="227" y="508"/>
                  </a:lnTo>
                  <a:lnTo>
                    <a:pt x="198" y="511"/>
                  </a:lnTo>
                  <a:lnTo>
                    <a:pt x="167" y="513"/>
                  </a:lnTo>
                  <a:lnTo>
                    <a:pt x="138" y="516"/>
                  </a:lnTo>
                  <a:lnTo>
                    <a:pt x="108" y="520"/>
                  </a:lnTo>
                  <a:lnTo>
                    <a:pt x="82" y="525"/>
                  </a:lnTo>
                  <a:lnTo>
                    <a:pt x="69" y="528"/>
                  </a:lnTo>
                  <a:lnTo>
                    <a:pt x="57" y="532"/>
                  </a:lnTo>
                  <a:lnTo>
                    <a:pt x="46" y="536"/>
                  </a:lnTo>
                  <a:lnTo>
                    <a:pt x="37" y="541"/>
                  </a:lnTo>
                  <a:lnTo>
                    <a:pt x="28" y="547"/>
                  </a:lnTo>
                  <a:lnTo>
                    <a:pt x="20" y="554"/>
                  </a:lnTo>
                  <a:lnTo>
                    <a:pt x="14" y="562"/>
                  </a:lnTo>
                  <a:lnTo>
                    <a:pt x="10" y="570"/>
                  </a:lnTo>
                  <a:lnTo>
                    <a:pt x="5" y="581"/>
                  </a:lnTo>
                  <a:lnTo>
                    <a:pt x="3" y="592"/>
                  </a:lnTo>
                  <a:lnTo>
                    <a:pt x="3" y="603"/>
                  </a:lnTo>
                  <a:lnTo>
                    <a:pt x="5" y="617"/>
                  </a:lnTo>
                  <a:lnTo>
                    <a:pt x="10" y="632"/>
                  </a:lnTo>
                  <a:lnTo>
                    <a:pt x="15" y="648"/>
                  </a:lnTo>
                  <a:lnTo>
                    <a:pt x="23" y="665"/>
                  </a:lnTo>
                  <a:lnTo>
                    <a:pt x="33" y="684"/>
                  </a:lnTo>
                  <a:lnTo>
                    <a:pt x="39" y="694"/>
                  </a:lnTo>
                  <a:lnTo>
                    <a:pt x="45" y="703"/>
                  </a:lnTo>
                  <a:lnTo>
                    <a:pt x="53" y="711"/>
                  </a:lnTo>
                  <a:lnTo>
                    <a:pt x="61" y="718"/>
                  </a:lnTo>
                  <a:lnTo>
                    <a:pt x="71" y="725"/>
                  </a:lnTo>
                  <a:lnTo>
                    <a:pt x="81" y="732"/>
                  </a:lnTo>
                  <a:lnTo>
                    <a:pt x="92" y="737"/>
                  </a:lnTo>
                  <a:lnTo>
                    <a:pt x="103" y="744"/>
                  </a:lnTo>
                  <a:lnTo>
                    <a:pt x="114" y="749"/>
                  </a:lnTo>
                  <a:lnTo>
                    <a:pt x="127" y="753"/>
                  </a:lnTo>
                  <a:lnTo>
                    <a:pt x="140" y="758"/>
                  </a:lnTo>
                  <a:lnTo>
                    <a:pt x="152" y="761"/>
                  </a:lnTo>
                  <a:lnTo>
                    <a:pt x="180" y="768"/>
                  </a:lnTo>
                  <a:lnTo>
                    <a:pt x="208" y="773"/>
                  </a:lnTo>
                  <a:lnTo>
                    <a:pt x="236" y="778"/>
                  </a:lnTo>
                  <a:lnTo>
                    <a:pt x="265" y="782"/>
                  </a:lnTo>
                  <a:lnTo>
                    <a:pt x="293" y="785"/>
                  </a:lnTo>
                  <a:lnTo>
                    <a:pt x="320" y="788"/>
                  </a:lnTo>
                  <a:lnTo>
                    <a:pt x="347" y="791"/>
                  </a:lnTo>
                  <a:lnTo>
                    <a:pt x="372" y="793"/>
                  </a:lnTo>
                  <a:lnTo>
                    <a:pt x="394" y="797"/>
                  </a:lnTo>
                  <a:lnTo>
                    <a:pt x="415" y="801"/>
                  </a:lnTo>
                  <a:lnTo>
                    <a:pt x="409" y="810"/>
                  </a:lnTo>
                  <a:lnTo>
                    <a:pt x="401" y="818"/>
                  </a:lnTo>
                  <a:lnTo>
                    <a:pt x="390" y="826"/>
                  </a:lnTo>
                  <a:lnTo>
                    <a:pt x="380" y="834"/>
                  </a:lnTo>
                  <a:lnTo>
                    <a:pt x="368" y="841"/>
                  </a:lnTo>
                  <a:lnTo>
                    <a:pt x="356" y="848"/>
                  </a:lnTo>
                  <a:lnTo>
                    <a:pt x="341" y="854"/>
                  </a:lnTo>
                  <a:lnTo>
                    <a:pt x="327" y="861"/>
                  </a:lnTo>
                  <a:lnTo>
                    <a:pt x="296" y="873"/>
                  </a:lnTo>
                  <a:lnTo>
                    <a:pt x="262" y="884"/>
                  </a:lnTo>
                  <a:lnTo>
                    <a:pt x="227" y="895"/>
                  </a:lnTo>
                  <a:lnTo>
                    <a:pt x="193" y="905"/>
                  </a:lnTo>
                  <a:lnTo>
                    <a:pt x="158" y="917"/>
                  </a:lnTo>
                  <a:lnTo>
                    <a:pt x="126" y="928"/>
                  </a:lnTo>
                  <a:lnTo>
                    <a:pt x="94" y="939"/>
                  </a:lnTo>
                  <a:lnTo>
                    <a:pt x="67" y="952"/>
                  </a:lnTo>
                  <a:lnTo>
                    <a:pt x="54" y="958"/>
                  </a:lnTo>
                  <a:lnTo>
                    <a:pt x="42" y="965"/>
                  </a:lnTo>
                  <a:lnTo>
                    <a:pt x="32" y="974"/>
                  </a:lnTo>
                  <a:lnTo>
                    <a:pt x="24" y="981"/>
                  </a:lnTo>
                  <a:lnTo>
                    <a:pt x="16" y="989"/>
                  </a:lnTo>
                  <a:lnTo>
                    <a:pt x="10" y="998"/>
                  </a:lnTo>
                  <a:lnTo>
                    <a:pt x="5" y="1007"/>
                  </a:lnTo>
                  <a:lnTo>
                    <a:pt x="2" y="1017"/>
                  </a:lnTo>
                  <a:lnTo>
                    <a:pt x="0" y="1034"/>
                  </a:lnTo>
                  <a:lnTo>
                    <a:pt x="0" y="1050"/>
                  </a:lnTo>
                  <a:lnTo>
                    <a:pt x="2" y="1063"/>
                  </a:lnTo>
                  <a:lnTo>
                    <a:pt x="6" y="1076"/>
                  </a:lnTo>
                  <a:lnTo>
                    <a:pt x="13" y="1088"/>
                  </a:lnTo>
                  <a:lnTo>
                    <a:pt x="20" y="1098"/>
                  </a:lnTo>
                  <a:lnTo>
                    <a:pt x="29" y="1107"/>
                  </a:lnTo>
                  <a:lnTo>
                    <a:pt x="40" y="1114"/>
                  </a:lnTo>
                  <a:lnTo>
                    <a:pt x="51" y="1121"/>
                  </a:lnTo>
                  <a:lnTo>
                    <a:pt x="65" y="1126"/>
                  </a:lnTo>
                  <a:lnTo>
                    <a:pt x="79" y="1131"/>
                  </a:lnTo>
                  <a:lnTo>
                    <a:pt x="94" y="1135"/>
                  </a:lnTo>
                  <a:lnTo>
                    <a:pt x="109" y="1138"/>
                  </a:lnTo>
                  <a:lnTo>
                    <a:pt x="127" y="1140"/>
                  </a:lnTo>
                  <a:lnTo>
                    <a:pt x="144" y="1142"/>
                  </a:lnTo>
                  <a:lnTo>
                    <a:pt x="161" y="1143"/>
                  </a:lnTo>
                  <a:lnTo>
                    <a:pt x="198" y="1143"/>
                  </a:lnTo>
                  <a:lnTo>
                    <a:pt x="235" y="1142"/>
                  </a:lnTo>
                  <a:lnTo>
                    <a:pt x="271" y="1140"/>
                  </a:lnTo>
                  <a:lnTo>
                    <a:pt x="306" y="1138"/>
                  </a:lnTo>
                  <a:lnTo>
                    <a:pt x="338" y="1135"/>
                  </a:lnTo>
                  <a:lnTo>
                    <a:pt x="368" y="1133"/>
                  </a:lnTo>
                  <a:lnTo>
                    <a:pt x="392" y="1132"/>
                  </a:lnTo>
                  <a:lnTo>
                    <a:pt x="412" y="1132"/>
                  </a:lnTo>
                  <a:lnTo>
                    <a:pt x="405" y="1141"/>
                  </a:lnTo>
                  <a:lnTo>
                    <a:pt x="396" y="1151"/>
                  </a:lnTo>
                  <a:lnTo>
                    <a:pt x="388" y="1159"/>
                  </a:lnTo>
                  <a:lnTo>
                    <a:pt x="379" y="1167"/>
                  </a:lnTo>
                  <a:lnTo>
                    <a:pt x="362" y="1181"/>
                  </a:lnTo>
                  <a:lnTo>
                    <a:pt x="342" y="1195"/>
                  </a:lnTo>
                  <a:lnTo>
                    <a:pt x="304" y="1219"/>
                  </a:lnTo>
                  <a:lnTo>
                    <a:pt x="263" y="1241"/>
                  </a:lnTo>
                  <a:lnTo>
                    <a:pt x="244" y="1252"/>
                  </a:lnTo>
                  <a:lnTo>
                    <a:pt x="223" y="1265"/>
                  </a:lnTo>
                  <a:lnTo>
                    <a:pt x="205" y="1277"/>
                  </a:lnTo>
                  <a:lnTo>
                    <a:pt x="187" y="1291"/>
                  </a:lnTo>
                  <a:lnTo>
                    <a:pt x="178" y="1298"/>
                  </a:lnTo>
                  <a:lnTo>
                    <a:pt x="169" y="1306"/>
                  </a:lnTo>
                  <a:lnTo>
                    <a:pt x="161" y="1314"/>
                  </a:lnTo>
                  <a:lnTo>
                    <a:pt x="153" y="1323"/>
                  </a:lnTo>
                  <a:lnTo>
                    <a:pt x="146" y="1332"/>
                  </a:lnTo>
                  <a:lnTo>
                    <a:pt x="139" y="1342"/>
                  </a:lnTo>
                  <a:lnTo>
                    <a:pt x="132" y="1352"/>
                  </a:lnTo>
                  <a:lnTo>
                    <a:pt x="126" y="1363"/>
                  </a:lnTo>
                  <a:lnTo>
                    <a:pt x="139" y="1374"/>
                  </a:lnTo>
                  <a:lnTo>
                    <a:pt x="153" y="1383"/>
                  </a:lnTo>
                  <a:lnTo>
                    <a:pt x="167" y="1390"/>
                  </a:lnTo>
                  <a:lnTo>
                    <a:pt x="182" y="1396"/>
                  </a:lnTo>
                  <a:lnTo>
                    <a:pt x="196" y="1401"/>
                  </a:lnTo>
                  <a:lnTo>
                    <a:pt x="210" y="1405"/>
                  </a:lnTo>
                  <a:lnTo>
                    <a:pt x="224" y="1407"/>
                  </a:lnTo>
                  <a:lnTo>
                    <a:pt x="240" y="1409"/>
                  </a:lnTo>
                  <a:lnTo>
                    <a:pt x="254" y="1409"/>
                  </a:lnTo>
                  <a:lnTo>
                    <a:pt x="268" y="1408"/>
                  </a:lnTo>
                  <a:lnTo>
                    <a:pt x="283" y="1407"/>
                  </a:lnTo>
                  <a:lnTo>
                    <a:pt x="299" y="1405"/>
                  </a:lnTo>
                  <a:lnTo>
                    <a:pt x="313" y="1401"/>
                  </a:lnTo>
                  <a:lnTo>
                    <a:pt x="328" y="1398"/>
                  </a:lnTo>
                  <a:lnTo>
                    <a:pt x="342" y="1393"/>
                  </a:lnTo>
                  <a:lnTo>
                    <a:pt x="358" y="1388"/>
                  </a:lnTo>
                  <a:lnTo>
                    <a:pt x="387" y="1376"/>
                  </a:lnTo>
                  <a:lnTo>
                    <a:pt x="417" y="1362"/>
                  </a:lnTo>
                  <a:lnTo>
                    <a:pt x="445" y="1347"/>
                  </a:lnTo>
                  <a:lnTo>
                    <a:pt x="474" y="1331"/>
                  </a:lnTo>
                  <a:lnTo>
                    <a:pt x="530" y="1299"/>
                  </a:lnTo>
                  <a:lnTo>
                    <a:pt x="583" y="1270"/>
                  </a:lnTo>
                  <a:lnTo>
                    <a:pt x="583" y="1280"/>
                  </a:lnTo>
                  <a:lnTo>
                    <a:pt x="583" y="1291"/>
                  </a:lnTo>
                  <a:lnTo>
                    <a:pt x="582" y="1302"/>
                  </a:lnTo>
                  <a:lnTo>
                    <a:pt x="581" y="1314"/>
                  </a:lnTo>
                  <a:lnTo>
                    <a:pt x="577" y="1340"/>
                  </a:lnTo>
                  <a:lnTo>
                    <a:pt x="572" y="1367"/>
                  </a:lnTo>
                  <a:lnTo>
                    <a:pt x="565" y="1395"/>
                  </a:lnTo>
                  <a:lnTo>
                    <a:pt x="560" y="1422"/>
                  </a:lnTo>
                  <a:lnTo>
                    <a:pt x="556" y="1450"/>
                  </a:lnTo>
                  <a:lnTo>
                    <a:pt x="555" y="1476"/>
                  </a:lnTo>
                  <a:lnTo>
                    <a:pt x="554" y="1489"/>
                  </a:lnTo>
                  <a:lnTo>
                    <a:pt x="555" y="1501"/>
                  </a:lnTo>
                  <a:lnTo>
                    <a:pt x="557" y="1512"/>
                  </a:lnTo>
                  <a:lnTo>
                    <a:pt x="559" y="1523"/>
                  </a:lnTo>
                  <a:lnTo>
                    <a:pt x="563" y="1532"/>
                  </a:lnTo>
                  <a:lnTo>
                    <a:pt x="567" y="1541"/>
                  </a:lnTo>
                  <a:lnTo>
                    <a:pt x="574" y="1551"/>
                  </a:lnTo>
                  <a:lnTo>
                    <a:pt x="581" y="1558"/>
                  </a:lnTo>
                  <a:lnTo>
                    <a:pt x="589" y="1564"/>
                  </a:lnTo>
                  <a:lnTo>
                    <a:pt x="599" y="1569"/>
                  </a:lnTo>
                  <a:lnTo>
                    <a:pt x="611" y="1573"/>
                  </a:lnTo>
                  <a:lnTo>
                    <a:pt x="624" y="1576"/>
                  </a:lnTo>
                  <a:lnTo>
                    <a:pt x="639" y="1577"/>
                  </a:lnTo>
                  <a:lnTo>
                    <a:pt x="656" y="1577"/>
                  </a:lnTo>
                  <a:lnTo>
                    <a:pt x="675" y="1576"/>
                  </a:lnTo>
                  <a:lnTo>
                    <a:pt x="696" y="1573"/>
                  </a:lnTo>
                  <a:lnTo>
                    <a:pt x="706" y="1571"/>
                  </a:lnTo>
                  <a:lnTo>
                    <a:pt x="717" y="1566"/>
                  </a:lnTo>
                  <a:lnTo>
                    <a:pt x="727" y="1561"/>
                  </a:lnTo>
                  <a:lnTo>
                    <a:pt x="739" y="1554"/>
                  </a:lnTo>
                  <a:lnTo>
                    <a:pt x="749" y="1546"/>
                  </a:lnTo>
                  <a:lnTo>
                    <a:pt x="759" y="1536"/>
                  </a:lnTo>
                  <a:lnTo>
                    <a:pt x="769" y="1526"/>
                  </a:lnTo>
                  <a:lnTo>
                    <a:pt x="780" y="1515"/>
                  </a:lnTo>
                  <a:lnTo>
                    <a:pt x="790" y="1503"/>
                  </a:lnTo>
                  <a:lnTo>
                    <a:pt x="801" y="1490"/>
                  </a:lnTo>
                  <a:lnTo>
                    <a:pt x="811" y="1475"/>
                  </a:lnTo>
                  <a:lnTo>
                    <a:pt x="821" y="1461"/>
                  </a:lnTo>
                  <a:lnTo>
                    <a:pt x="840" y="1431"/>
                  </a:lnTo>
                  <a:lnTo>
                    <a:pt x="859" y="1399"/>
                  </a:lnTo>
                  <a:lnTo>
                    <a:pt x="877" y="1365"/>
                  </a:lnTo>
                  <a:lnTo>
                    <a:pt x="895" y="1333"/>
                  </a:lnTo>
                  <a:lnTo>
                    <a:pt x="912" y="1300"/>
                  </a:lnTo>
                  <a:lnTo>
                    <a:pt x="927" y="1269"/>
                  </a:lnTo>
                  <a:lnTo>
                    <a:pt x="954" y="1213"/>
                  </a:lnTo>
                  <a:lnTo>
                    <a:pt x="977" y="1170"/>
                  </a:lnTo>
                  <a:lnTo>
                    <a:pt x="990" y="1147"/>
                  </a:lnTo>
                  <a:lnTo>
                    <a:pt x="1001" y="1122"/>
                  </a:lnTo>
                  <a:lnTo>
                    <a:pt x="1012" y="1099"/>
                  </a:lnTo>
                  <a:lnTo>
                    <a:pt x="1023" y="1074"/>
                  </a:lnTo>
                  <a:lnTo>
                    <a:pt x="1032" y="1050"/>
                  </a:lnTo>
                  <a:lnTo>
                    <a:pt x="1041" y="1025"/>
                  </a:lnTo>
                  <a:lnTo>
                    <a:pt x="1048" y="1001"/>
                  </a:lnTo>
                  <a:lnTo>
                    <a:pt x="1055" y="976"/>
                  </a:lnTo>
                  <a:lnTo>
                    <a:pt x="1060" y="951"/>
                  </a:lnTo>
                  <a:lnTo>
                    <a:pt x="1065" y="926"/>
                  </a:lnTo>
                  <a:lnTo>
                    <a:pt x="1069" y="900"/>
                  </a:lnTo>
                  <a:lnTo>
                    <a:pt x="1072" y="876"/>
                  </a:lnTo>
                  <a:lnTo>
                    <a:pt x="1075" y="850"/>
                  </a:lnTo>
                  <a:lnTo>
                    <a:pt x="1076" y="825"/>
                  </a:lnTo>
                  <a:lnTo>
                    <a:pt x="1076" y="799"/>
                  </a:lnTo>
                  <a:lnTo>
                    <a:pt x="1075" y="774"/>
                  </a:lnTo>
                  <a:lnTo>
                    <a:pt x="1072" y="750"/>
                  </a:lnTo>
                  <a:lnTo>
                    <a:pt x="1069" y="724"/>
                  </a:lnTo>
                  <a:lnTo>
                    <a:pt x="1065" y="700"/>
                  </a:lnTo>
                  <a:lnTo>
                    <a:pt x="1060" y="674"/>
                  </a:lnTo>
                  <a:lnTo>
                    <a:pt x="1053" y="650"/>
                  </a:lnTo>
                  <a:lnTo>
                    <a:pt x="1046" y="625"/>
                  </a:lnTo>
                  <a:lnTo>
                    <a:pt x="1038" y="601"/>
                  </a:lnTo>
                  <a:lnTo>
                    <a:pt x="1029" y="578"/>
                  </a:lnTo>
                  <a:lnTo>
                    <a:pt x="1019" y="554"/>
                  </a:lnTo>
                  <a:lnTo>
                    <a:pt x="1006" y="531"/>
                  </a:lnTo>
                  <a:lnTo>
                    <a:pt x="994" y="507"/>
                  </a:lnTo>
                  <a:lnTo>
                    <a:pt x="980" y="485"/>
                  </a:lnTo>
                  <a:lnTo>
                    <a:pt x="965" y="463"/>
                  </a:lnTo>
                  <a:lnTo>
                    <a:pt x="948" y="441"/>
                  </a:lnTo>
                  <a:lnTo>
                    <a:pt x="931" y="420"/>
                  </a:lnTo>
                  <a:lnTo>
                    <a:pt x="913" y="398"/>
                  </a:lnTo>
                  <a:lnTo>
                    <a:pt x="898" y="384"/>
                  </a:lnTo>
                  <a:lnTo>
                    <a:pt x="882" y="371"/>
                  </a:lnTo>
                  <a:lnTo>
                    <a:pt x="866" y="360"/>
                  </a:lnTo>
                  <a:lnTo>
                    <a:pt x="848" y="349"/>
                  </a:lnTo>
                  <a:lnTo>
                    <a:pt x="812" y="328"/>
                  </a:lnTo>
                  <a:lnTo>
                    <a:pt x="773" y="310"/>
                  </a:lnTo>
                  <a:lnTo>
                    <a:pt x="734" y="292"/>
                  </a:lnTo>
                  <a:lnTo>
                    <a:pt x="697" y="271"/>
                  </a:lnTo>
                  <a:lnTo>
                    <a:pt x="678" y="260"/>
                  </a:lnTo>
                  <a:lnTo>
                    <a:pt x="660" y="248"/>
                  </a:lnTo>
                  <a:lnTo>
                    <a:pt x="644" y="235"/>
                  </a:lnTo>
                  <a:lnTo>
                    <a:pt x="628" y="219"/>
                  </a:lnTo>
                  <a:lnTo>
                    <a:pt x="618" y="209"/>
                  </a:lnTo>
                  <a:lnTo>
                    <a:pt x="608" y="197"/>
                  </a:lnTo>
                  <a:lnTo>
                    <a:pt x="598" y="182"/>
                  </a:lnTo>
                  <a:lnTo>
                    <a:pt x="586" y="165"/>
                  </a:lnTo>
                  <a:lnTo>
                    <a:pt x="561" y="130"/>
                  </a:lnTo>
                  <a:lnTo>
                    <a:pt x="535" y="93"/>
                  </a:lnTo>
                  <a:lnTo>
                    <a:pt x="522" y="75"/>
                  </a:lnTo>
                  <a:lnTo>
                    <a:pt x="507" y="58"/>
                  </a:lnTo>
                  <a:lnTo>
                    <a:pt x="493" y="42"/>
                  </a:lnTo>
                  <a:lnTo>
                    <a:pt x="479" y="28"/>
                  </a:lnTo>
                  <a:lnTo>
                    <a:pt x="466" y="17"/>
                  </a:lnTo>
                  <a:lnTo>
                    <a:pt x="451" y="8"/>
                  </a:lnTo>
                  <a:lnTo>
                    <a:pt x="445" y="5"/>
                  </a:lnTo>
                  <a:lnTo>
                    <a:pt x="438" y="3"/>
                  </a:lnTo>
                  <a:lnTo>
                    <a:pt x="431" y="1"/>
                  </a:lnTo>
                  <a:lnTo>
                    <a:pt x="425" y="0"/>
                  </a:lnTo>
                  <a:lnTo>
                    <a:pt x="419" y="1"/>
                  </a:lnTo>
                  <a:lnTo>
                    <a:pt x="413" y="3"/>
                  </a:lnTo>
                  <a:lnTo>
                    <a:pt x="407" y="6"/>
                  </a:lnTo>
                  <a:lnTo>
                    <a:pt x="401" y="11"/>
                  </a:lnTo>
                  <a:lnTo>
                    <a:pt x="388" y="22"/>
                  </a:lnTo>
                  <a:lnTo>
                    <a:pt x="376" y="35"/>
                  </a:lnTo>
                  <a:lnTo>
                    <a:pt x="355" y="63"/>
                  </a:lnTo>
                  <a:lnTo>
                    <a:pt x="341" y="82"/>
                  </a:lnTo>
                  <a:close/>
                </a:path>
              </a:pathLst>
            </a:custGeom>
            <a:solidFill>
              <a:srgbClr val="EBC4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7" name="Freeform 206"/>
            <p:cNvSpPr>
              <a:spLocks/>
            </p:cNvSpPr>
            <p:nvPr/>
          </p:nvSpPr>
          <p:spPr bwMode="auto">
            <a:xfrm>
              <a:off x="2640013" y="598488"/>
              <a:ext cx="49213" cy="15875"/>
            </a:xfrm>
            <a:custGeom>
              <a:avLst/>
              <a:gdLst>
                <a:gd name="T0" fmla="*/ 2147483647 w 475"/>
                <a:gd name="T1" fmla="*/ 2147483647 h 152"/>
                <a:gd name="T2" fmla="*/ 2147483647 w 475"/>
                <a:gd name="T3" fmla="*/ 2147483647 h 152"/>
                <a:gd name="T4" fmla="*/ 2147483647 w 475"/>
                <a:gd name="T5" fmla="*/ 2147483647 h 152"/>
                <a:gd name="T6" fmla="*/ 2147483647 w 475"/>
                <a:gd name="T7" fmla="*/ 2147483647 h 152"/>
                <a:gd name="T8" fmla="*/ 2147483647 w 475"/>
                <a:gd name="T9" fmla="*/ 2147483647 h 152"/>
                <a:gd name="T10" fmla="*/ 2147483647 w 475"/>
                <a:gd name="T11" fmla="*/ 2147483647 h 152"/>
                <a:gd name="T12" fmla="*/ 2147483647 w 475"/>
                <a:gd name="T13" fmla="*/ 2147483647 h 152"/>
                <a:gd name="T14" fmla="*/ 2147483647 w 475"/>
                <a:gd name="T15" fmla="*/ 2147483647 h 152"/>
                <a:gd name="T16" fmla="*/ 2147483647 w 475"/>
                <a:gd name="T17" fmla="*/ 2147483647 h 152"/>
                <a:gd name="T18" fmla="*/ 2147483647 w 475"/>
                <a:gd name="T19" fmla="*/ 2147483647 h 152"/>
                <a:gd name="T20" fmla="*/ 2147483647 w 475"/>
                <a:gd name="T21" fmla="*/ 2147483647 h 152"/>
                <a:gd name="T22" fmla="*/ 2147483647 w 475"/>
                <a:gd name="T23" fmla="*/ 2147483647 h 152"/>
                <a:gd name="T24" fmla="*/ 2147483647 w 475"/>
                <a:gd name="T25" fmla="*/ 2147483647 h 152"/>
                <a:gd name="T26" fmla="*/ 2147483647 w 475"/>
                <a:gd name="T27" fmla="*/ 2147483647 h 152"/>
                <a:gd name="T28" fmla="*/ 2147483647 w 475"/>
                <a:gd name="T29" fmla="*/ 2147483647 h 152"/>
                <a:gd name="T30" fmla="*/ 2147483647 w 475"/>
                <a:gd name="T31" fmla="*/ 2147483647 h 152"/>
                <a:gd name="T32" fmla="*/ 2147483647 w 475"/>
                <a:gd name="T33" fmla="*/ 2147483647 h 152"/>
                <a:gd name="T34" fmla="*/ 2147483647 w 475"/>
                <a:gd name="T35" fmla="*/ 2147483647 h 152"/>
                <a:gd name="T36" fmla="*/ 2147483647 w 475"/>
                <a:gd name="T37" fmla="*/ 2147483647 h 152"/>
                <a:gd name="T38" fmla="*/ 2147483647 w 475"/>
                <a:gd name="T39" fmla="*/ 2147483647 h 152"/>
                <a:gd name="T40" fmla="*/ 2147483647 w 475"/>
                <a:gd name="T41" fmla="*/ 2147483647 h 152"/>
                <a:gd name="T42" fmla="*/ 2147483647 w 475"/>
                <a:gd name="T43" fmla="*/ 2147483647 h 152"/>
                <a:gd name="T44" fmla="*/ 2147483647 w 475"/>
                <a:gd name="T45" fmla="*/ 2147483647 h 152"/>
                <a:gd name="T46" fmla="*/ 2147483647 w 475"/>
                <a:gd name="T47" fmla="*/ 2147483647 h 152"/>
                <a:gd name="T48" fmla="*/ 2147483647 w 475"/>
                <a:gd name="T49" fmla="*/ 2147483647 h 152"/>
                <a:gd name="T50" fmla="*/ 2147483647 w 475"/>
                <a:gd name="T51" fmla="*/ 2147483647 h 152"/>
                <a:gd name="T52" fmla="*/ 2147483647 w 475"/>
                <a:gd name="T53" fmla="*/ 2147483647 h 152"/>
                <a:gd name="T54" fmla="*/ 2147483647 w 475"/>
                <a:gd name="T55" fmla="*/ 2147483647 h 152"/>
                <a:gd name="T56" fmla="*/ 0 w 475"/>
                <a:gd name="T57" fmla="*/ 0 h 152"/>
                <a:gd name="T58" fmla="*/ 2147483647 w 475"/>
                <a:gd name="T59" fmla="*/ 2147483647 h 152"/>
                <a:gd name="T60" fmla="*/ 2147483647 w 475"/>
                <a:gd name="T61" fmla="*/ 2147483647 h 152"/>
                <a:gd name="T62" fmla="*/ 2147483647 w 475"/>
                <a:gd name="T63" fmla="*/ 2147483647 h 152"/>
                <a:gd name="T64" fmla="*/ 2147483647 w 475"/>
                <a:gd name="T65" fmla="*/ 2147483647 h 152"/>
                <a:gd name="T66" fmla="*/ 2147483647 w 475"/>
                <a:gd name="T67" fmla="*/ 2147483647 h 152"/>
                <a:gd name="T68" fmla="*/ 2147483647 w 475"/>
                <a:gd name="T69" fmla="*/ 2147483647 h 152"/>
                <a:gd name="T70" fmla="*/ 2147483647 w 475"/>
                <a:gd name="T71" fmla="*/ 2147483647 h 152"/>
                <a:gd name="T72" fmla="*/ 2147483647 w 475"/>
                <a:gd name="T73" fmla="*/ 2147483647 h 152"/>
                <a:gd name="T74" fmla="*/ 2147483647 w 475"/>
                <a:gd name="T75" fmla="*/ 2147483647 h 152"/>
                <a:gd name="T76" fmla="*/ 2147483647 w 475"/>
                <a:gd name="T77" fmla="*/ 2147483647 h 152"/>
                <a:gd name="T78" fmla="*/ 2147483647 w 475"/>
                <a:gd name="T79" fmla="*/ 2147483647 h 152"/>
                <a:gd name="T80" fmla="*/ 2147483647 w 475"/>
                <a:gd name="T81" fmla="*/ 2147483647 h 152"/>
                <a:gd name="T82" fmla="*/ 2147483647 w 475"/>
                <a:gd name="T83" fmla="*/ 2147483647 h 152"/>
                <a:gd name="T84" fmla="*/ 2147483647 w 475"/>
                <a:gd name="T85" fmla="*/ 2147483647 h 1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5"/>
                <a:gd name="T130" fmla="*/ 0 h 152"/>
                <a:gd name="T131" fmla="*/ 475 w 475"/>
                <a:gd name="T132" fmla="*/ 152 h 1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5" h="152">
                  <a:moveTo>
                    <a:pt x="475" y="102"/>
                  </a:moveTo>
                  <a:lnTo>
                    <a:pt x="455" y="116"/>
                  </a:lnTo>
                  <a:lnTo>
                    <a:pt x="433" y="128"/>
                  </a:lnTo>
                  <a:lnTo>
                    <a:pt x="412" y="141"/>
                  </a:lnTo>
                  <a:lnTo>
                    <a:pt x="390" y="152"/>
                  </a:lnTo>
                  <a:lnTo>
                    <a:pt x="346" y="145"/>
                  </a:lnTo>
                  <a:lnTo>
                    <a:pt x="295" y="140"/>
                  </a:lnTo>
                  <a:lnTo>
                    <a:pt x="268" y="137"/>
                  </a:lnTo>
                  <a:lnTo>
                    <a:pt x="241" y="134"/>
                  </a:lnTo>
                  <a:lnTo>
                    <a:pt x="213" y="130"/>
                  </a:lnTo>
                  <a:lnTo>
                    <a:pt x="186" y="125"/>
                  </a:lnTo>
                  <a:lnTo>
                    <a:pt x="158" y="120"/>
                  </a:lnTo>
                  <a:lnTo>
                    <a:pt x="133" y="113"/>
                  </a:lnTo>
                  <a:lnTo>
                    <a:pt x="120" y="109"/>
                  </a:lnTo>
                  <a:lnTo>
                    <a:pt x="108" y="105"/>
                  </a:lnTo>
                  <a:lnTo>
                    <a:pt x="96" y="101"/>
                  </a:lnTo>
                  <a:lnTo>
                    <a:pt x="85" y="95"/>
                  </a:lnTo>
                  <a:lnTo>
                    <a:pt x="74" y="89"/>
                  </a:lnTo>
                  <a:lnTo>
                    <a:pt x="64" y="84"/>
                  </a:lnTo>
                  <a:lnTo>
                    <a:pt x="55" y="77"/>
                  </a:lnTo>
                  <a:lnTo>
                    <a:pt x="45" y="70"/>
                  </a:lnTo>
                  <a:lnTo>
                    <a:pt x="37" y="63"/>
                  </a:lnTo>
                  <a:lnTo>
                    <a:pt x="30" y="55"/>
                  </a:lnTo>
                  <a:lnTo>
                    <a:pt x="23" y="47"/>
                  </a:lnTo>
                  <a:lnTo>
                    <a:pt x="18" y="37"/>
                  </a:lnTo>
                  <a:lnTo>
                    <a:pt x="13" y="27"/>
                  </a:lnTo>
                  <a:lnTo>
                    <a:pt x="8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34" y="15"/>
                  </a:lnTo>
                  <a:lnTo>
                    <a:pt x="69" y="27"/>
                  </a:lnTo>
                  <a:lnTo>
                    <a:pt x="103" y="40"/>
                  </a:lnTo>
                  <a:lnTo>
                    <a:pt x="138" y="50"/>
                  </a:lnTo>
                  <a:lnTo>
                    <a:pt x="173" y="59"/>
                  </a:lnTo>
                  <a:lnTo>
                    <a:pt x="206" y="67"/>
                  </a:lnTo>
                  <a:lnTo>
                    <a:pt x="240" y="74"/>
                  </a:lnTo>
                  <a:lnTo>
                    <a:pt x="272" y="80"/>
                  </a:lnTo>
                  <a:lnTo>
                    <a:pt x="304" y="86"/>
                  </a:lnTo>
                  <a:lnTo>
                    <a:pt x="335" y="90"/>
                  </a:lnTo>
                  <a:lnTo>
                    <a:pt x="363" y="94"/>
                  </a:lnTo>
                  <a:lnTo>
                    <a:pt x="390" y="97"/>
                  </a:lnTo>
                  <a:lnTo>
                    <a:pt x="437" y="101"/>
                  </a:lnTo>
                  <a:lnTo>
                    <a:pt x="475" y="10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8" name="Freeform 207"/>
            <p:cNvSpPr>
              <a:spLocks/>
            </p:cNvSpPr>
            <p:nvPr/>
          </p:nvSpPr>
          <p:spPr bwMode="auto">
            <a:xfrm>
              <a:off x="2638426" y="639763"/>
              <a:ext cx="58738" cy="12700"/>
            </a:xfrm>
            <a:custGeom>
              <a:avLst/>
              <a:gdLst>
                <a:gd name="T0" fmla="*/ 2147483647 w 559"/>
                <a:gd name="T1" fmla="*/ 2147483647 h 123"/>
                <a:gd name="T2" fmla="*/ 2147483647 w 559"/>
                <a:gd name="T3" fmla="*/ 2147483647 h 123"/>
                <a:gd name="T4" fmla="*/ 2147483647 w 559"/>
                <a:gd name="T5" fmla="*/ 2147483647 h 123"/>
                <a:gd name="T6" fmla="*/ 2147483647 w 559"/>
                <a:gd name="T7" fmla="*/ 2147483647 h 123"/>
                <a:gd name="T8" fmla="*/ 2147483647 w 559"/>
                <a:gd name="T9" fmla="*/ 2147483647 h 123"/>
                <a:gd name="T10" fmla="*/ 2147483647 w 559"/>
                <a:gd name="T11" fmla="*/ 2147483647 h 123"/>
                <a:gd name="T12" fmla="*/ 2147483647 w 559"/>
                <a:gd name="T13" fmla="*/ 2147483647 h 123"/>
                <a:gd name="T14" fmla="*/ 2147483647 w 559"/>
                <a:gd name="T15" fmla="*/ 2147483647 h 123"/>
                <a:gd name="T16" fmla="*/ 2147483647 w 559"/>
                <a:gd name="T17" fmla="*/ 2147483647 h 123"/>
                <a:gd name="T18" fmla="*/ 2147483647 w 559"/>
                <a:gd name="T19" fmla="*/ 2147483647 h 123"/>
                <a:gd name="T20" fmla="*/ 2147483647 w 559"/>
                <a:gd name="T21" fmla="*/ 2147483647 h 123"/>
                <a:gd name="T22" fmla="*/ 2147483647 w 559"/>
                <a:gd name="T23" fmla="*/ 2147483647 h 123"/>
                <a:gd name="T24" fmla="*/ 2147483647 w 559"/>
                <a:gd name="T25" fmla="*/ 2147483647 h 123"/>
                <a:gd name="T26" fmla="*/ 2147483647 w 559"/>
                <a:gd name="T27" fmla="*/ 2147483647 h 123"/>
                <a:gd name="T28" fmla="*/ 2147483647 w 559"/>
                <a:gd name="T29" fmla="*/ 2147483647 h 123"/>
                <a:gd name="T30" fmla="*/ 2147483647 w 559"/>
                <a:gd name="T31" fmla="*/ 2147483647 h 123"/>
                <a:gd name="T32" fmla="*/ 2147483647 w 559"/>
                <a:gd name="T33" fmla="*/ 2147483647 h 123"/>
                <a:gd name="T34" fmla="*/ 2147483647 w 559"/>
                <a:gd name="T35" fmla="*/ 2147483647 h 123"/>
                <a:gd name="T36" fmla="*/ 2147483647 w 559"/>
                <a:gd name="T37" fmla="*/ 2147483647 h 123"/>
                <a:gd name="T38" fmla="*/ 2147483647 w 559"/>
                <a:gd name="T39" fmla="*/ 2147483647 h 123"/>
                <a:gd name="T40" fmla="*/ 2147483647 w 559"/>
                <a:gd name="T41" fmla="*/ 2147483647 h 123"/>
                <a:gd name="T42" fmla="*/ 2147483647 w 559"/>
                <a:gd name="T43" fmla="*/ 2147483647 h 123"/>
                <a:gd name="T44" fmla="*/ 2147483647 w 559"/>
                <a:gd name="T45" fmla="*/ 2147483647 h 123"/>
                <a:gd name="T46" fmla="*/ 2147483647 w 559"/>
                <a:gd name="T47" fmla="*/ 2147483647 h 123"/>
                <a:gd name="T48" fmla="*/ 2147483647 w 559"/>
                <a:gd name="T49" fmla="*/ 2147483647 h 123"/>
                <a:gd name="T50" fmla="*/ 2147483647 w 559"/>
                <a:gd name="T51" fmla="*/ 2147483647 h 123"/>
                <a:gd name="T52" fmla="*/ 2147483647 w 559"/>
                <a:gd name="T53" fmla="*/ 2147483647 h 123"/>
                <a:gd name="T54" fmla="*/ 2147483647 w 559"/>
                <a:gd name="T55" fmla="*/ 2147483647 h 123"/>
                <a:gd name="T56" fmla="*/ 0 w 559"/>
                <a:gd name="T57" fmla="*/ 2147483647 h 123"/>
                <a:gd name="T58" fmla="*/ 2147483647 w 559"/>
                <a:gd name="T59" fmla="*/ 2147483647 h 123"/>
                <a:gd name="T60" fmla="*/ 2147483647 w 559"/>
                <a:gd name="T61" fmla="*/ 2147483647 h 123"/>
                <a:gd name="T62" fmla="*/ 2147483647 w 559"/>
                <a:gd name="T63" fmla="*/ 2147483647 h 123"/>
                <a:gd name="T64" fmla="*/ 2147483647 w 559"/>
                <a:gd name="T65" fmla="*/ 2147483647 h 123"/>
                <a:gd name="T66" fmla="*/ 2147483647 w 559"/>
                <a:gd name="T67" fmla="*/ 2147483647 h 123"/>
                <a:gd name="T68" fmla="*/ 2147483647 w 559"/>
                <a:gd name="T69" fmla="*/ 2147483647 h 123"/>
                <a:gd name="T70" fmla="*/ 2147483647 w 559"/>
                <a:gd name="T71" fmla="*/ 2147483647 h 123"/>
                <a:gd name="T72" fmla="*/ 2147483647 w 559"/>
                <a:gd name="T73" fmla="*/ 2147483647 h 123"/>
                <a:gd name="T74" fmla="*/ 2147483647 w 559"/>
                <a:gd name="T75" fmla="*/ 2147483647 h 123"/>
                <a:gd name="T76" fmla="*/ 2147483647 w 559"/>
                <a:gd name="T77" fmla="*/ 2147483647 h 123"/>
                <a:gd name="T78" fmla="*/ 2147483647 w 559"/>
                <a:gd name="T79" fmla="*/ 2147483647 h 123"/>
                <a:gd name="T80" fmla="*/ 2147483647 w 559"/>
                <a:gd name="T81" fmla="*/ 2147483647 h 123"/>
                <a:gd name="T82" fmla="*/ 2147483647 w 559"/>
                <a:gd name="T83" fmla="*/ 2147483647 h 123"/>
                <a:gd name="T84" fmla="*/ 2147483647 w 559"/>
                <a:gd name="T85" fmla="*/ 2147483647 h 123"/>
                <a:gd name="T86" fmla="*/ 2147483647 w 559"/>
                <a:gd name="T87" fmla="*/ 2147483647 h 123"/>
                <a:gd name="T88" fmla="*/ 2147483647 w 559"/>
                <a:gd name="T89" fmla="*/ 2147483647 h 123"/>
                <a:gd name="T90" fmla="*/ 2147483647 w 559"/>
                <a:gd name="T91" fmla="*/ 2147483647 h 123"/>
                <a:gd name="T92" fmla="*/ 2147483647 w 559"/>
                <a:gd name="T93" fmla="*/ 2147483647 h 123"/>
                <a:gd name="T94" fmla="*/ 2147483647 w 559"/>
                <a:gd name="T95" fmla="*/ 2147483647 h 123"/>
                <a:gd name="T96" fmla="*/ 2147483647 w 559"/>
                <a:gd name="T97" fmla="*/ 0 h 123"/>
                <a:gd name="T98" fmla="*/ 2147483647 w 559"/>
                <a:gd name="T99" fmla="*/ 2147483647 h 123"/>
                <a:gd name="T100" fmla="*/ 2147483647 w 559"/>
                <a:gd name="T101" fmla="*/ 2147483647 h 123"/>
                <a:gd name="T102" fmla="*/ 2147483647 w 559"/>
                <a:gd name="T103" fmla="*/ 2147483647 h 123"/>
                <a:gd name="T104" fmla="*/ 2147483647 w 559"/>
                <a:gd name="T105" fmla="*/ 2147483647 h 123"/>
                <a:gd name="T106" fmla="*/ 2147483647 w 559"/>
                <a:gd name="T107" fmla="*/ 2147483647 h 123"/>
                <a:gd name="T108" fmla="*/ 2147483647 w 559"/>
                <a:gd name="T109" fmla="*/ 2147483647 h 123"/>
                <a:gd name="T110" fmla="*/ 2147483647 w 559"/>
                <a:gd name="T111" fmla="*/ 2147483647 h 123"/>
                <a:gd name="T112" fmla="*/ 2147483647 w 559"/>
                <a:gd name="T113" fmla="*/ 2147483647 h 12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59"/>
                <a:gd name="T172" fmla="*/ 0 h 123"/>
                <a:gd name="T173" fmla="*/ 559 w 559"/>
                <a:gd name="T174" fmla="*/ 123 h 12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59" h="123">
                  <a:moveTo>
                    <a:pt x="383" y="123"/>
                  </a:moveTo>
                  <a:lnTo>
                    <a:pt x="390" y="115"/>
                  </a:lnTo>
                  <a:lnTo>
                    <a:pt x="398" y="108"/>
                  </a:lnTo>
                  <a:lnTo>
                    <a:pt x="406" y="99"/>
                  </a:lnTo>
                  <a:lnTo>
                    <a:pt x="412" y="91"/>
                  </a:lnTo>
                  <a:lnTo>
                    <a:pt x="394" y="90"/>
                  </a:lnTo>
                  <a:lnTo>
                    <a:pt x="371" y="92"/>
                  </a:lnTo>
                  <a:lnTo>
                    <a:pt x="345" y="94"/>
                  </a:lnTo>
                  <a:lnTo>
                    <a:pt x="315" y="96"/>
                  </a:lnTo>
                  <a:lnTo>
                    <a:pt x="282" y="99"/>
                  </a:lnTo>
                  <a:lnTo>
                    <a:pt x="249" y="101"/>
                  </a:lnTo>
                  <a:lnTo>
                    <a:pt x="214" y="102"/>
                  </a:lnTo>
                  <a:lnTo>
                    <a:pt x="180" y="102"/>
                  </a:lnTo>
                  <a:lnTo>
                    <a:pt x="162" y="102"/>
                  </a:lnTo>
                  <a:lnTo>
                    <a:pt x="146" y="101"/>
                  </a:lnTo>
                  <a:lnTo>
                    <a:pt x="130" y="100"/>
                  </a:lnTo>
                  <a:lnTo>
                    <a:pt x="113" y="97"/>
                  </a:lnTo>
                  <a:lnTo>
                    <a:pt x="99" y="95"/>
                  </a:lnTo>
                  <a:lnTo>
                    <a:pt x="84" y="91"/>
                  </a:lnTo>
                  <a:lnTo>
                    <a:pt x="71" y="87"/>
                  </a:lnTo>
                  <a:lnTo>
                    <a:pt x="57" y="83"/>
                  </a:lnTo>
                  <a:lnTo>
                    <a:pt x="46" y="77"/>
                  </a:lnTo>
                  <a:lnTo>
                    <a:pt x="35" y="70"/>
                  </a:lnTo>
                  <a:lnTo>
                    <a:pt x="26" y="63"/>
                  </a:lnTo>
                  <a:lnTo>
                    <a:pt x="18" y="54"/>
                  </a:lnTo>
                  <a:lnTo>
                    <a:pt x="12" y="44"/>
                  </a:lnTo>
                  <a:lnTo>
                    <a:pt x="6" y="33"/>
                  </a:lnTo>
                  <a:lnTo>
                    <a:pt x="2" y="22"/>
                  </a:lnTo>
                  <a:lnTo>
                    <a:pt x="0" y="9"/>
                  </a:lnTo>
                  <a:lnTo>
                    <a:pt x="16" y="17"/>
                  </a:lnTo>
                  <a:lnTo>
                    <a:pt x="32" y="25"/>
                  </a:lnTo>
                  <a:lnTo>
                    <a:pt x="47" y="31"/>
                  </a:lnTo>
                  <a:lnTo>
                    <a:pt x="64" y="37"/>
                  </a:lnTo>
                  <a:lnTo>
                    <a:pt x="80" y="42"/>
                  </a:lnTo>
                  <a:lnTo>
                    <a:pt x="96" y="47"/>
                  </a:lnTo>
                  <a:lnTo>
                    <a:pt x="112" y="51"/>
                  </a:lnTo>
                  <a:lnTo>
                    <a:pt x="129" y="53"/>
                  </a:lnTo>
                  <a:lnTo>
                    <a:pt x="145" y="55"/>
                  </a:lnTo>
                  <a:lnTo>
                    <a:pt x="162" y="57"/>
                  </a:lnTo>
                  <a:lnTo>
                    <a:pt x="179" y="57"/>
                  </a:lnTo>
                  <a:lnTo>
                    <a:pt x="196" y="58"/>
                  </a:lnTo>
                  <a:lnTo>
                    <a:pt x="230" y="57"/>
                  </a:lnTo>
                  <a:lnTo>
                    <a:pt x="265" y="54"/>
                  </a:lnTo>
                  <a:lnTo>
                    <a:pt x="301" y="49"/>
                  </a:lnTo>
                  <a:lnTo>
                    <a:pt x="336" y="43"/>
                  </a:lnTo>
                  <a:lnTo>
                    <a:pt x="372" y="36"/>
                  </a:lnTo>
                  <a:lnTo>
                    <a:pt x="409" y="29"/>
                  </a:lnTo>
                  <a:lnTo>
                    <a:pt x="483" y="14"/>
                  </a:lnTo>
                  <a:lnTo>
                    <a:pt x="559" y="0"/>
                  </a:lnTo>
                  <a:lnTo>
                    <a:pt x="542" y="17"/>
                  </a:lnTo>
                  <a:lnTo>
                    <a:pt x="521" y="35"/>
                  </a:lnTo>
                  <a:lnTo>
                    <a:pt x="498" y="53"/>
                  </a:lnTo>
                  <a:lnTo>
                    <a:pt x="474" y="70"/>
                  </a:lnTo>
                  <a:lnTo>
                    <a:pt x="449" y="87"/>
                  </a:lnTo>
                  <a:lnTo>
                    <a:pt x="425" y="101"/>
                  </a:lnTo>
                  <a:lnTo>
                    <a:pt x="403" y="114"/>
                  </a:lnTo>
                  <a:lnTo>
                    <a:pt x="383" y="12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" name="Freeform 208"/>
            <p:cNvSpPr>
              <a:spLocks/>
            </p:cNvSpPr>
            <p:nvPr/>
          </p:nvSpPr>
          <p:spPr bwMode="auto">
            <a:xfrm>
              <a:off x="2651126" y="660400"/>
              <a:ext cx="53975" cy="19050"/>
            </a:xfrm>
            <a:custGeom>
              <a:avLst/>
              <a:gdLst>
                <a:gd name="T0" fmla="*/ 0 w 504"/>
                <a:gd name="T1" fmla="*/ 2147483647 h 179"/>
                <a:gd name="T2" fmla="*/ 2147483647 w 504"/>
                <a:gd name="T3" fmla="*/ 2147483647 h 179"/>
                <a:gd name="T4" fmla="*/ 2147483647 w 504"/>
                <a:gd name="T5" fmla="*/ 2147483647 h 179"/>
                <a:gd name="T6" fmla="*/ 2147483647 w 504"/>
                <a:gd name="T7" fmla="*/ 2147483647 h 179"/>
                <a:gd name="T8" fmla="*/ 2147483647 w 504"/>
                <a:gd name="T9" fmla="*/ 2147483647 h 179"/>
                <a:gd name="T10" fmla="*/ 2147483647 w 504"/>
                <a:gd name="T11" fmla="*/ 2147483647 h 179"/>
                <a:gd name="T12" fmla="*/ 2147483647 w 504"/>
                <a:gd name="T13" fmla="*/ 2147483647 h 179"/>
                <a:gd name="T14" fmla="*/ 2147483647 w 504"/>
                <a:gd name="T15" fmla="*/ 2147483647 h 179"/>
                <a:gd name="T16" fmla="*/ 2147483647 w 504"/>
                <a:gd name="T17" fmla="*/ 2147483647 h 179"/>
                <a:gd name="T18" fmla="*/ 2147483647 w 504"/>
                <a:gd name="T19" fmla="*/ 2147483647 h 179"/>
                <a:gd name="T20" fmla="*/ 2147483647 w 504"/>
                <a:gd name="T21" fmla="*/ 2147483647 h 179"/>
                <a:gd name="T22" fmla="*/ 2147483647 w 504"/>
                <a:gd name="T23" fmla="*/ 2147483647 h 179"/>
                <a:gd name="T24" fmla="*/ 2147483647 w 504"/>
                <a:gd name="T25" fmla="*/ 2147483647 h 179"/>
                <a:gd name="T26" fmla="*/ 2147483647 w 504"/>
                <a:gd name="T27" fmla="*/ 2147483647 h 179"/>
                <a:gd name="T28" fmla="*/ 2147483647 w 504"/>
                <a:gd name="T29" fmla="*/ 2147483647 h 179"/>
                <a:gd name="T30" fmla="*/ 2147483647 w 504"/>
                <a:gd name="T31" fmla="*/ 2147483647 h 179"/>
                <a:gd name="T32" fmla="*/ 2147483647 w 504"/>
                <a:gd name="T33" fmla="*/ 2147483647 h 179"/>
                <a:gd name="T34" fmla="*/ 2147483647 w 504"/>
                <a:gd name="T35" fmla="*/ 2147483647 h 179"/>
                <a:gd name="T36" fmla="*/ 2147483647 w 504"/>
                <a:gd name="T37" fmla="*/ 2147483647 h 179"/>
                <a:gd name="T38" fmla="*/ 2147483647 w 504"/>
                <a:gd name="T39" fmla="*/ 2147483647 h 179"/>
                <a:gd name="T40" fmla="*/ 2147483647 w 504"/>
                <a:gd name="T41" fmla="*/ 2147483647 h 179"/>
                <a:gd name="T42" fmla="*/ 2147483647 w 504"/>
                <a:gd name="T43" fmla="*/ 2147483647 h 179"/>
                <a:gd name="T44" fmla="*/ 2147483647 w 504"/>
                <a:gd name="T45" fmla="*/ 0 h 179"/>
                <a:gd name="T46" fmla="*/ 2147483647 w 504"/>
                <a:gd name="T47" fmla="*/ 2147483647 h 179"/>
                <a:gd name="T48" fmla="*/ 2147483647 w 504"/>
                <a:gd name="T49" fmla="*/ 2147483647 h 179"/>
                <a:gd name="T50" fmla="*/ 2147483647 w 504"/>
                <a:gd name="T51" fmla="*/ 2147483647 h 179"/>
                <a:gd name="T52" fmla="*/ 2147483647 w 504"/>
                <a:gd name="T53" fmla="*/ 2147483647 h 179"/>
                <a:gd name="T54" fmla="*/ 2147483647 w 504"/>
                <a:gd name="T55" fmla="*/ 2147483647 h 179"/>
                <a:gd name="T56" fmla="*/ 2147483647 w 504"/>
                <a:gd name="T57" fmla="*/ 2147483647 h 179"/>
                <a:gd name="T58" fmla="*/ 2147483647 w 504"/>
                <a:gd name="T59" fmla="*/ 2147483647 h 179"/>
                <a:gd name="T60" fmla="*/ 2147483647 w 504"/>
                <a:gd name="T61" fmla="*/ 2147483647 h 179"/>
                <a:gd name="T62" fmla="*/ 2147483647 w 504"/>
                <a:gd name="T63" fmla="*/ 2147483647 h 179"/>
                <a:gd name="T64" fmla="*/ 2147483647 w 504"/>
                <a:gd name="T65" fmla="*/ 2147483647 h 179"/>
                <a:gd name="T66" fmla="*/ 2147483647 w 504"/>
                <a:gd name="T67" fmla="*/ 2147483647 h 179"/>
                <a:gd name="T68" fmla="*/ 2147483647 w 504"/>
                <a:gd name="T69" fmla="*/ 2147483647 h 179"/>
                <a:gd name="T70" fmla="*/ 2147483647 w 504"/>
                <a:gd name="T71" fmla="*/ 2147483647 h 179"/>
                <a:gd name="T72" fmla="*/ 2147483647 w 504"/>
                <a:gd name="T73" fmla="*/ 2147483647 h 179"/>
                <a:gd name="T74" fmla="*/ 2147483647 w 504"/>
                <a:gd name="T75" fmla="*/ 2147483647 h 179"/>
                <a:gd name="T76" fmla="*/ 2147483647 w 504"/>
                <a:gd name="T77" fmla="*/ 2147483647 h 179"/>
                <a:gd name="T78" fmla="*/ 2147483647 w 504"/>
                <a:gd name="T79" fmla="*/ 2147483647 h 179"/>
                <a:gd name="T80" fmla="*/ 2147483647 w 504"/>
                <a:gd name="T81" fmla="*/ 2147483647 h 179"/>
                <a:gd name="T82" fmla="*/ 2147483647 w 504"/>
                <a:gd name="T83" fmla="*/ 2147483647 h 179"/>
                <a:gd name="T84" fmla="*/ 2147483647 w 504"/>
                <a:gd name="T85" fmla="*/ 2147483647 h 179"/>
                <a:gd name="T86" fmla="*/ 2147483647 w 504"/>
                <a:gd name="T87" fmla="*/ 2147483647 h 179"/>
                <a:gd name="T88" fmla="*/ 2147483647 w 504"/>
                <a:gd name="T89" fmla="*/ 2147483647 h 179"/>
                <a:gd name="T90" fmla="*/ 2147483647 w 504"/>
                <a:gd name="T91" fmla="*/ 2147483647 h 179"/>
                <a:gd name="T92" fmla="*/ 2147483647 w 504"/>
                <a:gd name="T93" fmla="*/ 2147483647 h 179"/>
                <a:gd name="T94" fmla="*/ 2147483647 w 504"/>
                <a:gd name="T95" fmla="*/ 2147483647 h 179"/>
                <a:gd name="T96" fmla="*/ 2147483647 w 504"/>
                <a:gd name="T97" fmla="*/ 2147483647 h 179"/>
                <a:gd name="T98" fmla="*/ 2147483647 w 504"/>
                <a:gd name="T99" fmla="*/ 2147483647 h 179"/>
                <a:gd name="T100" fmla="*/ 2147483647 w 504"/>
                <a:gd name="T101" fmla="*/ 2147483647 h 179"/>
                <a:gd name="T102" fmla="*/ 2147483647 w 504"/>
                <a:gd name="T103" fmla="*/ 2147483647 h 179"/>
                <a:gd name="T104" fmla="*/ 0 w 504"/>
                <a:gd name="T105" fmla="*/ 2147483647 h 1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4"/>
                <a:gd name="T160" fmla="*/ 0 h 179"/>
                <a:gd name="T161" fmla="*/ 504 w 504"/>
                <a:gd name="T162" fmla="*/ 179 h 1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4" h="179">
                  <a:moveTo>
                    <a:pt x="0" y="133"/>
                  </a:moveTo>
                  <a:lnTo>
                    <a:pt x="5" y="126"/>
                  </a:lnTo>
                  <a:lnTo>
                    <a:pt x="10" y="119"/>
                  </a:lnTo>
                  <a:lnTo>
                    <a:pt x="23" y="126"/>
                  </a:lnTo>
                  <a:lnTo>
                    <a:pt x="36" y="131"/>
                  </a:lnTo>
                  <a:lnTo>
                    <a:pt x="51" y="136"/>
                  </a:lnTo>
                  <a:lnTo>
                    <a:pt x="65" y="139"/>
                  </a:lnTo>
                  <a:lnTo>
                    <a:pt x="79" y="141"/>
                  </a:lnTo>
                  <a:lnTo>
                    <a:pt x="93" y="141"/>
                  </a:lnTo>
                  <a:lnTo>
                    <a:pt x="109" y="141"/>
                  </a:lnTo>
                  <a:lnTo>
                    <a:pt x="124" y="140"/>
                  </a:lnTo>
                  <a:lnTo>
                    <a:pt x="139" y="138"/>
                  </a:lnTo>
                  <a:lnTo>
                    <a:pt x="155" y="135"/>
                  </a:lnTo>
                  <a:lnTo>
                    <a:pt x="171" y="132"/>
                  </a:lnTo>
                  <a:lnTo>
                    <a:pt x="187" y="128"/>
                  </a:lnTo>
                  <a:lnTo>
                    <a:pt x="220" y="117"/>
                  </a:lnTo>
                  <a:lnTo>
                    <a:pt x="252" y="105"/>
                  </a:lnTo>
                  <a:lnTo>
                    <a:pt x="317" y="76"/>
                  </a:lnTo>
                  <a:lnTo>
                    <a:pt x="382" y="47"/>
                  </a:lnTo>
                  <a:lnTo>
                    <a:pt x="414" y="33"/>
                  </a:lnTo>
                  <a:lnTo>
                    <a:pt x="445" y="20"/>
                  </a:lnTo>
                  <a:lnTo>
                    <a:pt x="474" y="9"/>
                  </a:lnTo>
                  <a:lnTo>
                    <a:pt x="504" y="0"/>
                  </a:lnTo>
                  <a:lnTo>
                    <a:pt x="487" y="13"/>
                  </a:lnTo>
                  <a:lnTo>
                    <a:pt x="465" y="34"/>
                  </a:lnTo>
                  <a:lnTo>
                    <a:pt x="450" y="46"/>
                  </a:lnTo>
                  <a:lnTo>
                    <a:pt x="429" y="59"/>
                  </a:lnTo>
                  <a:lnTo>
                    <a:pt x="418" y="65"/>
                  </a:lnTo>
                  <a:lnTo>
                    <a:pt x="405" y="72"/>
                  </a:lnTo>
                  <a:lnTo>
                    <a:pt x="391" y="78"/>
                  </a:lnTo>
                  <a:lnTo>
                    <a:pt x="375" y="86"/>
                  </a:lnTo>
                  <a:lnTo>
                    <a:pt x="329" y="112"/>
                  </a:lnTo>
                  <a:lnTo>
                    <a:pt x="282" y="135"/>
                  </a:lnTo>
                  <a:lnTo>
                    <a:pt x="258" y="147"/>
                  </a:lnTo>
                  <a:lnTo>
                    <a:pt x="235" y="157"/>
                  </a:lnTo>
                  <a:lnTo>
                    <a:pt x="210" y="165"/>
                  </a:lnTo>
                  <a:lnTo>
                    <a:pt x="186" y="171"/>
                  </a:lnTo>
                  <a:lnTo>
                    <a:pt x="175" y="174"/>
                  </a:lnTo>
                  <a:lnTo>
                    <a:pt x="163" y="176"/>
                  </a:lnTo>
                  <a:lnTo>
                    <a:pt x="150" y="178"/>
                  </a:lnTo>
                  <a:lnTo>
                    <a:pt x="138" y="179"/>
                  </a:lnTo>
                  <a:lnTo>
                    <a:pt x="127" y="179"/>
                  </a:lnTo>
                  <a:lnTo>
                    <a:pt x="115" y="179"/>
                  </a:lnTo>
                  <a:lnTo>
                    <a:pt x="102" y="178"/>
                  </a:lnTo>
                  <a:lnTo>
                    <a:pt x="91" y="176"/>
                  </a:lnTo>
                  <a:lnTo>
                    <a:pt x="79" y="174"/>
                  </a:lnTo>
                  <a:lnTo>
                    <a:pt x="68" y="171"/>
                  </a:lnTo>
                  <a:lnTo>
                    <a:pt x="56" y="167"/>
                  </a:lnTo>
                  <a:lnTo>
                    <a:pt x="44" y="162"/>
                  </a:lnTo>
                  <a:lnTo>
                    <a:pt x="33" y="156"/>
                  </a:lnTo>
                  <a:lnTo>
                    <a:pt x="22" y="150"/>
                  </a:lnTo>
                  <a:lnTo>
                    <a:pt x="11" y="14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0" name="Freeform 209"/>
            <p:cNvSpPr>
              <a:spLocks/>
            </p:cNvSpPr>
            <p:nvPr/>
          </p:nvSpPr>
          <p:spPr bwMode="auto">
            <a:xfrm>
              <a:off x="2697163" y="661988"/>
              <a:ext cx="9525" cy="1588"/>
            </a:xfrm>
            <a:custGeom>
              <a:avLst/>
              <a:gdLst>
                <a:gd name="T0" fmla="*/ 2147483647 w 96"/>
                <a:gd name="T1" fmla="*/ 2147483647 h 23"/>
                <a:gd name="T2" fmla="*/ 2147483647 w 96"/>
                <a:gd name="T3" fmla="*/ 2147483647 h 23"/>
                <a:gd name="T4" fmla="*/ 2147483647 w 96"/>
                <a:gd name="T5" fmla="*/ 2147483647 h 23"/>
                <a:gd name="T6" fmla="*/ 2147483647 w 96"/>
                <a:gd name="T7" fmla="*/ 2147483647 h 23"/>
                <a:gd name="T8" fmla="*/ 0 w 96"/>
                <a:gd name="T9" fmla="*/ 2147483647 h 23"/>
                <a:gd name="T10" fmla="*/ 2147483647 w 96"/>
                <a:gd name="T11" fmla="*/ 2147483647 h 23"/>
                <a:gd name="T12" fmla="*/ 2147483647 w 96"/>
                <a:gd name="T13" fmla="*/ 2147483647 h 23"/>
                <a:gd name="T14" fmla="*/ 2147483647 w 96"/>
                <a:gd name="T15" fmla="*/ 2147483647 h 23"/>
                <a:gd name="T16" fmla="*/ 2147483647 w 96"/>
                <a:gd name="T17" fmla="*/ 2147483647 h 23"/>
                <a:gd name="T18" fmla="*/ 2147483647 w 96"/>
                <a:gd name="T19" fmla="*/ 1567976319 h 23"/>
                <a:gd name="T20" fmla="*/ 2147483647 w 96"/>
                <a:gd name="T21" fmla="*/ 0 h 23"/>
                <a:gd name="T22" fmla="*/ 2147483647 w 96"/>
                <a:gd name="T23" fmla="*/ 1567976319 h 23"/>
                <a:gd name="T24" fmla="*/ 2147483647 w 96"/>
                <a:gd name="T25" fmla="*/ 2147483647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6"/>
                <a:gd name="T40" fmla="*/ 0 h 23"/>
                <a:gd name="T41" fmla="*/ 96 w 96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6" h="23">
                  <a:moveTo>
                    <a:pt x="96" y="2"/>
                  </a:moveTo>
                  <a:lnTo>
                    <a:pt x="72" y="6"/>
                  </a:lnTo>
                  <a:lnTo>
                    <a:pt x="47" y="12"/>
                  </a:lnTo>
                  <a:lnTo>
                    <a:pt x="24" y="18"/>
                  </a:lnTo>
                  <a:lnTo>
                    <a:pt x="0" y="23"/>
                  </a:lnTo>
                  <a:lnTo>
                    <a:pt x="10" y="17"/>
                  </a:lnTo>
                  <a:lnTo>
                    <a:pt x="22" y="12"/>
                  </a:lnTo>
                  <a:lnTo>
                    <a:pt x="32" y="7"/>
                  </a:lnTo>
                  <a:lnTo>
                    <a:pt x="44" y="4"/>
                  </a:lnTo>
                  <a:lnTo>
                    <a:pt x="56" y="1"/>
                  </a:lnTo>
                  <a:lnTo>
                    <a:pt x="68" y="0"/>
                  </a:lnTo>
                  <a:lnTo>
                    <a:pt x="82" y="1"/>
                  </a:lnTo>
                  <a:lnTo>
                    <a:pt x="96" y="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1" name="Freeform 210"/>
            <p:cNvSpPr>
              <a:spLocks/>
            </p:cNvSpPr>
            <p:nvPr/>
          </p:nvSpPr>
          <p:spPr bwMode="auto">
            <a:xfrm>
              <a:off x="2706688" y="603250"/>
              <a:ext cx="44450" cy="93663"/>
            </a:xfrm>
            <a:custGeom>
              <a:avLst/>
              <a:gdLst>
                <a:gd name="T0" fmla="*/ 2147483647 w 428"/>
                <a:gd name="T1" fmla="*/ 2147483647 h 883"/>
                <a:gd name="T2" fmla="*/ 2147483647 w 428"/>
                <a:gd name="T3" fmla="*/ 2147483647 h 883"/>
                <a:gd name="T4" fmla="*/ 2147483647 w 428"/>
                <a:gd name="T5" fmla="*/ 2147483647 h 883"/>
                <a:gd name="T6" fmla="*/ 2147483647 w 428"/>
                <a:gd name="T7" fmla="*/ 2147483647 h 883"/>
                <a:gd name="T8" fmla="*/ 2147483647 w 428"/>
                <a:gd name="T9" fmla="*/ 2147483647 h 883"/>
                <a:gd name="T10" fmla="*/ 2147483647 w 428"/>
                <a:gd name="T11" fmla="*/ 2147483647 h 883"/>
                <a:gd name="T12" fmla="*/ 2147483647 w 428"/>
                <a:gd name="T13" fmla="*/ 2147483647 h 883"/>
                <a:gd name="T14" fmla="*/ 2147483647 w 428"/>
                <a:gd name="T15" fmla="*/ 2147483647 h 883"/>
                <a:gd name="T16" fmla="*/ 2147483647 w 428"/>
                <a:gd name="T17" fmla="*/ 2147483647 h 883"/>
                <a:gd name="T18" fmla="*/ 2147483647 w 428"/>
                <a:gd name="T19" fmla="*/ 2147483647 h 883"/>
                <a:gd name="T20" fmla="*/ 2147483647 w 428"/>
                <a:gd name="T21" fmla="*/ 2147483647 h 883"/>
                <a:gd name="T22" fmla="*/ 2147483647 w 428"/>
                <a:gd name="T23" fmla="*/ 2147483647 h 883"/>
                <a:gd name="T24" fmla="*/ 2147483647 w 428"/>
                <a:gd name="T25" fmla="*/ 2147483647 h 883"/>
                <a:gd name="T26" fmla="*/ 2147483647 w 428"/>
                <a:gd name="T27" fmla="*/ 2147483647 h 883"/>
                <a:gd name="T28" fmla="*/ 2147483647 w 428"/>
                <a:gd name="T29" fmla="*/ 2147483647 h 883"/>
                <a:gd name="T30" fmla="*/ 2147483647 w 428"/>
                <a:gd name="T31" fmla="*/ 2147483647 h 883"/>
                <a:gd name="T32" fmla="*/ 2147483647 w 428"/>
                <a:gd name="T33" fmla="*/ 0 h 883"/>
                <a:gd name="T34" fmla="*/ 2147483647 w 428"/>
                <a:gd name="T35" fmla="*/ 2147483647 h 883"/>
                <a:gd name="T36" fmla="*/ 2147483647 w 428"/>
                <a:gd name="T37" fmla="*/ 2147483647 h 883"/>
                <a:gd name="T38" fmla="*/ 2147483647 w 428"/>
                <a:gd name="T39" fmla="*/ 2147483647 h 883"/>
                <a:gd name="T40" fmla="*/ 2147483647 w 428"/>
                <a:gd name="T41" fmla="*/ 2147483647 h 883"/>
                <a:gd name="T42" fmla="*/ 2147483647 w 428"/>
                <a:gd name="T43" fmla="*/ 2147483647 h 883"/>
                <a:gd name="T44" fmla="*/ 2147483647 w 428"/>
                <a:gd name="T45" fmla="*/ 2147483647 h 883"/>
                <a:gd name="T46" fmla="*/ 2147483647 w 428"/>
                <a:gd name="T47" fmla="*/ 2147483647 h 883"/>
                <a:gd name="T48" fmla="*/ 2147483647 w 428"/>
                <a:gd name="T49" fmla="*/ 2147483647 h 883"/>
                <a:gd name="T50" fmla="*/ 2147483647 w 428"/>
                <a:gd name="T51" fmla="*/ 2147483647 h 883"/>
                <a:gd name="T52" fmla="*/ 2147483647 w 428"/>
                <a:gd name="T53" fmla="*/ 2147483647 h 883"/>
                <a:gd name="T54" fmla="*/ 2147483647 w 428"/>
                <a:gd name="T55" fmla="*/ 2147483647 h 883"/>
                <a:gd name="T56" fmla="*/ 2147483647 w 428"/>
                <a:gd name="T57" fmla="*/ 2147483647 h 883"/>
                <a:gd name="T58" fmla="*/ 2147483647 w 428"/>
                <a:gd name="T59" fmla="*/ 2147483647 h 883"/>
                <a:gd name="T60" fmla="*/ 2147483647 w 428"/>
                <a:gd name="T61" fmla="*/ 2147483647 h 883"/>
                <a:gd name="T62" fmla="*/ 2147483647 w 428"/>
                <a:gd name="T63" fmla="*/ 2147483647 h 883"/>
                <a:gd name="T64" fmla="*/ 2147483647 w 428"/>
                <a:gd name="T65" fmla="*/ 2147483647 h 883"/>
                <a:gd name="T66" fmla="*/ 2147483647 w 428"/>
                <a:gd name="T67" fmla="*/ 2147483647 h 883"/>
                <a:gd name="T68" fmla="*/ 2147483647 w 428"/>
                <a:gd name="T69" fmla="*/ 2147483647 h 883"/>
                <a:gd name="T70" fmla="*/ 2147483647 w 428"/>
                <a:gd name="T71" fmla="*/ 2147483647 h 883"/>
                <a:gd name="T72" fmla="*/ 2147483647 w 428"/>
                <a:gd name="T73" fmla="*/ 2147483647 h 883"/>
                <a:gd name="T74" fmla="*/ 2147483647 w 428"/>
                <a:gd name="T75" fmla="*/ 2147483647 h 883"/>
                <a:gd name="T76" fmla="*/ 2147483647 w 428"/>
                <a:gd name="T77" fmla="*/ 2147483647 h 883"/>
                <a:gd name="T78" fmla="*/ 2147483647 w 428"/>
                <a:gd name="T79" fmla="*/ 2147483647 h 883"/>
                <a:gd name="T80" fmla="*/ 2147483647 w 428"/>
                <a:gd name="T81" fmla="*/ 2147483647 h 883"/>
                <a:gd name="T82" fmla="*/ 2147483647 w 428"/>
                <a:gd name="T83" fmla="*/ 2147483647 h 883"/>
                <a:gd name="T84" fmla="*/ 2147483647 w 428"/>
                <a:gd name="T85" fmla="*/ 2147483647 h 883"/>
                <a:gd name="T86" fmla="*/ 2147483647 w 428"/>
                <a:gd name="T87" fmla="*/ 2147483647 h 883"/>
                <a:gd name="T88" fmla="*/ 2147483647 w 428"/>
                <a:gd name="T89" fmla="*/ 2147483647 h 883"/>
                <a:gd name="T90" fmla="*/ 2147483647 w 428"/>
                <a:gd name="T91" fmla="*/ 2147483647 h 883"/>
                <a:gd name="T92" fmla="*/ 2147483647 w 428"/>
                <a:gd name="T93" fmla="*/ 2147483647 h 883"/>
                <a:gd name="T94" fmla="*/ 2147483647 w 428"/>
                <a:gd name="T95" fmla="*/ 2147483647 h 883"/>
                <a:gd name="T96" fmla="*/ 2147483647 w 428"/>
                <a:gd name="T97" fmla="*/ 2147483647 h 883"/>
                <a:gd name="T98" fmla="*/ 2147483647 w 428"/>
                <a:gd name="T99" fmla="*/ 2147483647 h 883"/>
                <a:gd name="T100" fmla="*/ 2147483647 w 428"/>
                <a:gd name="T101" fmla="*/ 2147483647 h 883"/>
                <a:gd name="T102" fmla="*/ 2147483647 w 428"/>
                <a:gd name="T103" fmla="*/ 2147483647 h 883"/>
                <a:gd name="T104" fmla="*/ 2147483647 w 428"/>
                <a:gd name="T105" fmla="*/ 2147483647 h 883"/>
                <a:gd name="T106" fmla="*/ 2147483647 w 428"/>
                <a:gd name="T107" fmla="*/ 2147483647 h 883"/>
                <a:gd name="T108" fmla="*/ 2147483647 w 428"/>
                <a:gd name="T109" fmla="*/ 2147483647 h 883"/>
                <a:gd name="T110" fmla="*/ 2147483647 w 428"/>
                <a:gd name="T111" fmla="*/ 2147483647 h 883"/>
                <a:gd name="T112" fmla="*/ 0 w 428"/>
                <a:gd name="T113" fmla="*/ 2147483647 h 883"/>
                <a:gd name="T114" fmla="*/ 2147483647 w 428"/>
                <a:gd name="T115" fmla="*/ 2147483647 h 883"/>
                <a:gd name="T116" fmla="*/ 2147483647 w 428"/>
                <a:gd name="T117" fmla="*/ 2147483647 h 883"/>
                <a:gd name="T118" fmla="*/ 2147483647 w 428"/>
                <a:gd name="T119" fmla="*/ 2147483647 h 883"/>
                <a:gd name="T120" fmla="*/ 2147483647 w 428"/>
                <a:gd name="T121" fmla="*/ 2147483647 h 883"/>
                <a:gd name="T122" fmla="*/ 2147483647 w 428"/>
                <a:gd name="T123" fmla="*/ 2147483647 h 883"/>
                <a:gd name="T124" fmla="*/ 2147483647 w 428"/>
                <a:gd name="T125" fmla="*/ 2147483647 h 8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8"/>
                <a:gd name="T190" fmla="*/ 0 h 883"/>
                <a:gd name="T191" fmla="*/ 428 w 428"/>
                <a:gd name="T192" fmla="*/ 883 h 8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8" h="883">
                  <a:moveTo>
                    <a:pt x="107" y="812"/>
                  </a:moveTo>
                  <a:lnTo>
                    <a:pt x="145" y="737"/>
                  </a:lnTo>
                  <a:lnTo>
                    <a:pt x="180" y="667"/>
                  </a:lnTo>
                  <a:lnTo>
                    <a:pt x="212" y="604"/>
                  </a:lnTo>
                  <a:lnTo>
                    <a:pt x="241" y="547"/>
                  </a:lnTo>
                  <a:lnTo>
                    <a:pt x="268" y="494"/>
                  </a:lnTo>
                  <a:lnTo>
                    <a:pt x="292" y="445"/>
                  </a:lnTo>
                  <a:lnTo>
                    <a:pt x="313" y="399"/>
                  </a:lnTo>
                  <a:lnTo>
                    <a:pt x="333" y="355"/>
                  </a:lnTo>
                  <a:lnTo>
                    <a:pt x="349" y="313"/>
                  </a:lnTo>
                  <a:lnTo>
                    <a:pt x="364" y="272"/>
                  </a:lnTo>
                  <a:lnTo>
                    <a:pt x="377" y="231"/>
                  </a:lnTo>
                  <a:lnTo>
                    <a:pt x="388" y="189"/>
                  </a:lnTo>
                  <a:lnTo>
                    <a:pt x="398" y="146"/>
                  </a:lnTo>
                  <a:lnTo>
                    <a:pt x="405" y="100"/>
                  </a:lnTo>
                  <a:lnTo>
                    <a:pt x="411" y="52"/>
                  </a:lnTo>
                  <a:lnTo>
                    <a:pt x="416" y="0"/>
                  </a:lnTo>
                  <a:lnTo>
                    <a:pt x="421" y="29"/>
                  </a:lnTo>
                  <a:lnTo>
                    <a:pt x="425" y="60"/>
                  </a:lnTo>
                  <a:lnTo>
                    <a:pt x="428" y="90"/>
                  </a:lnTo>
                  <a:lnTo>
                    <a:pt x="428" y="121"/>
                  </a:lnTo>
                  <a:lnTo>
                    <a:pt x="428" y="150"/>
                  </a:lnTo>
                  <a:lnTo>
                    <a:pt x="425" y="181"/>
                  </a:lnTo>
                  <a:lnTo>
                    <a:pt x="421" y="211"/>
                  </a:lnTo>
                  <a:lnTo>
                    <a:pt x="416" y="242"/>
                  </a:lnTo>
                  <a:lnTo>
                    <a:pt x="410" y="271"/>
                  </a:lnTo>
                  <a:lnTo>
                    <a:pt x="403" y="302"/>
                  </a:lnTo>
                  <a:lnTo>
                    <a:pt x="394" y="331"/>
                  </a:lnTo>
                  <a:lnTo>
                    <a:pt x="384" y="361"/>
                  </a:lnTo>
                  <a:lnTo>
                    <a:pt x="372" y="390"/>
                  </a:lnTo>
                  <a:lnTo>
                    <a:pt x="359" y="419"/>
                  </a:lnTo>
                  <a:lnTo>
                    <a:pt x="345" y="447"/>
                  </a:lnTo>
                  <a:lnTo>
                    <a:pt x="330" y="476"/>
                  </a:lnTo>
                  <a:lnTo>
                    <a:pt x="307" y="519"/>
                  </a:lnTo>
                  <a:lnTo>
                    <a:pt x="280" y="575"/>
                  </a:lnTo>
                  <a:lnTo>
                    <a:pt x="265" y="606"/>
                  </a:lnTo>
                  <a:lnTo>
                    <a:pt x="248" y="639"/>
                  </a:lnTo>
                  <a:lnTo>
                    <a:pt x="230" y="671"/>
                  </a:lnTo>
                  <a:lnTo>
                    <a:pt x="212" y="705"/>
                  </a:lnTo>
                  <a:lnTo>
                    <a:pt x="193" y="737"/>
                  </a:lnTo>
                  <a:lnTo>
                    <a:pt x="174" y="767"/>
                  </a:lnTo>
                  <a:lnTo>
                    <a:pt x="164" y="781"/>
                  </a:lnTo>
                  <a:lnTo>
                    <a:pt x="154" y="796"/>
                  </a:lnTo>
                  <a:lnTo>
                    <a:pt x="143" y="809"/>
                  </a:lnTo>
                  <a:lnTo>
                    <a:pt x="133" y="821"/>
                  </a:lnTo>
                  <a:lnTo>
                    <a:pt x="122" y="832"/>
                  </a:lnTo>
                  <a:lnTo>
                    <a:pt x="112" y="842"/>
                  </a:lnTo>
                  <a:lnTo>
                    <a:pt x="102" y="852"/>
                  </a:lnTo>
                  <a:lnTo>
                    <a:pt x="92" y="860"/>
                  </a:lnTo>
                  <a:lnTo>
                    <a:pt x="80" y="867"/>
                  </a:lnTo>
                  <a:lnTo>
                    <a:pt x="70" y="872"/>
                  </a:lnTo>
                  <a:lnTo>
                    <a:pt x="59" y="877"/>
                  </a:lnTo>
                  <a:lnTo>
                    <a:pt x="49" y="879"/>
                  </a:lnTo>
                  <a:lnTo>
                    <a:pt x="36" y="881"/>
                  </a:lnTo>
                  <a:lnTo>
                    <a:pt x="22" y="882"/>
                  </a:lnTo>
                  <a:lnTo>
                    <a:pt x="11" y="883"/>
                  </a:lnTo>
                  <a:lnTo>
                    <a:pt x="0" y="883"/>
                  </a:lnTo>
                  <a:lnTo>
                    <a:pt x="15" y="877"/>
                  </a:lnTo>
                  <a:lnTo>
                    <a:pt x="29" y="870"/>
                  </a:lnTo>
                  <a:lnTo>
                    <a:pt x="43" y="862"/>
                  </a:lnTo>
                  <a:lnTo>
                    <a:pt x="55" y="853"/>
                  </a:lnTo>
                  <a:lnTo>
                    <a:pt x="80" y="833"/>
                  </a:lnTo>
                  <a:lnTo>
                    <a:pt x="107" y="812"/>
                  </a:lnTo>
                  <a:close/>
                </a:path>
              </a:pathLst>
            </a:custGeom>
            <a:solidFill>
              <a:srgbClr val="E3AA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2" name="Freeform 211"/>
            <p:cNvSpPr>
              <a:spLocks/>
            </p:cNvSpPr>
            <p:nvPr/>
          </p:nvSpPr>
          <p:spPr bwMode="auto">
            <a:xfrm>
              <a:off x="2809876" y="874713"/>
              <a:ext cx="165100" cy="209550"/>
            </a:xfrm>
            <a:custGeom>
              <a:avLst/>
              <a:gdLst>
                <a:gd name="T0" fmla="*/ 2147483647 w 1562"/>
                <a:gd name="T1" fmla="*/ 2147483647 h 1979"/>
                <a:gd name="T2" fmla="*/ 2147483647 w 1562"/>
                <a:gd name="T3" fmla="*/ 2147483647 h 1979"/>
                <a:gd name="T4" fmla="*/ 2147483647 w 1562"/>
                <a:gd name="T5" fmla="*/ 2147483647 h 1979"/>
                <a:gd name="T6" fmla="*/ 2147483647 w 1562"/>
                <a:gd name="T7" fmla="*/ 2147483647 h 1979"/>
                <a:gd name="T8" fmla="*/ 2147483647 w 1562"/>
                <a:gd name="T9" fmla="*/ 2147483647 h 1979"/>
                <a:gd name="T10" fmla="*/ 2147483647 w 1562"/>
                <a:gd name="T11" fmla="*/ 2147483647 h 1979"/>
                <a:gd name="T12" fmla="*/ 2147483647 w 1562"/>
                <a:gd name="T13" fmla="*/ 2147483647 h 1979"/>
                <a:gd name="T14" fmla="*/ 2147483647 w 1562"/>
                <a:gd name="T15" fmla="*/ 2147483647 h 1979"/>
                <a:gd name="T16" fmla="*/ 2147483647 w 1562"/>
                <a:gd name="T17" fmla="*/ 2147483647 h 1979"/>
                <a:gd name="T18" fmla="*/ 2147483647 w 1562"/>
                <a:gd name="T19" fmla="*/ 2147483647 h 1979"/>
                <a:gd name="T20" fmla="*/ 2147483647 w 1562"/>
                <a:gd name="T21" fmla="*/ 2147483647 h 1979"/>
                <a:gd name="T22" fmla="*/ 2147483647 w 1562"/>
                <a:gd name="T23" fmla="*/ 2147483647 h 1979"/>
                <a:gd name="T24" fmla="*/ 2147483647 w 1562"/>
                <a:gd name="T25" fmla="*/ 2147483647 h 1979"/>
                <a:gd name="T26" fmla="*/ 2147483647 w 1562"/>
                <a:gd name="T27" fmla="*/ 2147483647 h 1979"/>
                <a:gd name="T28" fmla="*/ 2147483647 w 1562"/>
                <a:gd name="T29" fmla="*/ 2147483647 h 1979"/>
                <a:gd name="T30" fmla="*/ 2147483647 w 1562"/>
                <a:gd name="T31" fmla="*/ 2147483647 h 1979"/>
                <a:gd name="T32" fmla="*/ 2147483647 w 1562"/>
                <a:gd name="T33" fmla="*/ 2147483647 h 1979"/>
                <a:gd name="T34" fmla="*/ 2147483647 w 1562"/>
                <a:gd name="T35" fmla="*/ 2147483647 h 1979"/>
                <a:gd name="T36" fmla="*/ 2147483647 w 1562"/>
                <a:gd name="T37" fmla="*/ 2147483647 h 1979"/>
                <a:gd name="T38" fmla="*/ 2147483647 w 1562"/>
                <a:gd name="T39" fmla="*/ 2147483647 h 1979"/>
                <a:gd name="T40" fmla="*/ 2147483647 w 1562"/>
                <a:gd name="T41" fmla="*/ 2147483647 h 1979"/>
                <a:gd name="T42" fmla="*/ 2147483647 w 1562"/>
                <a:gd name="T43" fmla="*/ 2147483647 h 1979"/>
                <a:gd name="T44" fmla="*/ 2147483647 w 1562"/>
                <a:gd name="T45" fmla="*/ 2147483647 h 1979"/>
                <a:gd name="T46" fmla="*/ 2147483647 w 1562"/>
                <a:gd name="T47" fmla="*/ 2147483647 h 1979"/>
                <a:gd name="T48" fmla="*/ 2147483647 w 1562"/>
                <a:gd name="T49" fmla="*/ 2147483647 h 1979"/>
                <a:gd name="T50" fmla="*/ 2147483647 w 1562"/>
                <a:gd name="T51" fmla="*/ 2147483647 h 1979"/>
                <a:gd name="T52" fmla="*/ 2147483647 w 1562"/>
                <a:gd name="T53" fmla="*/ 2147483647 h 1979"/>
                <a:gd name="T54" fmla="*/ 2147483647 w 1562"/>
                <a:gd name="T55" fmla="*/ 2147483647 h 1979"/>
                <a:gd name="T56" fmla="*/ 2147483647 w 1562"/>
                <a:gd name="T57" fmla="*/ 2147483647 h 1979"/>
                <a:gd name="T58" fmla="*/ 2147483647 w 1562"/>
                <a:gd name="T59" fmla="*/ 2147483647 h 1979"/>
                <a:gd name="T60" fmla="*/ 2147483647 w 1562"/>
                <a:gd name="T61" fmla="*/ 2147483647 h 1979"/>
                <a:gd name="T62" fmla="*/ 2147483647 w 1562"/>
                <a:gd name="T63" fmla="*/ 2147483647 h 1979"/>
                <a:gd name="T64" fmla="*/ 2147483647 w 1562"/>
                <a:gd name="T65" fmla="*/ 2147483647 h 1979"/>
                <a:gd name="T66" fmla="*/ 2147483647 w 1562"/>
                <a:gd name="T67" fmla="*/ 2147483647 h 1979"/>
                <a:gd name="T68" fmla="*/ 2147483647 w 1562"/>
                <a:gd name="T69" fmla="*/ 2147483647 h 1979"/>
                <a:gd name="T70" fmla="*/ 2147483647 w 1562"/>
                <a:gd name="T71" fmla="*/ 2147483647 h 1979"/>
                <a:gd name="T72" fmla="*/ 2147483647 w 1562"/>
                <a:gd name="T73" fmla="*/ 2147483647 h 1979"/>
                <a:gd name="T74" fmla="*/ 2147483647 w 1562"/>
                <a:gd name="T75" fmla="*/ 2147483647 h 1979"/>
                <a:gd name="T76" fmla="*/ 2147483647 w 1562"/>
                <a:gd name="T77" fmla="*/ 2147483647 h 1979"/>
                <a:gd name="T78" fmla="*/ 2147483647 w 1562"/>
                <a:gd name="T79" fmla="*/ 2147483647 h 1979"/>
                <a:gd name="T80" fmla="*/ 2147483647 w 1562"/>
                <a:gd name="T81" fmla="*/ 2147483647 h 1979"/>
                <a:gd name="T82" fmla="*/ 2147483647 w 1562"/>
                <a:gd name="T83" fmla="*/ 2147483647 h 1979"/>
                <a:gd name="T84" fmla="*/ 2147483647 w 1562"/>
                <a:gd name="T85" fmla="*/ 2147483647 h 1979"/>
                <a:gd name="T86" fmla="*/ 2147483647 w 1562"/>
                <a:gd name="T87" fmla="*/ 2147483647 h 1979"/>
                <a:gd name="T88" fmla="*/ 2147483647 w 1562"/>
                <a:gd name="T89" fmla="*/ 2147483647 h 1979"/>
                <a:gd name="T90" fmla="*/ 2147483647 w 1562"/>
                <a:gd name="T91" fmla="*/ 2147483647 h 1979"/>
                <a:gd name="T92" fmla="*/ 2147483647 w 1562"/>
                <a:gd name="T93" fmla="*/ 2147483647 h 1979"/>
                <a:gd name="T94" fmla="*/ 2147483647 w 1562"/>
                <a:gd name="T95" fmla="*/ 2147483647 h 1979"/>
                <a:gd name="T96" fmla="*/ 2147483647 w 1562"/>
                <a:gd name="T97" fmla="*/ 2147483647 h 1979"/>
                <a:gd name="T98" fmla="*/ 2147483647 w 1562"/>
                <a:gd name="T99" fmla="*/ 2147483647 h 19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2"/>
                <a:gd name="T151" fmla="*/ 0 h 1979"/>
                <a:gd name="T152" fmla="*/ 1562 w 1562"/>
                <a:gd name="T153" fmla="*/ 1979 h 19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2" h="1979">
                  <a:moveTo>
                    <a:pt x="302" y="28"/>
                  </a:moveTo>
                  <a:lnTo>
                    <a:pt x="1294" y="0"/>
                  </a:lnTo>
                  <a:lnTo>
                    <a:pt x="1297" y="14"/>
                  </a:lnTo>
                  <a:lnTo>
                    <a:pt x="1308" y="55"/>
                  </a:lnTo>
                  <a:lnTo>
                    <a:pt x="1324" y="121"/>
                  </a:lnTo>
                  <a:lnTo>
                    <a:pt x="1344" y="206"/>
                  </a:lnTo>
                  <a:lnTo>
                    <a:pt x="1368" y="308"/>
                  </a:lnTo>
                  <a:lnTo>
                    <a:pt x="1394" y="422"/>
                  </a:lnTo>
                  <a:lnTo>
                    <a:pt x="1422" y="546"/>
                  </a:lnTo>
                  <a:lnTo>
                    <a:pt x="1449" y="675"/>
                  </a:lnTo>
                  <a:lnTo>
                    <a:pt x="1476" y="809"/>
                  </a:lnTo>
                  <a:lnTo>
                    <a:pt x="1501" y="940"/>
                  </a:lnTo>
                  <a:lnTo>
                    <a:pt x="1512" y="1004"/>
                  </a:lnTo>
                  <a:lnTo>
                    <a:pt x="1522" y="1066"/>
                  </a:lnTo>
                  <a:lnTo>
                    <a:pt x="1533" y="1127"/>
                  </a:lnTo>
                  <a:lnTo>
                    <a:pt x="1541" y="1185"/>
                  </a:lnTo>
                  <a:lnTo>
                    <a:pt x="1548" y="1241"/>
                  </a:lnTo>
                  <a:lnTo>
                    <a:pt x="1554" y="1293"/>
                  </a:lnTo>
                  <a:lnTo>
                    <a:pt x="1558" y="1341"/>
                  </a:lnTo>
                  <a:lnTo>
                    <a:pt x="1561" y="1386"/>
                  </a:lnTo>
                  <a:lnTo>
                    <a:pt x="1562" y="1424"/>
                  </a:lnTo>
                  <a:lnTo>
                    <a:pt x="1561" y="1459"/>
                  </a:lnTo>
                  <a:lnTo>
                    <a:pt x="1558" y="1489"/>
                  </a:lnTo>
                  <a:lnTo>
                    <a:pt x="1552" y="1511"/>
                  </a:lnTo>
                  <a:lnTo>
                    <a:pt x="1544" y="1536"/>
                  </a:lnTo>
                  <a:lnTo>
                    <a:pt x="1536" y="1560"/>
                  </a:lnTo>
                  <a:lnTo>
                    <a:pt x="1526" y="1583"/>
                  </a:lnTo>
                  <a:lnTo>
                    <a:pt x="1517" y="1606"/>
                  </a:lnTo>
                  <a:lnTo>
                    <a:pt x="1497" y="1649"/>
                  </a:lnTo>
                  <a:lnTo>
                    <a:pt x="1474" y="1696"/>
                  </a:lnTo>
                  <a:lnTo>
                    <a:pt x="1450" y="1746"/>
                  </a:lnTo>
                  <a:lnTo>
                    <a:pt x="1421" y="1804"/>
                  </a:lnTo>
                  <a:lnTo>
                    <a:pt x="1388" y="1870"/>
                  </a:lnTo>
                  <a:lnTo>
                    <a:pt x="1350" y="1950"/>
                  </a:lnTo>
                  <a:lnTo>
                    <a:pt x="996" y="1979"/>
                  </a:lnTo>
                  <a:lnTo>
                    <a:pt x="1060" y="1833"/>
                  </a:lnTo>
                  <a:lnTo>
                    <a:pt x="1051" y="1840"/>
                  </a:lnTo>
                  <a:lnTo>
                    <a:pt x="1022" y="1859"/>
                  </a:lnTo>
                  <a:lnTo>
                    <a:pt x="1001" y="1871"/>
                  </a:lnTo>
                  <a:lnTo>
                    <a:pt x="977" y="1885"/>
                  </a:lnTo>
                  <a:lnTo>
                    <a:pt x="948" y="1900"/>
                  </a:lnTo>
                  <a:lnTo>
                    <a:pt x="916" y="1913"/>
                  </a:lnTo>
                  <a:lnTo>
                    <a:pt x="898" y="1920"/>
                  </a:lnTo>
                  <a:lnTo>
                    <a:pt x="879" y="1926"/>
                  </a:lnTo>
                  <a:lnTo>
                    <a:pt x="860" y="1932"/>
                  </a:lnTo>
                  <a:lnTo>
                    <a:pt x="839" y="1937"/>
                  </a:lnTo>
                  <a:lnTo>
                    <a:pt x="819" y="1943"/>
                  </a:lnTo>
                  <a:lnTo>
                    <a:pt x="796" y="1948"/>
                  </a:lnTo>
                  <a:lnTo>
                    <a:pt x="774" y="1952"/>
                  </a:lnTo>
                  <a:lnTo>
                    <a:pt x="751" y="1955"/>
                  </a:lnTo>
                  <a:lnTo>
                    <a:pt x="726" y="1957"/>
                  </a:lnTo>
                  <a:lnTo>
                    <a:pt x="702" y="1959"/>
                  </a:lnTo>
                  <a:lnTo>
                    <a:pt x="676" y="1959"/>
                  </a:lnTo>
                  <a:lnTo>
                    <a:pt x="650" y="1959"/>
                  </a:lnTo>
                  <a:lnTo>
                    <a:pt x="623" y="1957"/>
                  </a:lnTo>
                  <a:lnTo>
                    <a:pt x="596" y="1954"/>
                  </a:lnTo>
                  <a:lnTo>
                    <a:pt x="567" y="1950"/>
                  </a:lnTo>
                  <a:lnTo>
                    <a:pt x="539" y="1945"/>
                  </a:lnTo>
                  <a:lnTo>
                    <a:pt x="523" y="1945"/>
                  </a:lnTo>
                  <a:lnTo>
                    <a:pt x="481" y="1947"/>
                  </a:lnTo>
                  <a:lnTo>
                    <a:pt x="452" y="1947"/>
                  </a:lnTo>
                  <a:lnTo>
                    <a:pt x="419" y="1947"/>
                  </a:lnTo>
                  <a:lnTo>
                    <a:pt x="383" y="1946"/>
                  </a:lnTo>
                  <a:lnTo>
                    <a:pt x="344" y="1945"/>
                  </a:lnTo>
                  <a:lnTo>
                    <a:pt x="305" y="1942"/>
                  </a:lnTo>
                  <a:lnTo>
                    <a:pt x="264" y="1938"/>
                  </a:lnTo>
                  <a:lnTo>
                    <a:pt x="223" y="1934"/>
                  </a:lnTo>
                  <a:lnTo>
                    <a:pt x="183" y="1928"/>
                  </a:lnTo>
                  <a:lnTo>
                    <a:pt x="164" y="1924"/>
                  </a:lnTo>
                  <a:lnTo>
                    <a:pt x="146" y="1920"/>
                  </a:lnTo>
                  <a:lnTo>
                    <a:pt x="129" y="1915"/>
                  </a:lnTo>
                  <a:lnTo>
                    <a:pt x="111" y="1910"/>
                  </a:lnTo>
                  <a:lnTo>
                    <a:pt x="95" y="1905"/>
                  </a:lnTo>
                  <a:lnTo>
                    <a:pt x="81" y="1899"/>
                  </a:lnTo>
                  <a:lnTo>
                    <a:pt x="66" y="1892"/>
                  </a:lnTo>
                  <a:lnTo>
                    <a:pt x="53" y="1884"/>
                  </a:lnTo>
                  <a:lnTo>
                    <a:pt x="42" y="1877"/>
                  </a:lnTo>
                  <a:lnTo>
                    <a:pt x="33" y="1869"/>
                  </a:lnTo>
                  <a:lnTo>
                    <a:pt x="24" y="1862"/>
                  </a:lnTo>
                  <a:lnTo>
                    <a:pt x="18" y="1854"/>
                  </a:lnTo>
                  <a:lnTo>
                    <a:pt x="11" y="1847"/>
                  </a:lnTo>
                  <a:lnTo>
                    <a:pt x="7" y="1839"/>
                  </a:lnTo>
                  <a:lnTo>
                    <a:pt x="4" y="1831"/>
                  </a:lnTo>
                  <a:lnTo>
                    <a:pt x="2" y="1823"/>
                  </a:lnTo>
                  <a:lnTo>
                    <a:pt x="0" y="1815"/>
                  </a:lnTo>
                  <a:lnTo>
                    <a:pt x="0" y="1808"/>
                  </a:lnTo>
                  <a:lnTo>
                    <a:pt x="1" y="1801"/>
                  </a:lnTo>
                  <a:lnTo>
                    <a:pt x="2" y="1793"/>
                  </a:lnTo>
                  <a:lnTo>
                    <a:pt x="4" y="1786"/>
                  </a:lnTo>
                  <a:lnTo>
                    <a:pt x="7" y="1780"/>
                  </a:lnTo>
                  <a:lnTo>
                    <a:pt x="10" y="1773"/>
                  </a:lnTo>
                  <a:lnTo>
                    <a:pt x="14" y="1765"/>
                  </a:lnTo>
                  <a:lnTo>
                    <a:pt x="23" y="1753"/>
                  </a:lnTo>
                  <a:lnTo>
                    <a:pt x="32" y="1742"/>
                  </a:lnTo>
                  <a:lnTo>
                    <a:pt x="42" y="1732"/>
                  </a:lnTo>
                  <a:lnTo>
                    <a:pt x="51" y="1724"/>
                  </a:lnTo>
                  <a:lnTo>
                    <a:pt x="66" y="1711"/>
                  </a:lnTo>
                  <a:lnTo>
                    <a:pt x="73" y="1707"/>
                  </a:lnTo>
                  <a:lnTo>
                    <a:pt x="86" y="1709"/>
                  </a:lnTo>
                  <a:lnTo>
                    <a:pt x="125" y="1714"/>
                  </a:lnTo>
                  <a:lnTo>
                    <a:pt x="155" y="1717"/>
                  </a:lnTo>
                  <a:lnTo>
                    <a:pt x="189" y="1717"/>
                  </a:lnTo>
                  <a:lnTo>
                    <a:pt x="208" y="1716"/>
                  </a:lnTo>
                  <a:lnTo>
                    <a:pt x="228" y="1714"/>
                  </a:lnTo>
                  <a:lnTo>
                    <a:pt x="250" y="1712"/>
                  </a:lnTo>
                  <a:lnTo>
                    <a:pt x="272" y="1710"/>
                  </a:lnTo>
                  <a:lnTo>
                    <a:pt x="295" y="1707"/>
                  </a:lnTo>
                  <a:lnTo>
                    <a:pt x="321" y="1703"/>
                  </a:lnTo>
                  <a:lnTo>
                    <a:pt x="346" y="1698"/>
                  </a:lnTo>
                  <a:lnTo>
                    <a:pt x="373" y="1692"/>
                  </a:lnTo>
                  <a:lnTo>
                    <a:pt x="401" y="1685"/>
                  </a:lnTo>
                  <a:lnTo>
                    <a:pt x="430" y="1677"/>
                  </a:lnTo>
                  <a:lnTo>
                    <a:pt x="459" y="1667"/>
                  </a:lnTo>
                  <a:lnTo>
                    <a:pt x="489" y="1656"/>
                  </a:lnTo>
                  <a:lnTo>
                    <a:pt x="520" y="1644"/>
                  </a:lnTo>
                  <a:lnTo>
                    <a:pt x="552" y="1630"/>
                  </a:lnTo>
                  <a:lnTo>
                    <a:pt x="585" y="1615"/>
                  </a:lnTo>
                  <a:lnTo>
                    <a:pt x="617" y="1598"/>
                  </a:lnTo>
                  <a:lnTo>
                    <a:pt x="651" y="1580"/>
                  </a:lnTo>
                  <a:lnTo>
                    <a:pt x="685" y="1560"/>
                  </a:lnTo>
                  <a:lnTo>
                    <a:pt x="720" y="1537"/>
                  </a:lnTo>
                  <a:lnTo>
                    <a:pt x="756" y="1513"/>
                  </a:lnTo>
                  <a:lnTo>
                    <a:pt x="712" y="1457"/>
                  </a:lnTo>
                  <a:lnTo>
                    <a:pt x="672" y="1399"/>
                  </a:lnTo>
                  <a:lnTo>
                    <a:pt x="635" y="1341"/>
                  </a:lnTo>
                  <a:lnTo>
                    <a:pt x="600" y="1280"/>
                  </a:lnTo>
                  <a:lnTo>
                    <a:pt x="567" y="1220"/>
                  </a:lnTo>
                  <a:lnTo>
                    <a:pt x="538" y="1158"/>
                  </a:lnTo>
                  <a:lnTo>
                    <a:pt x="509" y="1096"/>
                  </a:lnTo>
                  <a:lnTo>
                    <a:pt x="485" y="1033"/>
                  </a:lnTo>
                  <a:lnTo>
                    <a:pt x="461" y="970"/>
                  </a:lnTo>
                  <a:lnTo>
                    <a:pt x="440" y="908"/>
                  </a:lnTo>
                  <a:lnTo>
                    <a:pt x="421" y="846"/>
                  </a:lnTo>
                  <a:lnTo>
                    <a:pt x="403" y="784"/>
                  </a:lnTo>
                  <a:lnTo>
                    <a:pt x="388" y="724"/>
                  </a:lnTo>
                  <a:lnTo>
                    <a:pt x="374" y="665"/>
                  </a:lnTo>
                  <a:lnTo>
                    <a:pt x="362" y="607"/>
                  </a:lnTo>
                  <a:lnTo>
                    <a:pt x="350" y="550"/>
                  </a:lnTo>
                  <a:lnTo>
                    <a:pt x="341" y="495"/>
                  </a:lnTo>
                  <a:lnTo>
                    <a:pt x="333" y="442"/>
                  </a:lnTo>
                  <a:lnTo>
                    <a:pt x="326" y="391"/>
                  </a:lnTo>
                  <a:lnTo>
                    <a:pt x="320" y="343"/>
                  </a:lnTo>
                  <a:lnTo>
                    <a:pt x="315" y="297"/>
                  </a:lnTo>
                  <a:lnTo>
                    <a:pt x="312" y="254"/>
                  </a:lnTo>
                  <a:lnTo>
                    <a:pt x="308" y="214"/>
                  </a:lnTo>
                  <a:lnTo>
                    <a:pt x="306" y="178"/>
                  </a:lnTo>
                  <a:lnTo>
                    <a:pt x="303" y="115"/>
                  </a:lnTo>
                  <a:lnTo>
                    <a:pt x="302" y="68"/>
                  </a:lnTo>
                  <a:lnTo>
                    <a:pt x="302" y="38"/>
                  </a:lnTo>
                  <a:lnTo>
                    <a:pt x="302" y="28"/>
                  </a:lnTo>
                  <a:close/>
                </a:path>
              </a:pathLst>
            </a:custGeom>
            <a:solidFill>
              <a:srgbClr val="2B2B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3" name="Freeform 212"/>
            <p:cNvSpPr>
              <a:spLocks/>
            </p:cNvSpPr>
            <p:nvPr/>
          </p:nvSpPr>
          <p:spPr bwMode="auto">
            <a:xfrm>
              <a:off x="2925763" y="874713"/>
              <a:ext cx="49213" cy="207963"/>
            </a:xfrm>
            <a:custGeom>
              <a:avLst/>
              <a:gdLst>
                <a:gd name="T0" fmla="*/ 2147483647 w 458"/>
                <a:gd name="T1" fmla="*/ 2147483647 h 1964"/>
                <a:gd name="T2" fmla="*/ 2147483647 w 458"/>
                <a:gd name="T3" fmla="*/ 2147483647 h 1964"/>
                <a:gd name="T4" fmla="*/ 2147483647 w 458"/>
                <a:gd name="T5" fmla="*/ 2147483647 h 1964"/>
                <a:gd name="T6" fmla="*/ 2147483647 w 458"/>
                <a:gd name="T7" fmla="*/ 2147483647 h 1964"/>
                <a:gd name="T8" fmla="*/ 2147483647 w 458"/>
                <a:gd name="T9" fmla="*/ 2147483647 h 1964"/>
                <a:gd name="T10" fmla="*/ 2147483647 w 458"/>
                <a:gd name="T11" fmla="*/ 2147483647 h 1964"/>
                <a:gd name="T12" fmla="*/ 2147483647 w 458"/>
                <a:gd name="T13" fmla="*/ 2147483647 h 1964"/>
                <a:gd name="T14" fmla="*/ 2147483647 w 458"/>
                <a:gd name="T15" fmla="*/ 2147483647 h 1964"/>
                <a:gd name="T16" fmla="*/ 2147483647 w 458"/>
                <a:gd name="T17" fmla="*/ 2147483647 h 1964"/>
                <a:gd name="T18" fmla="*/ 2147483647 w 458"/>
                <a:gd name="T19" fmla="*/ 2147483647 h 1964"/>
                <a:gd name="T20" fmla="*/ 2147483647 w 458"/>
                <a:gd name="T21" fmla="*/ 2147483647 h 1964"/>
                <a:gd name="T22" fmla="*/ 0 w 458"/>
                <a:gd name="T23" fmla="*/ 2147483647 h 1964"/>
                <a:gd name="T24" fmla="*/ 2147483647 w 458"/>
                <a:gd name="T25" fmla="*/ 2147483647 h 1964"/>
                <a:gd name="T26" fmla="*/ 2147483647 w 458"/>
                <a:gd name="T27" fmla="*/ 2147483647 h 1964"/>
                <a:gd name="T28" fmla="*/ 2147483647 w 458"/>
                <a:gd name="T29" fmla="*/ 2147483647 h 1964"/>
                <a:gd name="T30" fmla="*/ 2147483647 w 458"/>
                <a:gd name="T31" fmla="*/ 2147483647 h 1964"/>
                <a:gd name="T32" fmla="*/ 2147483647 w 458"/>
                <a:gd name="T33" fmla="*/ 2147483647 h 1964"/>
                <a:gd name="T34" fmla="*/ 2147483647 w 458"/>
                <a:gd name="T35" fmla="*/ 2147483647 h 1964"/>
                <a:gd name="T36" fmla="*/ 2147483647 w 458"/>
                <a:gd name="T37" fmla="*/ 2147483647 h 1964"/>
                <a:gd name="T38" fmla="*/ 2147483647 w 458"/>
                <a:gd name="T39" fmla="*/ 2147483647 h 1964"/>
                <a:gd name="T40" fmla="*/ 2147483647 w 458"/>
                <a:gd name="T41" fmla="*/ 2147483647 h 1964"/>
                <a:gd name="T42" fmla="*/ 2147483647 w 458"/>
                <a:gd name="T43" fmla="*/ 2147483647 h 1964"/>
                <a:gd name="T44" fmla="*/ 2147483647 w 458"/>
                <a:gd name="T45" fmla="*/ 2147483647 h 1964"/>
                <a:gd name="T46" fmla="*/ 2147483647 w 458"/>
                <a:gd name="T47" fmla="*/ 2147483647 h 1964"/>
                <a:gd name="T48" fmla="*/ 2147483647 w 458"/>
                <a:gd name="T49" fmla="*/ 2147483647 h 1964"/>
                <a:gd name="T50" fmla="*/ 2147483647 w 458"/>
                <a:gd name="T51" fmla="*/ 2147483647 h 1964"/>
                <a:gd name="T52" fmla="*/ 2147483647 w 458"/>
                <a:gd name="T53" fmla="*/ 2147483647 h 1964"/>
                <a:gd name="T54" fmla="*/ 2147483647 w 458"/>
                <a:gd name="T55" fmla="*/ 2147483647 h 1964"/>
                <a:gd name="T56" fmla="*/ 2147483647 w 458"/>
                <a:gd name="T57" fmla="*/ 2147483647 h 1964"/>
                <a:gd name="T58" fmla="*/ 2147483647 w 458"/>
                <a:gd name="T59" fmla="*/ 2147483647 h 1964"/>
                <a:gd name="T60" fmla="*/ 2147483647 w 458"/>
                <a:gd name="T61" fmla="*/ 2147483647 h 1964"/>
                <a:gd name="T62" fmla="*/ 2147483647 w 458"/>
                <a:gd name="T63" fmla="*/ 2147483647 h 1964"/>
                <a:gd name="T64" fmla="*/ 2147483647 w 458"/>
                <a:gd name="T65" fmla="*/ 2147483647 h 19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8"/>
                <a:gd name="T100" fmla="*/ 0 h 1964"/>
                <a:gd name="T101" fmla="*/ 458 w 458"/>
                <a:gd name="T102" fmla="*/ 1964 h 19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8" h="1964">
                  <a:moveTo>
                    <a:pt x="448" y="1511"/>
                  </a:moveTo>
                  <a:lnTo>
                    <a:pt x="454" y="1489"/>
                  </a:lnTo>
                  <a:lnTo>
                    <a:pt x="457" y="1459"/>
                  </a:lnTo>
                  <a:lnTo>
                    <a:pt x="458" y="1424"/>
                  </a:lnTo>
                  <a:lnTo>
                    <a:pt x="457" y="1386"/>
                  </a:lnTo>
                  <a:lnTo>
                    <a:pt x="454" y="1341"/>
                  </a:lnTo>
                  <a:lnTo>
                    <a:pt x="450" y="1293"/>
                  </a:lnTo>
                  <a:lnTo>
                    <a:pt x="444" y="1241"/>
                  </a:lnTo>
                  <a:lnTo>
                    <a:pt x="437" y="1185"/>
                  </a:lnTo>
                  <a:lnTo>
                    <a:pt x="429" y="1127"/>
                  </a:lnTo>
                  <a:lnTo>
                    <a:pt x="418" y="1066"/>
                  </a:lnTo>
                  <a:lnTo>
                    <a:pt x="408" y="1004"/>
                  </a:lnTo>
                  <a:lnTo>
                    <a:pt x="397" y="940"/>
                  </a:lnTo>
                  <a:lnTo>
                    <a:pt x="372" y="809"/>
                  </a:lnTo>
                  <a:lnTo>
                    <a:pt x="345" y="675"/>
                  </a:lnTo>
                  <a:lnTo>
                    <a:pt x="318" y="546"/>
                  </a:lnTo>
                  <a:lnTo>
                    <a:pt x="290" y="422"/>
                  </a:lnTo>
                  <a:lnTo>
                    <a:pt x="264" y="308"/>
                  </a:lnTo>
                  <a:lnTo>
                    <a:pt x="240" y="206"/>
                  </a:lnTo>
                  <a:lnTo>
                    <a:pt x="220" y="121"/>
                  </a:lnTo>
                  <a:lnTo>
                    <a:pt x="204" y="55"/>
                  </a:lnTo>
                  <a:lnTo>
                    <a:pt x="193" y="14"/>
                  </a:lnTo>
                  <a:lnTo>
                    <a:pt x="190" y="0"/>
                  </a:lnTo>
                  <a:lnTo>
                    <a:pt x="0" y="5"/>
                  </a:lnTo>
                  <a:lnTo>
                    <a:pt x="19" y="61"/>
                  </a:lnTo>
                  <a:lnTo>
                    <a:pt x="40" y="116"/>
                  </a:lnTo>
                  <a:lnTo>
                    <a:pt x="58" y="173"/>
                  </a:lnTo>
                  <a:lnTo>
                    <a:pt x="75" y="230"/>
                  </a:lnTo>
                  <a:lnTo>
                    <a:pt x="93" y="287"/>
                  </a:lnTo>
                  <a:lnTo>
                    <a:pt x="108" y="345"/>
                  </a:lnTo>
                  <a:lnTo>
                    <a:pt x="123" y="403"/>
                  </a:lnTo>
                  <a:lnTo>
                    <a:pt x="137" y="462"/>
                  </a:lnTo>
                  <a:lnTo>
                    <a:pt x="150" y="521"/>
                  </a:lnTo>
                  <a:lnTo>
                    <a:pt x="162" y="581"/>
                  </a:lnTo>
                  <a:lnTo>
                    <a:pt x="172" y="641"/>
                  </a:lnTo>
                  <a:lnTo>
                    <a:pt x="182" y="701"/>
                  </a:lnTo>
                  <a:lnTo>
                    <a:pt x="190" y="762"/>
                  </a:lnTo>
                  <a:lnTo>
                    <a:pt x="197" y="823"/>
                  </a:lnTo>
                  <a:lnTo>
                    <a:pt x="202" y="885"/>
                  </a:lnTo>
                  <a:lnTo>
                    <a:pt x="208" y="946"/>
                  </a:lnTo>
                  <a:lnTo>
                    <a:pt x="211" y="1008"/>
                  </a:lnTo>
                  <a:lnTo>
                    <a:pt x="213" y="1071"/>
                  </a:lnTo>
                  <a:lnTo>
                    <a:pt x="214" y="1133"/>
                  </a:lnTo>
                  <a:lnTo>
                    <a:pt x="213" y="1196"/>
                  </a:lnTo>
                  <a:lnTo>
                    <a:pt x="210" y="1260"/>
                  </a:lnTo>
                  <a:lnTo>
                    <a:pt x="207" y="1323"/>
                  </a:lnTo>
                  <a:lnTo>
                    <a:pt x="200" y="1387"/>
                  </a:lnTo>
                  <a:lnTo>
                    <a:pt x="194" y="1450"/>
                  </a:lnTo>
                  <a:lnTo>
                    <a:pt x="185" y="1514"/>
                  </a:lnTo>
                  <a:lnTo>
                    <a:pt x="175" y="1578"/>
                  </a:lnTo>
                  <a:lnTo>
                    <a:pt x="164" y="1642"/>
                  </a:lnTo>
                  <a:lnTo>
                    <a:pt x="151" y="1706"/>
                  </a:lnTo>
                  <a:lnTo>
                    <a:pt x="135" y="1770"/>
                  </a:lnTo>
                  <a:lnTo>
                    <a:pt x="118" y="1835"/>
                  </a:lnTo>
                  <a:lnTo>
                    <a:pt x="100" y="1899"/>
                  </a:lnTo>
                  <a:lnTo>
                    <a:pt x="79" y="1964"/>
                  </a:lnTo>
                  <a:lnTo>
                    <a:pt x="246" y="1950"/>
                  </a:lnTo>
                  <a:lnTo>
                    <a:pt x="284" y="1870"/>
                  </a:lnTo>
                  <a:lnTo>
                    <a:pt x="317" y="1804"/>
                  </a:lnTo>
                  <a:lnTo>
                    <a:pt x="346" y="1746"/>
                  </a:lnTo>
                  <a:lnTo>
                    <a:pt x="370" y="1696"/>
                  </a:lnTo>
                  <a:lnTo>
                    <a:pt x="393" y="1649"/>
                  </a:lnTo>
                  <a:lnTo>
                    <a:pt x="413" y="1606"/>
                  </a:lnTo>
                  <a:lnTo>
                    <a:pt x="422" y="1583"/>
                  </a:lnTo>
                  <a:lnTo>
                    <a:pt x="432" y="1560"/>
                  </a:lnTo>
                  <a:lnTo>
                    <a:pt x="440" y="1536"/>
                  </a:lnTo>
                  <a:lnTo>
                    <a:pt x="448" y="15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4" name="Freeform 213"/>
            <p:cNvSpPr>
              <a:spLocks/>
            </p:cNvSpPr>
            <p:nvPr/>
          </p:nvSpPr>
          <p:spPr bwMode="auto">
            <a:xfrm>
              <a:off x="2632076" y="334963"/>
              <a:ext cx="82550" cy="65088"/>
            </a:xfrm>
            <a:custGeom>
              <a:avLst/>
              <a:gdLst>
                <a:gd name="T0" fmla="*/ 2147483647 w 768"/>
                <a:gd name="T1" fmla="*/ 2147483647 h 603"/>
                <a:gd name="T2" fmla="*/ 2147483647 w 768"/>
                <a:gd name="T3" fmla="*/ 2147483647 h 603"/>
                <a:gd name="T4" fmla="*/ 2147483647 w 768"/>
                <a:gd name="T5" fmla="*/ 2147483647 h 603"/>
                <a:gd name="T6" fmla="*/ 2147483647 w 768"/>
                <a:gd name="T7" fmla="*/ 2147483647 h 603"/>
                <a:gd name="T8" fmla="*/ 2147483647 w 768"/>
                <a:gd name="T9" fmla="*/ 2147483647 h 603"/>
                <a:gd name="T10" fmla="*/ 2147483647 w 768"/>
                <a:gd name="T11" fmla="*/ 2147483647 h 603"/>
                <a:gd name="T12" fmla="*/ 2147483647 w 768"/>
                <a:gd name="T13" fmla="*/ 2147483647 h 603"/>
                <a:gd name="T14" fmla="*/ 2147483647 w 768"/>
                <a:gd name="T15" fmla="*/ 2147483647 h 603"/>
                <a:gd name="T16" fmla="*/ 2147483647 w 768"/>
                <a:gd name="T17" fmla="*/ 2147483647 h 603"/>
                <a:gd name="T18" fmla="*/ 2147483647 w 768"/>
                <a:gd name="T19" fmla="*/ 2147483647 h 603"/>
                <a:gd name="T20" fmla="*/ 2147483647 w 768"/>
                <a:gd name="T21" fmla="*/ 2147483647 h 603"/>
                <a:gd name="T22" fmla="*/ 2147483647 w 768"/>
                <a:gd name="T23" fmla="*/ 2147483647 h 603"/>
                <a:gd name="T24" fmla="*/ 2147483647 w 768"/>
                <a:gd name="T25" fmla="*/ 2147483647 h 603"/>
                <a:gd name="T26" fmla="*/ 2147483647 w 768"/>
                <a:gd name="T27" fmla="*/ 2147483647 h 603"/>
                <a:gd name="T28" fmla="*/ 2147483647 w 768"/>
                <a:gd name="T29" fmla="*/ 2147483647 h 603"/>
                <a:gd name="T30" fmla="*/ 2147483647 w 768"/>
                <a:gd name="T31" fmla="*/ 2147483647 h 603"/>
                <a:gd name="T32" fmla="*/ 2147483647 w 768"/>
                <a:gd name="T33" fmla="*/ 2147483647 h 603"/>
                <a:gd name="T34" fmla="*/ 2147483647 w 768"/>
                <a:gd name="T35" fmla="*/ 2147483647 h 603"/>
                <a:gd name="T36" fmla="*/ 2147483647 w 768"/>
                <a:gd name="T37" fmla="*/ 2147483647 h 603"/>
                <a:gd name="T38" fmla="*/ 2147483647 w 768"/>
                <a:gd name="T39" fmla="*/ 2147483647 h 603"/>
                <a:gd name="T40" fmla="*/ 2147483647 w 768"/>
                <a:gd name="T41" fmla="*/ 2147483647 h 603"/>
                <a:gd name="T42" fmla="*/ 2147483647 w 768"/>
                <a:gd name="T43" fmla="*/ 2147483647 h 603"/>
                <a:gd name="T44" fmla="*/ 2147483647 w 768"/>
                <a:gd name="T45" fmla="*/ 2147483647 h 603"/>
                <a:gd name="T46" fmla="*/ 2147483647 w 768"/>
                <a:gd name="T47" fmla="*/ 2147483647 h 603"/>
                <a:gd name="T48" fmla="*/ 2147483647 w 768"/>
                <a:gd name="T49" fmla="*/ 2147483647 h 603"/>
                <a:gd name="T50" fmla="*/ 2147483647 w 768"/>
                <a:gd name="T51" fmla="*/ 2147483647 h 603"/>
                <a:gd name="T52" fmla="*/ 2147483647 w 768"/>
                <a:gd name="T53" fmla="*/ 2147483647 h 603"/>
                <a:gd name="T54" fmla="*/ 2147483647 w 768"/>
                <a:gd name="T55" fmla="*/ 2147483647 h 603"/>
                <a:gd name="T56" fmla="*/ 2147483647 w 768"/>
                <a:gd name="T57" fmla="*/ 2147483647 h 603"/>
                <a:gd name="T58" fmla="*/ 2147483647 w 768"/>
                <a:gd name="T59" fmla="*/ 2147483647 h 603"/>
                <a:gd name="T60" fmla="*/ 2147483647 w 768"/>
                <a:gd name="T61" fmla="*/ 2147483647 h 603"/>
                <a:gd name="T62" fmla="*/ 2147483647 w 768"/>
                <a:gd name="T63" fmla="*/ 2147483647 h 603"/>
                <a:gd name="T64" fmla="*/ 2147483647 w 768"/>
                <a:gd name="T65" fmla="*/ 2147483647 h 603"/>
                <a:gd name="T66" fmla="*/ 2147483647 w 768"/>
                <a:gd name="T67" fmla="*/ 2147483647 h 603"/>
                <a:gd name="T68" fmla="*/ 2147483647 w 768"/>
                <a:gd name="T69" fmla="*/ 2147483647 h 603"/>
                <a:gd name="T70" fmla="*/ 2147483647 w 768"/>
                <a:gd name="T71" fmla="*/ 2147483647 h 603"/>
                <a:gd name="T72" fmla="*/ 2147483647 w 768"/>
                <a:gd name="T73" fmla="*/ 2147483647 h 603"/>
                <a:gd name="T74" fmla="*/ 2147483647 w 768"/>
                <a:gd name="T75" fmla="*/ 2147483647 h 6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68"/>
                <a:gd name="T115" fmla="*/ 0 h 603"/>
                <a:gd name="T116" fmla="*/ 768 w 768"/>
                <a:gd name="T117" fmla="*/ 603 h 60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68" h="603">
                  <a:moveTo>
                    <a:pt x="480" y="601"/>
                  </a:moveTo>
                  <a:lnTo>
                    <a:pt x="464" y="603"/>
                  </a:lnTo>
                  <a:lnTo>
                    <a:pt x="446" y="603"/>
                  </a:lnTo>
                  <a:lnTo>
                    <a:pt x="429" y="601"/>
                  </a:lnTo>
                  <a:lnTo>
                    <a:pt x="411" y="597"/>
                  </a:lnTo>
                  <a:lnTo>
                    <a:pt x="394" y="591"/>
                  </a:lnTo>
                  <a:lnTo>
                    <a:pt x="375" y="584"/>
                  </a:lnTo>
                  <a:lnTo>
                    <a:pt x="357" y="574"/>
                  </a:lnTo>
                  <a:lnTo>
                    <a:pt x="340" y="564"/>
                  </a:lnTo>
                  <a:lnTo>
                    <a:pt x="321" y="552"/>
                  </a:lnTo>
                  <a:lnTo>
                    <a:pt x="303" y="539"/>
                  </a:lnTo>
                  <a:lnTo>
                    <a:pt x="285" y="526"/>
                  </a:lnTo>
                  <a:lnTo>
                    <a:pt x="267" y="510"/>
                  </a:lnTo>
                  <a:lnTo>
                    <a:pt x="250" y="495"/>
                  </a:lnTo>
                  <a:lnTo>
                    <a:pt x="232" y="479"/>
                  </a:lnTo>
                  <a:lnTo>
                    <a:pt x="214" y="461"/>
                  </a:lnTo>
                  <a:lnTo>
                    <a:pt x="198" y="445"/>
                  </a:lnTo>
                  <a:lnTo>
                    <a:pt x="165" y="410"/>
                  </a:lnTo>
                  <a:lnTo>
                    <a:pt x="134" y="375"/>
                  </a:lnTo>
                  <a:lnTo>
                    <a:pt x="104" y="341"/>
                  </a:lnTo>
                  <a:lnTo>
                    <a:pt x="78" y="310"/>
                  </a:lnTo>
                  <a:lnTo>
                    <a:pt x="53" y="281"/>
                  </a:lnTo>
                  <a:lnTo>
                    <a:pt x="32" y="257"/>
                  </a:lnTo>
                  <a:lnTo>
                    <a:pt x="14" y="238"/>
                  </a:lnTo>
                  <a:lnTo>
                    <a:pt x="0" y="224"/>
                  </a:lnTo>
                  <a:lnTo>
                    <a:pt x="3" y="224"/>
                  </a:lnTo>
                  <a:lnTo>
                    <a:pt x="13" y="224"/>
                  </a:lnTo>
                  <a:lnTo>
                    <a:pt x="30" y="225"/>
                  </a:lnTo>
                  <a:lnTo>
                    <a:pt x="52" y="224"/>
                  </a:lnTo>
                  <a:lnTo>
                    <a:pt x="82" y="223"/>
                  </a:lnTo>
                  <a:lnTo>
                    <a:pt x="118" y="220"/>
                  </a:lnTo>
                  <a:lnTo>
                    <a:pt x="159" y="215"/>
                  </a:lnTo>
                  <a:lnTo>
                    <a:pt x="206" y="207"/>
                  </a:lnTo>
                  <a:lnTo>
                    <a:pt x="233" y="202"/>
                  </a:lnTo>
                  <a:lnTo>
                    <a:pt x="259" y="197"/>
                  </a:lnTo>
                  <a:lnTo>
                    <a:pt x="288" y="190"/>
                  </a:lnTo>
                  <a:lnTo>
                    <a:pt x="317" y="183"/>
                  </a:lnTo>
                  <a:lnTo>
                    <a:pt x="349" y="173"/>
                  </a:lnTo>
                  <a:lnTo>
                    <a:pt x="380" y="164"/>
                  </a:lnTo>
                  <a:lnTo>
                    <a:pt x="414" y="154"/>
                  </a:lnTo>
                  <a:lnTo>
                    <a:pt x="449" y="142"/>
                  </a:lnTo>
                  <a:lnTo>
                    <a:pt x="484" y="130"/>
                  </a:lnTo>
                  <a:lnTo>
                    <a:pt x="522" y="115"/>
                  </a:lnTo>
                  <a:lnTo>
                    <a:pt x="559" y="99"/>
                  </a:lnTo>
                  <a:lnTo>
                    <a:pt x="599" y="83"/>
                  </a:lnTo>
                  <a:lnTo>
                    <a:pt x="640" y="65"/>
                  </a:lnTo>
                  <a:lnTo>
                    <a:pt x="682" y="44"/>
                  </a:lnTo>
                  <a:lnTo>
                    <a:pt x="724" y="23"/>
                  </a:lnTo>
                  <a:lnTo>
                    <a:pt x="768" y="0"/>
                  </a:lnTo>
                  <a:lnTo>
                    <a:pt x="765" y="7"/>
                  </a:lnTo>
                  <a:lnTo>
                    <a:pt x="763" y="15"/>
                  </a:lnTo>
                  <a:lnTo>
                    <a:pt x="761" y="26"/>
                  </a:lnTo>
                  <a:lnTo>
                    <a:pt x="759" y="39"/>
                  </a:lnTo>
                  <a:lnTo>
                    <a:pt x="754" y="71"/>
                  </a:lnTo>
                  <a:lnTo>
                    <a:pt x="750" y="108"/>
                  </a:lnTo>
                  <a:lnTo>
                    <a:pt x="744" y="152"/>
                  </a:lnTo>
                  <a:lnTo>
                    <a:pt x="737" y="200"/>
                  </a:lnTo>
                  <a:lnTo>
                    <a:pt x="733" y="224"/>
                  </a:lnTo>
                  <a:lnTo>
                    <a:pt x="728" y="250"/>
                  </a:lnTo>
                  <a:lnTo>
                    <a:pt x="722" y="275"/>
                  </a:lnTo>
                  <a:lnTo>
                    <a:pt x="716" y="301"/>
                  </a:lnTo>
                  <a:lnTo>
                    <a:pt x="710" y="327"/>
                  </a:lnTo>
                  <a:lnTo>
                    <a:pt x="702" y="353"/>
                  </a:lnTo>
                  <a:lnTo>
                    <a:pt x="694" y="378"/>
                  </a:lnTo>
                  <a:lnTo>
                    <a:pt x="685" y="402"/>
                  </a:lnTo>
                  <a:lnTo>
                    <a:pt x="675" y="427"/>
                  </a:lnTo>
                  <a:lnTo>
                    <a:pt x="663" y="450"/>
                  </a:lnTo>
                  <a:lnTo>
                    <a:pt x="651" y="473"/>
                  </a:lnTo>
                  <a:lnTo>
                    <a:pt x="637" y="493"/>
                  </a:lnTo>
                  <a:lnTo>
                    <a:pt x="623" y="513"/>
                  </a:lnTo>
                  <a:lnTo>
                    <a:pt x="606" y="532"/>
                  </a:lnTo>
                  <a:lnTo>
                    <a:pt x="589" y="548"/>
                  </a:lnTo>
                  <a:lnTo>
                    <a:pt x="571" y="563"/>
                  </a:lnTo>
                  <a:lnTo>
                    <a:pt x="550" y="576"/>
                  </a:lnTo>
                  <a:lnTo>
                    <a:pt x="529" y="587"/>
                  </a:lnTo>
                  <a:lnTo>
                    <a:pt x="506" y="596"/>
                  </a:lnTo>
                  <a:lnTo>
                    <a:pt x="480" y="601"/>
                  </a:lnTo>
                  <a:close/>
                </a:path>
              </a:pathLst>
            </a:custGeom>
            <a:solidFill>
              <a:srgbClr val="B0635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5" name="Freeform 214"/>
            <p:cNvSpPr>
              <a:spLocks/>
            </p:cNvSpPr>
            <p:nvPr/>
          </p:nvSpPr>
          <p:spPr bwMode="auto">
            <a:xfrm>
              <a:off x="2660651" y="354013"/>
              <a:ext cx="50800" cy="46038"/>
            </a:xfrm>
            <a:custGeom>
              <a:avLst/>
              <a:gdLst>
                <a:gd name="T0" fmla="*/ 0 w 481"/>
                <a:gd name="T1" fmla="*/ 2147483647 h 425"/>
                <a:gd name="T2" fmla="*/ 2147483647 w 481"/>
                <a:gd name="T3" fmla="*/ 2147483647 h 425"/>
                <a:gd name="T4" fmla="*/ 2147483647 w 481"/>
                <a:gd name="T5" fmla="*/ 2147483647 h 425"/>
                <a:gd name="T6" fmla="*/ 2147483647 w 481"/>
                <a:gd name="T7" fmla="*/ 2147483647 h 425"/>
                <a:gd name="T8" fmla="*/ 2147483647 w 481"/>
                <a:gd name="T9" fmla="*/ 2147483647 h 425"/>
                <a:gd name="T10" fmla="*/ 2147483647 w 481"/>
                <a:gd name="T11" fmla="*/ 2147483647 h 425"/>
                <a:gd name="T12" fmla="*/ 2147483647 w 481"/>
                <a:gd name="T13" fmla="*/ 2147483647 h 425"/>
                <a:gd name="T14" fmla="*/ 2147483647 w 481"/>
                <a:gd name="T15" fmla="*/ 2147483647 h 425"/>
                <a:gd name="T16" fmla="*/ 2147483647 w 481"/>
                <a:gd name="T17" fmla="*/ 2147483647 h 425"/>
                <a:gd name="T18" fmla="*/ 2147483647 w 481"/>
                <a:gd name="T19" fmla="*/ 2147483647 h 425"/>
                <a:gd name="T20" fmla="*/ 2147483647 w 481"/>
                <a:gd name="T21" fmla="*/ 2147483647 h 425"/>
                <a:gd name="T22" fmla="*/ 2147483647 w 481"/>
                <a:gd name="T23" fmla="*/ 2147483647 h 425"/>
                <a:gd name="T24" fmla="*/ 2147483647 w 481"/>
                <a:gd name="T25" fmla="*/ 2147483647 h 425"/>
                <a:gd name="T26" fmla="*/ 2147483647 w 481"/>
                <a:gd name="T27" fmla="*/ 2147483647 h 425"/>
                <a:gd name="T28" fmla="*/ 2147483647 w 481"/>
                <a:gd name="T29" fmla="*/ 2147483647 h 425"/>
                <a:gd name="T30" fmla="*/ 2147483647 w 481"/>
                <a:gd name="T31" fmla="*/ 2147483647 h 425"/>
                <a:gd name="T32" fmla="*/ 2147483647 w 481"/>
                <a:gd name="T33" fmla="*/ 2147483647 h 425"/>
                <a:gd name="T34" fmla="*/ 2147483647 w 481"/>
                <a:gd name="T35" fmla="*/ 2147483647 h 425"/>
                <a:gd name="T36" fmla="*/ 2147483647 w 481"/>
                <a:gd name="T37" fmla="*/ 2147483647 h 425"/>
                <a:gd name="T38" fmla="*/ 2147483647 w 481"/>
                <a:gd name="T39" fmla="*/ 2147483647 h 425"/>
                <a:gd name="T40" fmla="*/ 2147483647 w 481"/>
                <a:gd name="T41" fmla="*/ 2147483647 h 425"/>
                <a:gd name="T42" fmla="*/ 2147483647 w 481"/>
                <a:gd name="T43" fmla="*/ 2147483647 h 425"/>
                <a:gd name="T44" fmla="*/ 2147483647 w 481"/>
                <a:gd name="T45" fmla="*/ 2147483647 h 425"/>
                <a:gd name="T46" fmla="*/ 2147483647 w 481"/>
                <a:gd name="T47" fmla="*/ 2147483647 h 425"/>
                <a:gd name="T48" fmla="*/ 2147483647 w 481"/>
                <a:gd name="T49" fmla="*/ 2147483647 h 425"/>
                <a:gd name="T50" fmla="*/ 2147483647 w 481"/>
                <a:gd name="T51" fmla="*/ 2147483647 h 425"/>
                <a:gd name="T52" fmla="*/ 2147483647 w 481"/>
                <a:gd name="T53" fmla="*/ 2147483647 h 425"/>
                <a:gd name="T54" fmla="*/ 2147483647 w 481"/>
                <a:gd name="T55" fmla="*/ 2147483647 h 425"/>
                <a:gd name="T56" fmla="*/ 2147483647 w 481"/>
                <a:gd name="T57" fmla="*/ 2147483647 h 425"/>
                <a:gd name="T58" fmla="*/ 2147483647 w 481"/>
                <a:gd name="T59" fmla="*/ 2147483647 h 425"/>
                <a:gd name="T60" fmla="*/ 2147483647 w 481"/>
                <a:gd name="T61" fmla="*/ 2147483647 h 425"/>
                <a:gd name="T62" fmla="*/ 2147483647 w 481"/>
                <a:gd name="T63" fmla="*/ 2147483647 h 425"/>
                <a:gd name="T64" fmla="*/ 2147483647 w 481"/>
                <a:gd name="T65" fmla="*/ 2147483647 h 425"/>
                <a:gd name="T66" fmla="*/ 2147483647 w 481"/>
                <a:gd name="T67" fmla="*/ 2147483647 h 425"/>
                <a:gd name="T68" fmla="*/ 2147483647 w 481"/>
                <a:gd name="T69" fmla="*/ 2147483647 h 425"/>
                <a:gd name="T70" fmla="*/ 2147483647 w 481"/>
                <a:gd name="T71" fmla="*/ 2147483647 h 425"/>
                <a:gd name="T72" fmla="*/ 2147483647 w 481"/>
                <a:gd name="T73" fmla="*/ 2147483647 h 425"/>
                <a:gd name="T74" fmla="*/ 2147483647 w 481"/>
                <a:gd name="T75" fmla="*/ 2147483647 h 425"/>
                <a:gd name="T76" fmla="*/ 2147483647 w 481"/>
                <a:gd name="T77" fmla="*/ 0 h 425"/>
                <a:gd name="T78" fmla="*/ 2147483647 w 481"/>
                <a:gd name="T79" fmla="*/ 2147483647 h 425"/>
                <a:gd name="T80" fmla="*/ 2147483647 w 481"/>
                <a:gd name="T81" fmla="*/ 2147483647 h 425"/>
                <a:gd name="T82" fmla="*/ 2147483647 w 481"/>
                <a:gd name="T83" fmla="*/ 2147483647 h 425"/>
                <a:gd name="T84" fmla="*/ 2147483647 w 481"/>
                <a:gd name="T85" fmla="*/ 2147483647 h 425"/>
                <a:gd name="T86" fmla="*/ 2147483647 w 481"/>
                <a:gd name="T87" fmla="*/ 2147483647 h 425"/>
                <a:gd name="T88" fmla="*/ 2147483647 w 481"/>
                <a:gd name="T89" fmla="*/ 2147483647 h 425"/>
                <a:gd name="T90" fmla="*/ 2147483647 w 481"/>
                <a:gd name="T91" fmla="*/ 2147483647 h 425"/>
                <a:gd name="T92" fmla="*/ 2147483647 w 481"/>
                <a:gd name="T93" fmla="*/ 2147483647 h 425"/>
                <a:gd name="T94" fmla="*/ 2147483647 w 481"/>
                <a:gd name="T95" fmla="*/ 2147483647 h 425"/>
                <a:gd name="T96" fmla="*/ 2147483647 w 481"/>
                <a:gd name="T97" fmla="*/ 2147483647 h 425"/>
                <a:gd name="T98" fmla="*/ 2147483647 w 481"/>
                <a:gd name="T99" fmla="*/ 2147483647 h 425"/>
                <a:gd name="T100" fmla="*/ 2147483647 w 481"/>
                <a:gd name="T101" fmla="*/ 2147483647 h 425"/>
                <a:gd name="T102" fmla="*/ 2147483647 w 481"/>
                <a:gd name="T103" fmla="*/ 2147483647 h 425"/>
                <a:gd name="T104" fmla="*/ 2147483647 w 481"/>
                <a:gd name="T105" fmla="*/ 2147483647 h 425"/>
                <a:gd name="T106" fmla="*/ 2147483647 w 481"/>
                <a:gd name="T107" fmla="*/ 2147483647 h 425"/>
                <a:gd name="T108" fmla="*/ 0 w 481"/>
                <a:gd name="T109" fmla="*/ 2147483647 h 4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1"/>
                <a:gd name="T166" fmla="*/ 0 h 425"/>
                <a:gd name="T167" fmla="*/ 481 w 481"/>
                <a:gd name="T168" fmla="*/ 425 h 4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1" h="425">
                  <a:moveTo>
                    <a:pt x="0" y="324"/>
                  </a:moveTo>
                  <a:lnTo>
                    <a:pt x="28" y="348"/>
                  </a:lnTo>
                  <a:lnTo>
                    <a:pt x="56" y="368"/>
                  </a:lnTo>
                  <a:lnTo>
                    <a:pt x="69" y="378"/>
                  </a:lnTo>
                  <a:lnTo>
                    <a:pt x="84" y="387"/>
                  </a:lnTo>
                  <a:lnTo>
                    <a:pt x="98" y="395"/>
                  </a:lnTo>
                  <a:lnTo>
                    <a:pt x="112" y="403"/>
                  </a:lnTo>
                  <a:lnTo>
                    <a:pt x="126" y="409"/>
                  </a:lnTo>
                  <a:lnTo>
                    <a:pt x="140" y="414"/>
                  </a:lnTo>
                  <a:lnTo>
                    <a:pt x="154" y="418"/>
                  </a:lnTo>
                  <a:lnTo>
                    <a:pt x="168" y="422"/>
                  </a:lnTo>
                  <a:lnTo>
                    <a:pt x="181" y="424"/>
                  </a:lnTo>
                  <a:lnTo>
                    <a:pt x="195" y="425"/>
                  </a:lnTo>
                  <a:lnTo>
                    <a:pt x="208" y="424"/>
                  </a:lnTo>
                  <a:lnTo>
                    <a:pt x="221" y="422"/>
                  </a:lnTo>
                  <a:lnTo>
                    <a:pt x="237" y="419"/>
                  </a:lnTo>
                  <a:lnTo>
                    <a:pt x="254" y="414"/>
                  </a:lnTo>
                  <a:lnTo>
                    <a:pt x="269" y="409"/>
                  </a:lnTo>
                  <a:lnTo>
                    <a:pt x="283" y="402"/>
                  </a:lnTo>
                  <a:lnTo>
                    <a:pt x="296" y="394"/>
                  </a:lnTo>
                  <a:lnTo>
                    <a:pt x="310" y="385"/>
                  </a:lnTo>
                  <a:lnTo>
                    <a:pt x="322" y="376"/>
                  </a:lnTo>
                  <a:lnTo>
                    <a:pt x="334" y="366"/>
                  </a:lnTo>
                  <a:lnTo>
                    <a:pt x="345" y="355"/>
                  </a:lnTo>
                  <a:lnTo>
                    <a:pt x="356" y="344"/>
                  </a:lnTo>
                  <a:lnTo>
                    <a:pt x="367" y="331"/>
                  </a:lnTo>
                  <a:lnTo>
                    <a:pt x="376" y="318"/>
                  </a:lnTo>
                  <a:lnTo>
                    <a:pt x="385" y="305"/>
                  </a:lnTo>
                  <a:lnTo>
                    <a:pt x="393" y="291"/>
                  </a:lnTo>
                  <a:lnTo>
                    <a:pt x="401" y="276"/>
                  </a:lnTo>
                  <a:lnTo>
                    <a:pt x="409" y="261"/>
                  </a:lnTo>
                  <a:lnTo>
                    <a:pt x="423" y="230"/>
                  </a:lnTo>
                  <a:lnTo>
                    <a:pt x="435" y="198"/>
                  </a:lnTo>
                  <a:lnTo>
                    <a:pt x="446" y="164"/>
                  </a:lnTo>
                  <a:lnTo>
                    <a:pt x="455" y="131"/>
                  </a:lnTo>
                  <a:lnTo>
                    <a:pt x="463" y="97"/>
                  </a:lnTo>
                  <a:lnTo>
                    <a:pt x="471" y="65"/>
                  </a:lnTo>
                  <a:lnTo>
                    <a:pt x="476" y="31"/>
                  </a:lnTo>
                  <a:lnTo>
                    <a:pt x="481" y="0"/>
                  </a:lnTo>
                  <a:lnTo>
                    <a:pt x="447" y="12"/>
                  </a:lnTo>
                  <a:lnTo>
                    <a:pt x="412" y="25"/>
                  </a:lnTo>
                  <a:lnTo>
                    <a:pt x="379" y="38"/>
                  </a:lnTo>
                  <a:lnTo>
                    <a:pt x="346" y="53"/>
                  </a:lnTo>
                  <a:lnTo>
                    <a:pt x="314" y="70"/>
                  </a:lnTo>
                  <a:lnTo>
                    <a:pt x="282" y="87"/>
                  </a:lnTo>
                  <a:lnTo>
                    <a:pt x="251" y="105"/>
                  </a:lnTo>
                  <a:lnTo>
                    <a:pt x="220" y="125"/>
                  </a:lnTo>
                  <a:lnTo>
                    <a:pt x="191" y="145"/>
                  </a:lnTo>
                  <a:lnTo>
                    <a:pt x="161" y="166"/>
                  </a:lnTo>
                  <a:lnTo>
                    <a:pt x="132" y="190"/>
                  </a:lnTo>
                  <a:lnTo>
                    <a:pt x="104" y="214"/>
                  </a:lnTo>
                  <a:lnTo>
                    <a:pt x="78" y="240"/>
                  </a:lnTo>
                  <a:lnTo>
                    <a:pt x="51" y="266"/>
                  </a:lnTo>
                  <a:lnTo>
                    <a:pt x="25" y="295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BE85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531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4520" y="270173"/>
            <a:ext cx="1696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spc="-70" dirty="0" smtClean="0">
                <a:solidFill>
                  <a:srgbClr val="3F1609"/>
                </a:solidFill>
                <a:latin typeface="HY견고딕" pitchFamily="18" charset="-127"/>
                <a:ea typeface="HY견고딕" pitchFamily="18" charset="-127"/>
              </a:rPr>
              <a:t>개발목적 </a:t>
            </a:r>
            <a:endParaRPr lang="ko-KR" altLang="en-US" sz="2800" spc="-70" dirty="0">
              <a:solidFill>
                <a:srgbClr val="3F1609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13" name="다이어그램 12"/>
          <p:cNvGraphicFramePr/>
          <p:nvPr/>
        </p:nvGraphicFramePr>
        <p:xfrm>
          <a:off x="971600" y="1124744"/>
          <a:ext cx="7458052" cy="3518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그림 17" descr="post-1-0-48212800-137943512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438309">
            <a:off x="-70849" y="4267065"/>
            <a:ext cx="2617320" cy="2605048"/>
          </a:xfrm>
          <a:prstGeom prst="rect">
            <a:avLst/>
          </a:prstGeom>
        </p:spPr>
      </p:pic>
      <p:pic>
        <p:nvPicPr>
          <p:cNvPr id="10" name="Picture 12" descr="cl-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9812" y="0"/>
            <a:ext cx="302418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71480"/>
            <a:ext cx="1643074" cy="189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571480"/>
            <a:ext cx="327372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571480"/>
            <a:ext cx="3143272" cy="570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251937"/>
            <a:ext cx="438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70" dirty="0" smtClean="0">
                <a:solidFill>
                  <a:srgbClr val="3F1609"/>
                </a:solidFill>
                <a:latin typeface="HY견고딕" pitchFamily="18" charset="-127"/>
                <a:ea typeface="HY견고딕" pitchFamily="18" charset="-127"/>
              </a:rPr>
              <a:t>한우계획교배 </a:t>
            </a:r>
            <a:r>
              <a:rPr lang="ko-KR" altLang="en-US" sz="2800" spc="-70" dirty="0" err="1" smtClean="0">
                <a:solidFill>
                  <a:srgbClr val="3F1609"/>
                </a:solidFill>
                <a:latin typeface="HY견고딕" pitchFamily="18" charset="-127"/>
                <a:ea typeface="HY견고딕" pitchFamily="18" charset="-127"/>
              </a:rPr>
              <a:t>앱</a:t>
            </a:r>
            <a:r>
              <a:rPr lang="ko-KR" altLang="en-US" sz="2800" spc="-70" dirty="0" smtClean="0">
                <a:solidFill>
                  <a:srgbClr val="3F1609"/>
                </a:solidFill>
                <a:latin typeface="HY견고딕" pitchFamily="18" charset="-127"/>
                <a:ea typeface="HY견고딕" pitchFamily="18" charset="-127"/>
              </a:rPr>
              <a:t> 사용방법</a:t>
            </a:r>
            <a:endParaRPr lang="ko-KR" altLang="en-US" sz="2800" spc="-70" dirty="0">
              <a:solidFill>
                <a:srgbClr val="3F1609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536" y="6413266"/>
            <a:ext cx="8748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    ☞ </a:t>
            </a:r>
            <a:r>
              <a:rPr lang="ko-KR" altLang="en-US" sz="2000" b="1" dirty="0" err="1" smtClean="0"/>
              <a:t>앱</a:t>
            </a:r>
            <a:r>
              <a:rPr lang="ko-KR" altLang="en-US" sz="2000" b="1" dirty="0" smtClean="0"/>
              <a:t> 스토어에서 </a:t>
            </a:r>
            <a:r>
              <a:rPr lang="en-US" altLang="ko-KR" sz="2000" b="1" dirty="0" smtClean="0"/>
              <a:t>“</a:t>
            </a:r>
            <a:r>
              <a:rPr lang="ko-KR" altLang="en-US" sz="2000" b="1" dirty="0" smtClean="0"/>
              <a:t>한우계획교배</a:t>
            </a:r>
            <a:r>
              <a:rPr lang="en-US" altLang="ko-KR" sz="2000" b="1" dirty="0" smtClean="0"/>
              <a:t>” </a:t>
            </a:r>
            <a:r>
              <a:rPr lang="ko-KR" altLang="en-US" sz="2000" b="1" dirty="0" err="1" smtClean="0"/>
              <a:t>앱을</a:t>
            </a:r>
            <a:r>
              <a:rPr lang="ko-KR" altLang="en-US" sz="2000" b="1" dirty="0" smtClean="0"/>
              <a:t> 설치한 후 사용가능</a:t>
            </a:r>
            <a:endParaRPr lang="ko-KR" altLang="en-US" sz="2000" b="1" dirty="0"/>
          </a:p>
        </p:txBody>
      </p:sp>
      <p:pic>
        <p:nvPicPr>
          <p:cNvPr id="11" name="그림 10" descr="1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9" y="1052736"/>
            <a:ext cx="3240360" cy="5093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904977" y="315931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smtClean="0">
                <a:ln w="3175">
                  <a:noFill/>
                </a:ln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한우계획교배</a:t>
            </a:r>
            <a:endParaRPr lang="ko-KR" altLang="en-US" sz="800">
              <a:ln w="3175">
                <a:noFill/>
              </a:ln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" name="그림 9" descr="i0zURnz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3214686"/>
            <a:ext cx="357190" cy="860106"/>
          </a:xfrm>
          <a:prstGeom prst="rect">
            <a:avLst/>
          </a:prstGeom>
        </p:spPr>
      </p:pic>
      <p:pic>
        <p:nvPicPr>
          <p:cNvPr id="13" name="그림 12" descr="q123.png"/>
          <p:cNvPicPr>
            <a:picLocks noChangeAspect="1"/>
          </p:cNvPicPr>
          <p:nvPr/>
        </p:nvPicPr>
        <p:blipFill>
          <a:blip r:embed="rId4" cstate="print"/>
          <a:srcRect l="2855" t="3801" r="2855" b="12200"/>
          <a:stretch>
            <a:fillRect/>
          </a:stretch>
        </p:blipFill>
        <p:spPr>
          <a:xfrm>
            <a:off x="5004048" y="1052736"/>
            <a:ext cx="3600400" cy="5173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그림 13" descr="large-round-light-aluminum-button-play-with-a-blue-arrow-png_zettapixel.net.png"/>
          <p:cNvPicPr>
            <a:picLocks noChangeAspect="1"/>
          </p:cNvPicPr>
          <p:nvPr/>
        </p:nvPicPr>
        <p:blipFill>
          <a:blip r:embed="rId5" cstate="print"/>
          <a:srcRect l="15989" t="6662" r="14723" b="6728"/>
          <a:stretch>
            <a:fillRect/>
          </a:stretch>
        </p:blipFill>
        <p:spPr>
          <a:xfrm>
            <a:off x="4139952" y="3140968"/>
            <a:ext cx="720080" cy="72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2" descr="cl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2" y="0"/>
            <a:ext cx="302418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251937"/>
            <a:ext cx="4528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70" dirty="0" smtClean="0">
                <a:solidFill>
                  <a:srgbClr val="3F1609"/>
                </a:solidFill>
                <a:latin typeface="HY견고딕" pitchFamily="18" charset="-127"/>
                <a:ea typeface="HY견고딕" pitchFamily="18" charset="-127"/>
              </a:rPr>
              <a:t>한우계획교배 </a:t>
            </a:r>
            <a:r>
              <a:rPr lang="ko-KR" altLang="en-US" sz="2800" spc="-70" dirty="0" err="1" smtClean="0">
                <a:solidFill>
                  <a:srgbClr val="3F1609"/>
                </a:solidFill>
                <a:latin typeface="HY견고딕" pitchFamily="18" charset="-127"/>
                <a:ea typeface="HY견고딕" pitchFamily="18" charset="-127"/>
              </a:rPr>
              <a:t>앱</a:t>
            </a:r>
            <a:r>
              <a:rPr lang="ko-KR" altLang="en-US" sz="2800" spc="-70" dirty="0" smtClean="0">
                <a:solidFill>
                  <a:srgbClr val="3F1609"/>
                </a:solidFill>
                <a:latin typeface="HY견고딕" pitchFamily="18" charset="-127"/>
                <a:ea typeface="HY견고딕" pitchFamily="18" charset="-127"/>
              </a:rPr>
              <a:t> 사용방법 </a:t>
            </a:r>
            <a:endParaRPr lang="ko-KR" altLang="en-US" sz="2800" spc="-70" dirty="0">
              <a:solidFill>
                <a:srgbClr val="3F1609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" name="Picture 12" descr="cl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812" y="0"/>
            <a:ext cx="302418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72000" y="1643050"/>
            <a:ext cx="4857784" cy="3687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000" b="1" dirty="0" smtClean="0"/>
              <a:t> ☞ 정액의 유전능력을 문자로 표기</a:t>
            </a:r>
            <a:endParaRPr lang="en-US" altLang="ko-KR" sz="2000" b="1" dirty="0" smtClean="0"/>
          </a:p>
          <a:p>
            <a:pPr>
              <a:lnSpc>
                <a:spcPct val="200000"/>
              </a:lnSpc>
            </a:pPr>
            <a:r>
              <a:rPr lang="en-US" altLang="ko-KR" sz="2000" b="1" dirty="0" smtClean="0"/>
              <a:t>    -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A</a:t>
            </a:r>
            <a:r>
              <a:rPr lang="en-US" altLang="ko-KR" sz="2000" b="1" dirty="0" smtClean="0"/>
              <a:t> : </a:t>
            </a:r>
            <a:r>
              <a:rPr lang="ko-KR" altLang="en-US" sz="2000" b="1" dirty="0" smtClean="0"/>
              <a:t>상위 </a:t>
            </a:r>
            <a:r>
              <a:rPr lang="en-US" altLang="ko-KR" sz="2000" b="1" dirty="0" smtClean="0"/>
              <a:t>20% </a:t>
            </a:r>
            <a:r>
              <a:rPr lang="ko-KR" altLang="en-US" sz="2000" b="1" dirty="0" smtClean="0"/>
              <a:t>이내</a:t>
            </a:r>
            <a:endParaRPr lang="en-US" altLang="ko-KR" sz="2000" b="1" dirty="0" smtClean="0"/>
          </a:p>
          <a:p>
            <a:pPr>
              <a:lnSpc>
                <a:spcPct val="200000"/>
              </a:lnSpc>
            </a:pPr>
            <a:r>
              <a:rPr lang="en-US" altLang="ko-KR" sz="2000" b="1" dirty="0" smtClean="0"/>
              <a:t>    - </a:t>
            </a:r>
            <a:r>
              <a:rPr lang="en-US" altLang="ko-KR" sz="2000" b="1" dirty="0" smtClean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altLang="ko-KR" sz="2000" b="1" dirty="0" smtClean="0"/>
              <a:t> : 20 ∼ 45%</a:t>
            </a:r>
          </a:p>
          <a:p>
            <a:pPr>
              <a:lnSpc>
                <a:spcPct val="200000"/>
              </a:lnSpc>
            </a:pPr>
            <a:r>
              <a:rPr lang="en-US" altLang="ko-KR" sz="2000" b="1" dirty="0" smtClean="0"/>
              <a:t>    - </a:t>
            </a:r>
            <a:r>
              <a:rPr lang="en-US" altLang="ko-KR" sz="2000" b="1" dirty="0" smtClean="0">
                <a:solidFill>
                  <a:srgbClr val="FFC000"/>
                </a:solidFill>
              </a:rPr>
              <a:t>C</a:t>
            </a:r>
            <a:r>
              <a:rPr lang="en-US" altLang="ko-KR" sz="2000" b="1" dirty="0" smtClean="0"/>
              <a:t> : 45% ∼ 70% </a:t>
            </a:r>
          </a:p>
          <a:p>
            <a:pPr>
              <a:lnSpc>
                <a:spcPct val="200000"/>
              </a:lnSpc>
            </a:pPr>
            <a:r>
              <a:rPr lang="en-US" altLang="ko-KR" sz="2000" b="1" dirty="0" smtClean="0"/>
              <a:t>    - </a:t>
            </a:r>
            <a:r>
              <a:rPr lang="en-US" altLang="ko-KR" sz="2000" b="1" dirty="0" smtClean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altLang="ko-KR" sz="2000" b="1" dirty="0" smtClean="0"/>
              <a:t> : 70% ∼ 100% </a:t>
            </a:r>
          </a:p>
          <a:p>
            <a:pPr>
              <a:lnSpc>
                <a:spcPct val="200000"/>
              </a:lnSpc>
            </a:pPr>
            <a:r>
              <a:rPr lang="ko-KR" altLang="en-US" sz="2000" b="1" dirty="0" smtClean="0"/>
              <a:t> 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그림 7" descr="Screenshot_2014-10-08-09-44-38.png"/>
          <p:cNvPicPr>
            <a:picLocks noChangeAspect="1"/>
          </p:cNvPicPr>
          <p:nvPr/>
        </p:nvPicPr>
        <p:blipFill>
          <a:blip r:embed="rId4" cstate="print"/>
          <a:srcRect t="4851" r="2935" b="6951"/>
          <a:stretch>
            <a:fillRect/>
          </a:stretch>
        </p:blipFill>
        <p:spPr>
          <a:xfrm>
            <a:off x="755576" y="908720"/>
            <a:ext cx="3528392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"/>
          <p:cNvGrpSpPr/>
          <p:nvPr/>
        </p:nvGrpSpPr>
        <p:grpSpPr>
          <a:xfrm>
            <a:off x="4572000" y="908720"/>
            <a:ext cx="3960440" cy="5760640"/>
            <a:chOff x="4572000" y="908720"/>
            <a:chExt cx="3960440" cy="5760640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080" y="908720"/>
              <a:ext cx="3240360" cy="57606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그림 8" descr="large-round-light-aluminum-button-play-with-a-blue-arrow-png_zettapixel.net.png"/>
            <p:cNvPicPr>
              <a:picLocks noChangeAspect="1"/>
            </p:cNvPicPr>
            <p:nvPr/>
          </p:nvPicPr>
          <p:blipFill>
            <a:blip r:embed="rId3" cstate="print"/>
            <a:srcRect l="15989" t="6662" r="14723" b="6728"/>
            <a:stretch>
              <a:fillRect/>
            </a:stretch>
          </p:blipFill>
          <p:spPr>
            <a:xfrm>
              <a:off x="4572000" y="3140968"/>
              <a:ext cx="720080" cy="7200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" name="TextBox 3"/>
          <p:cNvSpPr txBox="1"/>
          <p:nvPr/>
        </p:nvSpPr>
        <p:spPr>
          <a:xfrm>
            <a:off x="1044520" y="270173"/>
            <a:ext cx="49301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600" spc="-70" dirty="0" smtClean="0">
                <a:solidFill>
                  <a:srgbClr val="3F1609"/>
                </a:solidFill>
                <a:latin typeface="HY견고딕" pitchFamily="18" charset="-127"/>
                <a:ea typeface="HY견고딕" pitchFamily="18" charset="-127"/>
              </a:rPr>
              <a:t>한우개량정보서비스 </a:t>
            </a:r>
            <a:r>
              <a:rPr lang="ko-KR" altLang="en-US" sz="2600" spc="-70" dirty="0" err="1" smtClean="0">
                <a:solidFill>
                  <a:srgbClr val="3F1609"/>
                </a:solidFill>
                <a:latin typeface="HY견고딕" pitchFamily="18" charset="-127"/>
                <a:ea typeface="HY견고딕" pitchFamily="18" charset="-127"/>
              </a:rPr>
              <a:t>앱</a:t>
            </a:r>
            <a:r>
              <a:rPr lang="ko-KR" altLang="en-US" sz="2600" spc="-70" dirty="0" smtClean="0">
                <a:solidFill>
                  <a:srgbClr val="3F1609"/>
                </a:solidFill>
                <a:latin typeface="HY견고딕" pitchFamily="18" charset="-127"/>
                <a:ea typeface="HY견고딕" pitchFamily="18" charset="-127"/>
              </a:rPr>
              <a:t> 이용방법</a:t>
            </a:r>
            <a:endParaRPr lang="ko-KR" altLang="en-US" sz="2600" spc="-70" dirty="0">
              <a:solidFill>
                <a:srgbClr val="3F1609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908720"/>
            <a:ext cx="3240360" cy="5754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타원 7"/>
          <p:cNvSpPr/>
          <p:nvPr/>
        </p:nvSpPr>
        <p:spPr>
          <a:xfrm>
            <a:off x="1907704" y="2006596"/>
            <a:ext cx="1134372" cy="1134372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i0zURnz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2492895"/>
            <a:ext cx="1368152" cy="2213078"/>
          </a:xfrm>
          <a:prstGeom prst="rect">
            <a:avLst/>
          </a:prstGeom>
        </p:spPr>
      </p:pic>
      <p:pic>
        <p:nvPicPr>
          <p:cNvPr id="10" name="Picture 12" descr="cl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2" y="0"/>
            <a:ext cx="302418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34883E-6 L 0.57882 -0.0983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00" y="-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1357298"/>
            <a:ext cx="3143272" cy="492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44520" y="270173"/>
            <a:ext cx="50318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600" spc="-70" dirty="0" smtClean="0">
                <a:solidFill>
                  <a:srgbClr val="3F1609"/>
                </a:solidFill>
                <a:latin typeface="HY견고딕" pitchFamily="18" charset="-127"/>
                <a:ea typeface="HY견고딕" pitchFamily="18" charset="-127"/>
              </a:rPr>
              <a:t>한우개량정보서비스 </a:t>
            </a:r>
            <a:r>
              <a:rPr lang="ko-KR" altLang="en-US" sz="2600" spc="-70" dirty="0" err="1" smtClean="0">
                <a:solidFill>
                  <a:srgbClr val="3F1609"/>
                </a:solidFill>
                <a:latin typeface="HY견고딕" pitchFamily="18" charset="-127"/>
                <a:ea typeface="HY견고딕" pitchFamily="18" charset="-127"/>
              </a:rPr>
              <a:t>앱</a:t>
            </a:r>
            <a:r>
              <a:rPr lang="ko-KR" altLang="en-US" sz="2600" spc="-70" dirty="0" smtClean="0">
                <a:solidFill>
                  <a:srgbClr val="3F1609"/>
                </a:solidFill>
                <a:latin typeface="HY견고딕" pitchFamily="18" charset="-127"/>
                <a:ea typeface="HY견고딕" pitchFamily="18" charset="-127"/>
              </a:rPr>
              <a:t> 사용방법 </a:t>
            </a:r>
            <a:endParaRPr lang="ko-KR" altLang="en-US" sz="2600" spc="-70" dirty="0">
              <a:solidFill>
                <a:srgbClr val="3F1609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907704" y="2006596"/>
            <a:ext cx="1134372" cy="1134372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12" descr="cl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812" y="0"/>
            <a:ext cx="302418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785786" y="928670"/>
            <a:ext cx="2425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○</a:t>
            </a:r>
            <a:r>
              <a:rPr lang="ko-KR" altLang="en-US" b="1" dirty="0" smtClean="0"/>
              <a:t> 개체혈통 정보조회</a:t>
            </a:r>
            <a:endParaRPr lang="ko-KR" altLang="en-US" dirty="0"/>
          </a:p>
        </p:txBody>
      </p:sp>
      <p:pic>
        <p:nvPicPr>
          <p:cNvPr id="12" name="그림 11" descr="i0zURnz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2214554"/>
            <a:ext cx="428628" cy="572664"/>
          </a:xfrm>
          <a:prstGeom prst="rect">
            <a:avLst/>
          </a:prstGeom>
        </p:spPr>
      </p:pic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4273" name="_x109592736" descr="EMB00000cc8bfa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3" y="1428736"/>
            <a:ext cx="2915099" cy="4857784"/>
          </a:xfrm>
          <a:prstGeom prst="rect">
            <a:avLst/>
          </a:prstGeom>
          <a:noFill/>
        </p:spPr>
      </p:pic>
      <p:sp>
        <p:nvSpPr>
          <p:cNvPr id="15" name="직사각형 14"/>
          <p:cNvSpPr/>
          <p:nvPr/>
        </p:nvSpPr>
        <p:spPr>
          <a:xfrm flipH="1">
            <a:off x="4857752" y="635795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-</a:t>
            </a:r>
            <a:r>
              <a:rPr lang="ko-KR" altLang="en-US" b="1" dirty="0" smtClean="0"/>
              <a:t> 혈통 정보조회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4520" y="270173"/>
            <a:ext cx="50318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600" spc="-70" dirty="0" smtClean="0">
                <a:solidFill>
                  <a:srgbClr val="3F1609"/>
                </a:solidFill>
                <a:latin typeface="HY견고딕" pitchFamily="18" charset="-127"/>
                <a:ea typeface="HY견고딕" pitchFamily="18" charset="-127"/>
              </a:rPr>
              <a:t>한우개량정보서비스 </a:t>
            </a:r>
            <a:r>
              <a:rPr lang="ko-KR" altLang="en-US" sz="2600" spc="-70" dirty="0" err="1" smtClean="0">
                <a:solidFill>
                  <a:srgbClr val="3F1609"/>
                </a:solidFill>
                <a:latin typeface="HY견고딕" pitchFamily="18" charset="-127"/>
                <a:ea typeface="HY견고딕" pitchFamily="18" charset="-127"/>
              </a:rPr>
              <a:t>앱</a:t>
            </a:r>
            <a:r>
              <a:rPr lang="ko-KR" altLang="en-US" sz="2600" spc="-70" dirty="0" smtClean="0">
                <a:solidFill>
                  <a:srgbClr val="3F1609"/>
                </a:solidFill>
                <a:latin typeface="HY견고딕" pitchFamily="18" charset="-127"/>
                <a:ea typeface="HY견고딕" pitchFamily="18" charset="-127"/>
              </a:rPr>
              <a:t> 사용방법 </a:t>
            </a:r>
            <a:endParaRPr lang="ko-KR" altLang="en-US" sz="2600" spc="-70" dirty="0">
              <a:solidFill>
                <a:srgbClr val="3F1609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907704" y="2006596"/>
            <a:ext cx="1134372" cy="1134372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12" descr="cl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812" y="0"/>
            <a:ext cx="302418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785786" y="928670"/>
            <a:ext cx="2425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○</a:t>
            </a:r>
            <a:r>
              <a:rPr lang="ko-KR" altLang="en-US" b="1" dirty="0" smtClean="0"/>
              <a:t> 개체혈통 정보조회</a:t>
            </a:r>
            <a:endParaRPr lang="ko-KR" altLang="en-US" dirty="0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flipH="1">
            <a:off x="1142976" y="6215082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-</a:t>
            </a:r>
            <a:r>
              <a:rPr lang="ko-KR" altLang="en-US" b="1" dirty="0" smtClean="0"/>
              <a:t> 후대 정보조회</a:t>
            </a:r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 flipH="1">
            <a:off x="4786314" y="6215082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-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형매</a:t>
            </a:r>
            <a:r>
              <a:rPr lang="ko-KR" altLang="en-US" b="1" dirty="0" smtClean="0"/>
              <a:t> 정보조회</a:t>
            </a:r>
            <a:endParaRPr lang="ko-KR" altLang="en-US" dirty="0"/>
          </a:p>
        </p:txBody>
      </p:sp>
      <p:pic>
        <p:nvPicPr>
          <p:cNvPr id="1026" name="Picture 2" descr="C:\Users\cider\Documents\카카오톡 받은 파일\KakaoTalk_20170215_160243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85860"/>
            <a:ext cx="2714644" cy="4826033"/>
          </a:xfrm>
          <a:prstGeom prst="rect">
            <a:avLst/>
          </a:prstGeom>
          <a:noFill/>
        </p:spPr>
      </p:pic>
      <p:pic>
        <p:nvPicPr>
          <p:cNvPr id="1027" name="Picture 3" descr="C:\Users\cider\Documents\카카오톡 받은 파일\KakaoTalk_20170215_1602425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285860"/>
            <a:ext cx="2714644" cy="4826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부제목 2"/>
          <p:cNvSpPr txBox="1">
            <a:spLocks/>
          </p:cNvSpPr>
          <p:nvPr/>
        </p:nvSpPr>
        <p:spPr>
          <a:xfrm>
            <a:off x="140561" y="5654396"/>
            <a:ext cx="3956538" cy="51090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서울시 서초구 서초</a:t>
            </a:r>
            <a:r>
              <a:rPr kumimoji="0"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3</a:t>
            </a:r>
            <a:r>
              <a:rPr kumimoji="0"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동 </a:t>
            </a:r>
            <a:r>
              <a:rPr kumimoji="0"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1516-5 </a:t>
            </a:r>
            <a:r>
              <a:rPr kumimoji="0"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축산회관</a:t>
            </a:r>
            <a:endParaRPr kumimoji="0" lang="en-US" altLang="ko-KR" sz="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TEL. 02-588-9301 / FAX. 02-582-3475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Home. www.aiak.or.kr</a:t>
            </a:r>
            <a:endParaRPr kumimoji="0" lang="ko-KR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583" y="5148932"/>
            <a:ext cx="245891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agneto" pitchFamily="82" charset="0"/>
                <a:ea typeface="HY견고딕" pitchFamily="18" charset="-127"/>
              </a:rPr>
              <a:t>한국종축개량협회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Magneto" pitchFamily="82" charset="0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259633" y="1436583"/>
            <a:ext cx="7765786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한우개량만이 한우농가의 국제경쟁력 향상방안 입니다</a:t>
            </a:r>
            <a:r>
              <a:rPr lang="en-US" altLang="ko-KR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ko-KR" altLang="en-US" sz="7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감사합니다</a:t>
            </a:r>
            <a:r>
              <a:rPr lang="en-US" altLang="ko-KR" sz="7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.~!!</a:t>
            </a:r>
            <a:endParaRPr lang="en-US" altLang="ko-KR" sz="7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2"/>
          <p:cNvSpPr txBox="1">
            <a:spLocks/>
          </p:cNvSpPr>
          <p:nvPr/>
        </p:nvSpPr>
        <p:spPr>
          <a:xfrm>
            <a:off x="395536" y="116632"/>
            <a:ext cx="8562109" cy="6486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j-cs"/>
              </a:rPr>
              <a:t>인공수정 정액혈통확인증명서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j-cs"/>
              </a:rPr>
              <a:t>발급량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058" y="6086473"/>
            <a:ext cx="4241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solidFill>
                  <a:prstClr val="black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2017</a:t>
            </a:r>
            <a:r>
              <a:rPr lang="ko-KR" altLang="en-US" sz="1600" b="1" dirty="0" smtClean="0">
                <a:solidFill>
                  <a:prstClr val="black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년 </a:t>
            </a:r>
            <a:r>
              <a:rPr lang="en-US" altLang="ko-KR" sz="1600" b="1" dirty="0" smtClean="0">
                <a:solidFill>
                  <a:prstClr val="black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3</a:t>
            </a:r>
            <a:r>
              <a:rPr lang="ko-KR" altLang="en-US" sz="1600" b="1" dirty="0" smtClean="0">
                <a:solidFill>
                  <a:prstClr val="black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월 누계 전년동기대비 </a:t>
            </a:r>
            <a:r>
              <a:rPr lang="en-US" altLang="ko-KR" sz="1600" b="1" dirty="0" smtClean="0">
                <a:solidFill>
                  <a:prstClr val="black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98.5%</a:t>
            </a:r>
            <a:endParaRPr lang="en-US" altLang="ko-KR" sz="1600" b="1" dirty="0">
              <a:solidFill>
                <a:prstClr val="black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323528" y="4077072"/>
          <a:ext cx="8640960" cy="1800200"/>
        </p:xfrm>
        <a:graphic>
          <a:graphicData uri="http://schemas.openxmlformats.org/drawingml/2006/table">
            <a:tbl>
              <a:tblPr/>
              <a:tblGrid>
                <a:gridCol w="606925"/>
                <a:gridCol w="606925"/>
                <a:gridCol w="606925"/>
                <a:gridCol w="606925"/>
                <a:gridCol w="606925"/>
                <a:gridCol w="606925"/>
                <a:gridCol w="606925"/>
                <a:gridCol w="606925"/>
                <a:gridCol w="606925"/>
                <a:gridCol w="606925"/>
                <a:gridCol w="606925"/>
                <a:gridCol w="606925"/>
                <a:gridCol w="606925"/>
                <a:gridCol w="750935"/>
              </a:tblGrid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latin typeface="맑은 고딕"/>
                        </a:rPr>
                        <a:t>1</a:t>
                      </a:r>
                      <a:r>
                        <a:rPr lang="ko-KR" altLang="en-US" sz="1100" b="1" i="0" u="none" strike="noStrike" dirty="0">
                          <a:latin typeface="맑은 고딕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latin typeface="맑은 고딕"/>
                        </a:rPr>
                        <a:t>2</a:t>
                      </a:r>
                      <a:r>
                        <a:rPr lang="ko-KR" altLang="en-US" sz="1100" b="1" i="0" u="none" strike="noStrike" dirty="0">
                          <a:latin typeface="맑은 고딕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latin typeface="맑은 고딕"/>
                        </a:rPr>
                        <a:t>3</a:t>
                      </a:r>
                      <a:r>
                        <a:rPr lang="ko-KR" altLang="en-US" sz="1100" b="1" i="0" u="none" strike="noStrike" dirty="0">
                          <a:latin typeface="맑은 고딕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latin typeface="맑은 고딕"/>
                        </a:rPr>
                        <a:t>4</a:t>
                      </a:r>
                      <a:r>
                        <a:rPr lang="ko-KR" altLang="en-US" sz="1100" b="1" i="0" u="none" strike="noStrike" dirty="0">
                          <a:latin typeface="맑은 고딕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latin typeface="맑은 고딕"/>
                        </a:rPr>
                        <a:t>5</a:t>
                      </a:r>
                      <a:r>
                        <a:rPr lang="ko-KR" altLang="en-US" sz="1100" b="1" i="0" u="none" strike="noStrike" dirty="0">
                          <a:latin typeface="맑은 고딕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latin typeface="맑은 고딕"/>
                        </a:rPr>
                        <a:t>6</a:t>
                      </a:r>
                      <a:r>
                        <a:rPr lang="ko-KR" altLang="en-US" sz="1100" b="1" i="0" u="none" strike="noStrike" dirty="0">
                          <a:latin typeface="맑은 고딕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latin typeface="맑은 고딕"/>
                        </a:rPr>
                        <a:t>7</a:t>
                      </a:r>
                      <a:r>
                        <a:rPr lang="ko-KR" altLang="en-US" sz="1100" b="1" i="0" u="none" strike="noStrike" dirty="0">
                          <a:latin typeface="맑은 고딕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latin typeface="맑은 고딕"/>
                        </a:rPr>
                        <a:t>8</a:t>
                      </a:r>
                      <a:r>
                        <a:rPr lang="ko-KR" altLang="en-US" sz="1100" b="1" i="0" u="none" strike="noStrike" dirty="0">
                          <a:latin typeface="맑은 고딕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latin typeface="맑은 고딕"/>
                        </a:rPr>
                        <a:t>9</a:t>
                      </a:r>
                      <a:r>
                        <a:rPr lang="ko-KR" altLang="en-US" sz="1100" b="1" i="0" u="none" strike="noStrike" dirty="0">
                          <a:latin typeface="맑은 고딕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latin typeface="맑은 고딕"/>
                        </a:rPr>
                        <a:t>10</a:t>
                      </a:r>
                      <a:r>
                        <a:rPr lang="ko-KR" altLang="en-US" sz="1100" b="1" i="0" u="none" strike="noStrike" dirty="0">
                          <a:latin typeface="맑은 고딕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latin typeface="맑은 고딕"/>
                        </a:rPr>
                        <a:t>11</a:t>
                      </a:r>
                      <a:r>
                        <a:rPr lang="ko-KR" altLang="en-US" sz="1100" b="1" i="0" u="none" strike="noStrike" dirty="0">
                          <a:latin typeface="맑은 고딕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latin typeface="맑은 고딕"/>
                        </a:rPr>
                        <a:t>12</a:t>
                      </a:r>
                      <a:r>
                        <a:rPr lang="ko-KR" altLang="en-US" sz="1100" b="1" i="0" u="none" strike="noStrike" dirty="0">
                          <a:latin typeface="맑은 고딕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latin typeface="맑은 고딕"/>
                        </a:rPr>
                        <a:t>소계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2017</a:t>
                      </a:r>
                      <a:r>
                        <a:rPr lang="ko-KR" altLang="en-US" sz="1100" b="1" i="0" u="none" strike="noStrike">
                          <a:latin typeface="맑은 고딕"/>
                        </a:rPr>
                        <a:t>년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>
                          <a:latin typeface="돋움"/>
                        </a:rPr>
                        <a:t>122,440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>
                          <a:latin typeface="돋움"/>
                        </a:rPr>
                        <a:t>130,031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latin typeface="돋움"/>
                        </a:rPr>
                        <a:t>99,811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돋움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 dirty="0">
                          <a:latin typeface="돋움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 dirty="0">
                          <a:latin typeface="돋움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 dirty="0">
                          <a:latin typeface="돋움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 dirty="0">
                          <a:latin typeface="돋움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 dirty="0">
                          <a:latin typeface="돋움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 dirty="0">
                          <a:latin typeface="돋움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 dirty="0">
                          <a:latin typeface="돋움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 dirty="0">
                          <a:latin typeface="돋움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 smtClean="0">
                          <a:latin typeface="맑은 고딕"/>
                        </a:rPr>
                        <a:t>352,282</a:t>
                      </a:r>
                      <a:r>
                        <a:rPr lang="ko-KR" altLang="en-US" sz="1100" b="1" i="0" u="none" strike="noStrike" dirty="0"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2016</a:t>
                      </a:r>
                      <a:r>
                        <a:rPr lang="ko-KR" altLang="en-US" sz="1100" b="1" i="0" u="none" strike="noStrike">
                          <a:latin typeface="맑은 고딕"/>
                        </a:rPr>
                        <a:t>년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113,057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97,540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146,950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136,874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144,220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155,557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214,775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198,939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189,280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154,330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157,150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150,240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 dirty="0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 dirty="0">
                          <a:latin typeface="맑은 고딕"/>
                        </a:rPr>
                        <a:t>1,858,912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2015</a:t>
                      </a:r>
                      <a:r>
                        <a:rPr lang="ko-KR" altLang="en-US" sz="1100" b="1" i="0" u="none" strike="noStrike">
                          <a:latin typeface="맑은 고딕"/>
                        </a:rPr>
                        <a:t>년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112,150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119,005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135,580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136,340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138,740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180,518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 dirty="0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 dirty="0">
                          <a:latin typeface="맑은 고딕"/>
                        </a:rPr>
                        <a:t>231,178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194,781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196,624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179,966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166,459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145,687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 dirty="0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 dirty="0">
                          <a:latin typeface="맑은 고딕"/>
                        </a:rPr>
                        <a:t>1,937,028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>
                          <a:latin typeface="맑은 고딕"/>
                        </a:rPr>
                        <a:t>2014</a:t>
                      </a:r>
                      <a:r>
                        <a:rPr lang="ko-KR" altLang="en-US" sz="1100" b="1" i="0" u="none" strike="noStrike">
                          <a:latin typeface="맑은 고딕"/>
                        </a:rPr>
                        <a:t>년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 smtClean="0">
                          <a:latin typeface="맑은 고딕"/>
                        </a:rPr>
                        <a:t>111,699 </a:t>
                      </a:r>
                      <a:endParaRPr lang="en-US" altLang="ko-KR" sz="1100" b="1" i="0" u="none" strike="noStrike" dirty="0"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 smtClean="0">
                          <a:latin typeface="맑은 고딕"/>
                        </a:rPr>
                        <a:t>124,390 </a:t>
                      </a:r>
                      <a:endParaRPr lang="en-US" altLang="ko-KR" sz="1100" b="1" i="0" u="none" strike="noStrike" dirty="0"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 smtClean="0">
                          <a:latin typeface="맑은 고딕"/>
                        </a:rPr>
                        <a:t>134,950 </a:t>
                      </a:r>
                      <a:endParaRPr lang="en-US" altLang="ko-KR" sz="1100" b="1" i="0" u="none" strike="noStrike" dirty="0"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1" i="0" u="none" strike="noStrike" dirty="0" smtClean="0">
                          <a:latin typeface="맑은 고딕"/>
                        </a:rPr>
                        <a:t> </a:t>
                      </a:r>
                      <a:r>
                        <a:rPr lang="en-US" altLang="ko-KR" sz="1100" b="1" i="0" u="none" strike="noStrike" dirty="0">
                          <a:latin typeface="맑은 고딕"/>
                        </a:rPr>
                        <a:t>141,310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 smtClean="0">
                          <a:latin typeface="맑은 고딕"/>
                        </a:rPr>
                        <a:t>151,310 </a:t>
                      </a:r>
                      <a:endParaRPr lang="en-US" altLang="ko-KR" sz="1100" b="1" i="0" u="none" strike="noStrike" dirty="0"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 smtClean="0">
                          <a:latin typeface="맑은 고딕"/>
                        </a:rPr>
                        <a:t>140,757 </a:t>
                      </a:r>
                      <a:endParaRPr lang="en-US" altLang="ko-KR" sz="1100" b="1" i="0" u="none" strike="noStrike" dirty="0"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 smtClean="0">
                          <a:latin typeface="맑은 고딕"/>
                        </a:rPr>
                        <a:t>178,291 </a:t>
                      </a:r>
                      <a:endParaRPr lang="en-US" altLang="ko-KR" sz="1100" b="1" i="0" u="none" strike="noStrike" dirty="0"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 smtClean="0">
                          <a:latin typeface="맑은 고딕"/>
                        </a:rPr>
                        <a:t>223,030 </a:t>
                      </a:r>
                      <a:endParaRPr lang="en-US" altLang="ko-KR" sz="1100" b="1" i="0" u="none" strike="noStrike" dirty="0"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 smtClean="0">
                          <a:latin typeface="맑은 고딕"/>
                        </a:rPr>
                        <a:t>205,020 </a:t>
                      </a:r>
                      <a:endParaRPr lang="en-US" altLang="ko-KR" sz="1100" b="1" i="0" u="none" strike="noStrike" dirty="0"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 smtClean="0">
                          <a:latin typeface="맑은 고딕"/>
                        </a:rPr>
                        <a:t>176,950 </a:t>
                      </a:r>
                      <a:endParaRPr lang="en-US" altLang="ko-KR" sz="1100" b="1" i="0" u="none" strike="noStrike" dirty="0"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 smtClean="0">
                          <a:latin typeface="맑은 고딕"/>
                        </a:rPr>
                        <a:t>175,451 </a:t>
                      </a:r>
                      <a:endParaRPr lang="en-US" altLang="ko-KR" sz="1100" b="1" i="0" u="none" strike="noStrike" dirty="0"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 smtClean="0">
                          <a:latin typeface="맑은 고딕"/>
                        </a:rPr>
                        <a:t>148,900 </a:t>
                      </a:r>
                      <a:endParaRPr lang="en-US" altLang="ko-KR" sz="1100" b="1" i="0" u="none" strike="noStrike" dirty="0"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 smtClean="0">
                          <a:latin typeface="맑은 고딕"/>
                        </a:rPr>
                        <a:t>1,912,058 </a:t>
                      </a:r>
                      <a:endParaRPr lang="en-US" altLang="ko-KR" sz="1100" b="1" i="0" u="none" strike="noStrike" dirty="0">
                        <a:latin typeface="맑은 고딕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차트 5"/>
          <p:cNvGraphicFramePr/>
          <p:nvPr/>
        </p:nvGraphicFramePr>
        <p:xfrm>
          <a:off x="179512" y="764705"/>
          <a:ext cx="8964488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676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497888" cy="720725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/>
            <a:r>
              <a:rPr lang="ko-KR" altLang="en-US" sz="3600" b="1" dirty="0" err="1">
                <a:solidFill>
                  <a:srgbClr val="3333FF"/>
                </a:solidFill>
                <a:latin typeface="HY견명조" pitchFamily="18" charset="-127"/>
                <a:ea typeface="HY견명조" pitchFamily="18" charset="-127"/>
              </a:rPr>
              <a:t>한육우</a:t>
            </a:r>
            <a:r>
              <a:rPr lang="ko-KR" altLang="en-US" sz="3600" b="1" dirty="0">
                <a:solidFill>
                  <a:srgbClr val="3333FF"/>
                </a:solidFill>
                <a:latin typeface="HY견명조" pitchFamily="18" charset="-127"/>
                <a:ea typeface="HY견명조" pitchFamily="18" charset="-127"/>
              </a:rPr>
              <a:t> 산업의 환경분석</a:t>
            </a:r>
          </a:p>
        </p:txBody>
      </p:sp>
      <p:sp>
        <p:nvSpPr>
          <p:cNvPr id="15646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42193" y="2278061"/>
            <a:ext cx="4258370" cy="4463307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ko-KR" altLang="en-US" sz="1800" b="1" dirty="0" smtClean="0">
                <a:latin typeface="HY견명조" pitchFamily="18" charset="-127"/>
                <a:ea typeface="HY견명조" pitchFamily="18" charset="-127"/>
              </a:rPr>
              <a:t>소비자 안전성</a:t>
            </a:r>
            <a:r>
              <a:rPr lang="en-US" altLang="ko-KR" sz="1800" b="1" dirty="0" smtClean="0">
                <a:latin typeface="HY견명조" pitchFamily="18" charset="-127"/>
                <a:ea typeface="HY견명조" pitchFamily="18" charset="-127"/>
              </a:rPr>
              <a:t>/</a:t>
            </a:r>
            <a:r>
              <a:rPr lang="ko-KR" altLang="en-US" sz="1800" b="1" dirty="0">
                <a:latin typeface="HY견명조" pitchFamily="18" charset="-127"/>
                <a:ea typeface="HY견명조" pitchFamily="18" charset="-127"/>
              </a:rPr>
              <a:t>원산지</a:t>
            </a:r>
            <a:r>
              <a:rPr lang="en-US" altLang="ko-KR" sz="1800" b="1" dirty="0">
                <a:latin typeface="HY견명조" pitchFamily="18" charset="-127"/>
                <a:ea typeface="HY견명조" pitchFamily="18" charset="-127"/>
              </a:rPr>
              <a:t>/</a:t>
            </a:r>
            <a:r>
              <a:rPr lang="ko-KR" altLang="en-US" sz="1800" b="1" dirty="0">
                <a:latin typeface="HY견명조" pitchFamily="18" charset="-127"/>
                <a:ea typeface="HY견명조" pitchFamily="18" charset="-127"/>
              </a:rPr>
              <a:t>맛 중시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ko-KR" altLang="en-US" sz="1800" b="1" dirty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품질에 따른 가격차이심화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ko-KR" altLang="en-US" sz="1800" b="1" dirty="0">
                <a:latin typeface="HY견명조" pitchFamily="18" charset="-127"/>
                <a:ea typeface="HY견명조" pitchFamily="18" charset="-127"/>
              </a:rPr>
              <a:t>수입 쇠고기 가격 </a:t>
            </a:r>
            <a:r>
              <a:rPr lang="ko-KR" altLang="en-US" sz="1800" b="1" dirty="0" smtClean="0">
                <a:latin typeface="HY견명조" pitchFamily="18" charset="-127"/>
                <a:ea typeface="HY견명조" pitchFamily="18" charset="-127"/>
              </a:rPr>
              <a:t>상승</a:t>
            </a:r>
            <a:endParaRPr lang="ko-KR" altLang="en-US" sz="1800" b="1" dirty="0">
              <a:latin typeface="HY견명조" pitchFamily="18" charset="-127"/>
              <a:ea typeface="HY견명조" pitchFamily="18" charset="-127"/>
            </a:endParaRP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ko-KR" altLang="en-US" sz="1800" b="1" dirty="0">
                <a:latin typeface="HY견명조" pitchFamily="18" charset="-127"/>
                <a:ea typeface="HY견명조" pitchFamily="18" charset="-127"/>
              </a:rPr>
              <a:t>소비 시장의 다각화</a:t>
            </a:r>
            <a:r>
              <a:rPr lang="en-US" altLang="ko-KR" sz="1800" b="1" dirty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800" b="1" dirty="0">
                <a:latin typeface="HY견명조" pitchFamily="18" charset="-127"/>
                <a:ea typeface="HY견명조" pitchFamily="18" charset="-127"/>
              </a:rPr>
              <a:t>온라인</a:t>
            </a:r>
            <a:r>
              <a:rPr lang="en-US" altLang="ko-KR" sz="1800" b="1" dirty="0">
                <a:latin typeface="HY견명조" pitchFamily="18" charset="-127"/>
                <a:ea typeface="HY견명조" pitchFamily="18" charset="-127"/>
              </a:rPr>
              <a:t>/</a:t>
            </a:r>
            <a:r>
              <a:rPr lang="ko-KR" altLang="en-US" sz="1800" b="1" dirty="0">
                <a:latin typeface="HY견명조" pitchFamily="18" charset="-127"/>
                <a:ea typeface="HY견명조" pitchFamily="18" charset="-127"/>
              </a:rPr>
              <a:t>정육점식당</a:t>
            </a:r>
            <a:r>
              <a:rPr lang="en-US" altLang="ko-KR" sz="1800" b="1" dirty="0" smtClean="0">
                <a:latin typeface="HY견명조" pitchFamily="18" charset="-127"/>
                <a:ea typeface="HY견명조" pitchFamily="18" charset="-127"/>
              </a:rPr>
              <a:t>/ </a:t>
            </a:r>
            <a:r>
              <a:rPr lang="ko-KR" altLang="en-US" sz="1800" b="1" dirty="0" smtClean="0">
                <a:latin typeface="HY견명조" pitchFamily="18" charset="-127"/>
                <a:ea typeface="HY견명조" pitchFamily="18" charset="-127"/>
              </a:rPr>
              <a:t>브랜드 </a:t>
            </a:r>
            <a:r>
              <a:rPr lang="ko-KR" altLang="en-US" sz="1800" b="1" dirty="0" err="1" smtClean="0">
                <a:latin typeface="HY견명조" pitchFamily="18" charset="-127"/>
                <a:ea typeface="HY견명조" pitchFamily="18" charset="-127"/>
              </a:rPr>
              <a:t>경영체</a:t>
            </a:r>
            <a:r>
              <a:rPr lang="ko-KR" altLang="en-US" sz="1800" b="1" dirty="0" smtClean="0">
                <a:latin typeface="HY견명조" pitchFamily="18" charset="-127"/>
                <a:ea typeface="HY견명조" pitchFamily="18" charset="-127"/>
              </a:rPr>
              <a:t> 전문점 식당</a:t>
            </a:r>
            <a:r>
              <a:rPr lang="en-US" altLang="ko-KR" sz="1800" b="1" dirty="0" smtClean="0">
                <a:latin typeface="HY견명조" pitchFamily="18" charset="-127"/>
                <a:ea typeface="HY견명조" pitchFamily="18" charset="-127"/>
              </a:rPr>
              <a:t>…)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ko-KR" altLang="en-US" sz="1800" b="1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쇠고기 수출 확대</a:t>
            </a:r>
            <a:r>
              <a:rPr lang="en-US" altLang="ko-KR" sz="1800" b="1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1800" b="1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홍콩</a:t>
            </a:r>
            <a:r>
              <a:rPr lang="en-US" altLang="ko-KR" sz="1800" b="1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/</a:t>
            </a:r>
            <a:r>
              <a:rPr lang="ko-KR" altLang="en-US" sz="1800" b="1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마카오</a:t>
            </a:r>
            <a:r>
              <a:rPr lang="en-US" altLang="ko-KR" sz="1800" b="1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)</a:t>
            </a:r>
            <a:endParaRPr lang="en-US" altLang="ko-KR" sz="1800" b="1" dirty="0">
              <a:solidFill>
                <a:srgbClr val="FF0000"/>
              </a:solidFill>
              <a:latin typeface="HY견명조" pitchFamily="18" charset="-127"/>
              <a:ea typeface="HY견명조" pitchFamily="18" charset="-127"/>
            </a:endParaRP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ko-KR" altLang="en-US" sz="1800" b="1" dirty="0" smtClean="0">
                <a:latin typeface="HY견명조" pitchFamily="18" charset="-127"/>
                <a:ea typeface="HY견명조" pitchFamily="18" charset="-127"/>
              </a:rPr>
              <a:t>학교 무상급식 및 군 급식 확대</a:t>
            </a:r>
            <a:endParaRPr lang="en-US" altLang="ko-KR" sz="1800" b="1" dirty="0">
              <a:latin typeface="HY견명조" pitchFamily="18" charset="-127"/>
              <a:ea typeface="HY견명조" pitchFamily="18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1800" b="1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1800" b="1" dirty="0" smtClean="0">
                <a:latin typeface="HY견명조" pitchFamily="18" charset="-127"/>
                <a:ea typeface="HY견명조" pitchFamily="18" charset="-127"/>
              </a:rPr>
              <a:t>무상학교급식 </a:t>
            </a:r>
            <a:r>
              <a:rPr lang="en-US" altLang="ko-KR" sz="1800" b="1" dirty="0" smtClean="0">
                <a:latin typeface="HY견명조" pitchFamily="18" charset="-127"/>
                <a:ea typeface="HY견명조" pitchFamily="18" charset="-127"/>
              </a:rPr>
              <a:t>: `2015</a:t>
            </a:r>
            <a:r>
              <a:rPr lang="ko-KR" altLang="en-US" sz="1800" b="1" dirty="0" smtClean="0">
                <a:latin typeface="HY견명조" pitchFamily="18" charset="-127"/>
                <a:ea typeface="HY견명조" pitchFamily="18" charset="-127"/>
              </a:rPr>
              <a:t>년 </a:t>
            </a:r>
            <a:r>
              <a:rPr lang="en-US" altLang="ko-KR" sz="1800" b="1" dirty="0" smtClean="0">
                <a:latin typeface="HY견명조" pitchFamily="18" charset="-127"/>
                <a:ea typeface="HY견명조" pitchFamily="18" charset="-127"/>
              </a:rPr>
              <a:t>3</a:t>
            </a:r>
            <a:r>
              <a:rPr lang="ko-KR" altLang="en-US" sz="1800" b="1" dirty="0" smtClean="0">
                <a:latin typeface="HY견명조" pitchFamily="18" charset="-127"/>
                <a:ea typeface="HY견명조" pitchFamily="18" charset="-127"/>
              </a:rPr>
              <a:t>월 </a:t>
            </a:r>
            <a:r>
              <a:rPr lang="en-US" altLang="ko-KR" sz="1800" b="1" dirty="0" smtClean="0">
                <a:latin typeface="HY견명조" pitchFamily="18" charset="-127"/>
                <a:ea typeface="HY견명조" pitchFamily="18" charset="-127"/>
              </a:rPr>
              <a:t>67.4% </a:t>
            </a:r>
            <a:r>
              <a:rPr lang="en-US" altLang="ko-KR" sz="1800" b="1" dirty="0" smtClean="0">
                <a:latin typeface="HY견명조" pitchFamily="18" charset="-127"/>
                <a:ea typeface="HY견명조" pitchFamily="18" charset="-127"/>
                <a:sym typeface="Wingdings" panose="05000000000000000000" pitchFamily="2" charset="2"/>
              </a:rPr>
              <a:t> </a:t>
            </a:r>
            <a:r>
              <a:rPr lang="en-US" altLang="ko-KR" sz="1800" b="1" dirty="0" smtClean="0">
                <a:latin typeface="HY견명조" pitchFamily="18" charset="-127"/>
                <a:ea typeface="HY견명조" pitchFamily="18" charset="-127"/>
              </a:rPr>
              <a:t>2016</a:t>
            </a:r>
            <a:r>
              <a:rPr lang="ko-KR" altLang="en-US" sz="1800" b="1" dirty="0">
                <a:latin typeface="HY견명조" pitchFamily="18" charset="-127"/>
                <a:ea typeface="HY견명조" pitchFamily="18" charset="-127"/>
              </a:rPr>
              <a:t>년 </a:t>
            </a:r>
            <a:r>
              <a:rPr lang="en-US" altLang="ko-KR" sz="1800" b="1" dirty="0">
                <a:latin typeface="HY견명조" pitchFamily="18" charset="-127"/>
                <a:ea typeface="HY견명조" pitchFamily="18" charset="-127"/>
              </a:rPr>
              <a:t>3</a:t>
            </a:r>
            <a:r>
              <a:rPr lang="ko-KR" altLang="en-US" sz="1800" b="1" dirty="0">
                <a:latin typeface="HY견명조" pitchFamily="18" charset="-127"/>
                <a:ea typeface="HY견명조" pitchFamily="18" charset="-127"/>
              </a:rPr>
              <a:t>월 기준 </a:t>
            </a:r>
            <a:r>
              <a:rPr lang="en-US" altLang="ko-KR" sz="1800" b="1" dirty="0">
                <a:latin typeface="HY견명조" pitchFamily="18" charset="-127"/>
                <a:ea typeface="HY견명조" pitchFamily="18" charset="-127"/>
              </a:rPr>
              <a:t>74.3</a:t>
            </a:r>
            <a:r>
              <a:rPr lang="en-US" altLang="ko-KR" sz="1800" b="1" dirty="0" smtClean="0">
                <a:latin typeface="HY견명조" pitchFamily="18" charset="-127"/>
                <a:ea typeface="HY견명조" pitchFamily="18" charset="-127"/>
              </a:rPr>
              <a:t>%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ko-KR" altLang="en-US" sz="1800" b="1" dirty="0" smtClean="0">
                <a:latin typeface="HY견명조" pitchFamily="18" charset="-127"/>
                <a:ea typeface="HY견명조" pitchFamily="18" charset="-127"/>
              </a:rPr>
              <a:t>축산물시세 </a:t>
            </a:r>
            <a:r>
              <a:rPr lang="ko-KR" altLang="en-US" sz="1800" b="1" dirty="0">
                <a:latin typeface="HY견명조" pitchFamily="18" charset="-127"/>
                <a:ea typeface="HY견명조" pitchFamily="18" charset="-127"/>
              </a:rPr>
              <a:t>상승 </a:t>
            </a:r>
            <a:endParaRPr lang="en-US" altLang="ko-KR" sz="1800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56467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23288" y="2278061"/>
            <a:ext cx="4125425" cy="4463307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accent2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lnSpc>
                <a:spcPct val="160000"/>
              </a:lnSpc>
              <a:buBlip>
                <a:blip r:embed="rId2"/>
              </a:buBlip>
            </a:pPr>
            <a:r>
              <a:rPr lang="ko-KR" altLang="en-US" sz="2000" b="1" dirty="0">
                <a:latin typeface="HY견명조" pitchFamily="18" charset="-127"/>
                <a:ea typeface="HY견명조" pitchFamily="18" charset="-127"/>
              </a:rPr>
              <a:t>저성장</a:t>
            </a:r>
            <a:r>
              <a:rPr lang="en-US" altLang="ko-KR" sz="2000" b="1" dirty="0">
                <a:latin typeface="HY견명조" pitchFamily="18" charset="-127"/>
                <a:ea typeface="HY견명조" pitchFamily="18" charset="-127"/>
              </a:rPr>
              <a:t>/ 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가계부채 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/ 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경기침체 </a:t>
            </a:r>
            <a:endParaRPr lang="en-US" altLang="ko-KR" sz="2000" b="1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altLang="ko-KR" sz="2000" b="1" dirty="0">
                <a:latin typeface="HY견명조" pitchFamily="18" charset="-127"/>
                <a:ea typeface="HY견명조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  <a:sym typeface="Wingdings" panose="05000000000000000000" pitchFamily="2" charset="2"/>
              </a:rPr>
              <a:t>                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소비위축</a:t>
            </a:r>
            <a:endParaRPr lang="en-US" altLang="ko-KR" sz="2000" b="1" dirty="0" smtClean="0">
              <a:latin typeface="HY견명조" pitchFamily="18" charset="-127"/>
              <a:ea typeface="HY견명조" pitchFamily="18" charset="-127"/>
            </a:endParaRPr>
          </a:p>
          <a:p>
            <a:pPr>
              <a:lnSpc>
                <a:spcPct val="160000"/>
              </a:lnSpc>
              <a:buBlip>
                <a:blip r:embed="rId2"/>
              </a:buBlip>
            </a:pP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환율 불안정</a:t>
            </a:r>
            <a:endParaRPr lang="en-US" altLang="ko-KR" sz="2000" b="1" dirty="0" smtClean="0">
              <a:latin typeface="HY견명조" pitchFamily="18" charset="-127"/>
              <a:ea typeface="HY견명조" pitchFamily="18" charset="-127"/>
            </a:endParaRPr>
          </a:p>
          <a:p>
            <a:pPr>
              <a:lnSpc>
                <a:spcPct val="160000"/>
              </a:lnSpc>
              <a:buBlip>
                <a:blip r:embed="rId2"/>
              </a:buBlip>
            </a:pP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국제 원료가격 상승 </a:t>
            </a:r>
            <a:endParaRPr lang="en-US" altLang="ko-KR" sz="2000" b="1" dirty="0">
              <a:latin typeface="HY견명조" pitchFamily="18" charset="-127"/>
              <a:ea typeface="HY견명조" pitchFamily="18" charset="-127"/>
            </a:endParaRPr>
          </a:p>
          <a:p>
            <a:pPr>
              <a:lnSpc>
                <a:spcPct val="160000"/>
              </a:lnSpc>
              <a:buBlip>
                <a:blip r:embed="rId2"/>
              </a:buBlip>
            </a:pP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질병 </a:t>
            </a:r>
            <a:r>
              <a:rPr lang="ko-KR" altLang="en-US" sz="2000" b="1" dirty="0">
                <a:latin typeface="HY견명조" pitchFamily="18" charset="-127"/>
                <a:ea typeface="HY견명조" pitchFamily="18" charset="-127"/>
              </a:rPr>
              <a:t>발생 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가능성 상존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구제역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)</a:t>
            </a:r>
          </a:p>
          <a:p>
            <a:pPr>
              <a:lnSpc>
                <a:spcPct val="160000"/>
              </a:lnSpc>
              <a:buBlip>
                <a:blip r:embed="rId2"/>
              </a:buBlip>
            </a:pPr>
            <a:r>
              <a:rPr lang="ko-KR" altLang="en-US" sz="2000" b="1" dirty="0" err="1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김영란법</a:t>
            </a:r>
            <a:r>
              <a:rPr lang="ko-KR" altLang="en-US" sz="2000" b="1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 시행</a:t>
            </a:r>
            <a:r>
              <a:rPr lang="en-US" altLang="ko-KR" sz="2000" b="1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?</a:t>
            </a:r>
          </a:p>
          <a:p>
            <a:pPr>
              <a:lnSpc>
                <a:spcPct val="160000"/>
              </a:lnSpc>
              <a:buBlip>
                <a:blip r:embed="rId2"/>
              </a:buBlip>
            </a:pPr>
            <a:r>
              <a:rPr lang="ko-KR" altLang="en-US" sz="2000" b="1" dirty="0" err="1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소도체</a:t>
            </a:r>
            <a:r>
              <a:rPr lang="ko-KR" altLang="en-US" sz="2000" b="1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 등급기준 변경 검토</a:t>
            </a:r>
            <a:r>
              <a:rPr lang="en-US" altLang="ko-KR" sz="2000" b="1" dirty="0" smtClean="0">
                <a:latin typeface="HY견명조" pitchFamily="18" charset="-127"/>
                <a:ea typeface="HY견명조" pitchFamily="18" charset="-127"/>
              </a:rPr>
              <a:t>(???)</a:t>
            </a:r>
            <a:r>
              <a:rPr lang="ko-KR" altLang="en-US" sz="2000" b="1" dirty="0" smtClean="0">
                <a:latin typeface="HY견명조" pitchFamily="18" charset="-127"/>
                <a:ea typeface="HY견명조" pitchFamily="18" charset="-127"/>
              </a:rPr>
              <a:t> </a:t>
            </a:r>
            <a:endParaRPr lang="en-US" altLang="ko-KR" sz="2000" b="1" dirty="0" smtClean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564679" name="Rectangle 7"/>
          <p:cNvSpPr>
            <a:spLocks noChangeArrowheads="1"/>
          </p:cNvSpPr>
          <p:nvPr/>
        </p:nvSpPr>
        <p:spPr bwMode="auto">
          <a:xfrm>
            <a:off x="250825" y="1557338"/>
            <a:ext cx="4249738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3200" b="1" dirty="0">
                <a:solidFill>
                  <a:prstClr val="black"/>
                </a:solidFill>
                <a:latin typeface="HY견명조" pitchFamily="18" charset="-127"/>
                <a:ea typeface="HY견명조" pitchFamily="18" charset="-127"/>
              </a:rPr>
              <a:t>기회요인</a:t>
            </a:r>
          </a:p>
        </p:txBody>
      </p:sp>
      <p:sp>
        <p:nvSpPr>
          <p:cNvPr id="1564681" name="Rectangle 9"/>
          <p:cNvSpPr>
            <a:spLocks noChangeArrowheads="1"/>
          </p:cNvSpPr>
          <p:nvPr/>
        </p:nvSpPr>
        <p:spPr bwMode="auto">
          <a:xfrm>
            <a:off x="4643438" y="1557338"/>
            <a:ext cx="4176712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 sz="3200" b="1">
                <a:solidFill>
                  <a:prstClr val="black"/>
                </a:solidFill>
                <a:latin typeface="HY견명조" pitchFamily="18" charset="-127"/>
                <a:ea typeface="HY견명조" pitchFamily="18" charset="-127"/>
              </a:rPr>
              <a:t>위협요인</a:t>
            </a:r>
          </a:p>
        </p:txBody>
      </p:sp>
    </p:spTree>
    <p:extLst>
      <p:ext uri="{BB962C8B-B14F-4D97-AF65-F5344CB8AC3E}">
        <p14:creationId xmlns:p14="http://schemas.microsoft.com/office/powerpoint/2010/main" val="235169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4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4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64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64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4677" grpId="0" animBg="1"/>
      <p:bldP spid="1564678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중앙">
  <a:themeElements>
    <a:clrScheme name="중앙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중앙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중앙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560</TotalTime>
  <Words>3559</Words>
  <Application>Microsoft Office PowerPoint</Application>
  <PresentationFormat>화면 슬라이드 쇼(4:3)</PresentationFormat>
  <Paragraphs>1501</Paragraphs>
  <Slides>78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78</vt:i4>
      </vt:variant>
    </vt:vector>
  </HeadingPairs>
  <TitlesOfParts>
    <vt:vector size="92" baseType="lpstr">
      <vt:lpstr>HY견고딕</vt:lpstr>
      <vt:lpstr>HY견명조</vt:lpstr>
      <vt:lpstr>HY그래픽M</vt:lpstr>
      <vt:lpstr>HY헤드라인M</vt:lpstr>
      <vt:lpstr>굴림</vt:lpstr>
      <vt:lpstr>돋움</vt:lpstr>
      <vt:lpstr>맑은 고딕</vt:lpstr>
      <vt:lpstr>바탕</vt:lpstr>
      <vt:lpstr>Arial</vt:lpstr>
      <vt:lpstr>Georgia</vt:lpstr>
      <vt:lpstr>Magneto</vt:lpstr>
      <vt:lpstr>Wingdings</vt:lpstr>
      <vt:lpstr>Wingdings 2</vt:lpstr>
      <vt:lpstr>중앙</vt:lpstr>
      <vt:lpstr>한우개량 얼마나 실천하고 있나</vt:lpstr>
      <vt:lpstr>PowerPoint 프레젠테이션</vt:lpstr>
      <vt:lpstr>아는 것과 실천하는 것</vt:lpstr>
      <vt:lpstr>PowerPoint 프레젠테이션</vt:lpstr>
      <vt:lpstr>나도 이런 쇠고기 생산을!</vt:lpstr>
      <vt:lpstr>PowerPoint 프레젠테이션</vt:lpstr>
      <vt:lpstr>PowerPoint 프레젠테이션</vt:lpstr>
      <vt:lpstr>PowerPoint 프레젠테이션</vt:lpstr>
      <vt:lpstr>한육우 산업의 환경분석</vt:lpstr>
      <vt:lpstr>체중별 등급판정 결과 (17년 1월~3월)</vt:lpstr>
      <vt:lpstr>체중별 경락가격(1월~3월, 단위 : 천원)</vt:lpstr>
      <vt:lpstr>농가에서 한우개량이란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번식우와 한우개량에 대하여</dc:title>
  <dc:creator>유경</dc:creator>
  <cp:lastModifiedBy>USER</cp:lastModifiedBy>
  <cp:revision>61</cp:revision>
  <dcterms:created xsi:type="dcterms:W3CDTF">2016-08-20T09:13:53Z</dcterms:created>
  <dcterms:modified xsi:type="dcterms:W3CDTF">2017-03-29T06:49:35Z</dcterms:modified>
</cp:coreProperties>
</file>