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111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108.xml" ContentType="application/vnd.openxmlformats-officedocument.theme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slideLayouts/slideLayout1015.xml" ContentType="application/vnd.openxmlformats-officedocument.presentationml.slideLayout+xml"/>
  <Override PartName="/ppt/slideMasters/slideMaster96.xml" ContentType="application/vnd.openxmlformats-officedocument.presentationml.slideMaster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922.xml" ContentType="application/vnd.openxmlformats-officedocument.presentationml.slideLayout+xml"/>
  <Override PartName="/ppt/theme/theme105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theme/theme89.xml" ContentType="application/vnd.openxmlformats-officedocument.theme+xml"/>
  <Override PartName="/ppt/slideLayouts/slideLayout1157.xml" ContentType="application/vnd.openxmlformats-officedocument.presentationml.slideLayout+xml"/>
  <Override PartName="/ppt/slideMasters/slideMaster93.xml" ContentType="application/vnd.openxmlformats-officedocument.presentationml.slideMaster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809.xml" ContentType="application/vnd.openxmlformats-officedocument.presentationml.slideLayout+xml"/>
  <Override PartName="/ppt/theme/theme70.xml" ContentType="application/vnd.openxmlformats-officedocument.theme+xml"/>
  <Override PartName="/ppt/theme/theme10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8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Masters/slideMaster90.xml" ContentType="application/vnd.openxmlformats-officedocument.presentationml.slideMaster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Masters/slideMaster104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58.xml" ContentType="application/vnd.openxmlformats-officedocument.theme+xml"/>
  <Override PartName="/ppt/slideLayouts/slideLayout105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932.xml" ContentType="application/vnd.openxmlformats-officedocument.presentationml.slideLayout+xml"/>
  <Override PartName="/ppt/theme/theme83.xml" ContentType="application/vnd.openxmlformats-officedocument.theme+xml"/>
  <Override PartName="/ppt/slideLayouts/slideLayout1151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Masters/slideMaster101.xml" ContentType="application/vnd.openxmlformats-officedocument.presentationml.slideMaster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948.xml" ContentType="application/vnd.openxmlformats-officedocument.presentationml.slideLayout+xml"/>
  <Override PartName="/ppt/theme/theme99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0.xml" ContentType="application/vnd.openxmlformats-officedocument.theme+xml"/>
  <Override PartName="/ppt/theme/theme11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96.xml" ContentType="application/vnd.openxmlformats-officedocument.theme+xml"/>
  <Default Extension="xls" ContentType="application/vnd.ms-exce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917.xml" ContentType="application/vnd.openxmlformats-officedocument.presentationml.slideLayout+xml"/>
  <Override PartName="/ppt/slideMasters/slideMaster7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93.xml" ContentType="application/vnd.openxmlformats-officedocument.theme+xml"/>
  <Override PartName="/ppt/slideLayouts/slideLayout1136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Masters/slideMaster111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90.xml" ContentType="application/vnd.openxmlformats-officedocument.theme+xml"/>
  <Override PartName="/ppt/slideLayouts/slideLayout1209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Masters/slideMaster85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725.xml" ContentType="application/vnd.openxmlformats-officedocument.presentationml.slideLayout+xml"/>
  <Override PartName="/ppt/theme/theme62.xml" ContentType="application/vnd.openxmlformats-officedocument.theme+xml"/>
  <Override PartName="/ppt/slideLayouts/slideLayout911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78.xml" ContentType="application/vnd.openxmlformats-officedocument.theme+xml"/>
  <Override PartName="/ppt/slideLayouts/slideLayout927.xml" ContentType="application/vnd.openxmlformats-officedocument.presentationml.slideLayout+xml"/>
  <Default Extension="wmf" ContentType="image/x-wmf"/>
  <Override PartName="/ppt/slideLayouts/slideLayout1146.xml" ContentType="application/vnd.openxmlformats-officedocument.presentationml.slideLayout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heme/theme34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Masters/slideMaster98.xml" ContentType="application/vnd.openxmlformats-officedocument.presentationml.slideMaster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14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75.xml" ContentType="application/vnd.openxmlformats-officedocument.theme+xml"/>
  <Override PartName="/ppt/slideLayouts/slideLayout924.xml" ContentType="application/vnd.openxmlformats-officedocument.presentationml.slideLayout+xml"/>
  <Override PartName="/ppt/theme/theme10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839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Masters/slideMaster95.xml" ContentType="application/vnd.openxmlformats-officedocument.presentationml.slideMaster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990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theme/theme104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Masters/slideMaster6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861.xml" ContentType="application/vnd.openxmlformats-officedocument.presentationml.slideLayout+xml"/>
  <Override PartName="/ppt/theme/theme88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Masters/slideMaster92.xml" ContentType="application/vnd.openxmlformats-officedocument.presentationml.slideMaster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962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Layouts/slideLayout284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Masters/slideMaster106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theme/theme101.xml" ContentType="application/vnd.openxmlformats-officedocument.theme+xml"/>
  <Override PartName="/ppt/slideLayouts/slideLayout1282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1027.xml" ContentType="application/vnd.openxmlformats-officedocument.presentationml.slideLayout+xml"/>
  <Override PartName="/docProps/core.xml" ContentType="application/vnd.openxmlformats-package.core-properties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Masters/slideMaster39.xml" ContentType="application/vnd.openxmlformats-officedocument.presentationml.slideMaster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8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5.xml" ContentType="application/vnd.openxmlformats-officedocument.theme+xml"/>
  <Override PartName="/ppt/slideLayouts/slideLayout115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Masters/slideMaster20.xml" ContentType="application/vnd.openxmlformats-officedocument.presentationml.slideMaster+xml"/>
  <Override PartName="/ppt/slideMasters/slideMaster103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210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228.xml" ContentType="application/vnd.openxmlformats-officedocument.presentationml.slideLayout+xml"/>
  <Override PartName="/ppt/theme/theme57.xml" ContentType="application/vnd.openxmlformats-officedocument.theme+xml"/>
  <Override PartName="/ppt/slideLayouts/slideLayout906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theme/theme82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theme/theme1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Masters/slideMaster100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theme/theme9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theme/theme111.xml" ContentType="application/vnd.openxmlformats-officedocument.them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1138.xml" ContentType="application/vnd.openxmlformats-officedocument.presentationml.slideLayout+xml"/>
  <Default Extension="emf" ContentType="image/x-emf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theme/theme95.xml" ContentType="application/vnd.openxmlformats-officedocument.theme+xml"/>
  <Override PartName="/ppt/slideLayouts/slideLayout116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92.xml" ContentType="application/vnd.openxmlformats-officedocument.theme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Masters/slideMaster110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Masters/slideMaster87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39.xml" ContentType="application/vnd.openxmlformats-officedocument.theme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64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189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theme/theme109.xml" ContentType="application/vnd.openxmlformats-officedocument.theme+xml"/>
  <Override PartName="/ppt/slideMasters/slideMaster81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Masters/slideMaster97.xml" ContentType="application/vnd.openxmlformats-officedocument.presentationml.slideMaster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923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theme/theme10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charts/chart1.xml" ContentType="application/vnd.openxmlformats-officedocument.drawingml.chart+xml"/>
  <Override PartName="/ppt/slideMasters/slideMaster69.xml" ContentType="application/vnd.openxmlformats-officedocument.presentationml.slideMaster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Masters/slideMaster94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Masters/slideMaster108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theme/theme10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7.xml" ContentType="application/vnd.openxmlformats-officedocument.theme+xml"/>
  <Override PartName="/ppt/slideLayouts/slideLayout1155.xml" ContentType="application/vnd.openxmlformats-officedocument.presentationml.slideLayout+xml"/>
  <Override PartName="/ppt/slideMasters/slideMaster91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theme/theme100.xml" ContentType="application/vnd.openxmlformats-officedocument.theme+xml"/>
  <Override PartName="/ppt/slideLayouts/slideLayout128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34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59.xml" ContentType="application/vnd.openxmlformats-officedocument.theme+xml"/>
  <Override PartName="/ppt/slideLayouts/slideLayout908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8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Masters/slideMaster102.xml" ContentType="application/vnd.openxmlformats-officedocument.presentationml.slideMaster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Masters/slideMaster60.xml" ContentType="application/vnd.openxmlformats-officedocument.presentationml.slideMaster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930.xml" ContentType="application/vnd.openxmlformats-officedocument.presentationml.slideLayout+xml"/>
  <Override PartName="/ppt/theme/theme81.xml" ContentType="application/vnd.openxmlformats-officedocument.theme+xml"/>
  <Override PartName="/ppt/theme/theme11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Masters/slideMaster76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97.xml" ContentType="application/vnd.openxmlformats-officedocument.theme+xml"/>
  <Override PartName="/ppt/slideLayouts/slideLayout116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8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293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86.xml" ContentType="application/vnd.openxmlformats-officedocument.presentationml.slideLayout+xml"/>
  <Override PartName="/ppt/theme/theme1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6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81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9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5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Layouts/slideLayout22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Masters/slideMaster89.xml" ContentType="application/vnd.openxmlformats-officedocument.presentationml.slideMaster+xml"/>
  <Override PartName="/ppt/slideLayouts/slideLayout58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61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915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Masters/slideMaster70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theme/theme9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94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175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38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3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theme/theme79.xml" ContentType="application/vnd.openxmlformats-officedocument.theme+xml"/>
  <Override PartName="/ppt/slideLayouts/slideLayout1071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Masters/slideMaster83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Masters/slideMaster99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247.xml" ContentType="application/vnd.openxmlformats-officedocument.presentationml.slideLayout+xml"/>
  <Override PartName="/ppt/theme/theme76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1245.xml" ContentType="application/vnd.openxmlformats-officedocument.presentationml.slideLayout+xml"/>
  <Default Extension="xlsx" ContentType="application/vnd.openxmlformats-officedocument.spreadsheetml.sheet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4036" r:id="rId2"/>
    <p:sldMasterId id="2147483820" r:id="rId3"/>
    <p:sldMasterId id="2147483832" r:id="rId4"/>
    <p:sldMasterId id="2147487599" r:id="rId5"/>
    <p:sldMasterId id="2147495936" r:id="rId6"/>
    <p:sldMasterId id="2147495948" r:id="rId7"/>
    <p:sldMasterId id="2147495973" r:id="rId8"/>
    <p:sldMasterId id="2147495995" r:id="rId9"/>
    <p:sldMasterId id="2147496022" r:id="rId10"/>
    <p:sldMasterId id="2147496041" r:id="rId11"/>
    <p:sldMasterId id="2147496055" r:id="rId12"/>
    <p:sldMasterId id="2147496082" r:id="rId13"/>
    <p:sldMasterId id="2147496096" r:id="rId14"/>
    <p:sldMasterId id="2147496135" r:id="rId15"/>
    <p:sldMasterId id="2147496147" r:id="rId16"/>
    <p:sldMasterId id="2147496161" r:id="rId17"/>
    <p:sldMasterId id="2147496173" r:id="rId18"/>
    <p:sldMasterId id="2147496243" r:id="rId19"/>
    <p:sldMasterId id="2147496265" r:id="rId20"/>
    <p:sldMasterId id="2147496303" r:id="rId21"/>
    <p:sldMasterId id="2147496328" r:id="rId22"/>
    <p:sldMasterId id="2147496340" r:id="rId23"/>
    <p:sldMasterId id="2147496386" r:id="rId24"/>
    <p:sldMasterId id="2147496422" r:id="rId25"/>
    <p:sldMasterId id="2147496437" r:id="rId26"/>
    <p:sldMasterId id="2147496452" r:id="rId27"/>
    <p:sldMasterId id="2147496474" r:id="rId28"/>
    <p:sldMasterId id="2147496597" r:id="rId29"/>
    <p:sldMasterId id="2147496611" r:id="rId30"/>
    <p:sldMasterId id="2147496649" r:id="rId31"/>
    <p:sldMasterId id="2147496663" r:id="rId32"/>
    <p:sldMasterId id="2147496696" r:id="rId33"/>
    <p:sldMasterId id="2147496721" r:id="rId34"/>
    <p:sldMasterId id="2147496771" r:id="rId35"/>
    <p:sldMasterId id="2147496866" r:id="rId36"/>
    <p:sldMasterId id="2147496900" r:id="rId37"/>
    <p:sldMasterId id="2147496915" r:id="rId38"/>
    <p:sldMasterId id="2147496927" r:id="rId39"/>
    <p:sldMasterId id="2147496954" r:id="rId40"/>
    <p:sldMasterId id="2147496973" r:id="rId41"/>
    <p:sldMasterId id="2147497081" r:id="rId42"/>
    <p:sldMasterId id="2147497093" r:id="rId43"/>
    <p:sldMasterId id="2147497128" r:id="rId44"/>
    <p:sldMasterId id="2147497153" r:id="rId45"/>
    <p:sldMasterId id="2147497191" r:id="rId46"/>
    <p:sldMasterId id="2147497202" r:id="rId47"/>
    <p:sldMasterId id="2147497227" r:id="rId48"/>
    <p:sldMasterId id="2147497356" r:id="rId49"/>
    <p:sldMasterId id="2147497368" r:id="rId50"/>
    <p:sldMasterId id="2147497380" r:id="rId51"/>
    <p:sldMasterId id="2147497408" r:id="rId52"/>
    <p:sldMasterId id="2147497460" r:id="rId53"/>
    <p:sldMasterId id="2147497477" r:id="rId54"/>
    <p:sldMasterId id="2147497537" r:id="rId55"/>
    <p:sldMasterId id="2147497575" r:id="rId56"/>
    <p:sldMasterId id="2147497586" r:id="rId57"/>
    <p:sldMasterId id="2147497598" r:id="rId58"/>
    <p:sldMasterId id="2147497610" r:id="rId59"/>
    <p:sldMasterId id="2147497622" r:id="rId60"/>
    <p:sldMasterId id="2147497634" r:id="rId61"/>
    <p:sldMasterId id="2147497706" r:id="rId62"/>
    <p:sldMasterId id="2147497820" r:id="rId63"/>
    <p:sldMasterId id="2147497832" r:id="rId64"/>
    <p:sldMasterId id="2147497844" r:id="rId65"/>
    <p:sldMasterId id="2147497856" r:id="rId66"/>
    <p:sldMasterId id="2147497920" r:id="rId67"/>
    <p:sldMasterId id="2147497932" r:id="rId68"/>
    <p:sldMasterId id="2147497944" r:id="rId69"/>
    <p:sldMasterId id="2147497959" r:id="rId70"/>
    <p:sldMasterId id="2147497986" r:id="rId71"/>
    <p:sldMasterId id="2147497998" r:id="rId72"/>
    <p:sldMasterId id="2147498032" r:id="rId73"/>
    <p:sldMasterId id="2147498058" r:id="rId74"/>
    <p:sldMasterId id="2147498070" r:id="rId75"/>
    <p:sldMasterId id="2147498093" r:id="rId76"/>
    <p:sldMasterId id="2147498144" r:id="rId77"/>
    <p:sldMasterId id="2147498156" r:id="rId78"/>
    <p:sldMasterId id="2147498168" r:id="rId79"/>
    <p:sldMasterId id="2147498246" r:id="rId80"/>
    <p:sldMasterId id="2147498296" r:id="rId81"/>
    <p:sldMasterId id="2147498308" r:id="rId82"/>
    <p:sldMasterId id="2147498320" r:id="rId83"/>
    <p:sldMasterId id="2147498332" r:id="rId84"/>
    <p:sldMasterId id="2147498356" r:id="rId85"/>
    <p:sldMasterId id="2147498484" r:id="rId86"/>
    <p:sldMasterId id="2147498544" r:id="rId87"/>
    <p:sldMasterId id="2147498556" r:id="rId88"/>
    <p:sldMasterId id="2147498571" r:id="rId89"/>
    <p:sldMasterId id="2147498586" r:id="rId90"/>
    <p:sldMasterId id="2147498624" r:id="rId91"/>
    <p:sldMasterId id="2147498636" r:id="rId92"/>
    <p:sldMasterId id="2147498655" r:id="rId93"/>
    <p:sldMasterId id="2147498667" r:id="rId94"/>
    <p:sldMasterId id="2147498681" r:id="rId95"/>
    <p:sldMasterId id="2147498693" r:id="rId96"/>
    <p:sldMasterId id="2147498705" r:id="rId97"/>
    <p:sldMasterId id="2147498720" r:id="rId98"/>
    <p:sldMasterId id="2147498725" r:id="rId99"/>
    <p:sldMasterId id="2147498740" r:id="rId100"/>
    <p:sldMasterId id="2147498745" r:id="rId101"/>
    <p:sldMasterId id="2147498748" r:id="rId102"/>
    <p:sldMasterId id="2147498760" r:id="rId103"/>
    <p:sldMasterId id="2147498773" r:id="rId104"/>
    <p:sldMasterId id="2147498785" r:id="rId105"/>
    <p:sldMasterId id="2147498797" r:id="rId106"/>
    <p:sldMasterId id="2147498809" r:id="rId107"/>
    <p:sldMasterId id="2147498821" r:id="rId108"/>
    <p:sldMasterId id="2147498859" r:id="rId109"/>
    <p:sldMasterId id="2147498871" r:id="rId110"/>
    <p:sldMasterId id="2147498883" r:id="rId111"/>
  </p:sldMasterIdLst>
  <p:notesMasterIdLst>
    <p:notesMasterId r:id="rId169"/>
  </p:notesMasterIdLst>
  <p:handoutMasterIdLst>
    <p:handoutMasterId r:id="rId170"/>
  </p:handoutMasterIdLst>
  <p:sldIdLst>
    <p:sldId id="583" r:id="rId112"/>
    <p:sldId id="1792" r:id="rId113"/>
    <p:sldId id="1793" r:id="rId114"/>
    <p:sldId id="1831" r:id="rId115"/>
    <p:sldId id="1832" r:id="rId116"/>
    <p:sldId id="1841" r:id="rId117"/>
    <p:sldId id="1836" r:id="rId118"/>
    <p:sldId id="1837" r:id="rId119"/>
    <p:sldId id="1809" r:id="rId120"/>
    <p:sldId id="1840" r:id="rId121"/>
    <p:sldId id="1773" r:id="rId122"/>
    <p:sldId id="1712" r:id="rId123"/>
    <p:sldId id="1714" r:id="rId124"/>
    <p:sldId id="1715" r:id="rId125"/>
    <p:sldId id="1716" r:id="rId126"/>
    <p:sldId id="1718" r:id="rId127"/>
    <p:sldId id="1719" r:id="rId128"/>
    <p:sldId id="1721" r:id="rId129"/>
    <p:sldId id="1776" r:id="rId130"/>
    <p:sldId id="1727" r:id="rId131"/>
    <p:sldId id="1728" r:id="rId132"/>
    <p:sldId id="1731" r:id="rId133"/>
    <p:sldId id="1770" r:id="rId134"/>
    <p:sldId id="1733" r:id="rId135"/>
    <p:sldId id="1734" r:id="rId136"/>
    <p:sldId id="1736" r:id="rId137"/>
    <p:sldId id="1737" r:id="rId138"/>
    <p:sldId id="1739" r:id="rId139"/>
    <p:sldId id="1740" r:id="rId140"/>
    <p:sldId id="1741" r:id="rId141"/>
    <p:sldId id="1743" r:id="rId142"/>
    <p:sldId id="1744" r:id="rId143"/>
    <p:sldId id="1748" r:id="rId144"/>
    <p:sldId id="1750" r:id="rId145"/>
    <p:sldId id="1751" r:id="rId146"/>
    <p:sldId id="1752" r:id="rId147"/>
    <p:sldId id="1769" r:id="rId148"/>
    <p:sldId id="1753" r:id="rId149"/>
    <p:sldId id="1688" r:id="rId150"/>
    <p:sldId id="1778" r:id="rId151"/>
    <p:sldId id="1696" r:id="rId152"/>
    <p:sldId id="1398" r:id="rId153"/>
    <p:sldId id="1402" r:id="rId154"/>
    <p:sldId id="1409" r:id="rId155"/>
    <p:sldId id="1410" r:id="rId156"/>
    <p:sldId id="1431" r:id="rId157"/>
    <p:sldId id="1436" r:id="rId158"/>
    <p:sldId id="1785" r:id="rId159"/>
    <p:sldId id="1441" r:id="rId160"/>
    <p:sldId id="1679" r:id="rId161"/>
    <p:sldId id="1671" r:id="rId162"/>
    <p:sldId id="1646" r:id="rId163"/>
    <p:sldId id="1467" r:id="rId164"/>
    <p:sldId id="1468" r:id="rId165"/>
    <p:sldId id="1469" r:id="rId166"/>
    <p:sldId id="1470" r:id="rId167"/>
    <p:sldId id="1100" r:id="rId168"/>
  </p:sldIdLst>
  <p:sldSz cx="9906000" cy="6858000" type="A4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99"/>
    <a:srgbClr val="66FF33"/>
    <a:srgbClr val="FFFF00"/>
    <a:srgbClr val="000000"/>
    <a:srgbClr val="FF9900"/>
    <a:srgbClr val="00FFCC"/>
    <a:srgbClr val="2B6628"/>
    <a:srgbClr val="00FF00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35" autoAdjust="0"/>
  </p:normalViewPr>
  <p:slideViewPr>
    <p:cSldViewPr>
      <p:cViewPr varScale="1">
        <p:scale>
          <a:sx n="114" d="100"/>
          <a:sy n="114" d="100"/>
        </p:scale>
        <p:origin x="-1224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238" y="-108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.xml"/><Relationship Id="rId133" Type="http://schemas.openxmlformats.org/officeDocument/2006/relationships/slide" Target="slides/slide22.xml"/><Relationship Id="rId138" Type="http://schemas.openxmlformats.org/officeDocument/2006/relationships/slide" Target="slides/slide27.xml"/><Relationship Id="rId154" Type="http://schemas.openxmlformats.org/officeDocument/2006/relationships/slide" Target="slides/slide43.xml"/><Relationship Id="rId159" Type="http://schemas.openxmlformats.org/officeDocument/2006/relationships/slide" Target="slides/slide48.xml"/><Relationship Id="rId170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" Target="slides/slide12.xml"/><Relationship Id="rId128" Type="http://schemas.openxmlformats.org/officeDocument/2006/relationships/slide" Target="slides/slide17.xml"/><Relationship Id="rId144" Type="http://schemas.openxmlformats.org/officeDocument/2006/relationships/slide" Target="slides/slide33.xml"/><Relationship Id="rId149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60" Type="http://schemas.openxmlformats.org/officeDocument/2006/relationships/slide" Target="slides/slide49.xml"/><Relationship Id="rId165" Type="http://schemas.openxmlformats.org/officeDocument/2006/relationships/slide" Target="slides/slide5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.xml"/><Relationship Id="rId118" Type="http://schemas.openxmlformats.org/officeDocument/2006/relationships/slide" Target="slides/slide7.xml"/><Relationship Id="rId134" Type="http://schemas.openxmlformats.org/officeDocument/2006/relationships/slide" Target="slides/slide23.xml"/><Relationship Id="rId139" Type="http://schemas.openxmlformats.org/officeDocument/2006/relationships/slide" Target="slides/slide28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39.xml"/><Relationship Id="rId155" Type="http://schemas.openxmlformats.org/officeDocument/2006/relationships/slide" Target="slides/slide44.xml"/><Relationship Id="rId171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" Target="slides/slide13.xml"/><Relationship Id="rId129" Type="http://schemas.openxmlformats.org/officeDocument/2006/relationships/slide" Target="slides/slide18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" Target="slides/slide29.xml"/><Relationship Id="rId145" Type="http://schemas.openxmlformats.org/officeDocument/2006/relationships/slide" Target="slides/slide34.xml"/><Relationship Id="rId161" Type="http://schemas.openxmlformats.org/officeDocument/2006/relationships/slide" Target="slides/slide50.xml"/><Relationship Id="rId166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14" Type="http://schemas.openxmlformats.org/officeDocument/2006/relationships/slide" Target="slides/slide3.xml"/><Relationship Id="rId119" Type="http://schemas.openxmlformats.org/officeDocument/2006/relationships/slide" Target="slides/slide8.xml"/><Relationship Id="rId127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" Target="slides/slide11.xml"/><Relationship Id="rId130" Type="http://schemas.openxmlformats.org/officeDocument/2006/relationships/slide" Target="slides/slide19.xml"/><Relationship Id="rId135" Type="http://schemas.openxmlformats.org/officeDocument/2006/relationships/slide" Target="slides/slide24.xml"/><Relationship Id="rId143" Type="http://schemas.openxmlformats.org/officeDocument/2006/relationships/slide" Target="slides/slide32.xml"/><Relationship Id="rId148" Type="http://schemas.openxmlformats.org/officeDocument/2006/relationships/slide" Target="slides/slide37.xml"/><Relationship Id="rId151" Type="http://schemas.openxmlformats.org/officeDocument/2006/relationships/slide" Target="slides/slide40.xml"/><Relationship Id="rId156" Type="http://schemas.openxmlformats.org/officeDocument/2006/relationships/slide" Target="slides/slide45.xml"/><Relationship Id="rId164" Type="http://schemas.openxmlformats.org/officeDocument/2006/relationships/slide" Target="slides/slide53.xml"/><Relationship Id="rId16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" Target="slides/slide9.xml"/><Relationship Id="rId125" Type="http://schemas.openxmlformats.org/officeDocument/2006/relationships/slide" Target="slides/slide14.xml"/><Relationship Id="rId141" Type="http://schemas.openxmlformats.org/officeDocument/2006/relationships/slide" Target="slides/slide30.xml"/><Relationship Id="rId146" Type="http://schemas.openxmlformats.org/officeDocument/2006/relationships/slide" Target="slides/slide35.xml"/><Relationship Id="rId167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" Target="slides/slide4.xml"/><Relationship Id="rId131" Type="http://schemas.openxmlformats.org/officeDocument/2006/relationships/slide" Target="slides/slide20.xml"/><Relationship Id="rId136" Type="http://schemas.openxmlformats.org/officeDocument/2006/relationships/slide" Target="slides/slide25.xml"/><Relationship Id="rId157" Type="http://schemas.openxmlformats.org/officeDocument/2006/relationships/slide" Target="slides/slide4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" Target="slides/slide41.xml"/><Relationship Id="rId173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" Target="slides/slide15.xml"/><Relationship Id="rId147" Type="http://schemas.openxmlformats.org/officeDocument/2006/relationships/slide" Target="slides/slide36.xml"/><Relationship Id="rId168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10.xml"/><Relationship Id="rId142" Type="http://schemas.openxmlformats.org/officeDocument/2006/relationships/slide" Target="slides/slide31.xml"/><Relationship Id="rId163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5.xml"/><Relationship Id="rId137" Type="http://schemas.openxmlformats.org/officeDocument/2006/relationships/slide" Target="slides/slide26.xml"/><Relationship Id="rId158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" Target="slides/slide21.xml"/><Relationship Id="rId153" Type="http://schemas.openxmlformats.org/officeDocument/2006/relationships/slide" Target="slides/slide42.xml"/><Relationship Id="rId17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Administrator\&#48148;&#53461;%20&#54868;&#47732;\2011&#54868;&#54032;&#50504;\2011&#54032;&#45356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floor>
      <c:spPr>
        <a:solidFill>
          <a:srgbClr val="FFFF00"/>
        </a:solidFill>
      </c:spPr>
    </c:floor>
    <c:plotArea>
      <c:layout>
        <c:manualLayout>
          <c:layoutTarget val="inner"/>
          <c:xMode val="edge"/>
          <c:yMode val="edge"/>
          <c:x val="9.8571741032371027E-2"/>
          <c:y val="5.1400554097404488E-2"/>
          <c:w val="0.8792491251093616"/>
          <c:h val="0.77468358121901459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건물함량</c:v>
                </c:pt>
              </c:strCache>
            </c:strRef>
          </c:tx>
          <c:spPr>
            <a:solidFill>
              <a:srgbClr val="33CC33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2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8647087713991865E-2"/>
                  <c:y val="-4.5117725937429298E-2"/>
                </c:manualLayout>
              </c:layout>
              <c:showVal val="1"/>
            </c:dLbl>
            <c:dLbl>
              <c:idx val="1"/>
              <c:layout>
                <c:manualLayout>
                  <c:x val="2.4241214028189937E-2"/>
                  <c:y val="-3.2812891590856846E-2"/>
                </c:manualLayout>
              </c:layout>
              <c:showVal val="1"/>
            </c:dLbl>
            <c:dLbl>
              <c:idx val="2"/>
              <c:layout>
                <c:manualLayout>
                  <c:x val="2.4241214028189937E-2"/>
                  <c:y val="-2.4609668693142631E-2"/>
                </c:manualLayout>
              </c:layout>
              <c:showVal val="1"/>
            </c:dLbl>
            <c:dLbl>
              <c:idx val="3"/>
              <c:layout>
                <c:manualLayout>
                  <c:x val="1.30529613997943E-2"/>
                  <c:y val="-3.691450303971401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ko-KR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유숙기</c:v>
                </c:pt>
                <c:pt idx="1">
                  <c:v>호숙기</c:v>
                </c:pt>
                <c:pt idx="2">
                  <c:v>황숙기</c:v>
                </c:pt>
                <c:pt idx="3">
                  <c:v>완숙기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88</c:v>
                </c:pt>
                <c:pt idx="2">
                  <c:v>100</c:v>
                </c:pt>
                <c:pt idx="3">
                  <c:v>95</c:v>
                </c:pt>
              </c:numCache>
            </c:numRef>
          </c:val>
        </c:ser>
        <c:dLbls/>
        <c:shape val="box"/>
        <c:axId val="127838080"/>
        <c:axId val="127839616"/>
        <c:axId val="0"/>
      </c:bar3DChart>
      <c:catAx>
        <c:axId val="127838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맑은 고딕" pitchFamily="50" charset="-127"/>
                <a:ea typeface="맑은 고딕" pitchFamily="50" charset="-127"/>
              </a:defRPr>
            </a:pPr>
            <a:endParaRPr lang="ko-KR"/>
          </a:p>
        </c:txPr>
        <c:crossAx val="127839616"/>
        <c:crosses val="autoZero"/>
        <c:auto val="1"/>
        <c:lblAlgn val="ctr"/>
        <c:lblOffset val="100"/>
      </c:catAx>
      <c:valAx>
        <c:axId val="1278396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ko-KR"/>
          </a:p>
        </c:txPr>
        <c:crossAx val="127838080"/>
        <c:crosses val="autoZero"/>
        <c:crossBetween val="between"/>
        <c:majorUnit val="20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167BD997-565F-4EDD-9175-B6D78B45492B}" type="datetimeFigureOut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78AD8CDF-2F31-4D4D-98BF-27C4E0DE33D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8511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41E037D-57CD-404F-A93A-9A4FE391E3CA}" type="datetimeFigureOut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9631E56-3501-4D54-84B1-1F08E32B76E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6442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CF0667-36F0-4520-9141-0C66E5FCBC7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9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7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9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0.xml"/><Relationship Id="rId1" Type="http://schemas.openxmlformats.org/officeDocument/2006/relationships/themeOverride" Target="../theme/themeOverride1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1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2.xml"/></Relationships>
</file>

<file path=ppt/slideLayouts/_rels/slideLayout1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2.xml"/></Relationships>
</file>

<file path=ppt/slideLayouts/_rels/slideLayout1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2.xml"/></Relationships>
</file>

<file path=ppt/slideLayouts/_rels/slideLayout1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2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9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9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0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0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1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1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1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6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9.xml"/></Relationships>
</file>

<file path=ppt/slideLayouts/_rels/slideLayout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5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5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9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5.xml"/></Relationships>
</file>

<file path=ppt/slideLayouts/_rels/slideLayout9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5.xml"/></Relationships>
</file>

<file path=ppt/slideLayouts/_rels/slideLayout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5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5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5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  <p:transition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3D476-BB90-40DB-B29C-52FDD08D501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251B-79F1-430F-A464-AB0539F7865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CD8DF-206E-4A27-A189-03F55CF4666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853772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782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782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0CD4C-6461-438D-8CAE-D04BEC86B9C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973E-90C3-4FC0-B242-C34C76C052C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208276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606"/>
            <a:ext cx="84201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337951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8092" r="43540" b="94053"/>
          <a:stretch>
            <a:fillRect/>
          </a:stretch>
        </p:blipFill>
        <p:spPr bwMode="auto">
          <a:xfrm>
            <a:off x="0" y="181"/>
            <a:ext cx="9906000" cy="63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45638" y="113370"/>
            <a:ext cx="7717752" cy="418058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268765"/>
            <a:ext cx="89154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7"/>
          <p:cNvPicPr preferRelativeResize="0"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757"/>
            <a:ext cx="9906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2" descr="(3).PNG"/>
          <p:cNvPicPr>
            <a:picLocks noChangeAspect="1"/>
          </p:cNvPicPr>
          <p:nvPr/>
        </p:nvPicPr>
        <p:blipFill>
          <a:blip r:embed="rId4" cstate="print"/>
          <a:srcRect l="39844" t="29167"/>
          <a:stretch>
            <a:fillRect/>
          </a:stretch>
        </p:blipFill>
        <p:spPr bwMode="auto">
          <a:xfrm>
            <a:off x="166438" y="53250"/>
            <a:ext cx="58472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02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7888" y="-10450"/>
            <a:ext cx="474341" cy="3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6941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08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603699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855537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47720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3191895"/>
      </p:ext>
    </p:extLst>
  </p:cSld>
  <p:clrMapOvr>
    <a:masterClrMapping/>
  </p:clrMapOvr>
  <p:transition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711372"/>
      </p:ext>
    </p:extLst>
  </p:cSld>
  <p:clrMapOvr>
    <a:masterClrMapping/>
  </p:clrMapOvr>
  <p:transition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23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82311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01A5-9533-45C4-973F-ACB5089400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979242"/>
      </p:ext>
    </p:extLst>
  </p:cSld>
  <p:clrMapOvr>
    <a:masterClrMapping/>
  </p:clrMapOvr>
  <p:transition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299426"/>
      </p:ext>
    </p:extLst>
  </p:cSld>
  <p:clrMapOvr>
    <a:masterClrMapping/>
  </p:clrMapOvr>
  <p:transition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81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81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D5680-D927-4301-B842-80E3E20EF0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BA07-14F6-4A0E-B766-E98E5FE9D20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059142"/>
      </p:ext>
    </p:extLst>
  </p:cSld>
  <p:clrMapOvr>
    <a:masterClrMapping/>
  </p:clrMapOvr>
  <p:transition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361466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255747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909584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529443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499680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087749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307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E6846-EB19-4D51-8A7D-A57220FE05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9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917528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857613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888621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8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003086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812528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5682740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469962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107062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453299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3435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90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47FF1-9E96-429A-AEF5-82F5FB1C26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9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357184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619672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157818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437385"/>
      </p:ext>
    </p:extLst>
  </p:cSld>
  <p:clrMapOvr>
    <a:masterClrMapping/>
  </p:clrMapOvr>
  <p:transition>
    <p:dissolve/>
  </p:transition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125068385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4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073A-1DB0-4DB0-934F-72B8F2BDF35B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100350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3954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104033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680257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406039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3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1918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E1A5A-82E5-4BFC-A9BC-672D4A28508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227992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63382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073706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296326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9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477062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614558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510434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286430"/>
      </p:ext>
    </p:extLst>
  </p:cSld>
  <p:clrMapOvr>
    <a:masterClrMapping/>
  </p:clrMapOvr>
  <p:transition>
    <p:dissolve/>
  </p:transition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270633530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3954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199471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CC39-E68F-4442-8A0A-9FE338C4E7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98613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53230227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767687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90877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827837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278212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592200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64088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8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386049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9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4581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5DD7E-09B0-43F1-B004-05AF95953AE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35885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422103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8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47581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D454-B53B-4B70-B485-6F358A466CB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073447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17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4F2D8-D18E-4786-B698-7A6E9DD53B1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952863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42950" y="17526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7526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257AC-4501-4ADA-AE76-DBE72463FD6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024088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8C2CA-FCB8-438C-A999-6B6C14D5E73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149019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BC705-3115-4A8B-800D-C3358399454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46792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B882-2A7D-479B-B64E-3C835634383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57873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0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9D208-14BA-468E-9281-36BEE75F2AA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6431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AAEED-35EB-43EA-B87C-EE48938791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F437-1A72-424F-A682-EB90CB1E3E7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143094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54D5-6CAD-41D2-97B5-2FBCA9F4EC9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965325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999559" y="296529"/>
            <a:ext cx="2163498" cy="55721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5620" y="296529"/>
            <a:ext cx="6328833" cy="55721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8EE73-B9DC-430E-B971-4E44FDA0368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340617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506302" y="296529"/>
            <a:ext cx="8657431" cy="55721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060F-6378-4194-891F-1FAA2802411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829556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8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874516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838474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5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62665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3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552092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785867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3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1034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06E39-E30F-4B42-A208-E9F3FFB1C78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3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138314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9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83548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022699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333530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8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0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0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1097752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6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333637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454921203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3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705431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582144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4907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2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BE1-38F9-4783-85EA-7261845299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1085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645884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7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845542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006156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436894"/>
      </p:ext>
    </p:extLst>
  </p:cSld>
  <p:clrMapOvr>
    <a:masterClrMapping/>
  </p:clrMapOvr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65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6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1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1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3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056975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3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DABC4-3234-46B2-88E9-42FB8E11A08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521675"/>
      </p:ext>
    </p:extLst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4980-3E71-4F0E-A1A3-CB4FABA3583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494260"/>
      </p:ext>
    </p:extLst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B4945-E295-48DB-AFB6-058CF1A720B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378137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6577-C792-4734-8EC2-7A996695C31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42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53D9D-7D40-4104-95A5-20A9702C6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796DD-3508-4C76-AC66-0B8384D63A0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683628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43AC-02FE-4EB9-96CF-CD988648C7F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414176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32AE-710D-4E3F-8BD3-33A315DBF60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639597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30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6D948-F778-4567-8B9A-DFE415BC82F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218844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6208-3785-44AB-9F60-9040CC8B6A2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4839330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BC3B-714D-4D04-9E4B-D5826FF8BFB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9907986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91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9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C3772-C34A-4665-85AF-3869DAECAA4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895228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5891"/>
            <a:ext cx="89154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8D8D1-7EF2-4465-8882-36100D1E573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912042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1F0-94EE-44BD-8CCC-7568921CDA2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441723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11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85597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7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5813-F6A8-48B9-B121-DC26E62028A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627334628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9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708689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57027501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33220515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40655693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94736811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52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22466396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08006073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09034673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5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5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70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918048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7D34-B741-440B-8859-86E421FBE4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2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775166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736835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9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767904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7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609745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372558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7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527353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7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17429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526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884031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445405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6759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71F4-C491-4F46-BDAC-E3ED5D70A6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12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12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5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5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482317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077355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2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68345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853160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644320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986855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300636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526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912629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891839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8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8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1882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B97E-4056-400D-AE40-0ACC8D214F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12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704407"/>
      </p:ext>
    </p:extLst>
  </p:cSld>
  <p:clrMapOvr>
    <a:masterClrMapping/>
  </p:clrMapOvr>
  <p:transition>
    <p:dissolve/>
  </p:transition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159552879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4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200252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228492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6911757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131576"/>
            <a:ext cx="8420100" cy="1470025"/>
          </a:xfrm>
        </p:spPr>
        <p:txBody>
          <a:bodyPr/>
          <a:lstStyle>
            <a:lvl1pPr algn="ctr">
              <a:defRPr sz="3600" smtClean="0">
                <a:latin typeface="Book Antiqua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85900" y="3886200"/>
            <a:ext cx="6934200" cy="1752600"/>
          </a:xfrm>
          <a:prstGeom prst="rect">
            <a:avLst/>
          </a:prstGeom>
          <a:noFill/>
          <a:ln algn="ctr"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0"/>
              </a:spcBef>
              <a:buFontTx/>
              <a:buNone/>
              <a:defRPr sz="2800" smtClean="0">
                <a:solidFill>
                  <a:srgbClr val="003366"/>
                </a:solidFill>
                <a:latin typeface="Arial" charset="0"/>
                <a:ea typeface="휴먼모음T" pitchFamily="18" charset="-127"/>
              </a:defRPr>
            </a:lvl1pPr>
          </a:lstStyle>
          <a:p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xmlns="" val="774373864"/>
      </p:ext>
    </p:extLst>
  </p:cSld>
  <p:clrMapOvr>
    <a:masterClrMapping/>
  </p:clrMapOvr>
  <p:transition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" y="1629923"/>
            <a:ext cx="9876764" cy="1470025"/>
          </a:xfrm>
          <a:effectLst>
            <a:outerShdw dist="28398" dir="3806097" algn="ctr" rotWithShape="0">
              <a:schemeClr val="bg1"/>
            </a:outerShdw>
          </a:effectLst>
        </p:spPr>
        <p:txBody>
          <a:bodyPr lIns="450000" tIns="45720"/>
          <a:lstStyle>
            <a:lvl1pPr>
              <a:defRPr sz="4800"/>
            </a:lvl1pPr>
          </a:lstStyle>
          <a:p>
            <a:r>
              <a:rPr lang="en-US" altLang="ko-KR"/>
              <a:t>Best Presentation</a:t>
            </a:r>
            <a:br>
              <a:rPr lang="en-US" altLang="ko-KR"/>
            </a:br>
            <a:r>
              <a:rPr lang="en-US" altLang="ko-KR"/>
              <a:t>Design Agency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7099300" y="6357410"/>
            <a:ext cx="2311400" cy="365125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 sz="105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1F0BAB42-82A5-4AD8-8A41-80C4F003150E}" type="slidenum">
              <a:rPr lang="ko-KR" altLang="en-US"/>
              <a:pPr>
                <a:defRPr/>
              </a:pPr>
              <a:t>‹#›</a:t>
            </a:fld>
            <a:r>
              <a:rPr lang="en-US" altLang="ko-KR" dirty="0"/>
              <a:t>/</a:t>
            </a:r>
            <a:r>
              <a:rPr lang="en-US" altLang="ko-KR" dirty="0">
                <a:solidFill>
                  <a:srgbClr val="000000"/>
                </a:solidFill>
              </a:rPr>
              <a:t>16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601008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9795346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6750" y="5886450"/>
            <a:ext cx="1898650" cy="38100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 sz="16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D022580A-116F-447A-BB62-6C54583FE4E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497268842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2006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D8FA8F84-58E9-49B9-815A-1BEBD0199D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344569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0CF2E-3B87-4E80-8A37-72BFB6A2214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A02351BC-B854-4CCF-93E9-6082248063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869956337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8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8BB745A4-E0D8-4F0A-B839-A73C1B4282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834849611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DEC819F9-45ED-4A69-AEF9-EC8BF839B5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08407260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11E8B1FF-3856-4DFA-B150-759B31FCDA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810347483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580DC7F6-4B60-4040-82E8-D140DFEF43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205639153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706113B4-8EAA-4AF2-B258-B67AF712D3F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18440069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43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5973B864-08F9-42FB-8E5E-2E7FC31FF1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44982095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C23100A5-0C19-4A44-B0C6-70D019C861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65481141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4F2460B6-DEF2-4674-AA59-941028D68A0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849197924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24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24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0FC9E3C2-985B-4B13-AB48-DAF84EEB1E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9898658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83575-76F1-43A2-8E2B-F8F7210050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6024"/>
            <a:ext cx="89154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98B48E41-4D70-4D34-9231-97806B1DACD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721602223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65731827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" y="1629923"/>
            <a:ext cx="9876764" cy="1470025"/>
          </a:xfrm>
          <a:effectLst>
            <a:outerShdw dist="28398" dir="3806097" algn="ctr" rotWithShape="0">
              <a:schemeClr val="bg1"/>
            </a:outerShdw>
          </a:effectLst>
        </p:spPr>
        <p:txBody>
          <a:bodyPr lIns="450000" tIns="45720"/>
          <a:lstStyle>
            <a:lvl1pPr>
              <a:defRPr sz="4800"/>
            </a:lvl1pPr>
          </a:lstStyle>
          <a:p>
            <a:r>
              <a:rPr lang="en-US" altLang="ko-KR"/>
              <a:t>Best Presentation</a:t>
            </a:r>
            <a:br>
              <a:rPr lang="en-US" altLang="ko-KR"/>
            </a:br>
            <a:r>
              <a:rPr lang="en-US" altLang="ko-KR"/>
              <a:t>Design Agency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7099300" y="6357410"/>
            <a:ext cx="2311400" cy="365125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 sz="105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1F0BAB42-82A5-4AD8-8A41-80C4F003150E}" type="slidenum">
              <a:rPr lang="ko-KR" altLang="en-US"/>
              <a:pPr>
                <a:defRPr/>
              </a:pPr>
              <a:t>‹#›</a:t>
            </a:fld>
            <a:r>
              <a:rPr lang="en-US" altLang="ko-KR" dirty="0"/>
              <a:t>/</a:t>
            </a:r>
            <a:r>
              <a:rPr lang="en-US" altLang="ko-KR" dirty="0">
                <a:solidFill>
                  <a:srgbClr val="000000"/>
                </a:solidFill>
              </a:rPr>
              <a:t>16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720337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131746"/>
            <a:ext cx="8420100" cy="1470025"/>
          </a:xfrm>
        </p:spPr>
        <p:txBody>
          <a:bodyPr/>
          <a:lstStyle>
            <a:lvl1pPr algn="ctr">
              <a:defRPr sz="3600" smtClean="0">
                <a:latin typeface="Book Antiqua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85900" y="3886200"/>
            <a:ext cx="6934200" cy="1752600"/>
          </a:xfrm>
          <a:prstGeom prst="rect">
            <a:avLst/>
          </a:prstGeom>
          <a:noFill/>
          <a:ln algn="ctr"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0"/>
              </a:spcBef>
              <a:buFontTx/>
              <a:buNone/>
              <a:defRPr sz="2800" smtClean="0">
                <a:solidFill>
                  <a:srgbClr val="003366"/>
                </a:solidFill>
                <a:latin typeface="Arial" charset="0"/>
                <a:ea typeface="휴먼모음T" pitchFamily="18" charset="-127"/>
              </a:defRPr>
            </a:lvl1pPr>
          </a:lstStyle>
          <a:p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xmlns="" val="4223578555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" y="1630026"/>
            <a:ext cx="9876764" cy="1470025"/>
          </a:xfrm>
          <a:effectLst>
            <a:outerShdw dist="28398" dir="3806097" algn="ctr" rotWithShape="0">
              <a:schemeClr val="bg1"/>
            </a:outerShdw>
          </a:effectLst>
        </p:spPr>
        <p:txBody>
          <a:bodyPr lIns="450000" tIns="45720"/>
          <a:lstStyle>
            <a:lvl1pPr>
              <a:defRPr sz="4800"/>
            </a:lvl1pPr>
          </a:lstStyle>
          <a:p>
            <a:r>
              <a:rPr lang="en-US" altLang="ko-KR"/>
              <a:t>Best Presentation</a:t>
            </a:r>
            <a:br>
              <a:rPr lang="en-US" altLang="ko-KR"/>
            </a:br>
            <a:r>
              <a:rPr lang="en-US" altLang="ko-KR"/>
              <a:t>Design Agency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7099300" y="6357653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FF0000"/>
                </a:solidFill>
              </a:defRPr>
            </a:lvl1pPr>
          </a:lstStyle>
          <a:p>
            <a:pPr algn="ctr">
              <a:spcBef>
                <a:spcPct val="50000"/>
              </a:spcBef>
              <a:defRPr/>
            </a:pPr>
            <a:fld id="{C0ABF7D9-53ED-4FA6-8C81-2892CFA56B73}" type="slidenum">
              <a:rPr lang="ko-KR" altLang="en-US">
                <a:latin typeface="HY견고딕" pitchFamily="18" charset="-127"/>
                <a:ea typeface="HY견고딕" pitchFamily="18" charset="-127"/>
              </a:rPr>
              <a:pPr algn="ctr">
                <a:spcBef>
                  <a:spcPct val="50000"/>
                </a:spcBef>
                <a:defRPr/>
              </a:pPr>
              <a:t>‹#›</a:t>
            </a:fld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en-US" altLang="ko-KR" dirty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16</a:t>
            </a:r>
            <a:endParaRPr lang="ko-KR" altLang="en-US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046009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31956285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"/>
          <p:cNvGrpSpPr>
            <a:grpSpLocks/>
          </p:cNvGrpSpPr>
          <p:nvPr/>
        </p:nvGrpSpPr>
        <p:grpSpPr bwMode="auto">
          <a:xfrm>
            <a:off x="0" y="4935253"/>
            <a:ext cx="9906000" cy="1928813"/>
            <a:chOff x="0" y="4929198"/>
            <a:chExt cx="9144000" cy="1928803"/>
          </a:xfrm>
        </p:grpSpPr>
        <p:sp>
          <p:nvSpPr>
            <p:cNvPr id="5" name="자유형 4"/>
            <p:cNvSpPr>
              <a:spLocks/>
            </p:cNvSpPr>
            <p:nvPr userDrawn="1"/>
          </p:nvSpPr>
          <p:spPr bwMode="ltGray">
            <a:xfrm>
              <a:off x="0" y="4929198"/>
              <a:ext cx="9144000" cy="1928803"/>
            </a:xfrm>
            <a:custGeom>
              <a:avLst/>
              <a:gdLst/>
              <a:ahLst/>
              <a:cxnLst>
                <a:cxn ang="0">
                  <a:pos x="0" y="1076"/>
                </a:cxn>
                <a:cxn ang="0">
                  <a:pos x="3003" y="930"/>
                </a:cxn>
                <a:cxn ang="0">
                  <a:pos x="5760" y="0"/>
                </a:cxn>
                <a:cxn ang="0">
                  <a:pos x="5760" y="1635"/>
                </a:cxn>
                <a:cxn ang="0">
                  <a:pos x="0" y="1641"/>
                </a:cxn>
                <a:cxn ang="0">
                  <a:pos x="0" y="1076"/>
                </a:cxn>
              </a:cxnLst>
              <a:rect l="0" t="0" r="0" b="0"/>
              <a:pathLst>
                <a:path w="5760" h="1641">
                  <a:moveTo>
                    <a:pt x="0" y="1076"/>
                  </a:moveTo>
                  <a:cubicBezTo>
                    <a:pt x="926" y="1134"/>
                    <a:pt x="1689" y="1111"/>
                    <a:pt x="3003" y="930"/>
                  </a:cubicBezTo>
                  <a:cubicBezTo>
                    <a:pt x="4317" y="749"/>
                    <a:pt x="5462" y="152"/>
                    <a:pt x="5760" y="0"/>
                  </a:cubicBezTo>
                  <a:lnTo>
                    <a:pt x="5760" y="1635"/>
                  </a:lnTo>
                  <a:lnTo>
                    <a:pt x="0" y="1641"/>
                  </a:lnTo>
                  <a:lnTo>
                    <a:pt x="0" y="1076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" name="자유형 5"/>
            <p:cNvSpPr>
              <a:spLocks/>
            </p:cNvSpPr>
            <p:nvPr userDrawn="1"/>
          </p:nvSpPr>
          <p:spPr bwMode="ltGray">
            <a:xfrm>
              <a:off x="0" y="5357821"/>
              <a:ext cx="9144000" cy="1500180"/>
            </a:xfrm>
            <a:custGeom>
              <a:avLst/>
              <a:gdLst/>
              <a:ahLst/>
              <a:cxnLst>
                <a:cxn ang="0">
                  <a:pos x="0" y="887"/>
                </a:cxn>
                <a:cxn ang="0">
                  <a:pos x="3540" y="690"/>
                </a:cxn>
                <a:cxn ang="0">
                  <a:pos x="5760" y="0"/>
                </a:cxn>
                <a:cxn ang="0">
                  <a:pos x="5760" y="1395"/>
                </a:cxn>
                <a:cxn ang="0">
                  <a:pos x="0" y="1395"/>
                </a:cxn>
                <a:cxn ang="0">
                  <a:pos x="0" y="887"/>
                </a:cxn>
              </a:cxnLst>
              <a:rect l="0" t="0" r="0" b="0"/>
              <a:pathLst>
                <a:path w="5760" h="1395">
                  <a:moveTo>
                    <a:pt x="0" y="887"/>
                  </a:moveTo>
                  <a:cubicBezTo>
                    <a:pt x="1417" y="958"/>
                    <a:pt x="2563" y="848"/>
                    <a:pt x="3540" y="690"/>
                  </a:cubicBezTo>
                  <a:cubicBezTo>
                    <a:pt x="4517" y="532"/>
                    <a:pt x="5521" y="104"/>
                    <a:pt x="5760" y="0"/>
                  </a:cubicBezTo>
                  <a:lnTo>
                    <a:pt x="5760" y="1395"/>
                  </a:lnTo>
                  <a:lnTo>
                    <a:pt x="0" y="1395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" name="그룹 5"/>
          <p:cNvGrpSpPr>
            <a:grpSpLocks/>
          </p:cNvGrpSpPr>
          <p:nvPr/>
        </p:nvGrpSpPr>
        <p:grpSpPr bwMode="auto">
          <a:xfrm>
            <a:off x="77533" y="107611"/>
            <a:ext cx="1083469" cy="1036637"/>
            <a:chOff x="13317" y="34771"/>
            <a:chExt cx="1272534" cy="1310103"/>
          </a:xfrm>
        </p:grpSpPr>
        <p:sp>
          <p:nvSpPr>
            <p:cNvPr id="8" name="자유형 7"/>
            <p:cNvSpPr>
              <a:spLocks/>
            </p:cNvSpPr>
            <p:nvPr userDrawn="1"/>
          </p:nvSpPr>
          <p:spPr bwMode="gray">
            <a:xfrm>
              <a:off x="356699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9" name="자유형 8"/>
            <p:cNvSpPr>
              <a:spLocks/>
            </p:cNvSpPr>
            <p:nvPr userDrawn="1"/>
          </p:nvSpPr>
          <p:spPr bwMode="gray">
            <a:xfrm>
              <a:off x="13317" y="726938"/>
              <a:ext cx="315104" cy="314987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" name="자유형 9"/>
            <p:cNvSpPr>
              <a:spLocks/>
            </p:cNvSpPr>
            <p:nvPr userDrawn="1"/>
          </p:nvSpPr>
          <p:spPr bwMode="gray">
            <a:xfrm>
              <a:off x="17357" y="34771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" name="자유형 10"/>
            <p:cNvSpPr>
              <a:spLocks/>
            </p:cNvSpPr>
            <p:nvPr userDrawn="1"/>
          </p:nvSpPr>
          <p:spPr bwMode="gray">
            <a:xfrm>
              <a:off x="970747" y="1029888"/>
              <a:ext cx="315104" cy="314986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rgbClr val="3F949A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" name="자유형 11"/>
            <p:cNvSpPr>
              <a:spLocks/>
            </p:cNvSpPr>
            <p:nvPr userDrawn="1"/>
          </p:nvSpPr>
          <p:spPr bwMode="gray">
            <a:xfrm>
              <a:off x="360739" y="375839"/>
              <a:ext cx="610008" cy="654049"/>
            </a:xfrm>
            <a:custGeom>
              <a:avLst/>
              <a:gdLst/>
              <a:ahLst/>
              <a:cxnLst>
                <a:cxn ang="0">
                  <a:pos x="94" y="723"/>
                </a:cxn>
                <a:cxn ang="0">
                  <a:pos x="655" y="725"/>
                </a:cxn>
                <a:cxn ang="0">
                  <a:pos x="727" y="657"/>
                </a:cxn>
                <a:cxn ang="0">
                  <a:pos x="725" y="77"/>
                </a:cxn>
                <a:cxn ang="0">
                  <a:pos x="659" y="5"/>
                </a:cxn>
                <a:cxn ang="0">
                  <a:pos x="97" y="5"/>
                </a:cxn>
                <a:cxn ang="0">
                  <a:pos x="14" y="76"/>
                </a:cxn>
                <a:cxn ang="0">
                  <a:pos x="13" y="654"/>
                </a:cxn>
                <a:cxn ang="0">
                  <a:pos x="94" y="723"/>
                </a:cxn>
              </a:cxnLst>
              <a:rect l="0" t="0" r="0" b="0"/>
              <a:pathLst>
                <a:path w="727" h="725">
                  <a:moveTo>
                    <a:pt x="94" y="723"/>
                  </a:moveTo>
                  <a:cubicBezTo>
                    <a:pt x="94" y="723"/>
                    <a:pt x="375" y="725"/>
                    <a:pt x="655" y="725"/>
                  </a:cubicBezTo>
                  <a:cubicBezTo>
                    <a:pt x="716" y="716"/>
                    <a:pt x="727" y="657"/>
                    <a:pt x="727" y="657"/>
                  </a:cubicBezTo>
                  <a:cubicBezTo>
                    <a:pt x="727" y="657"/>
                    <a:pt x="726" y="367"/>
                    <a:pt x="725" y="77"/>
                  </a:cubicBezTo>
                  <a:cubicBezTo>
                    <a:pt x="722" y="9"/>
                    <a:pt x="659" y="5"/>
                    <a:pt x="659" y="5"/>
                  </a:cubicBezTo>
                  <a:cubicBezTo>
                    <a:pt x="659" y="5"/>
                    <a:pt x="378" y="5"/>
                    <a:pt x="97" y="5"/>
                  </a:cubicBezTo>
                  <a:cubicBezTo>
                    <a:pt x="14" y="0"/>
                    <a:pt x="14" y="76"/>
                    <a:pt x="14" y="76"/>
                  </a:cubicBezTo>
                  <a:cubicBezTo>
                    <a:pt x="14" y="76"/>
                    <a:pt x="0" y="546"/>
                    <a:pt x="13" y="654"/>
                  </a:cubicBezTo>
                  <a:cubicBezTo>
                    <a:pt x="13" y="654"/>
                    <a:pt x="19" y="723"/>
                    <a:pt x="94" y="723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kumimoji="0"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4312" y="1600206"/>
            <a:ext cx="894638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38225" y="357166"/>
            <a:ext cx="8095085" cy="100013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3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53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50000"/>
              </a:spcBef>
              <a:defRPr/>
            </a:pPr>
            <a:fld id="{B75D28F2-8048-4AC9-A46F-87828B4529E2}" type="datetimeFigureOut">
              <a:rPr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pPr algn="ctr">
                <a:spcBef>
                  <a:spcPct val="50000"/>
                </a:spcBef>
                <a:defRPr/>
              </a:pPr>
              <a:t>2017-04-26</a:t>
            </a:fld>
            <a:endParaRPr lang="ko-KR" altLang="en-US" sz="160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53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50000"/>
              </a:spcBef>
              <a:defRPr/>
            </a:pPr>
            <a:endParaRPr lang="ko-KR" altLang="en-US" sz="160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9300" y="6357653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spcBef>
                <a:spcPct val="50000"/>
              </a:spcBef>
              <a:defRPr/>
            </a:pPr>
            <a:fld id="{B90D3F57-C205-48BE-BE5D-5D640CB7505C}" type="slidenum">
              <a:rPr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ko-KR" altLang="en-US" sz="160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513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1682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42DA525-4E35-4209-B23B-D41EA3D0E664}" type="datetime1">
              <a:rPr lang="ko-KR" altLang="en-US">
                <a:solidFill>
                  <a:srgbClr val="000000"/>
                </a:solidFill>
              </a:rPr>
              <a:pPr>
                <a:defRPr/>
              </a:pPr>
              <a:t>2017-04-26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460541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961CA-F8ED-4C81-A22C-32525313943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ko-KR">
                <a:solidFill>
                  <a:srgbClr val="000000"/>
                </a:solidFill>
              </a:rPr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xmlns="" val="2341680306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1892"/>
            <a:ext cx="99060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454"/>
            <a:ext cx="84201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9541-E7FA-43E5-942C-A18896C1AA6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783C-CB9A-4DFC-8E57-349D110594D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40981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5A44-CBB2-48BA-8451-283892EC69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E975-86B9-4B7C-A42F-4FB3D9C4463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F2DC-5267-410D-ACEC-4F797F74D9C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172260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92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3C5F-2D25-4E38-B28E-B868354B6E8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B32E4-E4CC-461F-8F79-6085BCA5B3F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603169"/>
      </p:ext>
    </p:extLst>
  </p:cSld>
  <p:clrMapOvr>
    <a:masterClrMapping/>
  </p:clrMapOvr>
  <p:transition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94555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8CFC-BE95-4A00-BCB5-174D8DCC892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7396-A840-4C7D-8FA3-D6B463CEF17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848053"/>
      </p:ext>
    </p:extLst>
  </p:cSld>
  <p:clrMapOvr>
    <a:masterClrMapping/>
  </p:clrMapOvr>
  <p:transition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94555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0410B-440A-4878-8F6E-573D99F9575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69F09-A9C5-4015-98B4-8F373D3AE2F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344957"/>
      </p:ext>
    </p:extLst>
  </p:cSld>
  <p:clrMapOvr>
    <a:masterClrMapping/>
  </p:clrMapOvr>
  <p:transition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FBB8-C71E-457E-99A0-4BF5734F640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82BD-90EA-47A5-9D85-222560F90FC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441685"/>
      </p:ext>
    </p:extLst>
  </p:cSld>
  <p:clrMapOvr>
    <a:masterClrMapping/>
  </p:clrMapOvr>
  <p:transition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0EA42-1C8F-4978-9ABA-C3174797BB2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924F9-B102-4F02-AC24-E1B7787A386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375237"/>
      </p:ext>
    </p:extLst>
  </p:cSld>
  <p:clrMapOvr>
    <a:masterClrMapping/>
  </p:clrMapOvr>
  <p:transition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06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62795-E851-4740-9CBE-0D86A6910E3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D036D-D0BA-48DE-96E5-7595FAD01E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067797"/>
      </p:ext>
    </p:extLst>
  </p:cSld>
  <p:clrMapOvr>
    <a:masterClrMapping/>
  </p:clrMapOvr>
  <p:transition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AAFD-E3BE-41E6-A00E-D25BA2998CD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199F-594A-456D-B2AF-D82F55B6E92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09240"/>
      </p:ext>
    </p:extLst>
  </p:cSld>
  <p:clrMapOvr>
    <a:masterClrMapping/>
  </p:clrMapOvr>
  <p:transition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251B-79F1-430F-A464-AB0539F78652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CD8DF-206E-4A27-A189-03F55CF4666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504384"/>
      </p:ext>
    </p:extLst>
  </p:cSld>
  <p:clrMapOvr>
    <a:masterClrMapping/>
  </p:clrMapOvr>
  <p:transition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656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656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0CD4C-6461-438D-8CAE-D04BEC86B9C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973E-90C3-4FC0-B242-C34C76C052C3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77896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95B1-9201-4104-A97B-146186B8C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menu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9614" y="6146800"/>
            <a:ext cx="28463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30912" y="727075"/>
            <a:ext cx="8420100" cy="10350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52521" y="1990831"/>
            <a:ext cx="7800975" cy="21113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14DDB79-FC05-4E94-B769-589EFEAC80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34601780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28178572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73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073291080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0733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4758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02835758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1220714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40934521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86991159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740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246709872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349023836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538406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3590-D106-4D58-BA2D-B5D58FDD3B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92169" y="692150"/>
            <a:ext cx="2230570" cy="5545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457" y="692150"/>
            <a:ext cx="6531769" cy="55451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18262404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455" y="692150"/>
            <a:ext cx="8927439" cy="5545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84863299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424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971850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540400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89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7474440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848189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031131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647631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803309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404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700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7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073A-1DB0-4DB0-934F-72B8F2BDF35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46C-F318-43BF-9785-9BCB07B142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800775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121243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628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628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6E8-2037-48CB-BDA4-39059ADFE76C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CDA8-39CA-45A1-9304-77EFDA16862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406343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02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141555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550468639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49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906235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451324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238591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151730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2476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0535-FF7D-42AC-8B49-DE8C6D8DD2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49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523767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624916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359997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07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07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7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7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9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911717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11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29941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859584968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58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726430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522209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221648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7702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2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FAE6-BF12-4F35-8444-C0B82C978C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123068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60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808048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335731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844860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18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18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6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6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48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471279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75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607431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314894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23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584242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04370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8771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AF687-C0BD-4594-887C-BA185BF745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646855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687556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29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018230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12418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607107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88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88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5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5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080651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614002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7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203494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637306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4097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7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ECF6-AE8B-4AE3-AFEA-DEADF96CEB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898523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153597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74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103273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613900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3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3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028332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3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160162"/>
      </p:ext>
    </p:extLst>
  </p:cSld>
  <p:clrMapOvr>
    <a:masterClrMapping/>
  </p:clrMapOvr>
  <p:transition>
    <p:dissolve/>
  </p:transition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708060909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3306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12110902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393966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02926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2865F-3E11-4BC8-97ED-147D44E5A8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5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B6CB-A9B5-4E53-9B43-E1B8871F668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46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E0-5DFA-4BAA-888A-509A3976142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9" descr="서울대 로고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662" y="0"/>
            <a:ext cx="11763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9728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0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E67F-360D-4167-940C-0DD6890F88F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52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1ED2-860C-4918-B51C-478DBD27BA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999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D522-1218-425D-B0C6-505EA8C7777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62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B804-4F3C-4149-9AA5-732A2D4FBE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01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E81AE-05D7-4817-BCCB-63A4A772FB8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906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384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1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0866-BB51-4FA4-8FB4-DB6B7ACF3F3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67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B068-A181-477C-B8B1-E9DE4E0254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146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778-1C67-4D60-ADE5-CD07698EB6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4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DC09-60A1-4FC7-8666-D2F7BEB6B7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7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7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7EEC-764F-4FA8-B5B8-C85C952F6AC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73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7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B6CB-A9B5-4E53-9B43-E1B8871F668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63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E0-5DFA-4BAA-888A-509A3976142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9" descr="서울대 로고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662" y="0"/>
            <a:ext cx="11763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823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E67F-360D-4167-940C-0DD6890F88F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50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1ED2-860C-4918-B51C-478DBD27BA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16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D522-1218-425D-B0C6-505EA8C7777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70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B804-4F3C-4149-9AA5-732A2D4FBE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2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E81AE-05D7-4817-BCCB-63A4A772FB8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906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5075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10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0866-BB51-4FA4-8FB4-DB6B7ACF3F3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88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B068-A181-477C-B8B1-E9DE4E0254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270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3BC5-1D08-47E3-B12D-E2D52E88F7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778-1C67-4D60-ADE5-CD07698EB6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201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8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8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7EEC-764F-4FA8-B5B8-C85C952F6AC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95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B6CB-A9B5-4E53-9B43-E1B8871F668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53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FAE0-5DFA-4BAA-888A-509A3976142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9" descr="서울대 로고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662" y="0"/>
            <a:ext cx="11763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084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E67F-360D-4167-940C-0DD6890F88F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40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51ED2-860C-4918-B51C-478DBD27BA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80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D522-1218-425D-B0C6-505EA8C7777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5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B804-4F3C-4149-9AA5-732A2D4FBE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62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E81AE-05D7-4817-BCCB-63A4A772FB8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906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3303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0866-BB51-4FA4-8FB4-DB6B7ACF3F3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33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2952-5770-4E1E-B318-7975586B90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B068-A181-477C-B8B1-E9DE4E02542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96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1778-1C67-4D60-ADE5-CD07698EB65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10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7EEC-764F-4FA8-B5B8-C85C952F6AC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fld id="{F3E751B4-2569-41EE-8F14-A06A3724E8AD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r>
              <a:rPr lang="en-US" altLang="ko-KR" dirty="0" smtClean="0">
                <a:solidFill>
                  <a:prstClr val="black"/>
                </a:solidFill>
              </a:rPr>
              <a:t>/35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7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4417-AA35-4214-B8E7-ED76966ABF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2780-42C5-4F68-9425-E37E832EF4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6094-90FB-4B08-913B-7F6242D35D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CB78-757D-4700-A4BC-241EE39C16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39B6-721B-4E38-8DC7-9DB4AA6312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ADD6-2733-41A7-9822-9FB34C4B2F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FAE6-BF12-4F35-8444-C0B82C978C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AF687-C0BD-4594-887C-BA185BF745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7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ECF6-AE8B-4AE3-AFEA-DEADF96CEB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2865F-3E11-4BC8-97ED-147D44E5A8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DC09-60A1-4FC7-8666-D2F7BEB6B7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3BC5-1D08-47E3-B12D-E2D52E88F7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2952-5770-4E1E-B318-7975586B90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4417-AA35-4214-B8E7-ED76966ABF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2780-42C5-4F68-9425-E37E832EF4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6094-90FB-4B08-913B-7F6242D35D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CB78-757D-4700-A4BC-241EE39C16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39B6-721B-4E38-8DC7-9DB4AA6312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ADD6-2733-41A7-9822-9FB34C4B2F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8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FAE6-BF12-4F35-8444-C0B82C978C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AF687-C0BD-4594-887C-BA185BF745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645EB-D411-461B-86A7-5F80C944BB2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047D-9B81-433C-90FB-30C51BE85DE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6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ECF6-AE8B-4AE3-AFEA-DEADF96CEB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2865F-3E11-4BC8-97ED-147D44E5A8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DC09-60A1-4FC7-8666-D2F7BEB6B7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3BC5-1D08-47E3-B12D-E2D52E88F7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2952-5770-4E1E-B318-7975586B90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4417-AA35-4214-B8E7-ED76966ABF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2780-42C5-4F68-9425-E37E832EF4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6094-90FB-4B08-913B-7F6242D35D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CB78-757D-4700-A4BC-241EE39C16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39B6-721B-4E38-8DC7-9DB4AA6312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B87DC-552F-4CA9-9C04-D56692C5656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E6EE4-23F0-44C7-8B06-29EC1D24314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ADD6-2733-41A7-9822-9FB34C4B2F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3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D6C9B62-6E20-4267-BDCD-2486210651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3352436-06E6-4565-9765-BA65DFA343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16BF56B-89AB-49F6-BD91-1248BDF37B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E496E4E0-3A7F-4BEE-BAAB-7133C33682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832487D-539B-4209-B9CF-BA52FD5475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87FA73D8-53EB-4146-9810-733845D9C6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CD8F204-ADB6-4E3E-BB98-8D104BE789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90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FA0A057-18AB-441C-9DCB-546B05CCF3A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FB8C0A9-D414-4C45-8089-51950D20F5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31E2D-AA22-44AD-AD8A-CC2246BBA79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82B1-289A-4AF7-8893-FFFFFB33AC0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FF0710C-55A4-4127-B334-D3672ED52A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17D6A3EB-610B-4C31-A4D2-50F5A49B05A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A58B1217-8880-43BB-89E3-44923508216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A13FD06-D52B-488C-9AD6-76803FFF27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EC72-FC2A-4602-9B2B-9CA0AEF83E8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6439-9F24-4AE9-935C-7964698D535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84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02E1-580C-4C7A-8CA4-48E01018C4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62A0-85D6-45D2-84EC-F1F6BB3ED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5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591FA-70DD-45FE-8A9F-D9AA371049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C30D4-AB54-479D-B9BD-07FAAE1624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9C3A3-F819-4DEB-9AFD-F353DE40E8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86874-9182-438E-9C6D-9B4FAA55AF71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D383-919C-4553-9E05-98DAFBB1E3A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4B7F0-51F0-451B-8BCC-F3E29C2DFE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8443C-2EE6-4B9C-8E48-CA9305F677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542E-9E4E-4EF9-A3F4-D7598173B6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CBC6-4E26-4F5F-A351-12DDFBE1C21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F167E-B9A2-4D67-B0A4-034D79DED0B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9DA54-7CB2-426F-8324-28E49CE926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D4888-03DB-4AC3-8ECA-4B7B72E55B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08F6-9E10-4395-8FE7-057482B8F25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4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B5BC-4C45-48D1-AF1C-9AC13F50B36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2F06-1ED6-4DB6-B0A2-F48A84A1CF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CC78-AF3E-4571-AA78-3885964C20B2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A9971-7432-4579-8286-D68C0C9B613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7A800-382C-4496-AA05-A1922DD17D2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A6629-5BCF-479E-BEC6-9E7E876AAA9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E95E3-8EBE-40A7-85DB-ECD215C6A9C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8C911-33AC-40BE-A73D-BA6E1E5424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6D40F-5ED4-4B07-8A51-BE6C024D1B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5957F-44E9-431E-B839-343923DE373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BCD9-AA4B-46DF-8422-C9E4FB9784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EB6F8-B889-45F0-9E3D-7D4B3D3177E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B272-9FEC-4F7C-830C-6756F1ADA02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290C-C69D-4EB3-A4C2-55E860D2AA1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52B70-8E6A-43DE-BA9C-49A5A130663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9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9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36CA5-1859-4F84-8AAB-83DCD10A973E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A09A3-9982-4198-BD3A-8DE034BD25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7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073A-1DB0-4DB0-934F-72B8F2BDF35B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5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02418-1506-4CEF-828E-3E39365A790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393E-0F44-405F-B898-4564BF22C16A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487-5412-4CC1-A433-3568EB13DF8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F635A-760E-4A81-AB95-722335A8F6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14DDB-C8C6-407A-92CB-FA273C6834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ACA61-21BE-4322-8B69-1849805E456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E372-A83A-4EE6-8361-2EF0C030440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98D7-AC22-4144-9552-CCA819B445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272D-466E-4ED6-8976-1DDCBAC3FAE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E244-F246-4F2C-8124-F212709A704D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0E15-9740-46CC-958D-731A0483E25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CC960-1F82-4C93-BF5F-227511544A2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2A30-915B-4AC8-83F0-40EFF00ADE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039FD-B855-4319-BE67-E0D844CA5E5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D3DFC-3A76-4E2A-83C2-A1725673DB0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48064-B05D-4F81-87DA-0EB128920AB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0FEE-854C-470A-AB2F-EFCEC0184D2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05D5C-B00A-4E42-8CEB-4995F3EF359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28AF9-4A0E-4858-8974-137D9B3D4DB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59D3-43E6-474E-8376-2DFA5E587AA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AE27-C3A5-4D6F-BE04-79B8B3765C9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C4A3-77FC-45D6-9F62-9336D920D68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C9C9E-2C3F-4869-B6C9-F42411C748A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5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BB878-F6E4-4406-B74B-E03057EE7452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241B0-7DD4-46FE-A7D9-16E289DB092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0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907CD-C9EE-43BE-9D2F-73893EAA0D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3F67D-55C6-4E14-A1BF-9E364EC6302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B5D6-DEB7-4996-B0F5-E722979C21D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76FD3-4CC9-4578-BEB4-EDE34A679E7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A070-909F-4C80-AE7F-52C9AA15EE9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EB21DB7-CBA7-44CD-A385-19870A9FB7D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8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5FEB2-EAA3-4149-9B53-F5EBA8321BC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8BB4270-6F65-4223-A0A7-9E9A5C1DDC4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738D-002B-43A5-8F62-21745FB690E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8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A6A592D-28B4-4DD0-A3F9-20DA1B9CB44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C220-2C9E-4CF4-BD02-4A5DDC5779D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82FF421-0AFD-4B91-B269-4A43FFED7C9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2E6A-D1A3-44CB-AE57-E8E647B414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8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5FCCED5-8515-40BE-BBBE-B8CFE1F8648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71EA-E5BC-4732-AC52-D7ED3D63042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8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38C5993-0756-4743-9110-B1FC6AD1A7F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C955-AC00-4774-9CD0-E599D9ACDE3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46854DB-6336-4BC7-989A-C8DAFB9027E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F7B3-2321-4DD4-A571-5D9ABAF605B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BB0A8A-2CAA-45A4-9CEE-CA282784A7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8DEA-478F-48F6-A78A-617C086471E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EBA8EC7-0BD6-4289-A068-A83106582EB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9537-A316-47A1-B305-94B07F4454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3A4183-0DC1-4BB3-9674-4A1C8E801B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8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8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132050"/>
            <a:ext cx="8420100" cy="1470025"/>
          </a:xfrm>
        </p:spPr>
        <p:txBody>
          <a:bodyPr/>
          <a:lstStyle>
            <a:lvl1pPr algn="ctr">
              <a:defRPr sz="3600" smtClean="0">
                <a:latin typeface="Book Antiqua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85900" y="3886200"/>
            <a:ext cx="6934200" cy="1752600"/>
          </a:xfrm>
          <a:prstGeom prst="rect">
            <a:avLst/>
          </a:prstGeom>
          <a:noFill/>
          <a:ln algn="ctr"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spcBef>
                <a:spcPct val="0"/>
              </a:spcBef>
              <a:buFontTx/>
              <a:buNone/>
              <a:defRPr sz="2800" smtClean="0">
                <a:solidFill>
                  <a:srgbClr val="003366"/>
                </a:solidFill>
                <a:latin typeface="Arial" charset="0"/>
                <a:ea typeface="휴먼모음T" pitchFamily="18" charset="-127"/>
              </a:defRPr>
            </a:lvl1pPr>
          </a:lstStyle>
          <a:p>
            <a:endParaRPr lang="en-US" altLang="ko-KR" smtClean="0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" y="1630290"/>
            <a:ext cx="9876764" cy="1470025"/>
          </a:xfrm>
          <a:effectLst>
            <a:outerShdw dist="28398" dir="3806097" algn="ctr" rotWithShape="0">
              <a:schemeClr val="bg1"/>
            </a:outerShdw>
          </a:effectLst>
        </p:spPr>
        <p:txBody>
          <a:bodyPr lIns="450000" tIns="45720"/>
          <a:lstStyle>
            <a:lvl1pPr>
              <a:defRPr sz="4800"/>
            </a:lvl1pPr>
          </a:lstStyle>
          <a:p>
            <a:r>
              <a:rPr lang="en-US" altLang="ko-KR"/>
              <a:t>Best Presentation</a:t>
            </a:r>
            <a:br>
              <a:rPr lang="en-US" altLang="ko-KR"/>
            </a:br>
            <a:r>
              <a:rPr lang="en-US" altLang="ko-KR"/>
              <a:t>Design Agency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7099300" y="6357759"/>
            <a:ext cx="2311400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ct val="50000"/>
              </a:spcBef>
              <a:defRPr sz="1050" b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48A491DC-A423-4BC8-9C67-AD7366A3B628}" type="slidenum">
              <a:rPr lang="ko-KR" altLang="en-US"/>
              <a:pPr>
                <a:defRPr/>
              </a:pPr>
              <a:t>‹#›</a:t>
            </a:fld>
            <a:r>
              <a:rPr lang="en-US" altLang="ko-KR" dirty="0"/>
              <a:t>/</a:t>
            </a:r>
            <a:r>
              <a:rPr lang="en-US" altLang="ko-KR" dirty="0">
                <a:solidFill>
                  <a:srgbClr val="000000"/>
                </a:solidFill>
              </a:rPr>
              <a:t>16</a:t>
            </a:r>
            <a:endParaRPr lang="ko-KR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ct val="50000"/>
              </a:spcBef>
              <a:defRPr sz="16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ct val="50000"/>
              </a:spcBef>
              <a:defRPr sz="16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6750" y="5886450"/>
            <a:ext cx="1898650" cy="381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ct val="50000"/>
              </a:spcBef>
              <a:defRPr sz="16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AEFEEC8F-6705-4336-B1D7-06E1F30CE7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0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6FD6B-BD53-4F65-A5C9-1E131A2AB85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85F3F-D214-49F6-87F9-994072561E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7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32328-B414-4D8E-9BCB-70DDA1CE6E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94502-F7FA-4232-8A08-3DC7700AE5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2EC89-8983-4D8F-B0F7-149D27116E0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34F0A-1FCD-4862-AE6A-075A9C87F5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F4D97-0A5C-4440-ADB1-2441C178F2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D2EF8-8CE6-49B7-B449-D5A68A12C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3FF-9F71-4823-B645-37131A2746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D619-8A02-49D2-9FFE-455E7F7692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13AB6-78BB-4B62-9D22-11B5BE735A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09932-E688-49F9-AB41-5AFAD2E1E3C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C2551-4706-4DF4-ABC8-503CA83C8E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53E4C140-8102-4C86-96E3-2F23A957785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1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CE7EF9E-DF58-4987-AC48-60354064EF3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176F00BB-0B76-4E1F-AFCE-8C1EF093F6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A555A4BA-F741-43AA-994A-CE24502DB05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fld id="{C40A6169-2408-4FFA-8CD5-BE35A224B69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2DDA7D20-131A-4401-9010-F7855E4CD5D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47AA212-4A08-4827-BC8F-7C218C72B84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E99E811E-6431-402A-9B27-A04FD9BEB5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7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7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b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FA3DDF5F-DEBA-4E73-B4B8-DF5194874AB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B8EA66-1B0F-4F26-BB27-12BD4240392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  <p:transition>
    <p:dissolv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5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EC70903A-943A-4ADF-BDAB-58DEB41D692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7C0D478-A130-499A-83AF-F6C9BA6421F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4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1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9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9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4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4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335804C-6A9F-41D0-8318-E69C4AF4550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BDDB269-7058-4C2C-AF88-D4C383A9206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70688DB-1980-4C5C-AC9C-BF84360E78A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40AFA78-8FA1-4EAE-A34D-2C4812229F1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1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964CA23-5AF2-4EDF-9E7F-9401B8B47F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66DF7E8-1F64-4343-9BC8-9A805608920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E1E8E91-F710-483E-8882-196D224F5E0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6"/>
            <a:ext cx="742950" cy="365125"/>
          </a:xfrm>
        </p:spPr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50F315C-3854-49DB-AE45-024335516FE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292F746B-A2D8-4A53-BC67-7091155A5E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834ECBC-F3F3-4751-A142-A4788FF6B26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D58A66E-3FE7-4411-B15E-CBA50A76B8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6"/>
            <a:ext cx="742950" cy="365125"/>
          </a:xfrm>
        </p:spPr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41194F7-B06D-43BD-9CB8-8C20733CCFE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0B07C9E-DA51-45ED-9958-172709CFF1F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6"/>
            <a:ext cx="742950" cy="365125"/>
          </a:xfrm>
        </p:spPr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E984CA9-04C1-4F7A-8746-8CE18E5712E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56BE6D9-DA1E-4E8F-8BB4-61FCFA24A9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296FB00-359A-42A3-8823-FECFD8A1C4E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67AD282-473D-4F19-AA16-F40EC3E992D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39C1CC4E-AFE9-4E91-BFCC-EDBD04D18F6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A5C22EC-0DA1-4C48-8D74-139DEE513E25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E7052D4-EDA0-472D-BCC3-4C0624C1FA8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43AFAA0B-D053-43E5-BEBC-C1906E2D952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FA306A0-74E9-4046-BB70-68204A0E03D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A6E45-F557-4634-A41E-44353C9A40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C0C96-21E3-4B2E-A46F-F4E3F20759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871D-1D5D-4337-84DE-0F05D03BF26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7C43-7E5F-460D-AD45-8C43AFDE54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BC26-57F7-4CE9-8A3E-307394BD08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C1F1-D345-41C2-9904-86008BDB021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33FB-2EA5-4E03-9815-1274D1D1A93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B607-DD1F-45CC-99C4-C35CFA7FD54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83138-5BFF-48DD-BBB1-18A331BE92A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E9B50-EA50-4F84-B8E2-1C2EB825E4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D6C77-AFD0-42CB-AB47-923723DDE73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132E-299B-4EBE-BF08-FC165272065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3C1A0-601F-4866-B48C-0562A61E5E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A6E45-F557-4634-A41E-44353C9A40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C0C96-21E3-4B2E-A46F-F4E3F20759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871D-1D5D-4337-84DE-0F05D03BF26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7C43-7E5F-460D-AD45-8C43AFDE54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BC26-57F7-4CE9-8A3E-307394BD08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C1F1-D345-41C2-9904-86008BDB021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33FB-2EA5-4E03-9815-1274D1D1A93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B607-DD1F-45CC-99C4-C35CFA7FD54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83138-5BFF-48DD-BBB1-18A331BE92A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E9B50-EA50-4F84-B8E2-1C2EB825E4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D6C77-AFD0-42CB-AB47-923723DDE73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132E-299B-4EBE-BF08-FC165272065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3C1A0-601F-4866-B48C-0562A61E5E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1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BE1-38F9-4783-85EA-7261845299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53D9D-7D40-4104-95A5-20A9702C6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8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5813-F6A8-48B9-B121-DC26E62028A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7D34-B741-440B-8859-86E421FBE4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71F4-C491-4F46-BDAC-E3ED5D70A6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B97E-4056-400D-AE40-0ACC8D214F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0CF2E-3B87-4E80-8A37-72BFB6A2214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83575-76F1-43A2-8E2B-F8F7210050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5A44-CBB2-48BA-8451-283892EC69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95B1-9201-4104-A97B-146186B8C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3590-D106-4D58-BA2D-B5D58FDD3B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46C-F318-43BF-9785-9BCB07B142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0535-FF7D-42AC-8B49-DE8C6D8DD2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393E-0F44-405F-B898-4564BF22C1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6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5886450"/>
            <a:ext cx="189865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5886450"/>
            <a:ext cx="31369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F073A-1DB0-4DB0-934F-72B8F2BDF35B}" type="slidenum">
              <a:rPr lang="en-US" altLang="ko-K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5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52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14DDB-C8C6-407A-92CB-FA273C68346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0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1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E372-A83A-4EE6-8361-2EF0C030440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9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6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6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2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9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272D-466E-4ED6-8976-1DDCBAC3FA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7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7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9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2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9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0E15-9740-46CC-958D-731A0483E2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5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5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37455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6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59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2A30-915B-4AC8-83F0-40EFF00ADEC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22224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29391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43673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2037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73846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71142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27089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215320"/>
      </p:ext>
    </p:extLst>
  </p:cSld>
  <p:clrMapOvr>
    <a:masterClrMapping/>
  </p:clrMapOvr>
  <p:transition>
    <p:dissolv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33046912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8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09530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0FEE-854C-470A-AB2F-EFCEC0184D2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12058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624659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3461"/>
            <a:ext cx="3683794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68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873250"/>
            <a:ext cx="84201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A5684896-FA84-43BE-AE04-1946BC3AE8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18043251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483A0A7C-E84A-47CE-A346-A77AF680EE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00925231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9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905CA46B-F55A-4A02-90D2-6090326AEBD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9965053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3D668085-E980-4743-99B7-05379C5F6A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86129123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BBF4E7A1-C523-42AC-8DAB-28CA8D154A4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7552219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A4E7E651-003E-4CF9-829D-0420E299C19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41669705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2B4696A6-8202-4188-8064-122EA3E585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7619532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8343AD80-6BC5-43C5-835C-A2FF8255529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533204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28AF9-4A0E-4858-8974-137D9B3D4DB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796367B4-AC02-438C-B79B-A9126DB17D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8324849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588D6216-ECEF-47EC-ADDB-DBB3E98A764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57903542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7813"/>
            <a:ext cx="2228850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7813"/>
            <a:ext cx="6521450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 b="1">
                <a:latin typeface="굴림체" pitchFamily="49" charset="-127"/>
                <a:ea typeface="굴림체" pitchFamily="49" charset="-127"/>
              </a:defRPr>
            </a:lvl1pPr>
          </a:lstStyle>
          <a:p>
            <a:pPr>
              <a:defRPr/>
            </a:pPr>
            <a:fld id="{628A958E-B957-4A85-B0F3-A1B78729C53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8408439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8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FAE6-BF12-4F35-8444-C0B82C978CD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42811576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AF687-C0BD-4594-887C-BA185BF745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68710235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4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ECF6-AE8B-4AE3-AFEA-DEADF96CEB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7563997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2865F-3E11-4BC8-97ED-147D44E5A8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4676565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DC09-60A1-4FC7-8666-D2F7BEB6B7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86803598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3BC5-1D08-47E3-B12D-E2D52E88F7D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82058967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2952-5770-4E1E-B318-7975586B90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26375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AE27-C3A5-4D6F-BE04-79B8B3765C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8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4417-AA35-4214-B8E7-ED76966ABFC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5673951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2780-42C5-4F68-9425-E37E832EF4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18112632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6094-90FB-4B08-913B-7F6242D35D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6530734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CB78-757D-4700-A4BC-241EE39C169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45595348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939B6-721B-4E38-8DC7-9DB4AA63120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8630741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2ADD6-2733-41A7-9822-9FB34C4B2F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6118699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217508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0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17031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9123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8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646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C9C9E-2C3F-4869-B6C9-F42411C748A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56388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23032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02070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21922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98528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23744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58873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06789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8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9870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184020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92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0355C-5E2F-401E-BAEF-AE0665D5C7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6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29976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576193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14287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17945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53138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23368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88337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0625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9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9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6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10479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8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539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D42AA-77AF-4DD3-9FC3-CD95B025A9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208518298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5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48524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95764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35834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51381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02070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59015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34886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80333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3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55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36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6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52B18-85F8-40EB-95D7-EA753D5FE0E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9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80335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734927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7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10359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56938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88755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60986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25408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00001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39591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038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A598-8A4D-4A4B-BDAF-1D2ED18CD2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9418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0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D286F-05D7-40CE-B126-84C7CADA578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60070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D9C49-F716-4183-8A1E-B9D6FBF43F7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29831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7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5F5D-9245-4A6F-BA73-BD7A32A0B26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89374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9D272-659E-445D-A41A-11FF1A65C1E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94804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AE287-5FCC-45CA-96B7-E09CB23AFE8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73232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E0A9B-28EE-42FD-BF0E-F89235A2668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56827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37E96-9BE5-4A8A-A76E-90B1EB056C8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43799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F73B6-518C-4BA2-979F-45450F2369E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75978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C0A0-C691-4191-BFB8-DE44DF1C05A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406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016E6-A82E-40D6-A5B4-8326AC210ED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B0149-628E-4E54-8DE7-DF42F720B1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02404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13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13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C7705-0E67-482D-BDE6-582BD3E52AA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77760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9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DFCB602-722F-4EE0-A124-5EB7DC8E340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89125C-C7C7-462D-AB03-1B4BD4578F1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1295578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A762807-4692-45CD-ABA3-8CF4D644844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3E62F25-FAB0-4F54-AAAE-CD6CA6D3930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1073518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6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DB4FD2F-6731-4CC7-B784-494DCCE7A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5A3148E-74CF-4226-942E-AC226513715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6537636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3691352-8177-41B4-AEF1-5AB36C6946C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4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2056A7B-7397-4136-9747-F1AE81BA7CA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133183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A21E20C-8034-4BC4-BD90-64FF63B98F0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5D57649-F5A1-4E33-A11D-086589B165B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6378572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172DA33-EB00-4B03-89E7-94D82BFD722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4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34356DC-7978-495A-830F-488753EF51D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802635426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885F9CF-C087-4884-B0FF-2459541EBBF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4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1C31906-BC3C-437B-ABCA-2B6B75024AD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4266259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F0745A-DD4F-45B8-A695-795B6E78496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40BE3359-A8F2-4041-A966-BF3F77B8DA3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853121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8FAC-F3C5-4327-BB31-C11AC95E85A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87F2D08-B5F9-48C6-892F-CED706E10B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1C4F687-D038-4C5F-A903-8F70798DED6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5148706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C2BD49C-A677-46BF-AB0C-798EC086AB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862347-8F18-46D6-B82A-185E5DAF011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87277205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CF90DF6-EE35-4E8E-BAEC-1D8D0DE0715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6B85A3A-FA88-4CD2-B325-5498EA20782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6015290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697754-E3B3-4B70-8683-0769588A376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47F4-DC15-4E56-9AB1-2B9BE407D2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6267289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4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5B419A-2F14-4B58-B916-8861E451490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9F59-508D-4447-8384-D0E0ADC26A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7174506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AE763E-C900-4E7A-A0D7-F30CFF2C3F8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8105A-3B45-4089-A6CF-F431ADD8D3A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1321211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92B7F8E-F5C4-4670-8B19-338206A6FF9E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43527-0C5A-4C9C-A0A6-E1470E96CE4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5382124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fld id="{A9C45701-127A-461A-9AAF-4D41AB2CDE3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8241488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25E54E-770D-4AA6-A342-A4277DFBEE2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38175-BEDD-42BC-BF98-D48A5D13E0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5554396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9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37AB6D-B0A4-4D21-ACFD-6826CFDFB4B2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D804-7880-4E10-BDCD-4BE21D7362C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1953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4B02-BFE4-43DA-A0E3-BF5E564710B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95417E-7A56-4F48-B9B6-6A436B4060A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B0D0-D8F8-465B-BC20-5F35C1BD47C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7922929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2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15220A4-34F6-4450-8261-81C3430AE8F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24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52B-2B9D-48F1-BA71-59957201249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0236691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17402-E665-41C4-86BF-A3D02AEDCBA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50713499"/>
      </p:ext>
    </p:extLst>
  </p:cSld>
  <p:clrMapOvr>
    <a:masterClrMapping/>
  </p:clrMapOvr>
  <p:transition>
    <p:dissolv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B5D6-DEB7-4996-B0F5-E722979C21D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76FD3-4CC9-4578-BEB4-EDE34A679E7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48782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A070-909F-4C80-AE7F-52C9AA15EE9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EB21DB7-CBA7-44CD-A385-19870A9FB7D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79147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4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5FEB2-EAA3-4149-9B53-F5EBA8321BC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8BB4270-6F65-4223-A0A7-9E9A5C1DDC4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91316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738D-002B-43A5-8F62-21745FB690E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4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A6A592D-28B4-4DD0-A3F9-20DA1B9CB44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748615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C220-2C9E-4CF4-BD02-4A5DDC5779D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82FF421-0AFD-4B91-B269-4A43FFED7C9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79968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2E6A-D1A3-44CB-AE57-E8E647B414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4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5FCCED5-8515-40BE-BBBE-B8CFE1F8648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04820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71EA-E5BC-4732-AC52-D7ED3D63042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4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38C5993-0756-4743-9110-B1FC6AD1A7F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235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B4FAF-708F-4C9E-B8F4-778932F6B7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C955-AC00-4774-9CD0-E599D9ACDE3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46854DB-6336-4BC7-989A-C8DAFB9027E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7106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F7B3-2321-4DD4-A571-5D9ABAF605B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BB0A8A-2CAA-45A4-9CEE-CA282784A7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38612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8DEA-478F-48F6-A78A-617C086471E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EBA8EC7-0BD6-4289-A068-A83106582EB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89552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9537-A316-47A1-B305-94B07F4454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3A4183-0DC1-4BB3-9674-4A1C8E801B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12389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50101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243832392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4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93069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388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95438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832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851CF-048D-4047-914D-31453098AF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71846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51742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19045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81145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41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32031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2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335804C-6A9F-41D0-8318-E69C4AF4550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C41B905-400E-429D-9301-49BBA48186A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2332729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70688DB-1980-4C5C-AC9C-BF84360E78A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C88C189-D7A6-4754-8E03-F821DDC4706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119626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964CA23-5AF2-4EDF-9E7F-9401B8B47F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71227FB-35B5-4F06-86C1-4D175482F07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6370046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E1E8E91-F710-483E-8882-196D224F5E0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24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41B70750-0FAE-4749-BE25-3E359C6D06E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4139544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92F746B-A2D8-4A53-BC67-7091155A5E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8BF79A-210C-4921-8828-9AF20FBC483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8968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BC268-9881-458B-876B-73B40052BB6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D58A66E-3FE7-4411-B15E-CBA50A76B8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24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A4810D1-36A4-4D3F-96B4-70F1485B2B6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312218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0B07C9E-DA51-45ED-9958-172709CFF1F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24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1A35968-FC91-4F93-AD1D-BD0031384D7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5659502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39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56BE6D9-DA1E-4E8F-8BB4-61FCFA24A9B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3897AA0-E26D-4AD0-A40F-99654BF7C66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44973706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67AD282-473D-4F19-AA16-F40EC3E992D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50990E7-C08E-48D7-ADDD-521EEEB6840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31237693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A5C22EC-0DA1-4C48-8D74-139DEE513E25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F0A7F7F-E68A-46BB-BF5B-699E1B683EB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6144166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8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8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9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3AFAA0B-D053-43E5-BEBC-C1906E2D952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9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181A5F2-84B7-40A5-9C3A-E774D80D5B29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3622277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1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74AC0AA-CCBD-4768-ADFB-CC9B9BD375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67200484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23131906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8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E020BAD0-745B-4473-A10F-904A79BAEB1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3685208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F17FBB26-98D8-4F18-AE37-44DAAB403A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99903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0B6A6-8979-4907-8E1D-2E1232ECCD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F025CD69-7977-4BB3-865B-B95896BF83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9554176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55A97913-9543-4FB3-A708-E833680CB27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7683118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9D1ED70-2DC8-47B8-AB98-6F41A0B08D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9971821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34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2F6911F-016F-44BD-A81D-0CD633B737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3816144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27A4F216-5365-4AEE-97E6-68DB434890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33121025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B1278B4-164D-4D08-A179-6CC34E6BD4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3673344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3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3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07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1CBBCF7-5304-4174-A502-752B6B1475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6109017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4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889-3EED-42BC-B3A4-EB25251ADDA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846838253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3D67-F2D8-4B03-9266-D80601EE2D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32280191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2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A22E-53DE-4620-B7D7-D26E43424B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185716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72783-3961-426D-ACF8-DB1C2A9894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31E3-FEA2-4BC3-8633-E822247E528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18037437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0B01F-43F6-4F2F-8D43-C121AC90201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0013793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179A-EA1A-42D1-BBC9-7CCBF18998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0001219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D53D6-2EF2-428D-A8EC-887B8D6CC7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86327936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7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EB328-4439-4691-954B-5C11F64680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995174383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1FD27-4E55-4175-926D-303ADEB88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245844751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73F5-367D-40DC-AAED-C7FC26EDCB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0918027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992AA-667D-47C5-9873-C1D4AE748C0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493561543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73789-71FE-4CAC-9AAA-B4DA626E7BE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01333398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3C13D-CF92-43FB-AD4E-B202ACF10D4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1560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7E96A-C17C-4E8C-B9AC-D8263BE458B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86881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92527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2056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47501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67151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749538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82902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658232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537072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220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02418-1506-4CEF-828E-3E39365A790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393E-0F44-405F-B898-4564BF22C16A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29923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436043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666755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919897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7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00981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08910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7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918683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7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25413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9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15199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991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17487-5412-4CC1-A433-3568EB13DF8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830032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7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7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5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5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35431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5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37172474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27076366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3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4620842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57071779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9640254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56567388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809013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9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081094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F635A-760E-4A81-AB95-722335A8F6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14DDB-C8C6-407A-92CB-FA273C6834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35147230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17957044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7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7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7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7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2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9967007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67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DFCB602-722F-4EE0-A124-5EB7DC8E340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89125C-C7C7-462D-AB03-1B4BD4578F1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8575199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A762807-4692-45CD-ABA3-8CF4D644844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3E62F25-FAB0-4F54-AAAE-CD6CA6D3930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7899670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14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DB4FD2F-6731-4CC7-B784-494DCCE7A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5A3148E-74CF-4226-942E-AC226513715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9765157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3691352-8177-41B4-AEF1-5AB36C6946C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2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2056A7B-7397-4136-9747-F1AE81BA7CA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50524741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A21E20C-8034-4BC4-BD90-64FF63B98F0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5D57649-F5A1-4E33-A11D-086589B165B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09441501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172DA33-EB00-4B03-89E7-94D82BFD722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2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34356DC-7978-495A-830F-488753EF51D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88263988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885F9CF-C087-4884-B0FF-2459541EBBF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02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1C31906-BC3C-437B-ABCA-2B6B75024AD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47431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ACA61-21BE-4322-8B69-1849805E456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E372-A83A-4EE6-8361-2EF0C030440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9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F0745A-DD4F-45B8-A695-795B6E78496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40BE3359-A8F2-4041-A966-BF3F77B8DA3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9916220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87F2D08-B5F9-48C6-892F-CED706E10B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1C4F687-D038-4C5F-A903-8F70798DED6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2887451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C2BD49C-A677-46BF-AB0C-798EC086AB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862347-8F18-46D6-B82A-185E5DAF011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7606088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8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8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CF90DF6-EE35-4E8E-BAEC-1D8D0DE0715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6B85A3A-FA88-4CD2-B325-5498EA20782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4409572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697754-E3B3-4B70-8683-0769588A376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47F4-DC15-4E56-9AB1-2B9BE407D2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5500878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12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5B419A-2F14-4B58-B916-8861E451490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9F59-508D-4447-8384-D0E0ADC26A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724914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AE763E-C900-4E7A-A0D7-F30CFF2C3F8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8105A-3B45-4089-A6CF-F431ADD8D3A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92668964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92B7F8E-F5C4-4670-8B19-338206A6FF9E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43527-0C5A-4C9C-A0A6-E1470E96CE4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3411244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fld id="{A9C45701-127A-461A-9AAF-4D41AB2CDE3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588063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25E54E-770D-4AA6-A342-A4277DFBEE2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38175-BEDD-42BC-BF98-D48A5D13E0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11623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98D7-AC22-4144-9552-CCA819B445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272D-466E-4ED6-8976-1DDCBAC3FAE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7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37AB6D-B0A4-4D21-ACFD-6826CFDFB4B2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D804-7880-4E10-BDCD-4BE21D7362C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2436769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95417E-7A56-4F48-B9B6-6A436B4060A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4B0D0-D8F8-465B-BC20-5F35C1BD47C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7825404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02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15220A4-34F6-4450-8261-81C3430AE8F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02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4552B-2B9D-48F1-BA71-59957201249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18599400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6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17402-E665-41C4-86BF-A3D02AEDCBA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07683298"/>
      </p:ext>
    </p:extLst>
  </p:cSld>
  <p:clrMapOvr>
    <a:masterClrMapping/>
  </p:clrMapOvr>
  <p:transition>
    <p:dissolv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4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B5D6-DEB7-4996-B0F5-E722979C21D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76FD3-4CC9-4578-BEB4-EDE34A679E7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63236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A070-909F-4C80-AE7F-52C9AA15EE9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EB21DB7-CBA7-44CD-A385-19870A9FB7D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98132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1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5FEB2-EAA3-4149-9B53-F5EBA8321BC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8BB4270-6F65-4223-A0A7-9E9A5C1DDC4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0854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738D-002B-43A5-8F62-21745FB690E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1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A6A592D-28B4-4DD0-A3F9-20DA1B9CB44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5255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C220-2C9E-4CF4-BD02-4A5DDC5779D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82FF421-0AFD-4B91-B269-4A43FFED7C9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96756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2E6A-D1A3-44CB-AE57-E8E647B414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1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5FCCED5-8515-40BE-BBBE-B8CFE1F8648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727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E244-F246-4F2C-8124-F212709A704D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0E15-9740-46CC-958D-731A0483E25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71EA-E5BC-4732-AC52-D7ED3D63042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1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38C5993-0756-4743-9110-B1FC6AD1A7F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03711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78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C955-AC00-4774-9CD0-E599D9ACDE3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46854DB-6336-4BC7-989A-C8DAFB9027E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175517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F7B3-2321-4DD4-A571-5D9ABAF605B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BB0A8A-2CAA-45A4-9CEE-CA282784A7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4920058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8DEA-478F-48F6-A78A-617C086471E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EBA8EC7-0BD6-4289-A068-A83106582EB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999685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6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64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9537-A316-47A1-B305-94B07F4454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3A4183-0DC1-4BB3-9674-4A1C8E801B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137358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4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24958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71397217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1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387023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572304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46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CC960-1F82-4C93-BF5F-227511544A2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2A30-915B-4AC8-83F0-40EFF00ADE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925868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70207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78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36399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319099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07137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6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64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9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1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45423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15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2186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60822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62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427128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50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958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48064-B05D-4F81-87DA-0EB128920AB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20FEE-854C-470A-AB2F-EFCEC0184D2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521295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50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090086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50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986003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6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78794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267953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527991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2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23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51564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24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73396919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965035243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71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089533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05D5C-B00A-4E42-8CEB-4995F3EF359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28AF9-4A0E-4858-8974-137D9B3D4DB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00336463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61053942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86470512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40017534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64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4235864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28246362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01732213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23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23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97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97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49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31769081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12999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65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25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59D3-43E6-474E-8376-2DFA5E587AA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BAE27-C3A5-4D6F-BE04-79B8B3765C9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15834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735450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557452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920265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6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7239776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451234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800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800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983738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23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201842"/>
      </p:ext>
    </p:extLst>
  </p:cSld>
  <p:clrMapOvr>
    <a:masterClrMapping/>
  </p:clrMapOvr>
  <p:transition>
    <p:dissolv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14345534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21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06714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7C4A3-77FC-45D6-9F62-9336D920D68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31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C9C9E-2C3F-4869-B6C9-F42411C748A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472330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4336050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menu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9748" y="6146800"/>
            <a:ext cx="284625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30912" y="727075"/>
            <a:ext cx="8420100" cy="10350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52521" y="1990522"/>
            <a:ext cx="7800975" cy="21113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D07013-AE7F-4056-90A0-F89A1B4D489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54694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56457796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6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4660615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0733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4758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06107069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64301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97330753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755518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3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159739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6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6694752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55830125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92169" y="692150"/>
            <a:ext cx="2230570" cy="5545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457" y="692150"/>
            <a:ext cx="6531769" cy="55451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4043114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455" y="692150"/>
            <a:ext cx="8927439" cy="5545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73621125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692150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507339" y="2535238"/>
            <a:ext cx="8915400" cy="370205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368418806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5831564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2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620613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79578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9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99452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977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97438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133132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2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511539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2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87024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098979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389542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01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1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23001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3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27945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304209425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0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2032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3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62683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9697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726788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292327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33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50709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54477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73080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25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2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20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709739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75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66376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252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2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905670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0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17498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167030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0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372279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107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646082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6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758706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543024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738843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84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4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069860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836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18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476378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561820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923120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5123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1185127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24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221598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166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540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540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628842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82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128452"/>
      </p:ext>
    </p:extLst>
  </p:cSld>
  <p:clrMapOvr>
    <a:masterClrMapping/>
  </p:clrMapOvr>
  <p:transition>
    <p:dissolve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608123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3803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8411220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672736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9567949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201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865892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27877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9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54780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6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278696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879503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6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235332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69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426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431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18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406147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2811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716621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4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093666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81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666266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43412572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28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859086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79013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675710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697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52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025275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32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297741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039594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228452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915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91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66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66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4187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462937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057125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46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225015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49126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21218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84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31052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6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120478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835710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81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81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870137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04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688775"/>
      </p:ext>
    </p:extLst>
  </p:cSld>
  <p:clrMapOvr>
    <a:masterClrMapping/>
  </p:clrMapOvr>
  <p:transition>
    <p:dissolve/>
  </p:transition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997733152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02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6322357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077538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4752485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menu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9748" y="6146800"/>
            <a:ext cx="284625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30912" y="727075"/>
            <a:ext cx="8420100" cy="10350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52521" y="1989972"/>
            <a:ext cx="7800975" cy="21113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73E07D5-6627-48CE-9D94-735F348D488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764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10115107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8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289976236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0733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47589" y="2535238"/>
            <a:ext cx="4375150" cy="370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7290508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48299763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57380888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0745036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88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272810517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809329342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76737561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92169" y="692150"/>
            <a:ext cx="2230570" cy="55451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457" y="692150"/>
            <a:ext cx="6531769" cy="55451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412294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610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610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455" y="692150"/>
            <a:ext cx="8927439" cy="55451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10817856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692150"/>
            <a:ext cx="89154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507339" y="2535238"/>
            <a:ext cx="8915400" cy="370205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280749543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39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B5D6-DEB7-4996-B0F5-E722979C21D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76FD3-4CC9-4578-BEB4-EDE34A679E7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264263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A070-909F-4C80-AE7F-52C9AA15EE9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EB21DB7-CBA7-44CD-A385-19870A9FB7D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543824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87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5FEB2-EAA3-4149-9B53-F5EBA8321BC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8BB4270-6F65-4223-A0A7-9E9A5C1DDC4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672932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738D-002B-43A5-8F62-21745FB690E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7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A6A592D-28B4-4DD0-A3F9-20DA1B9CB44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411516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C220-2C9E-4CF4-BD02-4A5DDC5779D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82FF421-0AFD-4B91-B269-4A43FFED7C9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91449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2E6A-D1A3-44CB-AE57-E8E647B414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7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5FCCED5-8515-40BE-BBBE-B8CFE1F8648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24784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71EA-E5BC-4732-AC52-D7ED3D63042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77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38C5993-0756-4743-9110-B1FC6AD1A7F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167248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865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C955-AC00-4774-9CD0-E599D9ACDE3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46854DB-6336-4BC7-989A-C8DAFB9027E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0830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12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BE1-38F9-4783-85EA-7261845299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F7B3-2321-4DD4-A571-5D9ABAF605B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BB0A8A-2CAA-45A4-9CEE-CA282784A7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057839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8DEA-478F-48F6-A78A-617C086471E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EBA8EC7-0BD6-4289-A068-A83106582EB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958687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45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45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2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9537-A316-47A1-B305-94B07F4454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2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3A4183-0DC1-4BB3-9674-4A1C8E801B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338033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52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398163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022155742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99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217003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902084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767950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330358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9956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53D9D-7D40-4104-95A5-20A9702C678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01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8692794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813590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997541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60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60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37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37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899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615166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 l="926" t="16592" r="46191" b="61555"/>
          <a:stretch>
            <a:fillRect/>
          </a:stretch>
        </p:blipFill>
        <p:spPr bwMode="auto">
          <a:xfrm>
            <a:off x="313" y="1"/>
            <a:ext cx="9904413" cy="18446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4315"/>
            <a:ext cx="8420100" cy="1470025"/>
          </a:xfrm>
        </p:spPr>
        <p:txBody>
          <a:bodyPr/>
          <a:lstStyle>
            <a:lvl1pPr>
              <a:defRPr b="0">
                <a:latin typeface="HY울릉도M" pitchFamily="18" charset="-127"/>
                <a:ea typeface="HY울릉도M" pitchFamily="18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4243461188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98812635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6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76666984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71762" y="800762"/>
            <a:ext cx="45780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14915" y="800762"/>
            <a:ext cx="45798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65583017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4972499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40525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8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75813-F6A8-48B9-B121-DC26E62028A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62294487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0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296349828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251627059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40853664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238958" y="76858"/>
            <a:ext cx="2356115" cy="52498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5100" y="76858"/>
            <a:ext cx="6908404" cy="52498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21946236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5100" y="76858"/>
            <a:ext cx="8915400" cy="563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271727" y="800762"/>
            <a:ext cx="9322991" cy="452596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67372736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14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24201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251376608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62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629863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199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7D34-B741-440B-8859-86E421FBE4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998208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042801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617763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61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648987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623772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050652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205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20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9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9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52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618621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972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549492"/>
      </p:ext>
    </p:extLst>
  </p:cSld>
  <p:clrMapOvr>
    <a:masterClrMapping/>
  </p:clrMapOvr>
  <p:hf sldNum="0" hdr="0" dt="0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156359"/>
      </p:ext>
    </p:extLst>
  </p:cSld>
  <p:clrMapOvr>
    <a:masterClrMapping/>
  </p:clrMapOvr>
  <p:hf sldNum="0" hdr="0" dt="0"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44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55122"/>
      </p:ext>
    </p:extLst>
  </p:cSld>
  <p:clrMapOvr>
    <a:masterClrMapping/>
  </p:clrMapOvr>
  <p:hf sldNum="0"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71F4-C491-4F46-BDAC-E3ED5D70A6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6577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48302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705602"/>
      </p:ext>
    </p:extLst>
  </p:cSld>
  <p:clrMapOvr>
    <a:masterClrMapping/>
  </p:clrMapOvr>
  <p:hf sldNum="0" hdr="0" dt="0"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419488"/>
      </p:ext>
    </p:extLst>
  </p:cSld>
  <p:clrMapOvr>
    <a:masterClrMapping/>
  </p:clrMapOvr>
  <p:hf sldNum="0" hdr="0" dt="0"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002796"/>
      </p:ext>
    </p:extLst>
  </p:cSld>
  <p:clrMapOvr>
    <a:masterClrMapping/>
  </p:clrMapOvr>
  <p:hf sldNum="0" hdr="0" dt="0"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848812"/>
      </p:ext>
    </p:extLst>
  </p:cSld>
  <p:clrMapOvr>
    <a:masterClrMapping/>
  </p:clrMapOvr>
  <p:hf sldNum="0" hdr="0" dt="0"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51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798769"/>
      </p:ext>
    </p:extLst>
  </p:cSld>
  <p:clrMapOvr>
    <a:masterClrMapping/>
  </p:clrMapOvr>
  <p:hf sldNum="0" hdr="0" dt="0"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004902"/>
      </p:ext>
    </p:extLst>
  </p:cSld>
  <p:clrMapOvr>
    <a:masterClrMapping/>
  </p:clrMapOvr>
  <p:hf sldNum="0" hdr="0" dt="0"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333"/>
      </p:ext>
    </p:extLst>
  </p:cSld>
  <p:clrMapOvr>
    <a:masterClrMapping/>
  </p:clrMapOvr>
  <p:hf sldNum="0" hdr="0" dt="0"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80337" y="275106"/>
            <a:ext cx="2414588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6581" y="275106"/>
            <a:ext cx="7078663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1B4E1-6749-470A-A412-19670A597D1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61F4-7AF4-409F-B2BC-81581806A10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923630"/>
      </p:ext>
    </p:extLst>
  </p:cSld>
  <p:clrMapOvr>
    <a:masterClrMapping/>
  </p:clrMapOvr>
  <p:hf sldNum="0" hdr="0" dt="0"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5184"/>
            <a:ext cx="89154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4F390-86FC-4941-8ECC-5E6201423A98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812326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C2551-4706-4DF4-ABC8-503CA83C8EE8}" type="slidenum">
              <a:rPr lang="en-US" altLang="ko-K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3324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B97E-4056-400D-AE40-0ACC8D214F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48615795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82949519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0929" y="6453336"/>
            <a:ext cx="9906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06679B-406B-40EB-A114-A221C86FBB0D}" type="slidenum">
              <a:rPr lang="en-US" altLang="ko-KR">
                <a:solidFill>
                  <a:srgbClr val="30311D"/>
                </a:solidFill>
              </a:rPr>
              <a:pPr/>
              <a:t>‹#›</a:t>
            </a:fld>
            <a:endParaRPr lang="en-US" altLang="ko-KR" dirty="0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78711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35860491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05989174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3575463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40404143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25243688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0279322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97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DFCB602-722F-4EE0-A124-5EB7DC8E340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89125C-C7C7-462D-AB03-1B4BD4578F1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133097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0CF2E-3B87-4E80-8A37-72BFB6A2214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2A762807-4692-45CD-ABA3-8CF4D644844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3E62F25-FAB0-4F54-AAAE-CD6CA6D3930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571453303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449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DB4FD2F-6731-4CC7-B784-494DCCE7A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5A3148E-74CF-4226-942E-AC226513715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33603972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3691352-8177-41B4-AEF1-5AB36C6946C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33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2056A7B-7397-4136-9747-F1AE81BA7CA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39483925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4A21E20C-8034-4BC4-BD90-64FF63B98F0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5D57649-F5A1-4E33-A11D-086589B165B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93032912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172DA33-EB00-4B03-89E7-94D82BFD722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33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34356DC-7978-495A-830F-488753EF51D1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55306571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885F9CF-C087-4884-B0FF-2459541EBBFA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33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1C31906-BC3C-437B-ABCA-2B6B75024AD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8749245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52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EF0745A-DD4F-45B8-A695-795B6E78496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40BE3359-A8F2-4041-A966-BF3F77B8DA3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43006100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87F2D08-B5F9-48C6-892F-CED706E10BDB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1C4F687-D038-4C5F-A903-8F70798DED6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05843712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C2BD49C-A677-46BF-AB0C-798EC086AB9C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862347-8F18-46D6-B82A-185E5DAF011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68026138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115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115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0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CF90DF6-EE35-4E8E-BAEC-1D8D0DE0715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0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6B85A3A-FA88-4CD2-B325-5498EA20782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8646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78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78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47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83575-76F1-43A2-8E2B-F8F7210050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27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221516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225109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4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368008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061966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628795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045233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865320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493504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83693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1338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5A44-CBB2-48BA-8451-283892EC69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35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680921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36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6206C7B-3EDA-41A4-AA9A-85A2FA2E57A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89787968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347026030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83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64ADA28-93D4-430A-98F4-32C2485A3E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74554554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C8F618C2-3CB6-4D0D-B0E8-9826D51E77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09849221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DD95332-97F4-4554-BBC9-19A52171C3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93559405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518C1E8-FD09-4EC8-ACFE-38120DBA3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83981151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DE2BAA7A-3B12-4728-8CDB-506D0E1D7A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77162727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6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67E8C65-B7A9-424D-903C-C95C666289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29773708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3E68A0C0-2402-4E7C-8384-7CB1579D9F1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14127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E95B1-9201-4104-A97B-146186B8CB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C6A5C90-1FA1-49D2-915D-E33F66967D3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29050918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35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5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1"/>
            <a:ext cx="23114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1"/>
            <a:ext cx="3136900" cy="365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1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2EFC12A-0E84-4EB2-BAD5-5D5CEF278FA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24870079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B6D0FC19-B332-4C95-9F3C-89ADF61FF28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AF59C-C566-49AC-B9B4-932AA69961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608861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7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3447483-6493-4CBF-B2F9-CDAD9EB00DD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80311-E236-484B-9BD8-0995312890D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11123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6696F956-E2DC-4743-B639-90C980F7B3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BABD-E2B9-4F17-8542-05D361994FE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825106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BF9FADB-6329-4A1D-8F72-161671A13C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7A70-FCF3-4A47-87CE-7D673EF7C43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01683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CCF74DA-C65B-4654-8881-789AC58391CB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46182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AE53F4-304A-4C5D-9C5C-438CF72360A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AD83-E95D-4439-A35E-DC766DD21C9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59816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0950413F-FBB3-4B3F-B3B4-6EA9763CC3E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3E50-7AE9-4277-9E3A-6977FC56943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873001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32B39A1-1B61-4690-B2F0-44BB6BB9E05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66EAA-6C7C-4099-AE3D-69FE0474E8A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247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27781" y="762000"/>
            <a:ext cx="1484180" cy="4953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0081" y="762000"/>
            <a:ext cx="4292600" cy="4953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3590-D106-4D58-BA2D-B5D58FDD3B2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3C1F9E-D7B6-4314-9442-C547AF2FD9B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7D29-A0D8-466F-8648-E0DA67F833A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38586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87A69-7AB6-46FC-838F-4119A9301E6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265587"/>
      </p:ext>
    </p:extLst>
  </p:cSld>
  <p:clrMapOvr>
    <a:masterClrMapping/>
  </p:clrMapOvr>
  <p:transition>
    <p:dissolve/>
  </p:transition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62658667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3330"/>
            <a:ext cx="9906000" cy="6953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2871889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4881" y="115888"/>
            <a:ext cx="8893043" cy="609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662120" y="1557338"/>
            <a:ext cx="8748580" cy="4767262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549650" y="6477000"/>
            <a:ext cx="2311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EA88-886E-47A9-842B-64FF1F155F3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762539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9475920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270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661214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845730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45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895306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5786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970081" y="762000"/>
            <a:ext cx="5941880" cy="4953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46C-F318-43BF-9785-9BCB07B142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000991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378390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23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812328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7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544707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164585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55403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35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5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09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09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702845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29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F8451-FBD1-4A04-8686-0948AECA7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D0BC-6A1B-4E37-A794-F03970BDA01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606910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39E6-AE6C-4619-AAA8-9EA28F455EF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 </a:t>
            </a:r>
            <a:r>
              <a:rPr lang="en-US" altLang="ko-KR">
                <a:solidFill>
                  <a:prstClr val="black"/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3942722048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7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321DB-1567-41D6-9114-9635149429E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3B06-4CA0-4849-86B4-0A3BE4D9C1BC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4371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70081" y="762000"/>
            <a:ext cx="5941880" cy="914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2970081" y="1828800"/>
            <a:ext cx="5941880" cy="38862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30535-FF7D-42AC-8B49-DE8C6D8DD2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4E2B-4936-4423-AC9C-4C40FB9E09C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B8D3F-B91E-4BB5-9675-204DEAD06E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979813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B98B0-BE6A-4DA5-8212-1C21792B456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C40D-1731-4383-9928-6E11C327CA1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52491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480E-F456-4FE2-A57A-2BCF5978C72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BB1B3-7B33-4126-B2AB-6A33626D287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055799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35CE6-68C3-4B5E-86C4-AF71670981B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AD51D-262C-4779-A488-6EFBFA470A7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489974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5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41BAF-52EB-470C-85E3-A103E681D4D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DB4B-B703-4340-8B76-439910C7687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55144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8923-1B03-4DA5-BEBC-994993D9959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04B40-F2E4-4494-8454-BA8B791B50F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146201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6D5B-239A-4EF8-83B2-ECDF64F5A1FE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A461E-976E-470A-A3B5-37C2A92CF09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642475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3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4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48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1ECC8-0541-48C3-A56C-D9AE51348ED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48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673"/>
            <a:ext cx="231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601C-FEF2-43C7-9CBB-54BA627882F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85170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22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8B02418-1506-4CEF-828E-3E39365A790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774AC0AA-CCBD-4768-ADFB-CC9B9BD3754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31371571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17487-5412-4CC1-A433-3568EB13DF87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r>
              <a:rPr lang="ko-KR" altLang="en-US"/>
              <a:t> </a:t>
            </a:r>
            <a:r>
              <a:rPr lang="en-US" altLang="ko-KR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xmlns="" val="18265398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924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D04CA-2686-41F6-B446-E8DBA82E0C5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69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9CFF635A-760E-4A81-AB95-722335A8F683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E020BAD0-745B-4473-A10F-904A79BAEB1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79723504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9AACA61-21BE-4322-8B69-1849805E4566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F17FBB26-98D8-4F18-AE37-44DAAB403A4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31185818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3F998D7-AC22-4144-9552-CCA819B445D9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F025CD69-7977-4BB3-865B-B95896BF83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42968019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A96E244-F246-4F2C-8124-F212709A704D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55A97913-9543-4FB3-A708-E833680CB27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4602529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8CC960-1F82-4C93-BF5F-227511544A2F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B9D1ED70-2DC8-47B8-AB98-6F41A0B08D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42059896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600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9148064-B05D-4F81-87DA-0EB128920AB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42F6911F-016F-44BD-A81D-0CD633B737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8045719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6905D5C-B00A-4E42-8CEB-4995F3EF3598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27A4F216-5365-4AEE-97E6-68DB4348905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68024516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36459D3-43E6-474E-8376-2DFA5E587AA0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0B1278B4-164D-4D08-A179-6CC34E6BD48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2165053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18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186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861"/>
            <a:ext cx="23114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727C4A3-77FC-45D6-9F62-9336D920D684}" type="datetime1">
              <a:rPr lang="ko-KR" altLang="en-US"/>
              <a:pPr>
                <a:defRPr/>
              </a:pPr>
              <a:t>2017-04-26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861"/>
            <a:ext cx="31369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800" b="0">
                <a:solidFill>
                  <a:prstClr val="black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ko-KR" altLang="en-US"/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94600" y="6493386"/>
            <a:ext cx="2311400" cy="365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>
              <a:defRPr/>
            </a:pPr>
            <a:fld id="{61CBBCF7-5304-4174-A502-752B6B1475B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11330567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27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B5D6-DEB7-4996-B0F5-E722979C21D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76FD3-4CC9-4578-BEB4-EDE34A679E7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5417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7DDEF-4734-425C-A629-22A475B92C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A070-909F-4C80-AE7F-52C9AA15EE9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EB21DB7-CBA7-44CD-A385-19870A9FB7D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9115410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75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5FEB2-EAA3-4149-9B53-F5EBA8321BCB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8BB4270-6F65-4223-A0A7-9E9A5C1DDC4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591829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738D-002B-43A5-8F62-21745FB690E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A6A592D-28B4-4DD0-A3F9-20DA1B9CB446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860666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C220-2C9E-4CF4-BD02-4A5DDC5779D1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82FF421-0AFD-4B91-B269-4A43FFED7C9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944927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2E6A-D1A3-44CB-AE57-E8E647B414D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5FCCED5-8515-40BE-BBBE-B8CFE1F8648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104943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B71EA-E5BC-4732-AC52-D7ED3D63042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65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F38C5993-0756-4743-9110-B1FC6AD1A7F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781092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7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C955-AC00-4774-9CD0-E599D9ACDE3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46854DB-6336-4BC7-989A-C8DAFB9027E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952559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F7B3-2321-4DD4-A571-5D9ABAF605B4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5BB0A8A-2CAA-45A4-9CEE-CA282784A7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792801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8DEA-478F-48F6-A78A-617C086471E0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EBA8EC7-0BD6-4289-A068-A83106582EB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939526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3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338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712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99537-A316-47A1-B305-94B07F4454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712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83A4183-0DC1-4BB3-9674-4A1C8E801BB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409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39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6218-2F33-47F6-9AF4-67FE40B1991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82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5804C-6A9F-41D0-8318-E69C4AF4550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EAAAF12-7FD9-4A6E-AA1B-98174FF33FA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140645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688DB-1980-4C5C-AC9C-BF84360E78AF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13926C3A-3E5D-4796-B599-B126721AC05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389789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73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4CA23-5AF2-4EDF-9E7F-9401B8B47F8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86ADD3-8958-49BC-BD16-EEA31812520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07413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E8E91-F710-483E-8882-196D224F5E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8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0E708FE-C1CC-4A23-B16D-FDF2C29FE0A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22245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746B-A2D8-4A53-BC67-7091155A5E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DB9980F-B176-45B2-8FF1-34D3EE68455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619426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8A66E-3FE7-4411-B15E-CBA50A76B89C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8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AF4119BC-5230-41EB-A442-B458D91D80A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144267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7C9E-DA51-45ED-9958-172709CFF1F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63050" y="6493181"/>
            <a:ext cx="74295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9A1F4C8-F699-4D23-9D32-08484DC75EDF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249912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444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BE6D9-DA1E-4E8F-8BB4-61FCFA24A9B6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0DC90481-B200-4879-B43E-4A0D7D2255C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565740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D282-473D-4F19-AA16-F40EC3E992D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EDD90B99-A3CD-4D79-9559-8D7FCE5726D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15770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22EC-0DA1-4C48-8D74-139DEE513E2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703A1390-D4D4-4198-AEC0-45F2F4ED1BC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9980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0081" y="1828800"/>
            <a:ext cx="288753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22710" y="1828800"/>
            <a:ext cx="288925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A64B1-AECE-453B-88BF-BC252F20565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503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503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656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FAA0B-D053-43E5-BEBC-C1906E2D952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656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>
                <a:solidFill>
                  <a:prstClr val="black"/>
                </a:solidFill>
              </a:rPr>
              <a:t>식품산업진흥팀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ABE816F-1CB7-4C82-A707-F3FF83D4BE3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106654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2018"/>
            <a:ext cx="99060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1580"/>
            <a:ext cx="84201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9541-E7FA-43E5-942C-A18896C1AA6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783C-CB9A-4DFC-8E57-349D110594D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843133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E975-86B9-4B7C-A42F-4FB3D9C44631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F2DC-5267-410D-ACEC-4F797F74D9C5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479760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805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3C5F-2D25-4E38-B28E-B868354B6E8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B32E4-E4CC-461F-8F79-6085BCA5B3F7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960587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94555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8CFC-BE95-4A00-BCB5-174D8DCC892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7396-A840-4C7D-8FA3-D6B463CEF179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424356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945556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0410B-440A-4878-8F6E-573D99F9575C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69F09-A9C5-4015-98B4-8F373D3AE2FD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350386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FBB8-C71E-457E-99A0-4BF5734F6404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982BD-90EA-47A5-9D85-222560F90FC8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870922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0EA42-1C8F-4978-9ABA-C3174797BB2B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924F9-B102-4F02-AC24-E1B7787A3861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926814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419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62795-E851-4740-9CBE-0D86A6910E37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D036D-D0BA-48DE-96E5-7595FAD01EAF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974629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FAAFD-E3BE-41E6-A00E-D25BA2998CD6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199F-594A-456D-B2AF-D82F55B6E92E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3371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5.xml"/><Relationship Id="rId2" Type="http://schemas.openxmlformats.org/officeDocument/2006/relationships/slideLayout" Target="../slideLayouts/slideLayout1164.xml"/><Relationship Id="rId1" Type="http://schemas.openxmlformats.org/officeDocument/2006/relationships/slideLayout" Target="../slideLayouts/slideLayout1163.xml"/><Relationship Id="rId6" Type="http://schemas.openxmlformats.org/officeDocument/2006/relationships/image" Target="../media/image2.jpeg"/><Relationship Id="rId5" Type="http://schemas.openxmlformats.org/officeDocument/2006/relationships/theme" Target="../theme/theme100.xml"/><Relationship Id="rId4" Type="http://schemas.openxmlformats.org/officeDocument/2006/relationships/slideLayout" Target="../slideLayouts/slideLayout1166.xml"/></Relationships>
</file>

<file path=ppt/slideMasters/_rels/slideMaster10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1.xml"/><Relationship Id="rId2" Type="http://schemas.openxmlformats.org/officeDocument/2006/relationships/slideLayout" Target="../slideLayouts/slideLayout1168.xml"/><Relationship Id="rId1" Type="http://schemas.openxmlformats.org/officeDocument/2006/relationships/slideLayout" Target="../slideLayouts/slideLayout1167.xml"/><Relationship Id="rId4" Type="http://schemas.openxmlformats.org/officeDocument/2006/relationships/image" Target="../media/image4.jpeg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6.xml"/><Relationship Id="rId3" Type="http://schemas.openxmlformats.org/officeDocument/2006/relationships/slideLayout" Target="../slideLayouts/slideLayout1171.xml"/><Relationship Id="rId7" Type="http://schemas.openxmlformats.org/officeDocument/2006/relationships/slideLayout" Target="../slideLayouts/slideLayout1175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70.xml"/><Relationship Id="rId1" Type="http://schemas.openxmlformats.org/officeDocument/2006/relationships/slideLayout" Target="../slideLayouts/slideLayout1169.xml"/><Relationship Id="rId6" Type="http://schemas.openxmlformats.org/officeDocument/2006/relationships/slideLayout" Target="../slideLayouts/slideLayout1174.xml"/><Relationship Id="rId11" Type="http://schemas.openxmlformats.org/officeDocument/2006/relationships/slideLayout" Target="../slideLayouts/slideLayout1179.xml"/><Relationship Id="rId5" Type="http://schemas.openxmlformats.org/officeDocument/2006/relationships/slideLayout" Target="../slideLayouts/slideLayout1173.xml"/><Relationship Id="rId10" Type="http://schemas.openxmlformats.org/officeDocument/2006/relationships/slideLayout" Target="../slideLayouts/slideLayout1178.xml"/><Relationship Id="rId4" Type="http://schemas.openxmlformats.org/officeDocument/2006/relationships/slideLayout" Target="../slideLayouts/slideLayout1172.xml"/><Relationship Id="rId9" Type="http://schemas.openxmlformats.org/officeDocument/2006/relationships/slideLayout" Target="../slideLayouts/slideLayout1177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7.xml"/><Relationship Id="rId13" Type="http://schemas.openxmlformats.org/officeDocument/2006/relationships/theme" Target="../theme/theme103.xml"/><Relationship Id="rId3" Type="http://schemas.openxmlformats.org/officeDocument/2006/relationships/slideLayout" Target="../slideLayouts/slideLayout1182.xml"/><Relationship Id="rId7" Type="http://schemas.openxmlformats.org/officeDocument/2006/relationships/slideLayout" Target="../slideLayouts/slideLayout1186.xml"/><Relationship Id="rId12" Type="http://schemas.openxmlformats.org/officeDocument/2006/relationships/slideLayout" Target="../slideLayouts/slideLayout1191.xml"/><Relationship Id="rId2" Type="http://schemas.openxmlformats.org/officeDocument/2006/relationships/slideLayout" Target="../slideLayouts/slideLayout1181.xml"/><Relationship Id="rId1" Type="http://schemas.openxmlformats.org/officeDocument/2006/relationships/slideLayout" Target="../slideLayouts/slideLayout1180.xml"/><Relationship Id="rId6" Type="http://schemas.openxmlformats.org/officeDocument/2006/relationships/slideLayout" Target="../slideLayouts/slideLayout1185.xml"/><Relationship Id="rId11" Type="http://schemas.openxmlformats.org/officeDocument/2006/relationships/slideLayout" Target="../slideLayouts/slideLayout1190.xml"/><Relationship Id="rId5" Type="http://schemas.openxmlformats.org/officeDocument/2006/relationships/slideLayout" Target="../slideLayouts/slideLayout1184.xml"/><Relationship Id="rId10" Type="http://schemas.openxmlformats.org/officeDocument/2006/relationships/slideLayout" Target="../slideLayouts/slideLayout1189.xml"/><Relationship Id="rId4" Type="http://schemas.openxmlformats.org/officeDocument/2006/relationships/slideLayout" Target="../slideLayouts/slideLayout1183.xml"/><Relationship Id="rId9" Type="http://schemas.openxmlformats.org/officeDocument/2006/relationships/slideLayout" Target="../slideLayouts/slideLayout1188.xml"/><Relationship Id="rId14" Type="http://schemas.openxmlformats.org/officeDocument/2006/relationships/image" Target="../media/image5.jpeg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9.xml"/><Relationship Id="rId3" Type="http://schemas.openxmlformats.org/officeDocument/2006/relationships/slideLayout" Target="../slideLayouts/slideLayout1194.xml"/><Relationship Id="rId7" Type="http://schemas.openxmlformats.org/officeDocument/2006/relationships/slideLayout" Target="../slideLayouts/slideLayout1198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93.xml"/><Relationship Id="rId1" Type="http://schemas.openxmlformats.org/officeDocument/2006/relationships/slideLayout" Target="../slideLayouts/slideLayout1192.xml"/><Relationship Id="rId6" Type="http://schemas.openxmlformats.org/officeDocument/2006/relationships/slideLayout" Target="../slideLayouts/slideLayout1197.xml"/><Relationship Id="rId11" Type="http://schemas.openxmlformats.org/officeDocument/2006/relationships/slideLayout" Target="../slideLayouts/slideLayout1202.xml"/><Relationship Id="rId5" Type="http://schemas.openxmlformats.org/officeDocument/2006/relationships/slideLayout" Target="../slideLayouts/slideLayout1196.xml"/><Relationship Id="rId10" Type="http://schemas.openxmlformats.org/officeDocument/2006/relationships/slideLayout" Target="../slideLayouts/slideLayout1201.xml"/><Relationship Id="rId4" Type="http://schemas.openxmlformats.org/officeDocument/2006/relationships/slideLayout" Target="../slideLayouts/slideLayout1195.xml"/><Relationship Id="rId9" Type="http://schemas.openxmlformats.org/officeDocument/2006/relationships/slideLayout" Target="../slideLayouts/slideLayout1200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0.xml"/><Relationship Id="rId3" Type="http://schemas.openxmlformats.org/officeDocument/2006/relationships/slideLayout" Target="../slideLayouts/slideLayout1205.xml"/><Relationship Id="rId7" Type="http://schemas.openxmlformats.org/officeDocument/2006/relationships/slideLayout" Target="../slideLayouts/slideLayout1209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204.xml"/><Relationship Id="rId1" Type="http://schemas.openxmlformats.org/officeDocument/2006/relationships/slideLayout" Target="../slideLayouts/slideLayout1203.xml"/><Relationship Id="rId6" Type="http://schemas.openxmlformats.org/officeDocument/2006/relationships/slideLayout" Target="../slideLayouts/slideLayout1208.xml"/><Relationship Id="rId11" Type="http://schemas.openxmlformats.org/officeDocument/2006/relationships/slideLayout" Target="../slideLayouts/slideLayout1213.xml"/><Relationship Id="rId5" Type="http://schemas.openxmlformats.org/officeDocument/2006/relationships/slideLayout" Target="../slideLayouts/slideLayout1207.xml"/><Relationship Id="rId10" Type="http://schemas.openxmlformats.org/officeDocument/2006/relationships/slideLayout" Target="../slideLayouts/slideLayout1212.xml"/><Relationship Id="rId4" Type="http://schemas.openxmlformats.org/officeDocument/2006/relationships/slideLayout" Target="../slideLayouts/slideLayout1206.xml"/><Relationship Id="rId9" Type="http://schemas.openxmlformats.org/officeDocument/2006/relationships/slideLayout" Target="../slideLayouts/slideLayout1211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1.xml"/><Relationship Id="rId3" Type="http://schemas.openxmlformats.org/officeDocument/2006/relationships/slideLayout" Target="../slideLayouts/slideLayout1216.xml"/><Relationship Id="rId7" Type="http://schemas.openxmlformats.org/officeDocument/2006/relationships/slideLayout" Target="../slideLayouts/slideLayout1220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215.xml"/><Relationship Id="rId1" Type="http://schemas.openxmlformats.org/officeDocument/2006/relationships/slideLayout" Target="../slideLayouts/slideLayout1214.xml"/><Relationship Id="rId6" Type="http://schemas.openxmlformats.org/officeDocument/2006/relationships/slideLayout" Target="../slideLayouts/slideLayout1219.xml"/><Relationship Id="rId11" Type="http://schemas.openxmlformats.org/officeDocument/2006/relationships/slideLayout" Target="../slideLayouts/slideLayout1224.xml"/><Relationship Id="rId5" Type="http://schemas.openxmlformats.org/officeDocument/2006/relationships/slideLayout" Target="../slideLayouts/slideLayout1218.xml"/><Relationship Id="rId10" Type="http://schemas.openxmlformats.org/officeDocument/2006/relationships/slideLayout" Target="../slideLayouts/slideLayout1223.xml"/><Relationship Id="rId4" Type="http://schemas.openxmlformats.org/officeDocument/2006/relationships/slideLayout" Target="../slideLayouts/slideLayout1217.xml"/><Relationship Id="rId9" Type="http://schemas.openxmlformats.org/officeDocument/2006/relationships/slideLayout" Target="../slideLayouts/slideLayout1222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2.xml"/><Relationship Id="rId3" Type="http://schemas.openxmlformats.org/officeDocument/2006/relationships/slideLayout" Target="../slideLayouts/slideLayout1227.xml"/><Relationship Id="rId7" Type="http://schemas.openxmlformats.org/officeDocument/2006/relationships/slideLayout" Target="../slideLayouts/slideLayout1231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226.xml"/><Relationship Id="rId1" Type="http://schemas.openxmlformats.org/officeDocument/2006/relationships/slideLayout" Target="../slideLayouts/slideLayout1225.xml"/><Relationship Id="rId6" Type="http://schemas.openxmlformats.org/officeDocument/2006/relationships/slideLayout" Target="../slideLayouts/slideLayout1230.xml"/><Relationship Id="rId11" Type="http://schemas.openxmlformats.org/officeDocument/2006/relationships/slideLayout" Target="../slideLayouts/slideLayout1235.xml"/><Relationship Id="rId5" Type="http://schemas.openxmlformats.org/officeDocument/2006/relationships/slideLayout" Target="../slideLayouts/slideLayout1229.xml"/><Relationship Id="rId10" Type="http://schemas.openxmlformats.org/officeDocument/2006/relationships/slideLayout" Target="../slideLayouts/slideLayout1234.xml"/><Relationship Id="rId4" Type="http://schemas.openxmlformats.org/officeDocument/2006/relationships/slideLayout" Target="../slideLayouts/slideLayout1228.xml"/><Relationship Id="rId9" Type="http://schemas.openxmlformats.org/officeDocument/2006/relationships/slideLayout" Target="../slideLayouts/slideLayout1233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3.xml"/><Relationship Id="rId13" Type="http://schemas.openxmlformats.org/officeDocument/2006/relationships/slideLayout" Target="../slideLayouts/slideLayout1248.xml"/><Relationship Id="rId3" Type="http://schemas.openxmlformats.org/officeDocument/2006/relationships/slideLayout" Target="../slideLayouts/slideLayout1238.xml"/><Relationship Id="rId7" Type="http://schemas.openxmlformats.org/officeDocument/2006/relationships/slideLayout" Target="../slideLayouts/slideLayout1242.xml"/><Relationship Id="rId12" Type="http://schemas.openxmlformats.org/officeDocument/2006/relationships/slideLayout" Target="../slideLayouts/slideLayout1247.xml"/><Relationship Id="rId2" Type="http://schemas.openxmlformats.org/officeDocument/2006/relationships/slideLayout" Target="../slideLayouts/slideLayout1237.xml"/><Relationship Id="rId1" Type="http://schemas.openxmlformats.org/officeDocument/2006/relationships/slideLayout" Target="../slideLayouts/slideLayout1236.xml"/><Relationship Id="rId6" Type="http://schemas.openxmlformats.org/officeDocument/2006/relationships/slideLayout" Target="../slideLayouts/slideLayout1241.xml"/><Relationship Id="rId11" Type="http://schemas.openxmlformats.org/officeDocument/2006/relationships/slideLayout" Target="../slideLayouts/slideLayout1246.xml"/><Relationship Id="rId5" Type="http://schemas.openxmlformats.org/officeDocument/2006/relationships/slideLayout" Target="../slideLayouts/slideLayout1240.xml"/><Relationship Id="rId15" Type="http://schemas.openxmlformats.org/officeDocument/2006/relationships/theme" Target="../theme/theme108.xml"/><Relationship Id="rId10" Type="http://schemas.openxmlformats.org/officeDocument/2006/relationships/slideLayout" Target="../slideLayouts/slideLayout1245.xml"/><Relationship Id="rId4" Type="http://schemas.openxmlformats.org/officeDocument/2006/relationships/slideLayout" Target="../slideLayouts/slideLayout1239.xml"/><Relationship Id="rId9" Type="http://schemas.openxmlformats.org/officeDocument/2006/relationships/slideLayout" Target="../slideLayouts/slideLayout1244.xml"/><Relationship Id="rId14" Type="http://schemas.openxmlformats.org/officeDocument/2006/relationships/slideLayout" Target="../slideLayouts/slideLayout1249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7.xml"/><Relationship Id="rId3" Type="http://schemas.openxmlformats.org/officeDocument/2006/relationships/slideLayout" Target="../slideLayouts/slideLayout1252.xml"/><Relationship Id="rId7" Type="http://schemas.openxmlformats.org/officeDocument/2006/relationships/slideLayout" Target="../slideLayouts/slideLayout1256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251.xml"/><Relationship Id="rId1" Type="http://schemas.openxmlformats.org/officeDocument/2006/relationships/slideLayout" Target="../slideLayouts/slideLayout1250.xml"/><Relationship Id="rId6" Type="http://schemas.openxmlformats.org/officeDocument/2006/relationships/slideLayout" Target="../slideLayouts/slideLayout1255.xml"/><Relationship Id="rId11" Type="http://schemas.openxmlformats.org/officeDocument/2006/relationships/slideLayout" Target="../slideLayouts/slideLayout1260.xml"/><Relationship Id="rId5" Type="http://schemas.openxmlformats.org/officeDocument/2006/relationships/slideLayout" Target="../slideLayouts/slideLayout1254.xml"/><Relationship Id="rId10" Type="http://schemas.openxmlformats.org/officeDocument/2006/relationships/slideLayout" Target="../slideLayouts/slideLayout1259.xml"/><Relationship Id="rId4" Type="http://schemas.openxmlformats.org/officeDocument/2006/relationships/slideLayout" Target="../slideLayouts/slideLayout1253.xml"/><Relationship Id="rId9" Type="http://schemas.openxmlformats.org/officeDocument/2006/relationships/slideLayout" Target="../slideLayouts/slideLayout12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8.xml"/><Relationship Id="rId3" Type="http://schemas.openxmlformats.org/officeDocument/2006/relationships/slideLayout" Target="../slideLayouts/slideLayout1263.xml"/><Relationship Id="rId7" Type="http://schemas.openxmlformats.org/officeDocument/2006/relationships/slideLayout" Target="../slideLayouts/slideLayout1267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62.xml"/><Relationship Id="rId1" Type="http://schemas.openxmlformats.org/officeDocument/2006/relationships/slideLayout" Target="../slideLayouts/slideLayout1261.xml"/><Relationship Id="rId6" Type="http://schemas.openxmlformats.org/officeDocument/2006/relationships/slideLayout" Target="../slideLayouts/slideLayout1266.xml"/><Relationship Id="rId11" Type="http://schemas.openxmlformats.org/officeDocument/2006/relationships/slideLayout" Target="../slideLayouts/slideLayout1271.xml"/><Relationship Id="rId5" Type="http://schemas.openxmlformats.org/officeDocument/2006/relationships/slideLayout" Target="../slideLayouts/slideLayout1265.xml"/><Relationship Id="rId10" Type="http://schemas.openxmlformats.org/officeDocument/2006/relationships/slideLayout" Target="../slideLayouts/slideLayout1270.xml"/><Relationship Id="rId4" Type="http://schemas.openxmlformats.org/officeDocument/2006/relationships/slideLayout" Target="../slideLayouts/slideLayout1264.xml"/><Relationship Id="rId9" Type="http://schemas.openxmlformats.org/officeDocument/2006/relationships/slideLayout" Target="../slideLayouts/slideLayout1269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9.xml"/><Relationship Id="rId3" Type="http://schemas.openxmlformats.org/officeDocument/2006/relationships/slideLayout" Target="../slideLayouts/slideLayout1274.xml"/><Relationship Id="rId7" Type="http://schemas.openxmlformats.org/officeDocument/2006/relationships/slideLayout" Target="../slideLayouts/slideLayout1278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73.xml"/><Relationship Id="rId1" Type="http://schemas.openxmlformats.org/officeDocument/2006/relationships/slideLayout" Target="../slideLayouts/slideLayout1272.xml"/><Relationship Id="rId6" Type="http://schemas.openxmlformats.org/officeDocument/2006/relationships/slideLayout" Target="../slideLayouts/slideLayout1277.xml"/><Relationship Id="rId11" Type="http://schemas.openxmlformats.org/officeDocument/2006/relationships/slideLayout" Target="../slideLayouts/slideLayout1282.xml"/><Relationship Id="rId5" Type="http://schemas.openxmlformats.org/officeDocument/2006/relationships/slideLayout" Target="../slideLayouts/slideLayout1276.xml"/><Relationship Id="rId10" Type="http://schemas.openxmlformats.org/officeDocument/2006/relationships/slideLayout" Target="../slideLayouts/slideLayout1281.xml"/><Relationship Id="rId4" Type="http://schemas.openxmlformats.org/officeDocument/2006/relationships/slideLayout" Target="../slideLayouts/slideLayout1275.xml"/><Relationship Id="rId9" Type="http://schemas.openxmlformats.org/officeDocument/2006/relationships/slideLayout" Target="../slideLayouts/slideLayout12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2.jpe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28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slideLayout" Target="../slideLayouts/slideLayout369.xml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slideLayout" Target="../slideLayouts/slideLayout368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Relationship Id="rId14" Type="http://schemas.openxmlformats.org/officeDocument/2006/relationships/slideLayout" Target="../slideLayouts/slideLayout38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18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5.xml"/><Relationship Id="rId13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0.xml"/><Relationship Id="rId7" Type="http://schemas.openxmlformats.org/officeDocument/2006/relationships/slideLayout" Target="../slideLayouts/slideLayout434.xml"/><Relationship Id="rId12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428.xml"/><Relationship Id="rId6" Type="http://schemas.openxmlformats.org/officeDocument/2006/relationships/slideLayout" Target="../slideLayouts/slideLayout433.xml"/><Relationship Id="rId11" Type="http://schemas.openxmlformats.org/officeDocument/2006/relationships/slideLayout" Target="../slideLayouts/slideLayout438.xml"/><Relationship Id="rId5" Type="http://schemas.openxmlformats.org/officeDocument/2006/relationships/slideLayout" Target="../slideLayouts/slideLayout432.xml"/><Relationship Id="rId15" Type="http://schemas.openxmlformats.org/officeDocument/2006/relationships/theme" Target="../theme/theme37.xml"/><Relationship Id="rId10" Type="http://schemas.openxmlformats.org/officeDocument/2006/relationships/slideLayout" Target="../slideLayouts/slideLayout437.xml"/><Relationship Id="rId4" Type="http://schemas.openxmlformats.org/officeDocument/2006/relationships/slideLayout" Target="../slideLayouts/slideLayout431.xml"/><Relationship Id="rId9" Type="http://schemas.openxmlformats.org/officeDocument/2006/relationships/slideLayout" Target="../slideLayouts/slideLayout436.xml"/><Relationship Id="rId14" Type="http://schemas.openxmlformats.org/officeDocument/2006/relationships/slideLayout" Target="../slideLayouts/slideLayout44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12" Type="http://schemas.openxmlformats.org/officeDocument/2006/relationships/slideLayout" Target="../slideLayouts/slideLayout464.xml"/><Relationship Id="rId2" Type="http://schemas.openxmlformats.org/officeDocument/2006/relationships/slideLayout" Target="../slideLayouts/slideLayout45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57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Relationship Id="rId14" Type="http://schemas.openxmlformats.org/officeDocument/2006/relationships/slideLayout" Target="../slideLayouts/slideLayout4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theme" Target="../theme/theme46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0.xml"/><Relationship Id="rId3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43.xml"/><Relationship Id="rId6" Type="http://schemas.openxmlformats.org/officeDocument/2006/relationships/slideLayout" Target="../slideLayouts/slideLayout548.xml"/><Relationship Id="rId11" Type="http://schemas.openxmlformats.org/officeDocument/2006/relationships/slideLayout" Target="../slideLayouts/slideLayout553.xml"/><Relationship Id="rId5" Type="http://schemas.openxmlformats.org/officeDocument/2006/relationships/slideLayout" Target="../slideLayouts/slideLayout547.xml"/><Relationship Id="rId10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546.xml"/><Relationship Id="rId9" Type="http://schemas.openxmlformats.org/officeDocument/2006/relationships/slideLayout" Target="../slideLayouts/slideLayout55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1.xml"/><Relationship Id="rId3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60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55.xml"/><Relationship Id="rId1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558.xml"/><Relationship Id="rId10" Type="http://schemas.openxmlformats.org/officeDocument/2006/relationships/slideLayout" Target="../slideLayouts/slideLayout563.xml"/><Relationship Id="rId4" Type="http://schemas.openxmlformats.org/officeDocument/2006/relationships/slideLayout" Target="../slideLayouts/slideLayout557.xml"/><Relationship Id="rId9" Type="http://schemas.openxmlformats.org/officeDocument/2006/relationships/slideLayout" Target="../slideLayouts/slideLayout56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71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1" Type="http://schemas.openxmlformats.org/officeDocument/2006/relationships/slideLayout" Target="../slideLayouts/slideLayout575.xml"/><Relationship Id="rId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74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3.xml"/><Relationship Id="rId3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82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77.xml"/><Relationship Id="rId1" Type="http://schemas.openxmlformats.org/officeDocument/2006/relationships/slideLayout" Target="../slideLayouts/slideLayout576.xml"/><Relationship Id="rId6" Type="http://schemas.openxmlformats.org/officeDocument/2006/relationships/slideLayout" Target="../slideLayouts/slideLayout581.xml"/><Relationship Id="rId11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80.xml"/><Relationship Id="rId10" Type="http://schemas.openxmlformats.org/officeDocument/2006/relationships/slideLayout" Target="../slideLayouts/slideLayout585.xml"/><Relationship Id="rId4" Type="http://schemas.openxmlformats.org/officeDocument/2006/relationships/slideLayout" Target="../slideLayouts/slideLayout579.xml"/><Relationship Id="rId9" Type="http://schemas.openxmlformats.org/officeDocument/2006/relationships/slideLayout" Target="../slideLayouts/slideLayout584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4.xml"/><Relationship Id="rId13" Type="http://schemas.openxmlformats.org/officeDocument/2006/relationships/slideLayout" Target="../slideLayouts/slideLayout599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88.xml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0.xml"/><Relationship Id="rId9" Type="http://schemas.openxmlformats.org/officeDocument/2006/relationships/slideLayout" Target="../slideLayouts/slideLayout595.xml"/><Relationship Id="rId14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24.xml"/><Relationship Id="rId7" Type="http://schemas.openxmlformats.org/officeDocument/2006/relationships/slideLayout" Target="../slideLayouts/slideLayout628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23.xml"/><Relationship Id="rId1" Type="http://schemas.openxmlformats.org/officeDocument/2006/relationships/slideLayout" Target="../slideLayouts/slideLayout622.xml"/><Relationship Id="rId6" Type="http://schemas.openxmlformats.org/officeDocument/2006/relationships/slideLayout" Target="../slideLayouts/slideLayout627.xml"/><Relationship Id="rId11" Type="http://schemas.openxmlformats.org/officeDocument/2006/relationships/slideLayout" Target="../slideLayouts/slideLayout632.xml"/><Relationship Id="rId5" Type="http://schemas.openxmlformats.org/officeDocument/2006/relationships/slideLayout" Target="../slideLayouts/slideLayout626.xml"/><Relationship Id="rId10" Type="http://schemas.openxmlformats.org/officeDocument/2006/relationships/slideLayout" Target="../slideLayouts/slideLayout631.xml"/><Relationship Id="rId4" Type="http://schemas.openxmlformats.org/officeDocument/2006/relationships/slideLayout" Target="../slideLayouts/slideLayout625.xml"/><Relationship Id="rId9" Type="http://schemas.openxmlformats.org/officeDocument/2006/relationships/slideLayout" Target="../slideLayouts/slideLayout630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0.xml"/><Relationship Id="rId3" Type="http://schemas.openxmlformats.org/officeDocument/2006/relationships/slideLayout" Target="../slideLayouts/slideLayout635.xml"/><Relationship Id="rId7" Type="http://schemas.openxmlformats.org/officeDocument/2006/relationships/slideLayout" Target="../slideLayouts/slideLayout639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34.xml"/><Relationship Id="rId1" Type="http://schemas.openxmlformats.org/officeDocument/2006/relationships/slideLayout" Target="../slideLayouts/slideLayout633.xml"/><Relationship Id="rId6" Type="http://schemas.openxmlformats.org/officeDocument/2006/relationships/slideLayout" Target="../slideLayouts/slideLayout638.xml"/><Relationship Id="rId11" Type="http://schemas.openxmlformats.org/officeDocument/2006/relationships/slideLayout" Target="../slideLayouts/slideLayout643.xml"/><Relationship Id="rId5" Type="http://schemas.openxmlformats.org/officeDocument/2006/relationships/slideLayout" Target="../slideLayouts/slideLayout637.xml"/><Relationship Id="rId10" Type="http://schemas.openxmlformats.org/officeDocument/2006/relationships/slideLayout" Target="../slideLayouts/slideLayout642.xml"/><Relationship Id="rId4" Type="http://schemas.openxmlformats.org/officeDocument/2006/relationships/slideLayout" Target="../slideLayouts/slideLayout636.xml"/><Relationship Id="rId9" Type="http://schemas.openxmlformats.org/officeDocument/2006/relationships/slideLayout" Target="../slideLayouts/slideLayout641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1.xml"/><Relationship Id="rId3" Type="http://schemas.openxmlformats.org/officeDocument/2006/relationships/slideLayout" Target="../slideLayouts/slideLayout646.xml"/><Relationship Id="rId7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45.xml"/><Relationship Id="rId1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9.xml"/><Relationship Id="rId11" Type="http://schemas.openxmlformats.org/officeDocument/2006/relationships/theme" Target="../theme/theme56.xml"/><Relationship Id="rId5" Type="http://schemas.openxmlformats.org/officeDocument/2006/relationships/slideLayout" Target="../slideLayouts/slideLayout648.xml"/><Relationship Id="rId10" Type="http://schemas.openxmlformats.org/officeDocument/2006/relationships/slideLayout" Target="../slideLayouts/slideLayout653.xml"/><Relationship Id="rId4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52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6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55.xml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2.xml"/><Relationship Id="rId3" Type="http://schemas.openxmlformats.org/officeDocument/2006/relationships/slideLayout" Target="../slideLayouts/slideLayout667.xml"/><Relationship Id="rId7" Type="http://schemas.openxmlformats.org/officeDocument/2006/relationships/slideLayout" Target="../slideLayouts/slideLayout67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66.xml"/><Relationship Id="rId1" Type="http://schemas.openxmlformats.org/officeDocument/2006/relationships/slideLayout" Target="../slideLayouts/slideLayout665.xml"/><Relationship Id="rId6" Type="http://schemas.openxmlformats.org/officeDocument/2006/relationships/slideLayout" Target="../slideLayouts/slideLayout670.xml"/><Relationship Id="rId11" Type="http://schemas.openxmlformats.org/officeDocument/2006/relationships/slideLayout" Target="../slideLayouts/slideLayout675.xml"/><Relationship Id="rId5" Type="http://schemas.openxmlformats.org/officeDocument/2006/relationships/slideLayout" Target="../slideLayouts/slideLayout669.xml"/><Relationship Id="rId10" Type="http://schemas.openxmlformats.org/officeDocument/2006/relationships/slideLayout" Target="../slideLayouts/slideLayout674.xml"/><Relationship Id="rId4" Type="http://schemas.openxmlformats.org/officeDocument/2006/relationships/slideLayout" Target="../slideLayouts/slideLayout668.xml"/><Relationship Id="rId9" Type="http://schemas.openxmlformats.org/officeDocument/2006/relationships/slideLayout" Target="../slideLayouts/slideLayout67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3.xml"/><Relationship Id="rId3" Type="http://schemas.openxmlformats.org/officeDocument/2006/relationships/slideLayout" Target="../slideLayouts/slideLayout678.xml"/><Relationship Id="rId7" Type="http://schemas.openxmlformats.org/officeDocument/2006/relationships/slideLayout" Target="../slideLayouts/slideLayout68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Relationship Id="rId11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80.xml"/><Relationship Id="rId10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88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slideLayout" Target="../slideLayouts/slideLayout710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5" Type="http://schemas.openxmlformats.org/officeDocument/2006/relationships/theme" Target="../theme/theme61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Relationship Id="rId14" Type="http://schemas.openxmlformats.org/officeDocument/2006/relationships/slideLayout" Target="../slideLayouts/slideLayout71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13" Type="http://schemas.openxmlformats.org/officeDocument/2006/relationships/slideLayout" Target="../slideLayouts/slideLayout724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slideLayout" Target="../slideLayouts/slideLayout723.xml"/><Relationship Id="rId2" Type="http://schemas.openxmlformats.org/officeDocument/2006/relationships/slideLayout" Target="../slideLayouts/slideLayout7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5" Type="http://schemas.openxmlformats.org/officeDocument/2006/relationships/theme" Target="../theme/theme62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Relationship Id="rId14" Type="http://schemas.openxmlformats.org/officeDocument/2006/relationships/slideLayout" Target="../slideLayouts/slideLayout725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3.xml"/><Relationship Id="rId3" Type="http://schemas.openxmlformats.org/officeDocument/2006/relationships/slideLayout" Target="../slideLayouts/slideLayout728.xml"/><Relationship Id="rId7" Type="http://schemas.openxmlformats.org/officeDocument/2006/relationships/slideLayout" Target="../slideLayouts/slideLayout732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727.xml"/><Relationship Id="rId1" Type="http://schemas.openxmlformats.org/officeDocument/2006/relationships/slideLayout" Target="../slideLayouts/slideLayout726.xml"/><Relationship Id="rId6" Type="http://schemas.openxmlformats.org/officeDocument/2006/relationships/slideLayout" Target="../slideLayouts/slideLayout731.xml"/><Relationship Id="rId11" Type="http://schemas.openxmlformats.org/officeDocument/2006/relationships/slideLayout" Target="../slideLayouts/slideLayout736.xml"/><Relationship Id="rId5" Type="http://schemas.openxmlformats.org/officeDocument/2006/relationships/slideLayout" Target="../slideLayouts/slideLayout730.xml"/><Relationship Id="rId10" Type="http://schemas.openxmlformats.org/officeDocument/2006/relationships/slideLayout" Target="../slideLayouts/slideLayout735.xml"/><Relationship Id="rId4" Type="http://schemas.openxmlformats.org/officeDocument/2006/relationships/slideLayout" Target="../slideLayouts/slideLayout729.xml"/><Relationship Id="rId9" Type="http://schemas.openxmlformats.org/officeDocument/2006/relationships/slideLayout" Target="../slideLayouts/slideLayout734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4.xml"/><Relationship Id="rId3" Type="http://schemas.openxmlformats.org/officeDocument/2006/relationships/slideLayout" Target="../slideLayouts/slideLayout739.xml"/><Relationship Id="rId7" Type="http://schemas.openxmlformats.org/officeDocument/2006/relationships/slideLayout" Target="../slideLayouts/slideLayout743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38.xml"/><Relationship Id="rId1" Type="http://schemas.openxmlformats.org/officeDocument/2006/relationships/slideLayout" Target="../slideLayouts/slideLayout737.xml"/><Relationship Id="rId6" Type="http://schemas.openxmlformats.org/officeDocument/2006/relationships/slideLayout" Target="../slideLayouts/slideLayout742.xml"/><Relationship Id="rId11" Type="http://schemas.openxmlformats.org/officeDocument/2006/relationships/slideLayout" Target="../slideLayouts/slideLayout747.xml"/><Relationship Id="rId5" Type="http://schemas.openxmlformats.org/officeDocument/2006/relationships/slideLayout" Target="../slideLayouts/slideLayout741.xml"/><Relationship Id="rId10" Type="http://schemas.openxmlformats.org/officeDocument/2006/relationships/slideLayout" Target="../slideLayouts/slideLayout746.xml"/><Relationship Id="rId4" Type="http://schemas.openxmlformats.org/officeDocument/2006/relationships/slideLayout" Target="../slideLayouts/slideLayout740.xml"/><Relationship Id="rId9" Type="http://schemas.openxmlformats.org/officeDocument/2006/relationships/slideLayout" Target="../slideLayouts/slideLayout745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5.xml"/><Relationship Id="rId3" Type="http://schemas.openxmlformats.org/officeDocument/2006/relationships/slideLayout" Target="../slideLayouts/slideLayout750.xml"/><Relationship Id="rId7" Type="http://schemas.openxmlformats.org/officeDocument/2006/relationships/slideLayout" Target="../slideLayouts/slideLayout754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49.xml"/><Relationship Id="rId1" Type="http://schemas.openxmlformats.org/officeDocument/2006/relationships/slideLayout" Target="../slideLayouts/slideLayout748.xml"/><Relationship Id="rId6" Type="http://schemas.openxmlformats.org/officeDocument/2006/relationships/slideLayout" Target="../slideLayouts/slideLayout753.xml"/><Relationship Id="rId11" Type="http://schemas.openxmlformats.org/officeDocument/2006/relationships/slideLayout" Target="../slideLayouts/slideLayout758.xml"/><Relationship Id="rId5" Type="http://schemas.openxmlformats.org/officeDocument/2006/relationships/slideLayout" Target="../slideLayouts/slideLayout752.xml"/><Relationship Id="rId10" Type="http://schemas.openxmlformats.org/officeDocument/2006/relationships/slideLayout" Target="../slideLayouts/slideLayout757.xml"/><Relationship Id="rId4" Type="http://schemas.openxmlformats.org/officeDocument/2006/relationships/slideLayout" Target="../slideLayouts/slideLayout751.xml"/><Relationship Id="rId9" Type="http://schemas.openxmlformats.org/officeDocument/2006/relationships/slideLayout" Target="../slideLayouts/slideLayout756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6.xml"/><Relationship Id="rId13" Type="http://schemas.openxmlformats.org/officeDocument/2006/relationships/slideLayout" Target="../slideLayouts/slideLayout771.xml"/><Relationship Id="rId3" Type="http://schemas.openxmlformats.org/officeDocument/2006/relationships/slideLayout" Target="../slideLayouts/slideLayout761.xml"/><Relationship Id="rId7" Type="http://schemas.openxmlformats.org/officeDocument/2006/relationships/slideLayout" Target="../slideLayouts/slideLayout765.xml"/><Relationship Id="rId12" Type="http://schemas.openxmlformats.org/officeDocument/2006/relationships/slideLayout" Target="../slideLayouts/slideLayout770.xml"/><Relationship Id="rId2" Type="http://schemas.openxmlformats.org/officeDocument/2006/relationships/slideLayout" Target="../slideLayouts/slideLayout760.xml"/><Relationship Id="rId1" Type="http://schemas.openxmlformats.org/officeDocument/2006/relationships/slideLayout" Target="../slideLayouts/slideLayout759.xml"/><Relationship Id="rId6" Type="http://schemas.openxmlformats.org/officeDocument/2006/relationships/slideLayout" Target="../slideLayouts/slideLayout764.xml"/><Relationship Id="rId11" Type="http://schemas.openxmlformats.org/officeDocument/2006/relationships/slideLayout" Target="../slideLayouts/slideLayout769.xml"/><Relationship Id="rId5" Type="http://schemas.openxmlformats.org/officeDocument/2006/relationships/slideLayout" Target="../slideLayouts/slideLayout763.xml"/><Relationship Id="rId15" Type="http://schemas.openxmlformats.org/officeDocument/2006/relationships/theme" Target="../theme/theme66.xml"/><Relationship Id="rId10" Type="http://schemas.openxmlformats.org/officeDocument/2006/relationships/slideLayout" Target="../slideLayouts/slideLayout768.xml"/><Relationship Id="rId4" Type="http://schemas.openxmlformats.org/officeDocument/2006/relationships/slideLayout" Target="../slideLayouts/slideLayout762.xml"/><Relationship Id="rId9" Type="http://schemas.openxmlformats.org/officeDocument/2006/relationships/slideLayout" Target="../slideLayouts/slideLayout767.xml"/><Relationship Id="rId14" Type="http://schemas.openxmlformats.org/officeDocument/2006/relationships/slideLayout" Target="../slideLayouts/slideLayout772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0.xml"/><Relationship Id="rId3" Type="http://schemas.openxmlformats.org/officeDocument/2006/relationships/slideLayout" Target="../slideLayouts/slideLayout775.xml"/><Relationship Id="rId7" Type="http://schemas.openxmlformats.org/officeDocument/2006/relationships/slideLayout" Target="../slideLayouts/slideLayout779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74.xml"/><Relationship Id="rId1" Type="http://schemas.openxmlformats.org/officeDocument/2006/relationships/slideLayout" Target="../slideLayouts/slideLayout773.xml"/><Relationship Id="rId6" Type="http://schemas.openxmlformats.org/officeDocument/2006/relationships/slideLayout" Target="../slideLayouts/slideLayout778.xml"/><Relationship Id="rId11" Type="http://schemas.openxmlformats.org/officeDocument/2006/relationships/slideLayout" Target="../slideLayouts/slideLayout783.xml"/><Relationship Id="rId5" Type="http://schemas.openxmlformats.org/officeDocument/2006/relationships/slideLayout" Target="../slideLayouts/slideLayout777.xml"/><Relationship Id="rId10" Type="http://schemas.openxmlformats.org/officeDocument/2006/relationships/slideLayout" Target="../slideLayouts/slideLayout782.xml"/><Relationship Id="rId4" Type="http://schemas.openxmlformats.org/officeDocument/2006/relationships/slideLayout" Target="../slideLayouts/slideLayout776.xml"/><Relationship Id="rId9" Type="http://schemas.openxmlformats.org/officeDocument/2006/relationships/slideLayout" Target="../slideLayouts/slideLayout781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1.xml"/><Relationship Id="rId3" Type="http://schemas.openxmlformats.org/officeDocument/2006/relationships/slideLayout" Target="../slideLayouts/slideLayout786.xml"/><Relationship Id="rId7" Type="http://schemas.openxmlformats.org/officeDocument/2006/relationships/slideLayout" Target="../slideLayouts/slideLayout790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85.xml"/><Relationship Id="rId1" Type="http://schemas.openxmlformats.org/officeDocument/2006/relationships/slideLayout" Target="../slideLayouts/slideLayout784.xml"/><Relationship Id="rId6" Type="http://schemas.openxmlformats.org/officeDocument/2006/relationships/slideLayout" Target="../slideLayouts/slideLayout789.xml"/><Relationship Id="rId11" Type="http://schemas.openxmlformats.org/officeDocument/2006/relationships/slideLayout" Target="../slideLayouts/slideLayout794.xml"/><Relationship Id="rId5" Type="http://schemas.openxmlformats.org/officeDocument/2006/relationships/slideLayout" Target="../slideLayouts/slideLayout788.xml"/><Relationship Id="rId10" Type="http://schemas.openxmlformats.org/officeDocument/2006/relationships/slideLayout" Target="../slideLayouts/slideLayout793.xml"/><Relationship Id="rId4" Type="http://schemas.openxmlformats.org/officeDocument/2006/relationships/slideLayout" Target="../slideLayouts/slideLayout787.xml"/><Relationship Id="rId9" Type="http://schemas.openxmlformats.org/officeDocument/2006/relationships/slideLayout" Target="../slideLayouts/slideLayout792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2.xml"/><Relationship Id="rId13" Type="http://schemas.openxmlformats.org/officeDocument/2006/relationships/slideLayout" Target="../slideLayouts/slideLayout807.xml"/><Relationship Id="rId3" Type="http://schemas.openxmlformats.org/officeDocument/2006/relationships/slideLayout" Target="../slideLayouts/slideLayout797.xml"/><Relationship Id="rId7" Type="http://schemas.openxmlformats.org/officeDocument/2006/relationships/slideLayout" Target="../slideLayouts/slideLayout801.xml"/><Relationship Id="rId12" Type="http://schemas.openxmlformats.org/officeDocument/2006/relationships/slideLayout" Target="../slideLayouts/slideLayout806.xml"/><Relationship Id="rId2" Type="http://schemas.openxmlformats.org/officeDocument/2006/relationships/slideLayout" Target="../slideLayouts/slideLayout796.xml"/><Relationship Id="rId1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5.xml"/><Relationship Id="rId5" Type="http://schemas.openxmlformats.org/officeDocument/2006/relationships/slideLayout" Target="../slideLayouts/slideLayout799.xml"/><Relationship Id="rId15" Type="http://schemas.openxmlformats.org/officeDocument/2006/relationships/theme" Target="../theme/theme69.xml"/><Relationship Id="rId10" Type="http://schemas.openxmlformats.org/officeDocument/2006/relationships/slideLayout" Target="../slideLayouts/slideLayout804.xml"/><Relationship Id="rId4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803.xml"/><Relationship Id="rId14" Type="http://schemas.openxmlformats.org/officeDocument/2006/relationships/slideLayout" Target="../slideLayouts/slideLayout8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6.xml"/><Relationship Id="rId13" Type="http://schemas.openxmlformats.org/officeDocument/2006/relationships/slideLayout" Target="../slideLayouts/slideLayout821.xml"/><Relationship Id="rId3" Type="http://schemas.openxmlformats.org/officeDocument/2006/relationships/slideLayout" Target="../slideLayouts/slideLayout811.xml"/><Relationship Id="rId7" Type="http://schemas.openxmlformats.org/officeDocument/2006/relationships/slideLayout" Target="../slideLayouts/slideLayout815.xml"/><Relationship Id="rId12" Type="http://schemas.openxmlformats.org/officeDocument/2006/relationships/slideLayout" Target="../slideLayouts/slideLayout820.xml"/><Relationship Id="rId2" Type="http://schemas.openxmlformats.org/officeDocument/2006/relationships/slideLayout" Target="../slideLayouts/slideLayout810.xml"/><Relationship Id="rId1" Type="http://schemas.openxmlformats.org/officeDocument/2006/relationships/slideLayout" Target="../slideLayouts/slideLayout809.xml"/><Relationship Id="rId6" Type="http://schemas.openxmlformats.org/officeDocument/2006/relationships/slideLayout" Target="../slideLayouts/slideLayout814.xml"/><Relationship Id="rId11" Type="http://schemas.openxmlformats.org/officeDocument/2006/relationships/slideLayout" Target="../slideLayouts/slideLayout819.xml"/><Relationship Id="rId5" Type="http://schemas.openxmlformats.org/officeDocument/2006/relationships/slideLayout" Target="../slideLayouts/slideLayout81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818.xml"/><Relationship Id="rId4" Type="http://schemas.openxmlformats.org/officeDocument/2006/relationships/slideLayout" Target="../slideLayouts/slideLayout812.xml"/><Relationship Id="rId9" Type="http://schemas.openxmlformats.org/officeDocument/2006/relationships/slideLayout" Target="../slideLayouts/slideLayout817.xml"/><Relationship Id="rId14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9.xml"/><Relationship Id="rId3" Type="http://schemas.openxmlformats.org/officeDocument/2006/relationships/slideLayout" Target="../slideLayouts/slideLayout824.xml"/><Relationship Id="rId7" Type="http://schemas.openxmlformats.org/officeDocument/2006/relationships/slideLayout" Target="../slideLayouts/slideLayout828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823.xml"/><Relationship Id="rId1" Type="http://schemas.openxmlformats.org/officeDocument/2006/relationships/slideLayout" Target="../slideLayouts/slideLayout822.xml"/><Relationship Id="rId6" Type="http://schemas.openxmlformats.org/officeDocument/2006/relationships/slideLayout" Target="../slideLayouts/slideLayout827.xml"/><Relationship Id="rId11" Type="http://schemas.openxmlformats.org/officeDocument/2006/relationships/slideLayout" Target="../slideLayouts/slideLayout832.xml"/><Relationship Id="rId5" Type="http://schemas.openxmlformats.org/officeDocument/2006/relationships/slideLayout" Target="../slideLayouts/slideLayout826.xml"/><Relationship Id="rId10" Type="http://schemas.openxmlformats.org/officeDocument/2006/relationships/slideLayout" Target="../slideLayouts/slideLayout831.xml"/><Relationship Id="rId4" Type="http://schemas.openxmlformats.org/officeDocument/2006/relationships/slideLayout" Target="../slideLayouts/slideLayout825.xml"/><Relationship Id="rId9" Type="http://schemas.openxmlformats.org/officeDocument/2006/relationships/slideLayout" Target="../slideLayouts/slideLayout830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0.xml"/><Relationship Id="rId3" Type="http://schemas.openxmlformats.org/officeDocument/2006/relationships/slideLayout" Target="../slideLayouts/slideLayout835.xml"/><Relationship Id="rId7" Type="http://schemas.openxmlformats.org/officeDocument/2006/relationships/slideLayout" Target="../slideLayouts/slideLayout839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834.xml"/><Relationship Id="rId1" Type="http://schemas.openxmlformats.org/officeDocument/2006/relationships/slideLayout" Target="../slideLayouts/slideLayout833.xml"/><Relationship Id="rId6" Type="http://schemas.openxmlformats.org/officeDocument/2006/relationships/slideLayout" Target="../slideLayouts/slideLayout838.xml"/><Relationship Id="rId11" Type="http://schemas.openxmlformats.org/officeDocument/2006/relationships/slideLayout" Target="../slideLayouts/slideLayout843.xml"/><Relationship Id="rId5" Type="http://schemas.openxmlformats.org/officeDocument/2006/relationships/slideLayout" Target="../slideLayouts/slideLayout837.xml"/><Relationship Id="rId10" Type="http://schemas.openxmlformats.org/officeDocument/2006/relationships/slideLayout" Target="../slideLayouts/slideLayout842.xml"/><Relationship Id="rId4" Type="http://schemas.openxmlformats.org/officeDocument/2006/relationships/slideLayout" Target="../slideLayouts/slideLayout836.xml"/><Relationship Id="rId9" Type="http://schemas.openxmlformats.org/officeDocument/2006/relationships/slideLayout" Target="../slideLayouts/slideLayout841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1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846.xml"/><Relationship Id="rId7" Type="http://schemas.openxmlformats.org/officeDocument/2006/relationships/slideLayout" Target="../slideLayouts/slideLayout850.xml"/><Relationship Id="rId12" Type="http://schemas.openxmlformats.org/officeDocument/2006/relationships/slideLayout" Target="../slideLayouts/slideLayout855.xml"/><Relationship Id="rId2" Type="http://schemas.openxmlformats.org/officeDocument/2006/relationships/slideLayout" Target="../slideLayouts/slideLayout845.xml"/><Relationship Id="rId1" Type="http://schemas.openxmlformats.org/officeDocument/2006/relationships/slideLayout" Target="../slideLayouts/slideLayout844.xml"/><Relationship Id="rId6" Type="http://schemas.openxmlformats.org/officeDocument/2006/relationships/slideLayout" Target="../slideLayouts/slideLayout849.xml"/><Relationship Id="rId11" Type="http://schemas.openxmlformats.org/officeDocument/2006/relationships/slideLayout" Target="../slideLayouts/slideLayout854.xml"/><Relationship Id="rId5" Type="http://schemas.openxmlformats.org/officeDocument/2006/relationships/slideLayout" Target="../slideLayouts/slideLayout84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53.xml"/><Relationship Id="rId4" Type="http://schemas.openxmlformats.org/officeDocument/2006/relationships/slideLayout" Target="../slideLayouts/slideLayout847.xml"/><Relationship Id="rId9" Type="http://schemas.openxmlformats.org/officeDocument/2006/relationships/slideLayout" Target="../slideLayouts/slideLayout852.xml"/><Relationship Id="rId14" Type="http://schemas.openxmlformats.org/officeDocument/2006/relationships/image" Target="../media/image9.jpe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3" Type="http://schemas.openxmlformats.org/officeDocument/2006/relationships/slideLayout" Target="../slideLayouts/slideLayout858.xml"/><Relationship Id="rId7" Type="http://schemas.openxmlformats.org/officeDocument/2006/relationships/slideLayout" Target="../slideLayouts/slideLayout862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57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0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13" Type="http://schemas.openxmlformats.org/officeDocument/2006/relationships/slideLayout" Target="../slideLayouts/slideLayout879.xml"/><Relationship Id="rId18" Type="http://schemas.openxmlformats.org/officeDocument/2006/relationships/slideLayout" Target="../slideLayouts/slideLayout884.xml"/><Relationship Id="rId3" Type="http://schemas.openxmlformats.org/officeDocument/2006/relationships/slideLayout" Target="../slideLayouts/slideLayout869.xml"/><Relationship Id="rId21" Type="http://schemas.openxmlformats.org/officeDocument/2006/relationships/slideLayout" Target="../slideLayouts/slideLayout887.xml"/><Relationship Id="rId7" Type="http://schemas.openxmlformats.org/officeDocument/2006/relationships/slideLayout" Target="../slideLayouts/slideLayout873.xml"/><Relationship Id="rId12" Type="http://schemas.openxmlformats.org/officeDocument/2006/relationships/slideLayout" Target="../slideLayouts/slideLayout878.xml"/><Relationship Id="rId17" Type="http://schemas.openxmlformats.org/officeDocument/2006/relationships/slideLayout" Target="../slideLayouts/slideLayout883.xml"/><Relationship Id="rId2" Type="http://schemas.openxmlformats.org/officeDocument/2006/relationships/slideLayout" Target="../slideLayouts/slideLayout868.xml"/><Relationship Id="rId16" Type="http://schemas.openxmlformats.org/officeDocument/2006/relationships/slideLayout" Target="../slideLayouts/slideLayout882.xml"/><Relationship Id="rId20" Type="http://schemas.openxmlformats.org/officeDocument/2006/relationships/slideLayout" Target="../slideLayouts/slideLayout886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5" Type="http://schemas.openxmlformats.org/officeDocument/2006/relationships/slideLayout" Target="../slideLayouts/slideLayout881.xml"/><Relationship Id="rId23" Type="http://schemas.openxmlformats.org/officeDocument/2006/relationships/theme" Target="../theme/theme75.xml"/><Relationship Id="rId10" Type="http://schemas.openxmlformats.org/officeDocument/2006/relationships/slideLayout" Target="../slideLayouts/slideLayout876.xml"/><Relationship Id="rId19" Type="http://schemas.openxmlformats.org/officeDocument/2006/relationships/slideLayout" Target="../slideLayouts/slideLayout885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Relationship Id="rId14" Type="http://schemas.openxmlformats.org/officeDocument/2006/relationships/slideLayout" Target="../slideLayouts/slideLayout880.xml"/><Relationship Id="rId22" Type="http://schemas.openxmlformats.org/officeDocument/2006/relationships/slideLayout" Target="../slideLayouts/slideLayout888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7.xml"/><Relationship Id="rId3" Type="http://schemas.openxmlformats.org/officeDocument/2006/relationships/slideLayout" Target="../slideLayouts/slideLayout902.xml"/><Relationship Id="rId7" Type="http://schemas.openxmlformats.org/officeDocument/2006/relationships/slideLayout" Target="../slideLayouts/slideLayout906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901.xml"/><Relationship Id="rId1" Type="http://schemas.openxmlformats.org/officeDocument/2006/relationships/slideLayout" Target="../slideLayouts/slideLayout900.xml"/><Relationship Id="rId6" Type="http://schemas.openxmlformats.org/officeDocument/2006/relationships/slideLayout" Target="../slideLayouts/slideLayout905.xml"/><Relationship Id="rId11" Type="http://schemas.openxmlformats.org/officeDocument/2006/relationships/slideLayout" Target="../slideLayouts/slideLayout910.xml"/><Relationship Id="rId5" Type="http://schemas.openxmlformats.org/officeDocument/2006/relationships/slideLayout" Target="../slideLayouts/slideLayout904.xml"/><Relationship Id="rId10" Type="http://schemas.openxmlformats.org/officeDocument/2006/relationships/slideLayout" Target="../slideLayouts/slideLayout909.xml"/><Relationship Id="rId4" Type="http://schemas.openxmlformats.org/officeDocument/2006/relationships/slideLayout" Target="../slideLayouts/slideLayout903.xml"/><Relationship Id="rId9" Type="http://schemas.openxmlformats.org/officeDocument/2006/relationships/slideLayout" Target="../slideLayouts/slideLayout908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8.xml"/><Relationship Id="rId3" Type="http://schemas.openxmlformats.org/officeDocument/2006/relationships/slideLayout" Target="../slideLayouts/slideLayout913.xml"/><Relationship Id="rId7" Type="http://schemas.openxmlformats.org/officeDocument/2006/relationships/slideLayout" Target="../slideLayouts/slideLayout917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912.xml"/><Relationship Id="rId1" Type="http://schemas.openxmlformats.org/officeDocument/2006/relationships/slideLayout" Target="../slideLayouts/slideLayout911.xml"/><Relationship Id="rId6" Type="http://schemas.openxmlformats.org/officeDocument/2006/relationships/slideLayout" Target="../slideLayouts/slideLayout916.xml"/><Relationship Id="rId11" Type="http://schemas.openxmlformats.org/officeDocument/2006/relationships/slideLayout" Target="../slideLayouts/slideLayout921.xml"/><Relationship Id="rId5" Type="http://schemas.openxmlformats.org/officeDocument/2006/relationships/slideLayout" Target="../slideLayouts/slideLayout915.xml"/><Relationship Id="rId10" Type="http://schemas.openxmlformats.org/officeDocument/2006/relationships/slideLayout" Target="../slideLayouts/slideLayout920.xml"/><Relationship Id="rId4" Type="http://schemas.openxmlformats.org/officeDocument/2006/relationships/slideLayout" Target="../slideLayouts/slideLayout914.xml"/><Relationship Id="rId9" Type="http://schemas.openxmlformats.org/officeDocument/2006/relationships/slideLayout" Target="../slideLayouts/slideLayout919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9.xml"/><Relationship Id="rId13" Type="http://schemas.openxmlformats.org/officeDocument/2006/relationships/slideLayout" Target="../slideLayouts/slideLayout934.xml"/><Relationship Id="rId3" Type="http://schemas.openxmlformats.org/officeDocument/2006/relationships/slideLayout" Target="../slideLayouts/slideLayout924.xml"/><Relationship Id="rId7" Type="http://schemas.openxmlformats.org/officeDocument/2006/relationships/slideLayout" Target="../slideLayouts/slideLayout928.xml"/><Relationship Id="rId12" Type="http://schemas.openxmlformats.org/officeDocument/2006/relationships/slideLayout" Target="../slideLayouts/slideLayout933.xml"/><Relationship Id="rId2" Type="http://schemas.openxmlformats.org/officeDocument/2006/relationships/slideLayout" Target="../slideLayouts/slideLayout923.xml"/><Relationship Id="rId1" Type="http://schemas.openxmlformats.org/officeDocument/2006/relationships/slideLayout" Target="../slideLayouts/slideLayout922.xml"/><Relationship Id="rId6" Type="http://schemas.openxmlformats.org/officeDocument/2006/relationships/slideLayout" Target="../slideLayouts/slideLayout927.xml"/><Relationship Id="rId11" Type="http://schemas.openxmlformats.org/officeDocument/2006/relationships/slideLayout" Target="../slideLayouts/slideLayout932.xml"/><Relationship Id="rId5" Type="http://schemas.openxmlformats.org/officeDocument/2006/relationships/slideLayout" Target="../slideLayouts/slideLayout926.xml"/><Relationship Id="rId15" Type="http://schemas.openxmlformats.org/officeDocument/2006/relationships/theme" Target="../theme/theme79.xml"/><Relationship Id="rId10" Type="http://schemas.openxmlformats.org/officeDocument/2006/relationships/slideLayout" Target="../slideLayouts/slideLayout931.xml"/><Relationship Id="rId4" Type="http://schemas.openxmlformats.org/officeDocument/2006/relationships/slideLayout" Target="../slideLayouts/slideLayout925.xml"/><Relationship Id="rId9" Type="http://schemas.openxmlformats.org/officeDocument/2006/relationships/slideLayout" Target="../slideLayouts/slideLayout930.xml"/><Relationship Id="rId14" Type="http://schemas.openxmlformats.org/officeDocument/2006/relationships/slideLayout" Target="../slideLayouts/slideLayout9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slideLayout" Target="../slideLayouts/slideLayout1036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5" Type="http://schemas.openxmlformats.org/officeDocument/2006/relationships/theme" Target="../theme/theme8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Relationship Id="rId14" Type="http://schemas.openxmlformats.org/officeDocument/2006/relationships/slideLayout" Target="../slideLayouts/slideLayout1037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5.xml"/><Relationship Id="rId13" Type="http://schemas.openxmlformats.org/officeDocument/2006/relationships/slideLayout" Target="../slideLayouts/slideLayout1050.xml"/><Relationship Id="rId3" Type="http://schemas.openxmlformats.org/officeDocument/2006/relationships/slideLayout" Target="../slideLayouts/slideLayout1040.xml"/><Relationship Id="rId7" Type="http://schemas.openxmlformats.org/officeDocument/2006/relationships/slideLayout" Target="../slideLayouts/slideLayout1044.xml"/><Relationship Id="rId12" Type="http://schemas.openxmlformats.org/officeDocument/2006/relationships/slideLayout" Target="../slideLayouts/slideLayout1049.xml"/><Relationship Id="rId2" Type="http://schemas.openxmlformats.org/officeDocument/2006/relationships/slideLayout" Target="../slideLayouts/slideLayout1039.xml"/><Relationship Id="rId1" Type="http://schemas.openxmlformats.org/officeDocument/2006/relationships/slideLayout" Target="../slideLayouts/slideLayout1038.xml"/><Relationship Id="rId6" Type="http://schemas.openxmlformats.org/officeDocument/2006/relationships/slideLayout" Target="../slideLayouts/slideLayout1043.xml"/><Relationship Id="rId11" Type="http://schemas.openxmlformats.org/officeDocument/2006/relationships/slideLayout" Target="../slideLayouts/slideLayout1048.xml"/><Relationship Id="rId5" Type="http://schemas.openxmlformats.org/officeDocument/2006/relationships/slideLayout" Target="../slideLayouts/slideLayout1042.xml"/><Relationship Id="rId15" Type="http://schemas.openxmlformats.org/officeDocument/2006/relationships/theme" Target="../theme/theme89.xml"/><Relationship Id="rId10" Type="http://schemas.openxmlformats.org/officeDocument/2006/relationships/slideLayout" Target="../slideLayouts/slideLayout1047.xml"/><Relationship Id="rId4" Type="http://schemas.openxmlformats.org/officeDocument/2006/relationships/slideLayout" Target="../slideLayouts/slideLayout1041.xml"/><Relationship Id="rId9" Type="http://schemas.openxmlformats.org/officeDocument/2006/relationships/slideLayout" Target="../slideLayouts/slideLayout1046.xml"/><Relationship Id="rId14" Type="http://schemas.openxmlformats.org/officeDocument/2006/relationships/slideLayout" Target="../slideLayouts/slideLayout10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9.xml"/><Relationship Id="rId3" Type="http://schemas.openxmlformats.org/officeDocument/2006/relationships/slideLayout" Target="../slideLayouts/slideLayout1054.xml"/><Relationship Id="rId7" Type="http://schemas.openxmlformats.org/officeDocument/2006/relationships/slideLayout" Target="../slideLayouts/slideLayout1058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1053.xml"/><Relationship Id="rId1" Type="http://schemas.openxmlformats.org/officeDocument/2006/relationships/slideLayout" Target="../slideLayouts/slideLayout1052.xml"/><Relationship Id="rId6" Type="http://schemas.openxmlformats.org/officeDocument/2006/relationships/slideLayout" Target="../slideLayouts/slideLayout1057.xml"/><Relationship Id="rId11" Type="http://schemas.openxmlformats.org/officeDocument/2006/relationships/slideLayout" Target="../slideLayouts/slideLayout1062.xml"/><Relationship Id="rId5" Type="http://schemas.openxmlformats.org/officeDocument/2006/relationships/slideLayout" Target="../slideLayouts/slideLayout1056.xml"/><Relationship Id="rId10" Type="http://schemas.openxmlformats.org/officeDocument/2006/relationships/slideLayout" Target="../slideLayouts/slideLayout1061.xml"/><Relationship Id="rId4" Type="http://schemas.openxmlformats.org/officeDocument/2006/relationships/slideLayout" Target="../slideLayouts/slideLayout1055.xml"/><Relationship Id="rId9" Type="http://schemas.openxmlformats.org/officeDocument/2006/relationships/slideLayout" Target="../slideLayouts/slideLayout1060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065.xml"/><Relationship Id="rId7" Type="http://schemas.openxmlformats.org/officeDocument/2006/relationships/slideLayout" Target="../slideLayouts/slideLayout1069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1064.xml"/><Relationship Id="rId1" Type="http://schemas.openxmlformats.org/officeDocument/2006/relationships/slideLayout" Target="../slideLayouts/slideLayout1063.xml"/><Relationship Id="rId6" Type="http://schemas.openxmlformats.org/officeDocument/2006/relationships/slideLayout" Target="../slideLayouts/slideLayout1068.xml"/><Relationship Id="rId11" Type="http://schemas.openxmlformats.org/officeDocument/2006/relationships/slideLayout" Target="../slideLayouts/slideLayout1073.xml"/><Relationship Id="rId5" Type="http://schemas.openxmlformats.org/officeDocument/2006/relationships/slideLayout" Target="../slideLayouts/slideLayout1067.xml"/><Relationship Id="rId10" Type="http://schemas.openxmlformats.org/officeDocument/2006/relationships/slideLayout" Target="../slideLayouts/slideLayout1072.xml"/><Relationship Id="rId4" Type="http://schemas.openxmlformats.org/officeDocument/2006/relationships/slideLayout" Target="../slideLayouts/slideLayout1066.xml"/><Relationship Id="rId9" Type="http://schemas.openxmlformats.org/officeDocument/2006/relationships/slideLayout" Target="../slideLayouts/slideLayout1071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1.xml"/><Relationship Id="rId3" Type="http://schemas.openxmlformats.org/officeDocument/2006/relationships/slideLayout" Target="../slideLayouts/slideLayout1076.xml"/><Relationship Id="rId7" Type="http://schemas.openxmlformats.org/officeDocument/2006/relationships/slideLayout" Target="../slideLayouts/slideLayout1080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75.xml"/><Relationship Id="rId1" Type="http://schemas.openxmlformats.org/officeDocument/2006/relationships/slideLayout" Target="../slideLayouts/slideLayout1074.xml"/><Relationship Id="rId6" Type="http://schemas.openxmlformats.org/officeDocument/2006/relationships/slideLayout" Target="../slideLayouts/slideLayout1079.xml"/><Relationship Id="rId11" Type="http://schemas.openxmlformats.org/officeDocument/2006/relationships/slideLayout" Target="../slideLayouts/slideLayout1084.xml"/><Relationship Id="rId5" Type="http://schemas.openxmlformats.org/officeDocument/2006/relationships/slideLayout" Target="../slideLayouts/slideLayout1078.xml"/><Relationship Id="rId10" Type="http://schemas.openxmlformats.org/officeDocument/2006/relationships/slideLayout" Target="../slideLayouts/slideLayout1083.xml"/><Relationship Id="rId4" Type="http://schemas.openxmlformats.org/officeDocument/2006/relationships/slideLayout" Target="../slideLayouts/slideLayout1077.xml"/><Relationship Id="rId9" Type="http://schemas.openxmlformats.org/officeDocument/2006/relationships/slideLayout" Target="../slideLayouts/slideLayout1082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2.xml"/><Relationship Id="rId3" Type="http://schemas.openxmlformats.org/officeDocument/2006/relationships/slideLayout" Target="../slideLayouts/slideLayout1087.xml"/><Relationship Id="rId7" Type="http://schemas.openxmlformats.org/officeDocument/2006/relationships/slideLayout" Target="../slideLayouts/slideLayout1091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86.xml"/><Relationship Id="rId1" Type="http://schemas.openxmlformats.org/officeDocument/2006/relationships/slideLayout" Target="../slideLayouts/slideLayout1085.xml"/><Relationship Id="rId6" Type="http://schemas.openxmlformats.org/officeDocument/2006/relationships/slideLayout" Target="../slideLayouts/slideLayout1090.xml"/><Relationship Id="rId11" Type="http://schemas.openxmlformats.org/officeDocument/2006/relationships/slideLayout" Target="../slideLayouts/slideLayout1095.xml"/><Relationship Id="rId5" Type="http://schemas.openxmlformats.org/officeDocument/2006/relationships/slideLayout" Target="../slideLayouts/slideLayout1089.xml"/><Relationship Id="rId10" Type="http://schemas.openxmlformats.org/officeDocument/2006/relationships/slideLayout" Target="../slideLayouts/slideLayout1094.xml"/><Relationship Id="rId4" Type="http://schemas.openxmlformats.org/officeDocument/2006/relationships/slideLayout" Target="../slideLayouts/slideLayout1088.xml"/><Relationship Id="rId9" Type="http://schemas.openxmlformats.org/officeDocument/2006/relationships/slideLayout" Target="../slideLayouts/slideLayout1093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3.xml"/><Relationship Id="rId13" Type="http://schemas.openxmlformats.org/officeDocument/2006/relationships/slideLayout" Target="../slideLayouts/slideLayout1108.xml"/><Relationship Id="rId3" Type="http://schemas.openxmlformats.org/officeDocument/2006/relationships/slideLayout" Target="../slideLayouts/slideLayout1098.xml"/><Relationship Id="rId7" Type="http://schemas.openxmlformats.org/officeDocument/2006/relationships/slideLayout" Target="../slideLayouts/slideLayout1102.xml"/><Relationship Id="rId12" Type="http://schemas.openxmlformats.org/officeDocument/2006/relationships/slideLayout" Target="../slideLayouts/slideLayout1107.xml"/><Relationship Id="rId2" Type="http://schemas.openxmlformats.org/officeDocument/2006/relationships/slideLayout" Target="../slideLayouts/slideLayout1097.xml"/><Relationship Id="rId1" Type="http://schemas.openxmlformats.org/officeDocument/2006/relationships/slideLayout" Target="../slideLayouts/slideLayout1096.xml"/><Relationship Id="rId6" Type="http://schemas.openxmlformats.org/officeDocument/2006/relationships/slideLayout" Target="../slideLayouts/slideLayout1101.xml"/><Relationship Id="rId11" Type="http://schemas.openxmlformats.org/officeDocument/2006/relationships/slideLayout" Target="../slideLayouts/slideLayout1106.xml"/><Relationship Id="rId5" Type="http://schemas.openxmlformats.org/officeDocument/2006/relationships/slideLayout" Target="../slideLayouts/slideLayout1100.xml"/><Relationship Id="rId10" Type="http://schemas.openxmlformats.org/officeDocument/2006/relationships/slideLayout" Target="../slideLayouts/slideLayout1105.xml"/><Relationship Id="rId4" Type="http://schemas.openxmlformats.org/officeDocument/2006/relationships/slideLayout" Target="../slideLayouts/slideLayout1099.xml"/><Relationship Id="rId9" Type="http://schemas.openxmlformats.org/officeDocument/2006/relationships/slideLayout" Target="../slideLayouts/slideLayout1104.xml"/><Relationship Id="rId14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6.xml"/><Relationship Id="rId3" Type="http://schemas.openxmlformats.org/officeDocument/2006/relationships/slideLayout" Target="../slideLayouts/slideLayout1111.xml"/><Relationship Id="rId7" Type="http://schemas.openxmlformats.org/officeDocument/2006/relationships/slideLayout" Target="../slideLayouts/slideLayout1115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110.xml"/><Relationship Id="rId1" Type="http://schemas.openxmlformats.org/officeDocument/2006/relationships/slideLayout" Target="../slideLayouts/slideLayout1109.xml"/><Relationship Id="rId6" Type="http://schemas.openxmlformats.org/officeDocument/2006/relationships/slideLayout" Target="../slideLayouts/slideLayout1114.xml"/><Relationship Id="rId11" Type="http://schemas.openxmlformats.org/officeDocument/2006/relationships/slideLayout" Target="../slideLayouts/slideLayout1119.xml"/><Relationship Id="rId5" Type="http://schemas.openxmlformats.org/officeDocument/2006/relationships/slideLayout" Target="../slideLayouts/slideLayout1113.xml"/><Relationship Id="rId10" Type="http://schemas.openxmlformats.org/officeDocument/2006/relationships/slideLayout" Target="../slideLayouts/slideLayout1118.xml"/><Relationship Id="rId4" Type="http://schemas.openxmlformats.org/officeDocument/2006/relationships/slideLayout" Target="../slideLayouts/slideLayout1112.xml"/><Relationship Id="rId9" Type="http://schemas.openxmlformats.org/officeDocument/2006/relationships/slideLayout" Target="../slideLayouts/slideLayout1117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7.xml"/><Relationship Id="rId3" Type="http://schemas.openxmlformats.org/officeDocument/2006/relationships/slideLayout" Target="../slideLayouts/slideLayout1122.xml"/><Relationship Id="rId7" Type="http://schemas.openxmlformats.org/officeDocument/2006/relationships/slideLayout" Target="../slideLayouts/slideLayout1126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121.xml"/><Relationship Id="rId1" Type="http://schemas.openxmlformats.org/officeDocument/2006/relationships/slideLayout" Target="../slideLayouts/slideLayout1120.xml"/><Relationship Id="rId6" Type="http://schemas.openxmlformats.org/officeDocument/2006/relationships/slideLayout" Target="../slideLayouts/slideLayout1125.xml"/><Relationship Id="rId11" Type="http://schemas.openxmlformats.org/officeDocument/2006/relationships/slideLayout" Target="../slideLayouts/slideLayout1130.xml"/><Relationship Id="rId5" Type="http://schemas.openxmlformats.org/officeDocument/2006/relationships/slideLayout" Target="../slideLayouts/slideLayout1124.xml"/><Relationship Id="rId10" Type="http://schemas.openxmlformats.org/officeDocument/2006/relationships/slideLayout" Target="../slideLayouts/slideLayout1129.xml"/><Relationship Id="rId4" Type="http://schemas.openxmlformats.org/officeDocument/2006/relationships/slideLayout" Target="../slideLayouts/slideLayout1123.xml"/><Relationship Id="rId9" Type="http://schemas.openxmlformats.org/officeDocument/2006/relationships/slideLayout" Target="../slideLayouts/slideLayout1128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8.xml"/><Relationship Id="rId13" Type="http://schemas.openxmlformats.org/officeDocument/2006/relationships/slideLayout" Target="../slideLayouts/slideLayout1143.xml"/><Relationship Id="rId3" Type="http://schemas.openxmlformats.org/officeDocument/2006/relationships/slideLayout" Target="../slideLayouts/slideLayout1133.xml"/><Relationship Id="rId7" Type="http://schemas.openxmlformats.org/officeDocument/2006/relationships/slideLayout" Target="../slideLayouts/slideLayout1137.xml"/><Relationship Id="rId12" Type="http://schemas.openxmlformats.org/officeDocument/2006/relationships/slideLayout" Target="../slideLayouts/slideLayout1142.xml"/><Relationship Id="rId2" Type="http://schemas.openxmlformats.org/officeDocument/2006/relationships/slideLayout" Target="../slideLayouts/slideLayout1132.xml"/><Relationship Id="rId1" Type="http://schemas.openxmlformats.org/officeDocument/2006/relationships/slideLayout" Target="../slideLayouts/slideLayout1131.xml"/><Relationship Id="rId6" Type="http://schemas.openxmlformats.org/officeDocument/2006/relationships/slideLayout" Target="../slideLayouts/slideLayout1136.xml"/><Relationship Id="rId11" Type="http://schemas.openxmlformats.org/officeDocument/2006/relationships/slideLayout" Target="../slideLayouts/slideLayout1141.xml"/><Relationship Id="rId5" Type="http://schemas.openxmlformats.org/officeDocument/2006/relationships/slideLayout" Target="../slideLayouts/slideLayout1135.xml"/><Relationship Id="rId15" Type="http://schemas.openxmlformats.org/officeDocument/2006/relationships/theme" Target="../theme/theme97.xml"/><Relationship Id="rId10" Type="http://schemas.openxmlformats.org/officeDocument/2006/relationships/slideLayout" Target="../slideLayouts/slideLayout1140.xml"/><Relationship Id="rId4" Type="http://schemas.openxmlformats.org/officeDocument/2006/relationships/slideLayout" Target="../slideLayouts/slideLayout1134.xml"/><Relationship Id="rId9" Type="http://schemas.openxmlformats.org/officeDocument/2006/relationships/slideLayout" Target="../slideLayouts/slideLayout1139.xml"/><Relationship Id="rId14" Type="http://schemas.openxmlformats.org/officeDocument/2006/relationships/slideLayout" Target="../slideLayouts/slideLayout1144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7.xml"/><Relationship Id="rId2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45.xml"/><Relationship Id="rId6" Type="http://schemas.openxmlformats.org/officeDocument/2006/relationships/image" Target="../media/image2.jpeg"/><Relationship Id="rId5" Type="http://schemas.openxmlformats.org/officeDocument/2006/relationships/theme" Target="../theme/theme98.xml"/><Relationship Id="rId4" Type="http://schemas.openxmlformats.org/officeDocument/2006/relationships/slideLayout" Target="../slideLayouts/slideLayout1148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6.xml"/><Relationship Id="rId13" Type="http://schemas.openxmlformats.org/officeDocument/2006/relationships/slideLayout" Target="../slideLayouts/slideLayout1161.xml"/><Relationship Id="rId3" Type="http://schemas.openxmlformats.org/officeDocument/2006/relationships/slideLayout" Target="../slideLayouts/slideLayout1151.xml"/><Relationship Id="rId7" Type="http://schemas.openxmlformats.org/officeDocument/2006/relationships/slideLayout" Target="../slideLayouts/slideLayout1155.xml"/><Relationship Id="rId12" Type="http://schemas.openxmlformats.org/officeDocument/2006/relationships/slideLayout" Target="../slideLayouts/slideLayout1160.xml"/><Relationship Id="rId2" Type="http://schemas.openxmlformats.org/officeDocument/2006/relationships/slideLayout" Target="../slideLayouts/slideLayout1150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149.xml"/><Relationship Id="rId6" Type="http://schemas.openxmlformats.org/officeDocument/2006/relationships/slideLayout" Target="../slideLayouts/slideLayout1154.xml"/><Relationship Id="rId11" Type="http://schemas.openxmlformats.org/officeDocument/2006/relationships/slideLayout" Target="../slideLayouts/slideLayout1159.xml"/><Relationship Id="rId5" Type="http://schemas.openxmlformats.org/officeDocument/2006/relationships/slideLayout" Target="../slideLayouts/slideLayout1153.xml"/><Relationship Id="rId15" Type="http://schemas.openxmlformats.org/officeDocument/2006/relationships/theme" Target="../theme/theme99.xml"/><Relationship Id="rId10" Type="http://schemas.openxmlformats.org/officeDocument/2006/relationships/slideLayout" Target="../slideLayouts/slideLayout1158.xml"/><Relationship Id="rId4" Type="http://schemas.openxmlformats.org/officeDocument/2006/relationships/slideLayout" Target="../slideLayouts/slideLayout1152.xml"/><Relationship Id="rId9" Type="http://schemas.openxmlformats.org/officeDocument/2006/relationships/slideLayout" Target="../slideLayouts/slideLayout1157.xml"/><Relationship Id="rId14" Type="http://schemas.openxmlformats.org/officeDocument/2006/relationships/slideLayout" Target="../slideLayouts/slideLayout11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746" r:id="rId1"/>
    <p:sldLayoutId id="2147495747" r:id="rId2"/>
    <p:sldLayoutId id="2147495748" r:id="rId3"/>
    <p:sldLayoutId id="2147495749" r:id="rId4"/>
    <p:sldLayoutId id="2147495750" r:id="rId5"/>
    <p:sldLayoutId id="2147495751" r:id="rId6"/>
    <p:sldLayoutId id="2147495752" r:id="rId7"/>
    <p:sldLayoutId id="2147495753" r:id="rId8"/>
    <p:sldLayoutId id="2147495754" r:id="rId9"/>
    <p:sldLayoutId id="2147495755" r:id="rId10"/>
    <p:sldLayoutId id="2147495933" r:id="rId11"/>
    <p:sldLayoutId id="2147495934" r:id="rId12"/>
    <p:sldLayoutId id="2147495641" r:id="rId13"/>
    <p:sldLayoutId id="2147495935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15F1A5-62A5-4B39-9AFB-1B8A4B1D70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023" r:id="rId1"/>
    <p:sldLayoutId id="2147496024" r:id="rId2"/>
    <p:sldLayoutId id="2147496025" r:id="rId3"/>
    <p:sldLayoutId id="2147496026" r:id="rId4"/>
    <p:sldLayoutId id="2147496027" r:id="rId5"/>
    <p:sldLayoutId id="2147496028" r:id="rId6"/>
    <p:sldLayoutId id="2147496029" r:id="rId7"/>
    <p:sldLayoutId id="2147496030" r:id="rId8"/>
    <p:sldLayoutId id="2147496031" r:id="rId9"/>
    <p:sldLayoutId id="2147496032" r:id="rId10"/>
    <p:sldLayoutId id="2147496033" r:id="rId11"/>
    <p:sldLayoutId id="2147496034" r:id="rId12"/>
    <p:sldLayoutId id="21474960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3948"/>
            <a:ext cx="9906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307362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41" r:id="rId1"/>
    <p:sldLayoutId id="2147498742" r:id="rId2"/>
    <p:sldLayoutId id="2147498743" r:id="rId3"/>
    <p:sldLayoutId id="2147498744" r:id="rId4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765" y="6553200"/>
            <a:ext cx="23114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 algn="r">
              <a:defRPr/>
            </a:pPr>
            <a:fld id="{BF731EAA-0035-4290-8B9C-4A7547ED1ED6}" type="slidenum">
              <a:rPr lang="en-US" altLang="ko-KR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pPr algn="r">
                <a:defRPr/>
              </a:pPr>
              <a:t>‹#›</a:t>
            </a:fld>
            <a:r>
              <a:rPr lang="en-US" altLang="ko-KR" b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xmlns="" val="420113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46" r:id="rId1"/>
    <p:sldLayoutId id="2147498747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737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813DD1C-597E-43C9-8710-BE8E3A4B77A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737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737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0F5F42-EC92-427F-A559-66E09476442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6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49" r:id="rId1"/>
    <p:sldLayoutId id="2147498750" r:id="rId2"/>
    <p:sldLayoutId id="2147498751" r:id="rId3"/>
    <p:sldLayoutId id="2147498752" r:id="rId4"/>
    <p:sldLayoutId id="2147498753" r:id="rId5"/>
    <p:sldLayoutId id="2147498754" r:id="rId6"/>
    <p:sldLayoutId id="2147498755" r:id="rId7"/>
    <p:sldLayoutId id="2147498756" r:id="rId8"/>
    <p:sldLayoutId id="2147498757" r:id="rId9"/>
    <p:sldLayoutId id="2147498758" r:id="rId10"/>
    <p:sldLayoutId id="2147498759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6921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2535238"/>
            <a:ext cx="89154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8792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61" r:id="rId1"/>
    <p:sldLayoutId id="2147498762" r:id="rId2"/>
    <p:sldLayoutId id="2147498763" r:id="rId3"/>
    <p:sldLayoutId id="2147498764" r:id="rId4"/>
    <p:sldLayoutId id="2147498765" r:id="rId5"/>
    <p:sldLayoutId id="2147498766" r:id="rId6"/>
    <p:sldLayoutId id="2147498767" r:id="rId7"/>
    <p:sldLayoutId id="2147498768" r:id="rId8"/>
    <p:sldLayoutId id="2147498769" r:id="rId9"/>
    <p:sldLayoutId id="2147498770" r:id="rId10"/>
    <p:sldLayoutId id="2147498771" r:id="rId11"/>
    <p:sldLayoutId id="2147498772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734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0CAC6E8-2037-48CB-BDA4-39059ADFE76C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2017-04-26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734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734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CCDA8-39CA-45A1-9304-77EFDA168621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43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74" r:id="rId1"/>
    <p:sldLayoutId id="2147498775" r:id="rId2"/>
    <p:sldLayoutId id="2147498776" r:id="rId3"/>
    <p:sldLayoutId id="2147498777" r:id="rId4"/>
    <p:sldLayoutId id="2147498778" r:id="rId5"/>
    <p:sldLayoutId id="2147498779" r:id="rId6"/>
    <p:sldLayoutId id="2147498780" r:id="rId7"/>
    <p:sldLayoutId id="2147498781" r:id="rId8"/>
    <p:sldLayoutId id="2147498782" r:id="rId9"/>
    <p:sldLayoutId id="2147498783" r:id="rId10"/>
    <p:sldLayoutId id="2147498784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22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39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73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86" r:id="rId1"/>
    <p:sldLayoutId id="2147498787" r:id="rId2"/>
    <p:sldLayoutId id="2147498788" r:id="rId3"/>
    <p:sldLayoutId id="2147498789" r:id="rId4"/>
    <p:sldLayoutId id="2147498790" r:id="rId5"/>
    <p:sldLayoutId id="2147498791" r:id="rId6"/>
    <p:sldLayoutId id="2147498792" r:id="rId7"/>
    <p:sldLayoutId id="2147498793" r:id="rId8"/>
    <p:sldLayoutId id="2147498794" r:id="rId9"/>
    <p:sldLayoutId id="2147498795" r:id="rId10"/>
    <p:sldLayoutId id="2147498796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98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48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87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98" r:id="rId1"/>
    <p:sldLayoutId id="2147498799" r:id="rId2"/>
    <p:sldLayoutId id="2147498800" r:id="rId3"/>
    <p:sldLayoutId id="2147498801" r:id="rId4"/>
    <p:sldLayoutId id="2147498802" r:id="rId5"/>
    <p:sldLayoutId id="2147498803" r:id="rId6"/>
    <p:sldLayoutId id="2147498804" r:id="rId7"/>
    <p:sldLayoutId id="2147498805" r:id="rId8"/>
    <p:sldLayoutId id="2147498806" r:id="rId9"/>
    <p:sldLayoutId id="2147498807" r:id="rId10"/>
    <p:sldLayoutId id="2147498808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16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10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6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810" r:id="rId1"/>
    <p:sldLayoutId id="2147498811" r:id="rId2"/>
    <p:sldLayoutId id="2147498812" r:id="rId3"/>
    <p:sldLayoutId id="2147498813" r:id="rId4"/>
    <p:sldLayoutId id="2147498814" r:id="rId5"/>
    <p:sldLayoutId id="2147498815" r:id="rId6"/>
    <p:sldLayoutId id="2147498816" r:id="rId7"/>
    <p:sldLayoutId id="2147498817" r:id="rId8"/>
    <p:sldLayoutId id="2147498818" r:id="rId9"/>
    <p:sldLayoutId id="2147498819" r:id="rId10"/>
    <p:sldLayoutId id="2147498820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5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277786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822" r:id="rId1"/>
    <p:sldLayoutId id="2147498823" r:id="rId2"/>
    <p:sldLayoutId id="2147498824" r:id="rId3"/>
    <p:sldLayoutId id="2147498825" r:id="rId4"/>
    <p:sldLayoutId id="2147498826" r:id="rId5"/>
    <p:sldLayoutId id="2147498827" r:id="rId6"/>
    <p:sldLayoutId id="2147498828" r:id="rId7"/>
    <p:sldLayoutId id="2147498829" r:id="rId8"/>
    <p:sldLayoutId id="2147498830" r:id="rId9"/>
    <p:sldLayoutId id="2147498831" r:id="rId10"/>
    <p:sldLayoutId id="2147498832" r:id="rId11"/>
    <p:sldLayoutId id="2147498833" r:id="rId12"/>
    <p:sldLayoutId id="2147498834" r:id="rId13"/>
    <p:sldLayoutId id="2147498835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4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F04454-CD79-4E12-B4B7-B79BF1FE1599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2017-04-26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4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34155" y="65770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751B4-2569-41EE-8F14-A06A3724E8AD}" type="slidenum">
              <a:rPr kumimoji="0" lang="ko-KR" alt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kumimoji="0" lang="en-US" altLang="ko-KR" dirty="0" smtClean="0">
                <a:solidFill>
                  <a:prstClr val="black"/>
                </a:solidFill>
              </a:rPr>
              <a:t>/35</a:t>
            </a:r>
            <a:endParaRPr kumimoji="0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86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860" r:id="rId1"/>
    <p:sldLayoutId id="2147498861" r:id="rId2"/>
    <p:sldLayoutId id="2147498862" r:id="rId3"/>
    <p:sldLayoutId id="2147498863" r:id="rId4"/>
    <p:sldLayoutId id="2147498864" r:id="rId5"/>
    <p:sldLayoutId id="2147498865" r:id="rId6"/>
    <p:sldLayoutId id="2147498866" r:id="rId7"/>
    <p:sldLayoutId id="2147498867" r:id="rId8"/>
    <p:sldLayoutId id="2147498868" r:id="rId9"/>
    <p:sldLayoutId id="2147498869" r:id="rId10"/>
    <p:sldLayoutId id="21474988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C79D04-AA23-4110-BDD5-5CEFD4AE1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042" r:id="rId1"/>
    <p:sldLayoutId id="2147496043" r:id="rId2"/>
    <p:sldLayoutId id="2147496044" r:id="rId3"/>
    <p:sldLayoutId id="2147496045" r:id="rId4"/>
    <p:sldLayoutId id="2147496046" r:id="rId5"/>
    <p:sldLayoutId id="2147496047" r:id="rId6"/>
    <p:sldLayoutId id="2147496048" r:id="rId7"/>
    <p:sldLayoutId id="2147496049" r:id="rId8"/>
    <p:sldLayoutId id="2147496050" r:id="rId9"/>
    <p:sldLayoutId id="2147496051" r:id="rId10"/>
    <p:sldLayoutId id="2147496052" r:id="rId11"/>
    <p:sldLayoutId id="2147496053" r:id="rId12"/>
    <p:sldLayoutId id="214749605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40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F04454-CD79-4E12-B4B7-B79BF1FE1599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2017-04-26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40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34155" y="657695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751B4-2569-41EE-8F14-A06A3724E8AD}" type="slidenum">
              <a:rPr kumimoji="0" lang="ko-KR" alt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kumimoji="0" lang="en-US" altLang="ko-KR" dirty="0" smtClean="0">
                <a:solidFill>
                  <a:prstClr val="black"/>
                </a:solidFill>
              </a:rPr>
              <a:t>/35</a:t>
            </a:r>
            <a:endParaRPr kumimoji="0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12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872" r:id="rId1"/>
    <p:sldLayoutId id="2147498873" r:id="rId2"/>
    <p:sldLayoutId id="2147498874" r:id="rId3"/>
    <p:sldLayoutId id="2147498875" r:id="rId4"/>
    <p:sldLayoutId id="2147498876" r:id="rId5"/>
    <p:sldLayoutId id="2147498877" r:id="rId6"/>
    <p:sldLayoutId id="2147498878" r:id="rId7"/>
    <p:sldLayoutId id="2147498879" r:id="rId8"/>
    <p:sldLayoutId id="2147498880" r:id="rId9"/>
    <p:sldLayoutId id="2147498881" r:id="rId10"/>
    <p:sldLayoutId id="21474988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F04454-CD79-4E12-B4B7-B79BF1FE1599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2017-04-26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34155" y="6576900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휴먼모음T" pitchFamily="18" charset="-127"/>
                <a:ea typeface="휴먼모음T" pitchFamily="18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751B4-2569-41EE-8F14-A06A3724E8AD}" type="slidenum">
              <a:rPr kumimoji="0" lang="ko-KR" altLang="en-US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kumimoji="0" lang="en-US" altLang="ko-KR" dirty="0" smtClean="0">
                <a:solidFill>
                  <a:prstClr val="black"/>
                </a:solidFill>
              </a:rPr>
              <a:t>/35</a:t>
            </a:r>
            <a:endParaRPr kumimoji="0"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01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884" r:id="rId1"/>
    <p:sldLayoutId id="2147498885" r:id="rId2"/>
    <p:sldLayoutId id="2147498886" r:id="rId3"/>
    <p:sldLayoutId id="2147498887" r:id="rId4"/>
    <p:sldLayoutId id="2147498888" r:id="rId5"/>
    <p:sldLayoutId id="2147498889" r:id="rId6"/>
    <p:sldLayoutId id="2147498890" r:id="rId7"/>
    <p:sldLayoutId id="2147498891" r:id="rId8"/>
    <p:sldLayoutId id="2147498892" r:id="rId9"/>
    <p:sldLayoutId id="2147498893" r:id="rId10"/>
    <p:sldLayoutId id="214749889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C79D04-AA23-4110-BDD5-5CEFD4AE1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056" r:id="rId1"/>
    <p:sldLayoutId id="2147496057" r:id="rId2"/>
    <p:sldLayoutId id="2147496058" r:id="rId3"/>
    <p:sldLayoutId id="2147496059" r:id="rId4"/>
    <p:sldLayoutId id="2147496060" r:id="rId5"/>
    <p:sldLayoutId id="2147496061" r:id="rId6"/>
    <p:sldLayoutId id="2147496062" r:id="rId7"/>
    <p:sldLayoutId id="2147496063" r:id="rId8"/>
    <p:sldLayoutId id="2147496064" r:id="rId9"/>
    <p:sldLayoutId id="2147496065" r:id="rId10"/>
    <p:sldLayoutId id="2147496066" r:id="rId11"/>
    <p:sldLayoutId id="2147496067" r:id="rId12"/>
    <p:sldLayoutId id="214749606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C79D04-AA23-4110-BDD5-5CEFD4AE1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083" r:id="rId1"/>
    <p:sldLayoutId id="2147496084" r:id="rId2"/>
    <p:sldLayoutId id="2147496085" r:id="rId3"/>
    <p:sldLayoutId id="2147496086" r:id="rId4"/>
    <p:sldLayoutId id="2147496087" r:id="rId5"/>
    <p:sldLayoutId id="2147496088" r:id="rId6"/>
    <p:sldLayoutId id="2147496089" r:id="rId7"/>
    <p:sldLayoutId id="2147496090" r:id="rId8"/>
    <p:sldLayoutId id="2147496091" r:id="rId9"/>
    <p:sldLayoutId id="2147496092" r:id="rId10"/>
    <p:sldLayoutId id="2147496093" r:id="rId11"/>
    <p:sldLayoutId id="2147496094" r:id="rId12"/>
    <p:sldLayoutId id="214749609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0">
              <a:lnSpc>
                <a:spcPct val="100000"/>
              </a:lnSpc>
              <a:spcBef>
                <a:spcPct val="0"/>
              </a:spcBef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spcBef>
                <a:spcPct val="0"/>
              </a:spcBef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spcBef>
                <a:spcPct val="0"/>
              </a:spcBef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435FC17-0C49-4BE3-918B-B697848EA6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097" r:id="rId1"/>
    <p:sldLayoutId id="2147496098" r:id="rId2"/>
    <p:sldLayoutId id="2147496099" r:id="rId3"/>
    <p:sldLayoutId id="2147496100" r:id="rId4"/>
    <p:sldLayoutId id="2147496101" r:id="rId5"/>
    <p:sldLayoutId id="2147496102" r:id="rId6"/>
    <p:sldLayoutId id="2147496103" r:id="rId7"/>
    <p:sldLayoutId id="2147496104" r:id="rId8"/>
    <p:sldLayoutId id="2147496105" r:id="rId9"/>
    <p:sldLayoutId id="2147496106" r:id="rId10"/>
    <p:sldLayoutId id="2147496107" r:id="rId11"/>
    <p:sldLayoutId id="2147496108" r:id="rId12"/>
    <p:sldLayoutId id="214749610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36" r:id="rId1"/>
    <p:sldLayoutId id="2147496137" r:id="rId2"/>
    <p:sldLayoutId id="2147496138" r:id="rId3"/>
    <p:sldLayoutId id="2147496139" r:id="rId4"/>
    <p:sldLayoutId id="2147496140" r:id="rId5"/>
    <p:sldLayoutId id="2147496141" r:id="rId6"/>
    <p:sldLayoutId id="2147496142" r:id="rId7"/>
    <p:sldLayoutId id="2147496143" r:id="rId8"/>
    <p:sldLayoutId id="2147496144" r:id="rId9"/>
    <p:sldLayoutId id="2147496145" r:id="rId10"/>
    <p:sldLayoutId id="2147496146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F5AFAD9-1DDC-485D-8887-8E0D6F5C652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148" r:id="rId1"/>
    <p:sldLayoutId id="2147496149" r:id="rId2"/>
    <p:sldLayoutId id="2147496150" r:id="rId3"/>
    <p:sldLayoutId id="2147496151" r:id="rId4"/>
    <p:sldLayoutId id="2147496152" r:id="rId5"/>
    <p:sldLayoutId id="2147496153" r:id="rId6"/>
    <p:sldLayoutId id="2147496154" r:id="rId7"/>
    <p:sldLayoutId id="2147496155" r:id="rId8"/>
    <p:sldLayoutId id="2147496156" r:id="rId9"/>
    <p:sldLayoutId id="2147496157" r:id="rId10"/>
    <p:sldLayoutId id="2147496158" r:id="rId11"/>
    <p:sldLayoutId id="2147496159" r:id="rId12"/>
    <p:sldLayoutId id="214749616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Palatino Linotype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0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Palatino Linotype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0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Palatino Linotype" pitchFamily="18" charset="0"/>
                <a:ea typeface="+mn-ea"/>
              </a:defRPr>
            </a:lvl1pPr>
          </a:lstStyle>
          <a:p>
            <a:pPr>
              <a:defRPr/>
            </a:pPr>
            <a:fld id="{AD3B18C0-CD4B-4934-A6F7-18B9E52AE1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162" r:id="rId1"/>
    <p:sldLayoutId id="2147496163" r:id="rId2"/>
    <p:sldLayoutId id="2147496164" r:id="rId3"/>
    <p:sldLayoutId id="2147496165" r:id="rId4"/>
    <p:sldLayoutId id="2147496166" r:id="rId5"/>
    <p:sldLayoutId id="2147496167" r:id="rId6"/>
    <p:sldLayoutId id="2147496168" r:id="rId7"/>
    <p:sldLayoutId id="2147496169" r:id="rId8"/>
    <p:sldLayoutId id="2147496170" r:id="rId9"/>
    <p:sldLayoutId id="2147496171" r:id="rId10"/>
    <p:sldLayoutId id="2147496172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200">
          <a:solidFill>
            <a:srgbClr val="0000FF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74" r:id="rId1"/>
    <p:sldLayoutId id="2147496175" r:id="rId2"/>
    <p:sldLayoutId id="2147496176" r:id="rId3"/>
    <p:sldLayoutId id="2147496177" r:id="rId4"/>
    <p:sldLayoutId id="2147496178" r:id="rId5"/>
    <p:sldLayoutId id="2147496179" r:id="rId6"/>
    <p:sldLayoutId id="2147496180" r:id="rId7"/>
    <p:sldLayoutId id="2147496181" r:id="rId8"/>
    <p:sldLayoutId id="2147496182" r:id="rId9"/>
    <p:sldLayoutId id="2147496183" r:id="rId10"/>
    <p:sldLayoutId id="2147496184" r:id="rId11"/>
    <p:sldLayoutId id="2147496185" r:id="rId12"/>
    <p:sldLayoutId id="2147496186" r:id="rId13"/>
    <p:sldLayoutId id="2147496187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0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DC187ADE-D1E3-4DE1-BEFE-E6ADF2E3AEB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44" r:id="rId1"/>
    <p:sldLayoutId id="2147496245" r:id="rId2"/>
    <p:sldLayoutId id="2147496246" r:id="rId3"/>
    <p:sldLayoutId id="2147496247" r:id="rId4"/>
    <p:sldLayoutId id="2147496248" r:id="rId5"/>
    <p:sldLayoutId id="2147496249" r:id="rId6"/>
    <p:sldLayoutId id="2147496250" r:id="rId7"/>
    <p:sldLayoutId id="2147496251" r:id="rId8"/>
    <p:sldLayoutId id="2147496252" r:id="rId9"/>
    <p:sldLayoutId id="2147496253" r:id="rId10"/>
    <p:sldLayoutId id="214749625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594600" y="649431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9B4DB4-0027-4059-AA63-ED0228FC077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20" name="직사각형 19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" name="직사각형 18"/>
          <p:cNvSpPr/>
          <p:nvPr userDrawn="1"/>
        </p:nvSpPr>
        <p:spPr>
          <a:xfrm>
            <a:off x="-3149" y="1072943"/>
            <a:ext cx="390525" cy="2357437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직사각형 17"/>
          <p:cNvSpPr/>
          <p:nvPr userDrawn="1"/>
        </p:nvSpPr>
        <p:spPr>
          <a:xfrm>
            <a:off x="0" y="1380"/>
            <a:ext cx="387350" cy="1071563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756" r:id="rId1"/>
    <p:sldLayoutId id="2147495757" r:id="rId2"/>
    <p:sldLayoutId id="2147495758" r:id="rId3"/>
    <p:sldLayoutId id="2147495759" r:id="rId4"/>
    <p:sldLayoutId id="2147495760" r:id="rId5"/>
    <p:sldLayoutId id="2147495761" r:id="rId6"/>
    <p:sldLayoutId id="2147495762" r:id="rId7"/>
    <p:sldLayoutId id="2147495763" r:id="rId8"/>
    <p:sldLayoutId id="2147495764" r:id="rId9"/>
    <p:sldLayoutId id="2147495765" r:id="rId10"/>
    <p:sldLayoutId id="2147495766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0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266" r:id="rId1"/>
    <p:sldLayoutId id="2147496267" r:id="rId2"/>
    <p:sldLayoutId id="2147496268" r:id="rId3"/>
    <p:sldLayoutId id="2147496269" r:id="rId4"/>
    <p:sldLayoutId id="2147496270" r:id="rId5"/>
    <p:sldLayoutId id="2147496271" r:id="rId6"/>
    <p:sldLayoutId id="2147496272" r:id="rId7"/>
    <p:sldLayoutId id="2147496273" r:id="rId8"/>
    <p:sldLayoutId id="2147496274" r:id="rId9"/>
    <p:sldLayoutId id="2147496275" r:id="rId10"/>
    <p:sldLayoutId id="2147496276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04" r:id="rId1"/>
    <p:sldLayoutId id="2147496305" r:id="rId2"/>
    <p:sldLayoutId id="2147496306" r:id="rId3"/>
    <p:sldLayoutId id="2147496307" r:id="rId4"/>
    <p:sldLayoutId id="2147496308" r:id="rId5"/>
    <p:sldLayoutId id="2147496309" r:id="rId6"/>
    <p:sldLayoutId id="2147496310" r:id="rId7"/>
    <p:sldLayoutId id="2147496311" r:id="rId8"/>
    <p:sldLayoutId id="2147496312" r:id="rId9"/>
    <p:sldLayoutId id="2147496313" r:id="rId10"/>
    <p:sldLayoutId id="214749631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8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CE12059-CA07-4D08-B861-670179D9AFC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29" r:id="rId1"/>
    <p:sldLayoutId id="2147496330" r:id="rId2"/>
    <p:sldLayoutId id="2147496331" r:id="rId3"/>
    <p:sldLayoutId id="2147496332" r:id="rId4"/>
    <p:sldLayoutId id="2147496333" r:id="rId5"/>
    <p:sldLayoutId id="2147496334" r:id="rId6"/>
    <p:sldLayoutId id="2147496335" r:id="rId7"/>
    <p:sldLayoutId id="2147496336" r:id="rId8"/>
    <p:sldLayoutId id="2147496337" r:id="rId9"/>
    <p:sldLayoutId id="2147496338" r:id="rId10"/>
    <p:sldLayoutId id="214749633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8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41" r:id="rId1"/>
    <p:sldLayoutId id="2147496342" r:id="rId2"/>
    <p:sldLayoutId id="2147496343" r:id="rId3"/>
    <p:sldLayoutId id="2147496344" r:id="rId4"/>
    <p:sldLayoutId id="2147496345" r:id="rId5"/>
    <p:sldLayoutId id="2147496346" r:id="rId6"/>
    <p:sldLayoutId id="2147496347" r:id="rId7"/>
    <p:sldLayoutId id="2147496348" r:id="rId8"/>
    <p:sldLayoutId id="2147496349" r:id="rId9"/>
    <p:sldLayoutId id="2147496350" r:id="rId10"/>
    <p:sldLayoutId id="214749635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4074"/>
            <a:ext cx="9906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387" r:id="rId1"/>
    <p:sldLayoutId id="2147496388" r:id="rId2"/>
    <p:sldLayoutId id="2147496389" r:id="rId3"/>
    <p:sldLayoutId id="2147496390" r:id="rId4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5C4550F-E5F1-4B46-A7E2-C13D5E85A6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423" r:id="rId1"/>
    <p:sldLayoutId id="2147496424" r:id="rId2"/>
    <p:sldLayoutId id="2147496425" r:id="rId3"/>
    <p:sldLayoutId id="2147496426" r:id="rId4"/>
    <p:sldLayoutId id="2147496427" r:id="rId5"/>
    <p:sldLayoutId id="2147496428" r:id="rId6"/>
    <p:sldLayoutId id="2147496429" r:id="rId7"/>
    <p:sldLayoutId id="2147496430" r:id="rId8"/>
    <p:sldLayoutId id="2147496431" r:id="rId9"/>
    <p:sldLayoutId id="2147496432" r:id="rId10"/>
    <p:sldLayoutId id="2147496433" r:id="rId11"/>
    <p:sldLayoutId id="2147496434" r:id="rId12"/>
    <p:sldLayoutId id="21474964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292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C2A0983-F8DC-48C5-8074-8242A055DD75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438" r:id="rId1"/>
    <p:sldLayoutId id="2147496439" r:id="rId2"/>
    <p:sldLayoutId id="2147496440" r:id="rId3"/>
    <p:sldLayoutId id="2147496441" r:id="rId4"/>
    <p:sldLayoutId id="2147496442" r:id="rId5"/>
    <p:sldLayoutId id="2147496443" r:id="rId6"/>
    <p:sldLayoutId id="2147496444" r:id="rId7"/>
    <p:sldLayoutId id="2147496445" r:id="rId8"/>
    <p:sldLayoutId id="2147496446" r:id="rId9"/>
    <p:sldLayoutId id="2147496447" r:id="rId10"/>
    <p:sldLayoutId id="2147496448" r:id="rId11"/>
    <p:sldLayoutId id="2147496449" r:id="rId12"/>
    <p:sldLayoutId id="2147496450" r:id="rId13"/>
    <p:sldLayoutId id="2147496451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294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453" r:id="rId1"/>
    <p:sldLayoutId id="2147496454" r:id="rId2"/>
    <p:sldLayoutId id="2147496455" r:id="rId3"/>
    <p:sldLayoutId id="2147496456" r:id="rId4"/>
    <p:sldLayoutId id="2147496457" r:id="rId5"/>
    <p:sldLayoutId id="2147496458" r:id="rId6"/>
    <p:sldLayoutId id="2147496459" r:id="rId7"/>
    <p:sldLayoutId id="2147496460" r:id="rId8"/>
    <p:sldLayoutId id="2147496461" r:id="rId9"/>
    <p:sldLayoutId id="2147496462" r:id="rId10"/>
    <p:sldLayoutId id="214749646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29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80CAFE8-A271-434E-BECA-772ADC396B3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475" r:id="rId1"/>
    <p:sldLayoutId id="2147496476" r:id="rId2"/>
    <p:sldLayoutId id="2147496477" r:id="rId3"/>
    <p:sldLayoutId id="2147496478" r:id="rId4"/>
    <p:sldLayoutId id="2147496479" r:id="rId5"/>
    <p:sldLayoutId id="2147496480" r:id="rId6"/>
    <p:sldLayoutId id="2147496481" r:id="rId7"/>
    <p:sldLayoutId id="2147496482" r:id="rId8"/>
    <p:sldLayoutId id="2147496483" r:id="rId9"/>
    <p:sldLayoutId id="2147496484" r:id="rId10"/>
    <p:sldLayoutId id="2147496485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B91301-5AAF-418A-9C90-53FB608838C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598" r:id="rId1"/>
    <p:sldLayoutId id="2147496599" r:id="rId2"/>
    <p:sldLayoutId id="2147496600" r:id="rId3"/>
    <p:sldLayoutId id="2147496601" r:id="rId4"/>
    <p:sldLayoutId id="2147496602" r:id="rId5"/>
    <p:sldLayoutId id="2147496603" r:id="rId6"/>
    <p:sldLayoutId id="2147496604" r:id="rId7"/>
    <p:sldLayoutId id="2147496605" r:id="rId8"/>
    <p:sldLayoutId id="2147496606" r:id="rId9"/>
    <p:sldLayoutId id="2147496607" r:id="rId10"/>
    <p:sldLayoutId id="2147496608" r:id="rId11"/>
    <p:sldLayoutId id="2147496609" r:id="rId12"/>
    <p:sldLayoutId id="214749661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767" r:id="rId1"/>
    <p:sldLayoutId id="2147495768" r:id="rId2"/>
    <p:sldLayoutId id="2147495769" r:id="rId3"/>
    <p:sldLayoutId id="2147495770" r:id="rId4"/>
    <p:sldLayoutId id="2147495771" r:id="rId5"/>
    <p:sldLayoutId id="2147495772" r:id="rId6"/>
    <p:sldLayoutId id="2147495773" r:id="rId7"/>
    <p:sldLayoutId id="2147495774" r:id="rId8"/>
    <p:sldLayoutId id="2147495775" r:id="rId9"/>
    <p:sldLayoutId id="2147495776" r:id="rId10"/>
    <p:sldLayoutId id="214749577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B91301-5AAF-418A-9C90-53FB608838C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612" r:id="rId1"/>
    <p:sldLayoutId id="2147496613" r:id="rId2"/>
    <p:sldLayoutId id="2147496614" r:id="rId3"/>
    <p:sldLayoutId id="2147496615" r:id="rId4"/>
    <p:sldLayoutId id="2147496616" r:id="rId5"/>
    <p:sldLayoutId id="2147496617" r:id="rId6"/>
    <p:sldLayoutId id="2147496618" r:id="rId7"/>
    <p:sldLayoutId id="2147496619" r:id="rId8"/>
    <p:sldLayoutId id="2147496620" r:id="rId9"/>
    <p:sldLayoutId id="2147496621" r:id="rId10"/>
    <p:sldLayoutId id="2147496622" r:id="rId11"/>
    <p:sldLayoutId id="2147496623" r:id="rId12"/>
    <p:sldLayoutId id="214749662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15F1A5-62A5-4B39-9AFB-1B8A4B1D70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650" r:id="rId1"/>
    <p:sldLayoutId id="2147496651" r:id="rId2"/>
    <p:sldLayoutId id="2147496652" r:id="rId3"/>
    <p:sldLayoutId id="2147496653" r:id="rId4"/>
    <p:sldLayoutId id="2147496654" r:id="rId5"/>
    <p:sldLayoutId id="2147496655" r:id="rId6"/>
    <p:sldLayoutId id="2147496656" r:id="rId7"/>
    <p:sldLayoutId id="2147496657" r:id="rId8"/>
    <p:sldLayoutId id="2147496658" r:id="rId9"/>
    <p:sldLayoutId id="2147496659" r:id="rId10"/>
    <p:sldLayoutId id="2147496660" r:id="rId11"/>
    <p:sldLayoutId id="2147496661" r:id="rId12"/>
    <p:sldLayoutId id="2147496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664" r:id="rId1"/>
    <p:sldLayoutId id="2147496665" r:id="rId2"/>
    <p:sldLayoutId id="2147496666" r:id="rId3"/>
    <p:sldLayoutId id="2147496667" r:id="rId4"/>
    <p:sldLayoutId id="2147496668" r:id="rId5"/>
    <p:sldLayoutId id="2147496669" r:id="rId6"/>
    <p:sldLayoutId id="2147496670" r:id="rId7"/>
    <p:sldLayoutId id="2147496671" r:id="rId8"/>
    <p:sldLayoutId id="2147496672" r:id="rId9"/>
    <p:sldLayoutId id="2147496673" r:id="rId10"/>
    <p:sldLayoutId id="2147496674" r:id="rId11"/>
    <p:sldLayoutId id="2147496675" r:id="rId12"/>
    <p:sldLayoutId id="2147496676" r:id="rId13"/>
    <p:sldLayoutId id="2147496677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30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697" r:id="rId1"/>
    <p:sldLayoutId id="2147496698" r:id="rId2"/>
    <p:sldLayoutId id="2147496699" r:id="rId3"/>
    <p:sldLayoutId id="2147496700" r:id="rId4"/>
    <p:sldLayoutId id="2147496701" r:id="rId5"/>
    <p:sldLayoutId id="2147496702" r:id="rId6"/>
    <p:sldLayoutId id="2147496703" r:id="rId7"/>
    <p:sldLayoutId id="2147496704" r:id="rId8"/>
    <p:sldLayoutId id="2147496705" r:id="rId9"/>
    <p:sldLayoutId id="2147496706" r:id="rId10"/>
    <p:sldLayoutId id="214749670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9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22" r:id="rId1"/>
    <p:sldLayoutId id="2147496723" r:id="rId2"/>
    <p:sldLayoutId id="2147496724" r:id="rId3"/>
    <p:sldLayoutId id="2147496725" r:id="rId4"/>
    <p:sldLayoutId id="2147496726" r:id="rId5"/>
    <p:sldLayoutId id="2147496727" r:id="rId6"/>
    <p:sldLayoutId id="2147496728" r:id="rId7"/>
    <p:sldLayoutId id="2147496729" r:id="rId8"/>
    <p:sldLayoutId id="2147496730" r:id="rId9"/>
    <p:sldLayoutId id="2147496731" r:id="rId10"/>
    <p:sldLayoutId id="2147496732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9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72" r:id="rId1"/>
    <p:sldLayoutId id="2147496773" r:id="rId2"/>
    <p:sldLayoutId id="2147496774" r:id="rId3"/>
    <p:sldLayoutId id="2147496775" r:id="rId4"/>
    <p:sldLayoutId id="2147496776" r:id="rId5"/>
    <p:sldLayoutId id="2147496777" r:id="rId6"/>
    <p:sldLayoutId id="2147496778" r:id="rId7"/>
    <p:sldLayoutId id="2147496779" r:id="rId8"/>
    <p:sldLayoutId id="2147496780" r:id="rId9"/>
    <p:sldLayoutId id="2147496781" r:id="rId10"/>
    <p:sldLayoutId id="2147496782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27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867" r:id="rId1"/>
    <p:sldLayoutId id="2147496868" r:id="rId2"/>
    <p:sldLayoutId id="2147496869" r:id="rId3"/>
    <p:sldLayoutId id="2147496870" r:id="rId4"/>
    <p:sldLayoutId id="2147496871" r:id="rId5"/>
    <p:sldLayoutId id="2147496872" r:id="rId6"/>
    <p:sldLayoutId id="2147496873" r:id="rId7"/>
    <p:sldLayoutId id="2147496874" r:id="rId8"/>
    <p:sldLayoutId id="2147496875" r:id="rId9"/>
    <p:sldLayoutId id="2147496876" r:id="rId10"/>
    <p:sldLayoutId id="214749687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4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85795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1" r:id="rId1"/>
    <p:sldLayoutId id="2147496902" r:id="rId2"/>
    <p:sldLayoutId id="2147496903" r:id="rId3"/>
    <p:sldLayoutId id="2147496904" r:id="rId4"/>
    <p:sldLayoutId id="2147496905" r:id="rId5"/>
    <p:sldLayoutId id="2147496906" r:id="rId6"/>
    <p:sldLayoutId id="2147496907" r:id="rId7"/>
    <p:sldLayoutId id="2147496908" r:id="rId8"/>
    <p:sldLayoutId id="2147496909" r:id="rId9"/>
    <p:sldLayoutId id="2147496910" r:id="rId10"/>
    <p:sldLayoutId id="2147496911" r:id="rId11"/>
    <p:sldLayoutId id="2147496912" r:id="rId12"/>
    <p:sldLayoutId id="2147496913" r:id="rId13"/>
    <p:sldLayoutId id="2147496914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3461"/>
            <a:ext cx="3683794" cy="2949575"/>
            <a:chOff x="0" y="2458"/>
            <a:chExt cx="2142" cy="1858"/>
          </a:xfrm>
        </p:grpSpPr>
        <p:sp>
          <p:nvSpPr>
            <p:cNvPr id="358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358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58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9193"/>
            <a:ext cx="8915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kumimoji="0"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kumimoji="0"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kumimoji="0" sz="1000" b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E6D0993-836E-4138-9DD3-27C9D8ACF3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7824487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6916" r:id="rId1"/>
    <p:sldLayoutId id="2147496917" r:id="rId2"/>
    <p:sldLayoutId id="2147496918" r:id="rId3"/>
    <p:sldLayoutId id="2147496919" r:id="rId4"/>
    <p:sldLayoutId id="2147496920" r:id="rId5"/>
    <p:sldLayoutId id="2147496921" r:id="rId6"/>
    <p:sldLayoutId id="2147496922" r:id="rId7"/>
    <p:sldLayoutId id="2147496923" r:id="rId8"/>
    <p:sldLayoutId id="2147496924" r:id="rId9"/>
    <p:sldLayoutId id="2147496925" r:id="rId10"/>
    <p:sldLayoutId id="214749692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C79D04-AA23-4110-BDD5-5CEFD4AE165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4390331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6928" r:id="rId1"/>
    <p:sldLayoutId id="2147496929" r:id="rId2"/>
    <p:sldLayoutId id="2147496930" r:id="rId3"/>
    <p:sldLayoutId id="2147496931" r:id="rId4"/>
    <p:sldLayoutId id="2147496932" r:id="rId5"/>
    <p:sldLayoutId id="2147496933" r:id="rId6"/>
    <p:sldLayoutId id="2147496934" r:id="rId7"/>
    <p:sldLayoutId id="2147496935" r:id="rId8"/>
    <p:sldLayoutId id="2147496936" r:id="rId9"/>
    <p:sldLayoutId id="2147496937" r:id="rId10"/>
    <p:sldLayoutId id="2147496938" r:id="rId11"/>
    <p:sldLayoutId id="2147496939" r:id="rId12"/>
    <p:sldLayoutId id="2147496940" r:id="rId13"/>
    <p:sldLayoutId id="214749694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schemeClr val="bg1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DC187ADE-D1E3-4DE1-BEFE-E6ADF2E3AEB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778" r:id="rId1"/>
    <p:sldLayoutId id="2147495779" r:id="rId2"/>
    <p:sldLayoutId id="2147495780" r:id="rId3"/>
    <p:sldLayoutId id="2147495781" r:id="rId4"/>
    <p:sldLayoutId id="2147495782" r:id="rId5"/>
    <p:sldLayoutId id="2147495783" r:id="rId6"/>
    <p:sldLayoutId id="2147495784" r:id="rId7"/>
    <p:sldLayoutId id="2147495785" r:id="rId8"/>
    <p:sldLayoutId id="2147495786" r:id="rId9"/>
    <p:sldLayoutId id="2147495787" r:id="rId10"/>
    <p:sldLayoutId id="2147495788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5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4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55" r:id="rId1"/>
    <p:sldLayoutId id="2147496956" r:id="rId2"/>
    <p:sldLayoutId id="2147496957" r:id="rId3"/>
    <p:sldLayoutId id="2147496958" r:id="rId4"/>
    <p:sldLayoutId id="2147496959" r:id="rId5"/>
    <p:sldLayoutId id="2147496960" r:id="rId6"/>
    <p:sldLayoutId id="2147496961" r:id="rId7"/>
    <p:sldLayoutId id="2147496962" r:id="rId8"/>
    <p:sldLayoutId id="2147496963" r:id="rId9"/>
    <p:sldLayoutId id="2147496964" r:id="rId10"/>
    <p:sldLayoutId id="2147496965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6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1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74" r:id="rId1"/>
    <p:sldLayoutId id="2147496975" r:id="rId2"/>
    <p:sldLayoutId id="2147496976" r:id="rId3"/>
    <p:sldLayoutId id="2147496977" r:id="rId4"/>
    <p:sldLayoutId id="2147496978" r:id="rId5"/>
    <p:sldLayoutId id="2147496979" r:id="rId6"/>
    <p:sldLayoutId id="2147496980" r:id="rId7"/>
    <p:sldLayoutId id="2147496981" r:id="rId8"/>
    <p:sldLayoutId id="2147496982" r:id="rId9"/>
    <p:sldLayoutId id="2147496983" r:id="rId10"/>
    <p:sldLayoutId id="214749698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5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63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82" r:id="rId1"/>
    <p:sldLayoutId id="2147497083" r:id="rId2"/>
    <p:sldLayoutId id="2147497084" r:id="rId3"/>
    <p:sldLayoutId id="2147497085" r:id="rId4"/>
    <p:sldLayoutId id="2147497086" r:id="rId5"/>
    <p:sldLayoutId id="2147497087" r:id="rId6"/>
    <p:sldLayoutId id="2147497088" r:id="rId7"/>
    <p:sldLayoutId id="2147497089" r:id="rId8"/>
    <p:sldLayoutId id="2147497090" r:id="rId9"/>
    <p:sldLayoutId id="2147497091" r:id="rId10"/>
    <p:sldLayoutId id="2147497092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5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63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094" r:id="rId1"/>
    <p:sldLayoutId id="2147497095" r:id="rId2"/>
    <p:sldLayoutId id="2147497096" r:id="rId3"/>
    <p:sldLayoutId id="2147497097" r:id="rId4"/>
    <p:sldLayoutId id="2147497098" r:id="rId5"/>
    <p:sldLayoutId id="2147497099" r:id="rId6"/>
    <p:sldLayoutId id="2147497100" r:id="rId7"/>
    <p:sldLayoutId id="2147497101" r:id="rId8"/>
    <p:sldLayoutId id="2147497102" r:id="rId9"/>
    <p:sldLayoutId id="2147497103" r:id="rId10"/>
    <p:sldLayoutId id="214749710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167BF64-850A-402B-8B43-ED143140F3C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54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29" r:id="rId1"/>
    <p:sldLayoutId id="2147497130" r:id="rId2"/>
    <p:sldLayoutId id="2147497131" r:id="rId3"/>
    <p:sldLayoutId id="2147497132" r:id="rId4"/>
    <p:sldLayoutId id="2147497133" r:id="rId5"/>
    <p:sldLayoutId id="2147497134" r:id="rId6"/>
    <p:sldLayoutId id="2147497135" r:id="rId7"/>
    <p:sldLayoutId id="2147497136" r:id="rId8"/>
    <p:sldLayoutId id="2147497137" r:id="rId9"/>
    <p:sldLayoutId id="2147497138" r:id="rId10"/>
    <p:sldLayoutId id="2147497139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4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BB5F030-6CFD-4E70-AF2E-266CA98480C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43017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54" r:id="rId1"/>
    <p:sldLayoutId id="2147497155" r:id="rId2"/>
    <p:sldLayoutId id="2147497156" r:id="rId3"/>
    <p:sldLayoutId id="2147497157" r:id="rId4"/>
    <p:sldLayoutId id="2147497158" r:id="rId5"/>
    <p:sldLayoutId id="2147497159" r:id="rId6"/>
    <p:sldLayoutId id="2147497160" r:id="rId7"/>
    <p:sldLayoutId id="2147497161" r:id="rId8"/>
    <p:sldLayoutId id="2147497162" r:id="rId9"/>
    <p:sldLayoutId id="2147497163" r:id="rId10"/>
    <p:sldLayoutId id="214749716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4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800D058-566D-48DC-A91B-BB0902F9B9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29687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192" r:id="rId1"/>
    <p:sldLayoutId id="2147497193" r:id="rId2"/>
    <p:sldLayoutId id="2147497194" r:id="rId3"/>
    <p:sldLayoutId id="2147497195" r:id="rId4"/>
    <p:sldLayoutId id="2147497196" r:id="rId5"/>
    <p:sldLayoutId id="2147497197" r:id="rId6"/>
    <p:sldLayoutId id="2147497198" r:id="rId7"/>
    <p:sldLayoutId id="2147497199" r:id="rId8"/>
    <p:sldLayoutId id="2147497200" r:id="rId9"/>
    <p:sldLayoutId id="2147497201" r:id="rId10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4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CE12059-CA07-4D08-B861-670179D9AFC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18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03" r:id="rId1"/>
    <p:sldLayoutId id="2147497204" r:id="rId2"/>
    <p:sldLayoutId id="2147497205" r:id="rId3"/>
    <p:sldLayoutId id="2147497206" r:id="rId4"/>
    <p:sldLayoutId id="2147497207" r:id="rId5"/>
    <p:sldLayoutId id="2147497208" r:id="rId6"/>
    <p:sldLayoutId id="2147497209" r:id="rId7"/>
    <p:sldLayoutId id="2147497210" r:id="rId8"/>
    <p:sldLayoutId id="2147497211" r:id="rId9"/>
    <p:sldLayoutId id="2147497212" r:id="rId10"/>
    <p:sldLayoutId id="214749721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4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26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228" r:id="rId1"/>
    <p:sldLayoutId id="2147497229" r:id="rId2"/>
    <p:sldLayoutId id="2147497230" r:id="rId3"/>
    <p:sldLayoutId id="2147497231" r:id="rId4"/>
    <p:sldLayoutId id="2147497232" r:id="rId5"/>
    <p:sldLayoutId id="2147497233" r:id="rId6"/>
    <p:sldLayoutId id="2147497234" r:id="rId7"/>
    <p:sldLayoutId id="2147497235" r:id="rId8"/>
    <p:sldLayoutId id="2147497236" r:id="rId9"/>
    <p:sldLayoutId id="2147497237" r:id="rId10"/>
    <p:sldLayoutId id="2147497238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4344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124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0F8F443-B437-4195-B1C0-73CB2DBB2EF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8872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57" r:id="rId1"/>
    <p:sldLayoutId id="2147497358" r:id="rId2"/>
    <p:sldLayoutId id="2147497359" r:id="rId3"/>
    <p:sldLayoutId id="2147497360" r:id="rId4"/>
    <p:sldLayoutId id="2147497361" r:id="rId5"/>
    <p:sldLayoutId id="2147497362" r:id="rId6"/>
    <p:sldLayoutId id="2147497363" r:id="rId7"/>
    <p:sldLayoutId id="2147497364" r:id="rId8"/>
    <p:sldLayoutId id="2147497365" r:id="rId9"/>
    <p:sldLayoutId id="2147497366" r:id="rId10"/>
    <p:sldLayoutId id="214749736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213" y="762000"/>
            <a:ext cx="59420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213" y="1828800"/>
            <a:ext cx="59420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8477E76-7B35-4E9D-9C5D-C8BBAB8C391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5643" r:id="rId1"/>
    <p:sldLayoutId id="2147495644" r:id="rId2"/>
    <p:sldLayoutId id="2147495645" r:id="rId3"/>
    <p:sldLayoutId id="2147495646" r:id="rId4"/>
    <p:sldLayoutId id="2147495647" r:id="rId5"/>
    <p:sldLayoutId id="2147495648" r:id="rId6"/>
    <p:sldLayoutId id="2147495649" r:id="rId7"/>
    <p:sldLayoutId id="2147495650" r:id="rId8"/>
    <p:sldLayoutId id="2147495651" r:id="rId9"/>
    <p:sldLayoutId id="2147495652" r:id="rId10"/>
    <p:sldLayoutId id="2147495653" r:id="rId11"/>
    <p:sldLayoutId id="2147495654" r:id="rId12"/>
    <p:sldLayoutId id="214749565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4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07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5D6F1D3-5785-4C6A-97AD-274DCA7175A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2099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69" r:id="rId1"/>
    <p:sldLayoutId id="2147497370" r:id="rId2"/>
    <p:sldLayoutId id="2147497371" r:id="rId3"/>
    <p:sldLayoutId id="2147497372" r:id="rId4"/>
    <p:sldLayoutId id="2147497373" r:id="rId5"/>
    <p:sldLayoutId id="2147497374" r:id="rId6"/>
    <p:sldLayoutId id="2147497375" r:id="rId7"/>
    <p:sldLayoutId id="2147497376" r:id="rId8"/>
    <p:sldLayoutId id="2147497377" r:id="rId9"/>
    <p:sldLayoutId id="2147497378" r:id="rId10"/>
    <p:sldLayoutId id="214749737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5C533A-3AA4-4703-9CDC-A1EE066FB2B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515506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7381" r:id="rId1"/>
    <p:sldLayoutId id="2147497382" r:id="rId2"/>
    <p:sldLayoutId id="2147497383" r:id="rId3"/>
    <p:sldLayoutId id="2147497384" r:id="rId4"/>
    <p:sldLayoutId id="2147497385" r:id="rId5"/>
    <p:sldLayoutId id="2147497386" r:id="rId6"/>
    <p:sldLayoutId id="2147497387" r:id="rId7"/>
    <p:sldLayoutId id="2147497388" r:id="rId8"/>
    <p:sldLayoutId id="2147497389" r:id="rId9"/>
    <p:sldLayoutId id="2147497390" r:id="rId10"/>
    <p:sldLayoutId id="2147497391" r:id="rId11"/>
    <p:sldLayoutId id="2147497392" r:id="rId12"/>
    <p:sldLayoutId id="214749739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42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09" r:id="rId1"/>
    <p:sldLayoutId id="2147497410" r:id="rId2"/>
    <p:sldLayoutId id="2147497411" r:id="rId3"/>
    <p:sldLayoutId id="2147497412" r:id="rId4"/>
    <p:sldLayoutId id="2147497413" r:id="rId5"/>
    <p:sldLayoutId id="2147497414" r:id="rId6"/>
    <p:sldLayoutId id="2147497415" r:id="rId7"/>
    <p:sldLayoutId id="2147497416" r:id="rId8"/>
    <p:sldLayoutId id="2147497417" r:id="rId9"/>
    <p:sldLayoutId id="2147497418" r:id="rId10"/>
    <p:sldLayoutId id="214749741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07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67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61" r:id="rId1"/>
    <p:sldLayoutId id="2147497462" r:id="rId2"/>
    <p:sldLayoutId id="2147497463" r:id="rId3"/>
    <p:sldLayoutId id="2147497464" r:id="rId4"/>
    <p:sldLayoutId id="2147497465" r:id="rId5"/>
    <p:sldLayoutId id="2147497466" r:id="rId6"/>
    <p:sldLayoutId id="2147497467" r:id="rId7"/>
    <p:sldLayoutId id="2147497468" r:id="rId8"/>
    <p:sldLayoutId id="2147497469" r:id="rId9"/>
    <p:sldLayoutId id="2147497470" r:id="rId10"/>
    <p:sldLayoutId id="214749747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112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8998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78" r:id="rId1"/>
    <p:sldLayoutId id="2147497479" r:id="rId2"/>
    <p:sldLayoutId id="2147497480" r:id="rId3"/>
    <p:sldLayoutId id="2147497481" r:id="rId4"/>
    <p:sldLayoutId id="2147497482" r:id="rId5"/>
    <p:sldLayoutId id="2147497483" r:id="rId6"/>
    <p:sldLayoutId id="2147497484" r:id="rId7"/>
    <p:sldLayoutId id="2147497485" r:id="rId8"/>
    <p:sldLayoutId id="2147497486" r:id="rId9"/>
    <p:sldLayoutId id="2147497487" r:id="rId10"/>
    <p:sldLayoutId id="2147497488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02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BB5F030-6CFD-4E70-AF2E-266CA98480C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931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38" r:id="rId1"/>
    <p:sldLayoutId id="2147497539" r:id="rId2"/>
    <p:sldLayoutId id="2147497540" r:id="rId3"/>
    <p:sldLayoutId id="2147497541" r:id="rId4"/>
    <p:sldLayoutId id="2147497542" r:id="rId5"/>
    <p:sldLayoutId id="2147497543" r:id="rId6"/>
    <p:sldLayoutId id="2147497544" r:id="rId7"/>
    <p:sldLayoutId id="2147497545" r:id="rId8"/>
    <p:sldLayoutId id="2147497546" r:id="rId9"/>
    <p:sldLayoutId id="2147497547" r:id="rId10"/>
    <p:sldLayoutId id="2147497548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02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B800D058-566D-48DC-A91B-BB0902F9B94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129485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76" r:id="rId1"/>
    <p:sldLayoutId id="2147497577" r:id="rId2"/>
    <p:sldLayoutId id="2147497578" r:id="rId3"/>
    <p:sldLayoutId id="2147497579" r:id="rId4"/>
    <p:sldLayoutId id="2147497580" r:id="rId5"/>
    <p:sldLayoutId id="2147497581" r:id="rId6"/>
    <p:sldLayoutId id="2147497582" r:id="rId7"/>
    <p:sldLayoutId id="2147497583" r:id="rId8"/>
    <p:sldLayoutId id="2147497584" r:id="rId9"/>
    <p:sldLayoutId id="2147497585" r:id="rId10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1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CE12059-CA07-4D08-B861-670179D9AFC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58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87" r:id="rId1"/>
    <p:sldLayoutId id="2147497588" r:id="rId2"/>
    <p:sldLayoutId id="2147497589" r:id="rId3"/>
    <p:sldLayoutId id="2147497590" r:id="rId4"/>
    <p:sldLayoutId id="2147497591" r:id="rId5"/>
    <p:sldLayoutId id="2147497592" r:id="rId6"/>
    <p:sldLayoutId id="2147497593" r:id="rId7"/>
    <p:sldLayoutId id="2147497594" r:id="rId8"/>
    <p:sldLayoutId id="2147497595" r:id="rId9"/>
    <p:sldLayoutId id="2147497596" r:id="rId10"/>
    <p:sldLayoutId id="214749759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1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7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599" r:id="rId1"/>
    <p:sldLayoutId id="2147497600" r:id="rId2"/>
    <p:sldLayoutId id="2147497601" r:id="rId3"/>
    <p:sldLayoutId id="2147497602" r:id="rId4"/>
    <p:sldLayoutId id="2147497603" r:id="rId5"/>
    <p:sldLayoutId id="2147497604" r:id="rId6"/>
    <p:sldLayoutId id="2147497605" r:id="rId7"/>
    <p:sldLayoutId id="2147497606" r:id="rId8"/>
    <p:sldLayoutId id="2147497607" r:id="rId9"/>
    <p:sldLayoutId id="2147497608" r:id="rId10"/>
    <p:sldLayoutId id="214749760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50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5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11" r:id="rId1"/>
    <p:sldLayoutId id="2147497612" r:id="rId2"/>
    <p:sldLayoutId id="2147497613" r:id="rId3"/>
    <p:sldLayoutId id="2147497614" r:id="rId4"/>
    <p:sldLayoutId id="2147497615" r:id="rId5"/>
    <p:sldLayoutId id="2147497616" r:id="rId6"/>
    <p:sldLayoutId id="2147497617" r:id="rId7"/>
    <p:sldLayoutId id="2147497618" r:id="rId8"/>
    <p:sldLayoutId id="2147497619" r:id="rId9"/>
    <p:sldLayoutId id="2147497620" r:id="rId10"/>
    <p:sldLayoutId id="214749762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DC187ADE-D1E3-4DE1-BEFE-E6ADF2E3AEB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937" r:id="rId1"/>
    <p:sldLayoutId id="2147495938" r:id="rId2"/>
    <p:sldLayoutId id="2147495939" r:id="rId3"/>
    <p:sldLayoutId id="2147495940" r:id="rId4"/>
    <p:sldLayoutId id="2147495941" r:id="rId5"/>
    <p:sldLayoutId id="2147495942" r:id="rId6"/>
    <p:sldLayoutId id="2147495943" r:id="rId7"/>
    <p:sldLayoutId id="2147495944" r:id="rId8"/>
    <p:sldLayoutId id="2147495945" r:id="rId9"/>
    <p:sldLayoutId id="2147495946" r:id="rId10"/>
    <p:sldLayoutId id="214749594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49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106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23" r:id="rId1"/>
    <p:sldLayoutId id="2147497624" r:id="rId2"/>
    <p:sldLayoutId id="2147497625" r:id="rId3"/>
    <p:sldLayoutId id="2147497626" r:id="rId4"/>
    <p:sldLayoutId id="2147497627" r:id="rId5"/>
    <p:sldLayoutId id="2147497628" r:id="rId6"/>
    <p:sldLayoutId id="2147497629" r:id="rId7"/>
    <p:sldLayoutId id="2147497630" r:id="rId8"/>
    <p:sldLayoutId id="2147497631" r:id="rId9"/>
    <p:sldLayoutId id="2147497632" r:id="rId10"/>
    <p:sldLayoutId id="214749763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53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98201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635" r:id="rId1"/>
    <p:sldLayoutId id="2147497636" r:id="rId2"/>
    <p:sldLayoutId id="2147497637" r:id="rId3"/>
    <p:sldLayoutId id="2147497638" r:id="rId4"/>
    <p:sldLayoutId id="2147497639" r:id="rId5"/>
    <p:sldLayoutId id="2147497640" r:id="rId6"/>
    <p:sldLayoutId id="2147497641" r:id="rId7"/>
    <p:sldLayoutId id="2147497642" r:id="rId8"/>
    <p:sldLayoutId id="2147497643" r:id="rId9"/>
    <p:sldLayoutId id="2147497644" r:id="rId10"/>
    <p:sldLayoutId id="2147497645" r:id="rId11"/>
    <p:sldLayoutId id="2147497646" r:id="rId12"/>
    <p:sldLayoutId id="2147497647" r:id="rId13"/>
    <p:sldLayoutId id="2147497648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6921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2535238"/>
            <a:ext cx="89154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19864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707" r:id="rId1"/>
    <p:sldLayoutId id="2147497708" r:id="rId2"/>
    <p:sldLayoutId id="2147497709" r:id="rId3"/>
    <p:sldLayoutId id="2147497710" r:id="rId4"/>
    <p:sldLayoutId id="2147497711" r:id="rId5"/>
    <p:sldLayoutId id="2147497712" r:id="rId6"/>
    <p:sldLayoutId id="2147497713" r:id="rId7"/>
    <p:sldLayoutId id="2147497714" r:id="rId8"/>
    <p:sldLayoutId id="2147497715" r:id="rId9"/>
    <p:sldLayoutId id="2147497716" r:id="rId10"/>
    <p:sldLayoutId id="2147497717" r:id="rId11"/>
    <p:sldLayoutId id="2147497718" r:id="rId12"/>
    <p:sldLayoutId id="2147497719" r:id="rId13"/>
    <p:sldLayoutId id="2147497720" r:id="rId1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7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2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21" r:id="rId1"/>
    <p:sldLayoutId id="2147497822" r:id="rId2"/>
    <p:sldLayoutId id="2147497823" r:id="rId3"/>
    <p:sldLayoutId id="2147497824" r:id="rId4"/>
    <p:sldLayoutId id="2147497825" r:id="rId5"/>
    <p:sldLayoutId id="2147497826" r:id="rId6"/>
    <p:sldLayoutId id="2147497827" r:id="rId7"/>
    <p:sldLayoutId id="2147497828" r:id="rId8"/>
    <p:sldLayoutId id="2147497829" r:id="rId9"/>
    <p:sldLayoutId id="2147497830" r:id="rId10"/>
    <p:sldLayoutId id="214749783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0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07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33" r:id="rId1"/>
    <p:sldLayoutId id="2147497834" r:id="rId2"/>
    <p:sldLayoutId id="2147497835" r:id="rId3"/>
    <p:sldLayoutId id="2147497836" r:id="rId4"/>
    <p:sldLayoutId id="2147497837" r:id="rId5"/>
    <p:sldLayoutId id="2147497838" r:id="rId6"/>
    <p:sldLayoutId id="2147497839" r:id="rId7"/>
    <p:sldLayoutId id="2147497840" r:id="rId8"/>
    <p:sldLayoutId id="2147497841" r:id="rId9"/>
    <p:sldLayoutId id="2147497842" r:id="rId10"/>
    <p:sldLayoutId id="214749784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0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15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45" r:id="rId1"/>
    <p:sldLayoutId id="2147497846" r:id="rId2"/>
    <p:sldLayoutId id="2147497847" r:id="rId3"/>
    <p:sldLayoutId id="2147497848" r:id="rId4"/>
    <p:sldLayoutId id="2147497849" r:id="rId5"/>
    <p:sldLayoutId id="2147497850" r:id="rId6"/>
    <p:sldLayoutId id="2147497851" r:id="rId7"/>
    <p:sldLayoutId id="2147497852" r:id="rId8"/>
    <p:sldLayoutId id="2147497853" r:id="rId9"/>
    <p:sldLayoutId id="2147497854" r:id="rId10"/>
    <p:sldLayoutId id="2147497855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06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5592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57" r:id="rId1"/>
    <p:sldLayoutId id="2147497858" r:id="rId2"/>
    <p:sldLayoutId id="2147497859" r:id="rId3"/>
    <p:sldLayoutId id="2147497860" r:id="rId4"/>
    <p:sldLayoutId id="2147497861" r:id="rId5"/>
    <p:sldLayoutId id="2147497862" r:id="rId6"/>
    <p:sldLayoutId id="2147497863" r:id="rId7"/>
    <p:sldLayoutId id="2147497864" r:id="rId8"/>
    <p:sldLayoutId id="2147497865" r:id="rId9"/>
    <p:sldLayoutId id="2147497866" r:id="rId10"/>
    <p:sldLayoutId id="2147497867" r:id="rId11"/>
    <p:sldLayoutId id="2147497868" r:id="rId12"/>
    <p:sldLayoutId id="2147497869" r:id="rId13"/>
    <p:sldLayoutId id="2147497870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6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73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21" r:id="rId1"/>
    <p:sldLayoutId id="2147497922" r:id="rId2"/>
    <p:sldLayoutId id="2147497923" r:id="rId3"/>
    <p:sldLayoutId id="2147497924" r:id="rId4"/>
    <p:sldLayoutId id="2147497925" r:id="rId5"/>
    <p:sldLayoutId id="2147497926" r:id="rId6"/>
    <p:sldLayoutId id="2147497927" r:id="rId7"/>
    <p:sldLayoutId id="2147497928" r:id="rId8"/>
    <p:sldLayoutId id="2147497929" r:id="rId9"/>
    <p:sldLayoutId id="2147497930" r:id="rId10"/>
    <p:sldLayoutId id="214749793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8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2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33" r:id="rId1"/>
    <p:sldLayoutId id="2147497934" r:id="rId2"/>
    <p:sldLayoutId id="2147497935" r:id="rId3"/>
    <p:sldLayoutId id="2147497936" r:id="rId4"/>
    <p:sldLayoutId id="2147497937" r:id="rId5"/>
    <p:sldLayoutId id="2147497938" r:id="rId6"/>
    <p:sldLayoutId id="2147497939" r:id="rId7"/>
    <p:sldLayoutId id="2147497940" r:id="rId8"/>
    <p:sldLayoutId id="2147497941" r:id="rId9"/>
    <p:sldLayoutId id="2147497942" r:id="rId10"/>
    <p:sldLayoutId id="214749794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4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286608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45" r:id="rId1"/>
    <p:sldLayoutId id="2147497946" r:id="rId2"/>
    <p:sldLayoutId id="2147497947" r:id="rId3"/>
    <p:sldLayoutId id="2147497948" r:id="rId4"/>
    <p:sldLayoutId id="2147497949" r:id="rId5"/>
    <p:sldLayoutId id="2147497950" r:id="rId6"/>
    <p:sldLayoutId id="2147497951" r:id="rId7"/>
    <p:sldLayoutId id="2147497952" r:id="rId8"/>
    <p:sldLayoutId id="2147497953" r:id="rId9"/>
    <p:sldLayoutId id="2147497954" r:id="rId10"/>
    <p:sldLayoutId id="2147497955" r:id="rId11"/>
    <p:sldLayoutId id="2147497956" r:id="rId12"/>
    <p:sldLayoutId id="2147497957" r:id="rId13"/>
    <p:sldLayoutId id="2147497958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1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5949" r:id="rId1"/>
    <p:sldLayoutId id="2147495950" r:id="rId2"/>
    <p:sldLayoutId id="2147495951" r:id="rId3"/>
    <p:sldLayoutId id="2147495952" r:id="rId4"/>
    <p:sldLayoutId id="2147495953" r:id="rId5"/>
    <p:sldLayoutId id="2147495954" r:id="rId6"/>
    <p:sldLayoutId id="2147495955" r:id="rId7"/>
    <p:sldLayoutId id="2147495956" r:id="rId8"/>
    <p:sldLayoutId id="2147495957" r:id="rId9"/>
    <p:sldLayoutId id="2147495958" r:id="rId10"/>
    <p:sldLayoutId id="214749595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69215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2535238"/>
            <a:ext cx="89154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04606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60" r:id="rId1"/>
    <p:sldLayoutId id="2147497961" r:id="rId2"/>
    <p:sldLayoutId id="2147497962" r:id="rId3"/>
    <p:sldLayoutId id="2147497963" r:id="rId4"/>
    <p:sldLayoutId id="2147497964" r:id="rId5"/>
    <p:sldLayoutId id="2147497965" r:id="rId6"/>
    <p:sldLayoutId id="2147497966" r:id="rId7"/>
    <p:sldLayoutId id="2147497967" r:id="rId8"/>
    <p:sldLayoutId id="2147497968" r:id="rId9"/>
    <p:sldLayoutId id="2147497969" r:id="rId10"/>
    <p:sldLayoutId id="2147497970" r:id="rId11"/>
    <p:sldLayoutId id="2147497971" r:id="rId12"/>
    <p:sldLayoutId id="2147497972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77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CE12059-CA07-4D08-B861-670179D9AFC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39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87" r:id="rId1"/>
    <p:sldLayoutId id="2147497988" r:id="rId2"/>
    <p:sldLayoutId id="2147497989" r:id="rId3"/>
    <p:sldLayoutId id="2147497990" r:id="rId4"/>
    <p:sldLayoutId id="2147497991" r:id="rId5"/>
    <p:sldLayoutId id="2147497992" r:id="rId6"/>
    <p:sldLayoutId id="2147497993" r:id="rId7"/>
    <p:sldLayoutId id="2147497994" r:id="rId8"/>
    <p:sldLayoutId id="2147497995" r:id="rId9"/>
    <p:sldLayoutId id="2147497996" r:id="rId10"/>
    <p:sldLayoutId id="214749799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899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9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9" r:id="rId1"/>
    <p:sldLayoutId id="2147498000" r:id="rId2"/>
    <p:sldLayoutId id="2147498001" r:id="rId3"/>
    <p:sldLayoutId id="2147498002" r:id="rId4"/>
    <p:sldLayoutId id="2147498003" r:id="rId5"/>
    <p:sldLayoutId id="2147498004" r:id="rId6"/>
    <p:sldLayoutId id="2147498005" r:id="rId7"/>
    <p:sldLayoutId id="2147498006" r:id="rId8"/>
    <p:sldLayoutId id="2147498007" r:id="rId9"/>
    <p:sldLayoutId id="2147498008" r:id="rId10"/>
    <p:sldLayoutId id="214749800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76778"/>
            <a:ext cx="8915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1777" y="800678"/>
            <a:ext cx="93233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pic>
        <p:nvPicPr>
          <p:cNvPr id="9220" name="Picture 8" descr="EMB6c4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3" y="6633209"/>
            <a:ext cx="1593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Line 9"/>
          <p:cNvSpPr>
            <a:spLocks noChangeShapeType="1"/>
          </p:cNvSpPr>
          <p:nvPr userDrawn="1"/>
        </p:nvSpPr>
        <p:spPr bwMode="auto">
          <a:xfrm>
            <a:off x="0" y="6597650"/>
            <a:ext cx="990600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ko-KR" altLang="en-US" sz="1400">
              <a:solidFill>
                <a:srgbClr val="000000"/>
              </a:solidFill>
              <a:latin typeface="Arial" pitchFamily="34" charset="0"/>
              <a:ea typeface="돋움" pitchFamily="50" charset="-127"/>
            </a:endParaRPr>
          </a:p>
        </p:txBody>
      </p:sp>
      <p:sp>
        <p:nvSpPr>
          <p:cNvPr id="7178" name="Rectangle 10"/>
          <p:cNvSpPr>
            <a:spLocks noChangeArrowheads="1"/>
          </p:cNvSpPr>
          <p:nvPr userDrawn="1"/>
        </p:nvSpPr>
        <p:spPr bwMode="auto">
          <a:xfrm>
            <a:off x="9407525" y="6597650"/>
            <a:ext cx="495300" cy="268288"/>
          </a:xfrm>
          <a:prstGeom prst="rect">
            <a:avLst/>
          </a:prstGeom>
          <a:solidFill>
            <a:srgbClr val="66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ko-KR" altLang="ko-KR" sz="1200" i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223" name="Picture 12" descr="심볼/로고조합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2655" y="43441"/>
            <a:ext cx="1366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Line 13"/>
          <p:cNvSpPr>
            <a:spLocks noChangeShapeType="1"/>
          </p:cNvSpPr>
          <p:nvPr userDrawn="1"/>
        </p:nvSpPr>
        <p:spPr bwMode="auto">
          <a:xfrm>
            <a:off x="0" y="609600"/>
            <a:ext cx="9906000" cy="0"/>
          </a:xfrm>
          <a:prstGeom prst="line">
            <a:avLst/>
          </a:prstGeom>
          <a:noFill/>
          <a:ln w="381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ko-KR" altLang="en-US" sz="1400">
              <a:solidFill>
                <a:srgbClr val="000000"/>
              </a:solidFill>
              <a:latin typeface="Arial" pitchFamily="34" charset="0"/>
              <a:ea typeface="돋움" pitchFamily="50" charset="-127"/>
            </a:endParaRPr>
          </a:p>
        </p:txBody>
      </p:sp>
      <p:sp>
        <p:nvSpPr>
          <p:cNvPr id="26634" name="슬라이드 번호 개체 틀 3"/>
          <p:cNvSpPr txBox="1">
            <a:spLocks noGrp="1"/>
          </p:cNvSpPr>
          <p:nvPr userDrawn="1"/>
        </p:nvSpPr>
        <p:spPr bwMode="auto">
          <a:xfrm>
            <a:off x="7553325" y="6596063"/>
            <a:ext cx="2311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590F09A-9ED7-40C6-9A56-EDF34E65B437}" type="slidenum">
              <a:rPr lang="en-US" altLang="ko-KR" sz="1200" b="1" i="1">
                <a:solidFill>
                  <a:srgbClr val="FFFFFF"/>
                </a:solidFill>
                <a:latin typeface="Arial" charset="0"/>
                <a:ea typeface="HY울릉도M" pitchFamily="18" charset="-127"/>
              </a:rPr>
              <a:pPr algn="r">
                <a:defRPr/>
              </a:pPr>
              <a:t>‹#›</a:t>
            </a:fld>
            <a:endParaRPr lang="en-US" altLang="ko-KR" sz="1200" b="1" i="1">
              <a:solidFill>
                <a:srgbClr val="FFFFFF"/>
              </a:solidFill>
              <a:latin typeface="Arial" charset="0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5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33" r:id="rId1"/>
    <p:sldLayoutId id="2147498034" r:id="rId2"/>
    <p:sldLayoutId id="2147498035" r:id="rId3"/>
    <p:sldLayoutId id="2147498036" r:id="rId4"/>
    <p:sldLayoutId id="2147498037" r:id="rId5"/>
    <p:sldLayoutId id="2147498038" r:id="rId6"/>
    <p:sldLayoutId id="2147498039" r:id="rId7"/>
    <p:sldLayoutId id="2147498040" r:id="rId8"/>
    <p:sldLayoutId id="2147498041" r:id="rId9"/>
    <p:sldLayoutId id="2147498042" r:id="rId10"/>
    <p:sldLayoutId id="2147498043" r:id="rId11"/>
    <p:sldLayoutId id="2147498044" r:id="rId12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4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4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4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4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4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 b="1" i="1">
          <a:solidFill>
            <a:schemeClr val="tx2"/>
          </a:solidFill>
          <a:latin typeface="맑은 고딕" pitchFamily="50" charset="-127"/>
          <a:ea typeface="맑은 고딕" pitchFamily="50" charset="-127"/>
          <a:cs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kumimoji="1"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88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52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05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9" r:id="rId1"/>
    <p:sldLayoutId id="2147498060" r:id="rId2"/>
    <p:sldLayoutId id="2147498061" r:id="rId3"/>
    <p:sldLayoutId id="2147498062" r:id="rId4"/>
    <p:sldLayoutId id="2147498063" r:id="rId5"/>
    <p:sldLayoutId id="2147498064" r:id="rId6"/>
    <p:sldLayoutId id="2147498065" r:id="rId7"/>
    <p:sldLayoutId id="2147498066" r:id="rId8"/>
    <p:sldLayoutId id="2147498067" r:id="rId9"/>
    <p:sldLayoutId id="2147498068" r:id="rId10"/>
    <p:sldLayoutId id="214749806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89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02DF-B6DE-4856-88FD-3324FC8D604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89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89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3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71" r:id="rId1"/>
    <p:sldLayoutId id="2147498072" r:id="rId2"/>
    <p:sldLayoutId id="2147498073" r:id="rId3"/>
    <p:sldLayoutId id="2147498074" r:id="rId4"/>
    <p:sldLayoutId id="2147498075" r:id="rId5"/>
    <p:sldLayoutId id="2147498076" r:id="rId6"/>
    <p:sldLayoutId id="2147498077" r:id="rId7"/>
    <p:sldLayoutId id="2147498078" r:id="rId8"/>
    <p:sldLayoutId id="2147498079" r:id="rId9"/>
    <p:sldLayoutId id="2147498080" r:id="rId10"/>
    <p:sldLayoutId id="2147498081" r:id="rId11"/>
    <p:sldLayoutId id="2147498082" r:id="rId12"/>
    <p:sldLayoutId id="2147498083" r:id="rId13"/>
    <p:sldLayoutId id="2147498084" r:id="rId14"/>
    <p:sldLayoutId id="2147498085" r:id="rId15"/>
    <p:sldLayoutId id="2147498086" r:id="rId16"/>
    <p:sldLayoutId id="2147498087" r:id="rId17"/>
    <p:sldLayoutId id="2147498088" r:id="rId18"/>
    <p:sldLayoutId id="2147498089" r:id="rId19"/>
    <p:sldLayoutId id="2147498090" r:id="rId20"/>
    <p:sldLayoutId id="2147498091" r:id="rId21"/>
    <p:sldLayoutId id="2147498092" r:id="rId22"/>
  </p:sldLayoutIdLst>
  <p:hf sldNum="0"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27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33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BB5F030-6CFD-4E70-AF2E-266CA98480C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4896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94" r:id="rId1"/>
    <p:sldLayoutId id="2147498095" r:id="rId2"/>
    <p:sldLayoutId id="2147498096" r:id="rId3"/>
    <p:sldLayoutId id="2147498097" r:id="rId4"/>
    <p:sldLayoutId id="2147498098" r:id="rId5"/>
    <p:sldLayoutId id="2147498099" r:id="rId6"/>
    <p:sldLayoutId id="2147498100" r:id="rId7"/>
    <p:sldLayoutId id="2147498101" r:id="rId8"/>
    <p:sldLayoutId id="2147498102" r:id="rId9"/>
    <p:sldLayoutId id="2147498103" r:id="rId10"/>
    <p:sldLayoutId id="214749810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2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84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45" r:id="rId1"/>
    <p:sldLayoutId id="2147498146" r:id="rId2"/>
    <p:sldLayoutId id="2147498147" r:id="rId3"/>
    <p:sldLayoutId id="2147498148" r:id="rId4"/>
    <p:sldLayoutId id="2147498149" r:id="rId5"/>
    <p:sldLayoutId id="2147498150" r:id="rId6"/>
    <p:sldLayoutId id="2147498151" r:id="rId7"/>
    <p:sldLayoutId id="2147498152" r:id="rId8"/>
    <p:sldLayoutId id="2147498153" r:id="rId9"/>
    <p:sldLayoutId id="2147498154" r:id="rId10"/>
    <p:sldLayoutId id="2147498155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361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33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57" r:id="rId1"/>
    <p:sldLayoutId id="2147498158" r:id="rId2"/>
    <p:sldLayoutId id="2147498159" r:id="rId3"/>
    <p:sldLayoutId id="2147498160" r:id="rId4"/>
    <p:sldLayoutId id="2147498161" r:id="rId5"/>
    <p:sldLayoutId id="2147498162" r:id="rId6"/>
    <p:sldLayoutId id="2147498163" r:id="rId7"/>
    <p:sldLayoutId id="2147498164" r:id="rId8"/>
    <p:sldLayoutId id="2147498165" r:id="rId9"/>
    <p:sldLayoutId id="2147498166" r:id="rId10"/>
    <p:sldLayoutId id="214749816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5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615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169" r:id="rId1"/>
    <p:sldLayoutId id="2147498170" r:id="rId2"/>
    <p:sldLayoutId id="2147498171" r:id="rId3"/>
    <p:sldLayoutId id="2147498172" r:id="rId4"/>
    <p:sldLayoutId id="2147498173" r:id="rId5"/>
    <p:sldLayoutId id="2147498174" r:id="rId6"/>
    <p:sldLayoutId id="2147498175" r:id="rId7"/>
    <p:sldLayoutId id="2147498176" r:id="rId8"/>
    <p:sldLayoutId id="2147498177" r:id="rId9"/>
    <p:sldLayoutId id="2147498178" r:id="rId10"/>
    <p:sldLayoutId id="2147498179" r:id="rId11"/>
    <p:sldLayoutId id="2147498180" r:id="rId12"/>
    <p:sldLayoutId id="2147498181" r:id="rId13"/>
    <p:sldLayoutId id="2147498182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15F1A5-62A5-4B39-9AFB-1B8A4B1D70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5974" r:id="rId1"/>
    <p:sldLayoutId id="2147495975" r:id="rId2"/>
    <p:sldLayoutId id="2147495976" r:id="rId3"/>
    <p:sldLayoutId id="2147495977" r:id="rId4"/>
    <p:sldLayoutId id="2147495978" r:id="rId5"/>
    <p:sldLayoutId id="2147495979" r:id="rId6"/>
    <p:sldLayoutId id="2147495980" r:id="rId7"/>
    <p:sldLayoutId id="2147495981" r:id="rId8"/>
    <p:sldLayoutId id="2147495982" r:id="rId9"/>
    <p:sldLayoutId id="2147495983" r:id="rId10"/>
    <p:sldLayoutId id="2147495984" r:id="rId11"/>
    <p:sldLayoutId id="2147495985" r:id="rId12"/>
    <p:sldLayoutId id="21474959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2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9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47" r:id="rId1"/>
    <p:sldLayoutId id="2147498248" r:id="rId2"/>
    <p:sldLayoutId id="2147498249" r:id="rId3"/>
    <p:sldLayoutId id="2147498250" r:id="rId4"/>
    <p:sldLayoutId id="2147498251" r:id="rId5"/>
    <p:sldLayoutId id="2147498252" r:id="rId6"/>
    <p:sldLayoutId id="2147498253" r:id="rId7"/>
    <p:sldLayoutId id="2147498254" r:id="rId8"/>
    <p:sldLayoutId id="2147498255" r:id="rId9"/>
    <p:sldLayoutId id="2147498256" r:id="rId10"/>
    <p:sldLayoutId id="214749825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7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6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97" r:id="rId1"/>
    <p:sldLayoutId id="2147498298" r:id="rId2"/>
    <p:sldLayoutId id="2147498299" r:id="rId3"/>
    <p:sldLayoutId id="2147498300" r:id="rId4"/>
    <p:sldLayoutId id="2147498301" r:id="rId5"/>
    <p:sldLayoutId id="2147498302" r:id="rId6"/>
    <p:sldLayoutId id="2147498303" r:id="rId7"/>
    <p:sldLayoutId id="2147498304" r:id="rId8"/>
    <p:sldLayoutId id="2147498305" r:id="rId9"/>
    <p:sldLayoutId id="2147498306" r:id="rId10"/>
    <p:sldLayoutId id="214749830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3386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C5D6F1D3-5785-4C6A-97AD-274DCA7175A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4162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09" r:id="rId1"/>
    <p:sldLayoutId id="2147498310" r:id="rId2"/>
    <p:sldLayoutId id="2147498311" r:id="rId3"/>
    <p:sldLayoutId id="2147498312" r:id="rId4"/>
    <p:sldLayoutId id="2147498313" r:id="rId5"/>
    <p:sldLayoutId id="2147498314" r:id="rId6"/>
    <p:sldLayoutId id="2147498315" r:id="rId7"/>
    <p:sldLayoutId id="2147498316" r:id="rId8"/>
    <p:sldLayoutId id="2147498317" r:id="rId9"/>
    <p:sldLayoutId id="2147498318" r:id="rId10"/>
    <p:sldLayoutId id="2147498319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65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2CE12059-CA07-4D08-B861-670179D9AFC8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58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21" r:id="rId1"/>
    <p:sldLayoutId id="2147498322" r:id="rId2"/>
    <p:sldLayoutId id="2147498323" r:id="rId3"/>
    <p:sldLayoutId id="2147498324" r:id="rId4"/>
    <p:sldLayoutId id="2147498325" r:id="rId5"/>
    <p:sldLayoutId id="2147498326" r:id="rId6"/>
    <p:sldLayoutId id="2147498327" r:id="rId7"/>
    <p:sldLayoutId id="2147498328" r:id="rId8"/>
    <p:sldLayoutId id="2147498329" r:id="rId9"/>
    <p:sldLayoutId id="2147498330" r:id="rId10"/>
    <p:sldLayoutId id="2147498331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162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3181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6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3" r:id="rId1"/>
    <p:sldLayoutId id="2147498334" r:id="rId2"/>
    <p:sldLayoutId id="2147498335" r:id="rId3"/>
    <p:sldLayoutId id="2147498336" r:id="rId4"/>
    <p:sldLayoutId id="2147498337" r:id="rId5"/>
    <p:sldLayoutId id="2147498338" r:id="rId6"/>
    <p:sldLayoutId id="2147498339" r:id="rId7"/>
    <p:sldLayoutId id="2147498340" r:id="rId8"/>
    <p:sldLayoutId id="2147498341" r:id="rId9"/>
    <p:sldLayoutId id="2147498342" r:id="rId10"/>
    <p:sldLayoutId id="2147498343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750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813DD1C-597E-43C9-8710-BE8E3A4B77A5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2017-04-26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750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750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40F5F42-EC92-427F-A559-66E09476442B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87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7" r:id="rId1"/>
    <p:sldLayoutId id="2147498358" r:id="rId2"/>
    <p:sldLayoutId id="2147498359" r:id="rId3"/>
    <p:sldLayoutId id="2147498360" r:id="rId4"/>
    <p:sldLayoutId id="2147498361" r:id="rId5"/>
    <p:sldLayoutId id="2147498362" r:id="rId6"/>
    <p:sldLayoutId id="2147498363" r:id="rId7"/>
    <p:sldLayoutId id="2147498364" r:id="rId8"/>
    <p:sldLayoutId id="2147498365" r:id="rId9"/>
    <p:sldLayoutId id="2147498366" r:id="rId10"/>
    <p:sldLayoutId id="2147498367" r:id="rId11"/>
  </p:sldLayoutIdLst>
  <p:transition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53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4D5680-D927-4301-B842-80E3E20EF0DA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2017-04-26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53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53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5BA07-14F6-4A0E-B766-E98E5FE9D204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72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85" r:id="rId1"/>
    <p:sldLayoutId id="2147498486" r:id="rId2"/>
    <p:sldLayoutId id="2147498487" r:id="rId3"/>
    <p:sldLayoutId id="2147498488" r:id="rId4"/>
    <p:sldLayoutId id="2147498489" r:id="rId5"/>
    <p:sldLayoutId id="2147498490" r:id="rId6"/>
    <p:sldLayoutId id="2147498491" r:id="rId7"/>
    <p:sldLayoutId id="2147498492" r:id="rId8"/>
    <p:sldLayoutId id="2147498493" r:id="rId9"/>
    <p:sldLayoutId id="2147498494" r:id="rId10"/>
    <p:sldLayoutId id="2147498495" r:id="rId11"/>
  </p:sldLayoutIdLst>
  <p:transition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8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81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45" r:id="rId1"/>
    <p:sldLayoutId id="2147498546" r:id="rId2"/>
    <p:sldLayoutId id="2147498547" r:id="rId3"/>
    <p:sldLayoutId id="2147498548" r:id="rId4"/>
    <p:sldLayoutId id="2147498549" r:id="rId5"/>
    <p:sldLayoutId id="2147498550" r:id="rId6"/>
    <p:sldLayoutId id="2147498551" r:id="rId7"/>
    <p:sldLayoutId id="2147498552" r:id="rId8"/>
    <p:sldLayoutId id="2147498553" r:id="rId9"/>
    <p:sldLayoutId id="2147498554" r:id="rId10"/>
    <p:sldLayoutId id="2147498555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8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158725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57" r:id="rId1"/>
    <p:sldLayoutId id="2147498558" r:id="rId2"/>
    <p:sldLayoutId id="2147498559" r:id="rId3"/>
    <p:sldLayoutId id="2147498560" r:id="rId4"/>
    <p:sldLayoutId id="2147498561" r:id="rId5"/>
    <p:sldLayoutId id="2147498562" r:id="rId6"/>
    <p:sldLayoutId id="2147498563" r:id="rId7"/>
    <p:sldLayoutId id="2147498564" r:id="rId8"/>
    <p:sldLayoutId id="2147498565" r:id="rId9"/>
    <p:sldLayoutId id="2147498566" r:id="rId10"/>
    <p:sldLayoutId id="2147498567" r:id="rId11"/>
    <p:sldLayoutId id="2147498568" r:id="rId12"/>
    <p:sldLayoutId id="2147498569" r:id="rId13"/>
    <p:sldLayoutId id="2147498570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1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30622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72" r:id="rId1"/>
    <p:sldLayoutId id="2147498573" r:id="rId2"/>
    <p:sldLayoutId id="2147498574" r:id="rId3"/>
    <p:sldLayoutId id="2147498575" r:id="rId4"/>
    <p:sldLayoutId id="2147498576" r:id="rId5"/>
    <p:sldLayoutId id="2147498577" r:id="rId6"/>
    <p:sldLayoutId id="2147498578" r:id="rId7"/>
    <p:sldLayoutId id="2147498579" r:id="rId8"/>
    <p:sldLayoutId id="2147498580" r:id="rId9"/>
    <p:sldLayoutId id="2147498581" r:id="rId10"/>
    <p:sldLayoutId id="2147498582" r:id="rId11"/>
    <p:sldLayoutId id="2147498583" r:id="rId12"/>
    <p:sldLayoutId id="2147498584" r:id="rId13"/>
    <p:sldLayoutId id="2147498585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0081" y="762000"/>
            <a:ext cx="59418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70081" y="1828800"/>
            <a:ext cx="5941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886450"/>
            <a:ext cx="3136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5886450"/>
            <a:ext cx="1898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lnSpc>
                <a:spcPct val="100000"/>
              </a:lnSpc>
              <a:defRPr kumimoji="0" sz="1200" b="0">
                <a:solidFill>
                  <a:srgbClr val="79551B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07BE3C7-1FE0-4F3B-982C-964B86B6C66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5996" r:id="rId1"/>
    <p:sldLayoutId id="2147495997" r:id="rId2"/>
    <p:sldLayoutId id="2147495998" r:id="rId3"/>
    <p:sldLayoutId id="2147495999" r:id="rId4"/>
    <p:sldLayoutId id="2147496000" r:id="rId5"/>
    <p:sldLayoutId id="2147496001" r:id="rId6"/>
    <p:sldLayoutId id="2147496002" r:id="rId7"/>
    <p:sldLayoutId id="2147496003" r:id="rId8"/>
    <p:sldLayoutId id="2147496004" r:id="rId9"/>
    <p:sldLayoutId id="2147496005" r:id="rId10"/>
    <p:sldLayoutId id="2147496006" r:id="rId11"/>
    <p:sldLayoutId id="2147496007" r:id="rId12"/>
    <p:sldLayoutId id="214749600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Palatino Linotype" pitchFamily="18" charset="0"/>
          <a:ea typeface="HY헤드라인M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551B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18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21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587" r:id="rId1"/>
    <p:sldLayoutId id="2147498588" r:id="rId2"/>
    <p:sldLayoutId id="2147498589" r:id="rId3"/>
    <p:sldLayoutId id="2147498590" r:id="rId4"/>
    <p:sldLayoutId id="2147498591" r:id="rId5"/>
    <p:sldLayoutId id="2147498592" r:id="rId6"/>
    <p:sldLayoutId id="2147498593" r:id="rId7"/>
    <p:sldLayoutId id="2147498594" r:id="rId8"/>
    <p:sldLayoutId id="2147498595" r:id="rId9"/>
    <p:sldLayoutId id="2147498596" r:id="rId10"/>
    <p:sldLayoutId id="214749859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5619" y="295275"/>
            <a:ext cx="8172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7526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4BA17F5-F7B1-4791-98C3-5E2B73AD1FF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94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25" r:id="rId1"/>
    <p:sldLayoutId id="2147498626" r:id="rId2"/>
    <p:sldLayoutId id="2147498627" r:id="rId3"/>
    <p:sldLayoutId id="2147498628" r:id="rId4"/>
    <p:sldLayoutId id="2147498629" r:id="rId5"/>
    <p:sldLayoutId id="2147498630" r:id="rId6"/>
    <p:sldLayoutId id="2147498631" r:id="rId7"/>
    <p:sldLayoutId id="2147498632" r:id="rId8"/>
    <p:sldLayoutId id="2147498633" r:id="rId9"/>
    <p:sldLayoutId id="2147498634" r:id="rId10"/>
    <p:sldLayoutId id="2147498635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Arial" charset="0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33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23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37" r:id="rId1"/>
    <p:sldLayoutId id="2147498638" r:id="rId2"/>
    <p:sldLayoutId id="2147498639" r:id="rId3"/>
    <p:sldLayoutId id="2147498640" r:id="rId4"/>
    <p:sldLayoutId id="2147498641" r:id="rId5"/>
    <p:sldLayoutId id="2147498642" r:id="rId6"/>
    <p:sldLayoutId id="2147498643" r:id="rId7"/>
    <p:sldLayoutId id="2147498644" r:id="rId8"/>
    <p:sldLayoutId id="2147498645" r:id="rId9"/>
    <p:sldLayoutId id="2147498646" r:id="rId10"/>
    <p:sldLayoutId id="2147498647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23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C53611E-6BBA-476C-815E-FB566D4C05E7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22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56" r:id="rId1"/>
    <p:sldLayoutId id="2147498657" r:id="rId2"/>
    <p:sldLayoutId id="2147498658" r:id="rId3"/>
    <p:sldLayoutId id="2147498659" r:id="rId4"/>
    <p:sldLayoutId id="2147498660" r:id="rId5"/>
    <p:sldLayoutId id="2147498661" r:id="rId6"/>
    <p:sldLayoutId id="2147498662" r:id="rId7"/>
    <p:sldLayoutId id="2147498663" r:id="rId8"/>
    <p:sldLayoutId id="2147498664" r:id="rId9"/>
    <p:sldLayoutId id="2147498665" r:id="rId10"/>
    <p:sldLayoutId id="2147498666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EEFF4475-3AE1-4383-AC42-BA4D01D9EF9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28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68" r:id="rId1"/>
    <p:sldLayoutId id="2147498669" r:id="rId2"/>
    <p:sldLayoutId id="2147498670" r:id="rId3"/>
    <p:sldLayoutId id="2147498671" r:id="rId4"/>
    <p:sldLayoutId id="2147498672" r:id="rId5"/>
    <p:sldLayoutId id="2147498673" r:id="rId6"/>
    <p:sldLayoutId id="2147498674" r:id="rId7"/>
    <p:sldLayoutId id="2147498675" r:id="rId8"/>
    <p:sldLayoutId id="2147498676" r:id="rId9"/>
    <p:sldLayoutId id="2147498677" r:id="rId10"/>
    <p:sldLayoutId id="2147498678" r:id="rId11"/>
    <p:sldLayoutId id="2147498679" r:id="rId12"/>
    <p:sldLayoutId id="2147498680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63" y="0"/>
            <a:ext cx="390393" cy="6858000"/>
          </a:xfrm>
          <a:prstGeom prst="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64340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094" y="6494370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prstClr val="black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964CE9A2-8B73-4337-BB91-D0E723E97777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2330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82" r:id="rId1"/>
    <p:sldLayoutId id="2147498683" r:id="rId2"/>
    <p:sldLayoutId id="2147498684" r:id="rId3"/>
    <p:sldLayoutId id="2147498685" r:id="rId4"/>
    <p:sldLayoutId id="2147498686" r:id="rId5"/>
    <p:sldLayoutId id="2147498687" r:id="rId6"/>
    <p:sldLayoutId id="2147498688" r:id="rId7"/>
    <p:sldLayoutId id="2147498689" r:id="rId8"/>
    <p:sldLayoutId id="2147498690" r:id="rId9"/>
    <p:sldLayoutId id="2147498691" r:id="rId10"/>
    <p:sldLayoutId id="2147498692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6500813"/>
            <a:ext cx="9906000" cy="36036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ln/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377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69AB87BC-C4D5-40AE-91F7-A75F3220CDD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48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694" r:id="rId1"/>
    <p:sldLayoutId id="2147498695" r:id="rId2"/>
    <p:sldLayoutId id="2147498696" r:id="rId3"/>
    <p:sldLayoutId id="2147498697" r:id="rId4"/>
    <p:sldLayoutId id="2147498698" r:id="rId5"/>
    <p:sldLayoutId id="2147498699" r:id="rId6"/>
    <p:sldLayoutId id="2147498700" r:id="rId7"/>
    <p:sldLayoutId id="2147498701" r:id="rId8"/>
    <p:sldLayoutId id="2147498702" r:id="rId9"/>
    <p:sldLayoutId id="2147498703" r:id="rId10"/>
    <p:sldLayoutId id="2147498704" r:id="rId11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906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132888" y="6494405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59084B75-5F38-49CE-A23A-EFA6D21BECF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335" y="0"/>
            <a:ext cx="390525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65138" y="6572250"/>
            <a:ext cx="149111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100" b="1" dirty="0" err="1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aT</a:t>
            </a:r>
            <a:r>
              <a:rPr lang="en-US" altLang="ko-KR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 </a:t>
            </a:r>
            <a:r>
              <a:rPr lang="ko-KR" altLang="en-US" sz="1100" b="1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농수산물유통공사</a:t>
            </a:r>
          </a:p>
        </p:txBody>
      </p:sp>
    </p:spTree>
    <p:extLst>
      <p:ext uri="{BB962C8B-B14F-4D97-AF65-F5344CB8AC3E}">
        <p14:creationId xmlns:p14="http://schemas.microsoft.com/office/powerpoint/2010/main" xmlns="" val="14585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06" r:id="rId1"/>
    <p:sldLayoutId id="2147498707" r:id="rId2"/>
    <p:sldLayoutId id="2147498708" r:id="rId3"/>
    <p:sldLayoutId id="2147498709" r:id="rId4"/>
    <p:sldLayoutId id="2147498710" r:id="rId5"/>
    <p:sldLayoutId id="2147498711" r:id="rId6"/>
    <p:sldLayoutId id="2147498712" r:id="rId7"/>
    <p:sldLayoutId id="2147498713" r:id="rId8"/>
    <p:sldLayoutId id="2147498714" r:id="rId9"/>
    <p:sldLayoutId id="2147498715" r:id="rId10"/>
    <p:sldLayoutId id="2147498716" r:id="rId11"/>
    <p:sldLayoutId id="2147498717" r:id="rId12"/>
    <p:sldLayoutId id="2147498718" r:id="rId13"/>
    <p:sldLayoutId id="2147498719" r:id="rId14"/>
  </p:sldLayoutIdLst>
  <p:hf sldNum="0"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3760"/>
            <a:ext cx="9906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none" lIns="234000" tIns="468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8492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21" r:id="rId1"/>
    <p:sldLayoutId id="2147498722" r:id="rId2"/>
    <p:sldLayoutId id="2147498723" r:id="rId3"/>
    <p:sldLayoutId id="2147498724" r:id="rId4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Arial" charset="0"/>
          <a:ea typeface="휴먼모음T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rgbClr val="003366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pitchFamily="34" charset="0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pitchFamily="34" charset="0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F22E2DA-0B68-4B2B-BF64-2B3355456E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1173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26" r:id="rId1"/>
    <p:sldLayoutId id="2147498727" r:id="rId2"/>
    <p:sldLayoutId id="2147498728" r:id="rId3"/>
    <p:sldLayoutId id="2147498729" r:id="rId4"/>
    <p:sldLayoutId id="2147498730" r:id="rId5"/>
    <p:sldLayoutId id="2147498731" r:id="rId6"/>
    <p:sldLayoutId id="2147498732" r:id="rId7"/>
    <p:sldLayoutId id="2147498733" r:id="rId8"/>
    <p:sldLayoutId id="2147498734" r:id="rId9"/>
    <p:sldLayoutId id="2147498735" r:id="rId10"/>
    <p:sldLayoutId id="2147498736" r:id="rId11"/>
    <p:sldLayoutId id="2147498737" r:id="rId12"/>
    <p:sldLayoutId id="2147498738" r:id="rId13"/>
    <p:sldLayoutId id="2147498739" r:id="rId1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oleObject" Target="../embeddings/Microsoft_Office_Excel_97-2003_____2.xls"/><Relationship Id="rId10" Type="http://schemas.openxmlformats.org/officeDocument/2006/relationships/image" Target="../media/image49.jpeg"/><Relationship Id="rId4" Type="http://schemas.openxmlformats.org/officeDocument/2006/relationships/oleObject" Target="../embeddings/Microsoft_Office_Excel_97-2003_____1.xls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1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3.xls"/><Relationship Id="rId2" Type="http://schemas.openxmlformats.org/officeDocument/2006/relationships/slideLayout" Target="../slideLayouts/slideLayout1075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4.xls"/><Relationship Id="rId2" Type="http://schemas.openxmlformats.org/officeDocument/2006/relationships/slideLayout" Target="../slideLayouts/slideLayout1097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8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15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5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2.xml"/><Relationship Id="rId4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6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png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12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___5.xls"/><Relationship Id="rId2" Type="http://schemas.openxmlformats.org/officeDocument/2006/relationships/slideLayout" Target="../slideLayouts/slideLayout1168.xml"/><Relationship Id="rId1" Type="http://schemas.openxmlformats.org/officeDocument/2006/relationships/vmlDrawing" Target="../drawings/vmlDrawing8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9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9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09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15.xml"/><Relationship Id="rId6" Type="http://schemas.openxmlformats.org/officeDocument/2006/relationships/image" Target="../media/image77.wm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6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0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____1.xlsx"/><Relationship Id="rId2" Type="http://schemas.openxmlformats.org/officeDocument/2006/relationships/slideLayout" Target="../slideLayouts/slideLayout718.xml"/><Relationship Id="rId1" Type="http://schemas.openxmlformats.org/officeDocument/2006/relationships/vmlDrawing" Target="../drawings/vmlDrawing9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1.vinrowe.com.au/wp-content/uploads/2011/05/GA300.jpg" TargetMode="External"/><Relationship Id="rId1" Type="http://schemas.openxmlformats.org/officeDocument/2006/relationships/slideLayout" Target="../slideLayouts/slideLayout718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6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7.xml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96486" y="1714492"/>
            <a:ext cx="8915400" cy="1143000"/>
          </a:xfr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ko-KR" altLang="en-US" sz="5400" dirty="0">
                <a:ln w="50800"/>
                <a:solidFill>
                  <a:srgbClr val="0000FF"/>
                </a:solidFill>
              </a:rPr>
              <a:t>양질 </a:t>
            </a:r>
            <a:r>
              <a:rPr lang="ko-KR" altLang="en-US" sz="5400" dirty="0" smtClean="0">
                <a:ln w="50800"/>
                <a:solidFill>
                  <a:srgbClr val="0000FF"/>
                </a:solidFill>
              </a:rPr>
              <a:t>자급 조사료 생산이용 </a:t>
            </a:r>
            <a:endParaRPr lang="ko-KR" altLang="en-US" sz="5400" dirty="0">
              <a:ln w="50800"/>
              <a:solidFill>
                <a:srgbClr val="0000FF"/>
              </a:solidFill>
            </a:endParaRPr>
          </a:p>
        </p:txBody>
      </p:sp>
      <p:sp>
        <p:nvSpPr>
          <p:cNvPr id="232451" name="모서리가 둥근 직사각형 3"/>
          <p:cNvSpPr>
            <a:spLocks noChangeArrowheads="1"/>
          </p:cNvSpPr>
          <p:nvPr/>
        </p:nvSpPr>
        <p:spPr bwMode="auto">
          <a:xfrm>
            <a:off x="3946922" y="3665540"/>
            <a:ext cx="990600" cy="407987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 smtClean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2454" name="Picture 58" descr="htm_2008102903113530003010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2328" y="3400218"/>
            <a:ext cx="216005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5" name="그림 20" descr="옥수수 수확장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" y="3394075"/>
            <a:ext cx="1805781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6" name="Text Box 1090"/>
          <p:cNvSpPr txBox="1">
            <a:spLocks noChangeArrowheads="1"/>
          </p:cNvSpPr>
          <p:nvPr/>
        </p:nvSpPr>
        <p:spPr bwMode="auto">
          <a:xfrm>
            <a:off x="5241033" y="5210930"/>
            <a:ext cx="4104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80808"/>
                </a:solidFill>
                <a:latin typeface="휴먼모음T" pitchFamily="18" charset="-127"/>
                <a:ea typeface="휴먼모음T" pitchFamily="18" charset="-127"/>
              </a:rPr>
              <a:t>한국조사료협회장</a:t>
            </a:r>
            <a:r>
              <a:rPr lang="en-US" altLang="ko-KR" sz="2400" dirty="0" smtClean="0">
                <a:solidFill>
                  <a:srgbClr val="080808"/>
                </a:solidFill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2400" dirty="0" smtClean="0">
                <a:solidFill>
                  <a:srgbClr val="080808"/>
                </a:solidFill>
                <a:latin typeface="휴먼모음T" pitchFamily="18" charset="-127"/>
                <a:ea typeface="휴먼모음T" pitchFamily="18" charset="-127"/>
              </a:rPr>
              <a:t>농학박사</a:t>
            </a:r>
            <a:endParaRPr lang="en-US" altLang="ko-KR" sz="2400" dirty="0" smtClean="0">
              <a:solidFill>
                <a:srgbClr val="080808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80808"/>
                </a:solidFill>
                <a:latin typeface="휴먼모음T" pitchFamily="18" charset="-127"/>
                <a:ea typeface="휴먼모음T" pitchFamily="18" charset="-127"/>
              </a:rPr>
              <a:t>임영철</a:t>
            </a:r>
            <a:r>
              <a:rPr lang="en-US" altLang="ko-KR" sz="2000" dirty="0" smtClean="0">
                <a:solidFill>
                  <a:srgbClr val="080808"/>
                </a:solidFill>
                <a:latin typeface="휴먼모음T" pitchFamily="18" charset="-127"/>
                <a:ea typeface="휴먼모음T" pitchFamily="18" charset="-127"/>
              </a:rPr>
              <a:t> 010 6393 1440</a:t>
            </a:r>
            <a:endParaRPr lang="ko-KR" altLang="en-US" sz="2000" dirty="0" smtClean="0">
              <a:solidFill>
                <a:srgbClr val="080808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71458" name="Rectangle 2"/>
          <p:cNvSpPr>
            <a:spLocks noChangeArrowheads="1"/>
          </p:cNvSpPr>
          <p:nvPr/>
        </p:nvSpPr>
        <p:spPr bwMode="auto">
          <a:xfrm>
            <a:off x="819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" name="Group 1073"/>
          <p:cNvGrpSpPr>
            <a:grpSpLocks/>
          </p:cNvGrpSpPr>
          <p:nvPr/>
        </p:nvGrpSpPr>
        <p:grpSpPr bwMode="auto">
          <a:xfrm>
            <a:off x="0" y="3071813"/>
            <a:ext cx="9906000" cy="2112962"/>
            <a:chOff x="-23" y="2588"/>
            <a:chExt cx="6028" cy="1075"/>
          </a:xfrm>
        </p:grpSpPr>
        <p:sp>
          <p:nvSpPr>
            <p:cNvPr id="232457" name="Rectangle 1074"/>
            <p:cNvSpPr>
              <a:spLocks noChangeArrowheads="1"/>
            </p:cNvSpPr>
            <p:nvPr/>
          </p:nvSpPr>
          <p:spPr bwMode="auto">
            <a:xfrm>
              <a:off x="0" y="2588"/>
              <a:ext cx="5862" cy="16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ko-KR" altLang="en-US" sz="160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32458" name="Line 1080"/>
            <p:cNvSpPr>
              <a:spLocks noChangeShapeType="1"/>
            </p:cNvSpPr>
            <p:nvPr/>
          </p:nvSpPr>
          <p:spPr bwMode="auto">
            <a:xfrm>
              <a:off x="-23" y="3656"/>
              <a:ext cx="5987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32459" name="Rectangle 1082"/>
            <p:cNvSpPr>
              <a:spLocks noChangeArrowheads="1"/>
            </p:cNvSpPr>
            <p:nvPr/>
          </p:nvSpPr>
          <p:spPr bwMode="auto">
            <a:xfrm>
              <a:off x="0" y="2734"/>
              <a:ext cx="5862" cy="23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ko-KR" altLang="en-US" sz="160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232460" name="Picture 1083" descr="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" y="2750"/>
              <a:ext cx="1271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461" name="Picture 1085" descr="한우방목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70" y="2755"/>
              <a:ext cx="1477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462" name="Picture 1086" descr="소"/>
            <p:cNvPicPr>
              <a:picLocks noChangeAspect="1" noChangeArrowheads="1"/>
            </p:cNvPicPr>
            <p:nvPr/>
          </p:nvPicPr>
          <p:blipFill>
            <a:blip r:embed="rId6" cstate="print"/>
            <a:srcRect l="24429" r="-136" b="8704"/>
            <a:stretch>
              <a:fillRect/>
            </a:stretch>
          </p:blipFill>
          <p:spPr bwMode="auto">
            <a:xfrm>
              <a:off x="4917" y="2755"/>
              <a:ext cx="1088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2463" name="Line 1088"/>
            <p:cNvSpPr>
              <a:spLocks noChangeShapeType="1"/>
            </p:cNvSpPr>
            <p:nvPr/>
          </p:nvSpPr>
          <p:spPr bwMode="auto">
            <a:xfrm>
              <a:off x="-23" y="3656"/>
              <a:ext cx="5987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32464" name="Line 1089"/>
            <p:cNvSpPr>
              <a:spLocks noChangeShapeType="1"/>
            </p:cNvSpPr>
            <p:nvPr/>
          </p:nvSpPr>
          <p:spPr bwMode="auto">
            <a:xfrm>
              <a:off x="-23" y="2750"/>
              <a:ext cx="5987" cy="0"/>
            </a:xfrm>
            <a:prstGeom prst="line">
              <a:avLst/>
            </a:prstGeom>
            <a:noFill/>
            <a:ln w="28575">
              <a:solidFill>
                <a:srgbClr val="99CC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000000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76537" y="1053868"/>
            <a:ext cx="37240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자료제공</a:t>
            </a:r>
            <a:r>
              <a:rPr lang="en-US" altLang="ko-KR" sz="2400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:</a:t>
            </a:r>
            <a:r>
              <a:rPr lang="ko-KR" altLang="en-US" sz="2400" dirty="0" smtClean="0">
                <a:latin typeface="MD아트체" panose="02020603020101020101" pitchFamily="18" charset="-127"/>
                <a:ea typeface="MD아트체" panose="02020603020101020101" pitchFamily="18" charset="-127"/>
              </a:rPr>
              <a:t>국립축산과학원</a:t>
            </a:r>
            <a:endParaRPr lang="ko-KR" altLang="en-US" sz="2400" dirty="0"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309531" y="980731"/>
          <a:ext cx="9360557" cy="4752529"/>
        </p:xfrm>
        <a:graphic>
          <a:graphicData uri="http://schemas.openxmlformats.org/drawingml/2006/table">
            <a:tbl>
              <a:tblPr/>
              <a:tblGrid>
                <a:gridCol w="1148714"/>
                <a:gridCol w="2127650"/>
                <a:gridCol w="1326147"/>
                <a:gridCol w="1248139"/>
                <a:gridCol w="1404156"/>
                <a:gridCol w="2105751"/>
              </a:tblGrid>
              <a:tr h="528748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구 </a:t>
                      </a: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  분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가 </a:t>
                      </a: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격 </a:t>
                      </a: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</a:t>
                      </a: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원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/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kg)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err="1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청보리</a:t>
                      </a: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</a:t>
                      </a: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대비</a:t>
                      </a:r>
                      <a:endParaRPr lang="en-US" altLang="ko-KR" sz="2000" dirty="0" smtClean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(TDN </a:t>
                      </a: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기준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)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46494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원 물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건 물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TDN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3773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청 보 리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이탈리안 </a:t>
                      </a:r>
                      <a:r>
                        <a:rPr lang="ko-KR" altLang="en-US" sz="2000" b="1" dirty="0" err="1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라이그라스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호 </a:t>
                      </a: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      밀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120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120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120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300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300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300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504</a:t>
                      </a:r>
                      <a:endParaRPr lang="en-US" sz="2000" dirty="0">
                        <a:solidFill>
                          <a:schemeClr val="tx1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489</a:t>
                      </a:r>
                      <a:endParaRPr lang="en-US" sz="2000" dirty="0">
                        <a:solidFill>
                          <a:schemeClr val="tx1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520</a:t>
                      </a:r>
                      <a:endParaRPr lang="en-US" sz="2000" dirty="0">
                        <a:solidFill>
                          <a:schemeClr val="tx1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100</a:t>
                      </a:r>
                      <a:endParaRPr 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97</a:t>
                      </a:r>
                      <a:endParaRPr lang="en-US" sz="2000" dirty="0">
                        <a:solidFill>
                          <a:schemeClr val="tx1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103</a:t>
                      </a:r>
                      <a:endParaRPr 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5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수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입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사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err="1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료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티모시 건초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클라인 건초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귀리 건초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알팔파 건초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HY울릉도M" panose="02030600000101010101" pitchFamily="18" charset="-127"/>
                        <a:ea typeface="HY울릉도M" panose="02030600000101010101" pitchFamily="18" charset="-127"/>
                      </a:endParaRP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644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511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500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522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1,082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839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845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821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215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166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168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HY울릉도M" panose="02030600000101010101" pitchFamily="18" charset="-127"/>
                          <a:ea typeface="HY울릉도M" panose="02030600000101010101" pitchFamily="18" charset="-127"/>
                        </a:rPr>
                        <a:t>163</a:t>
                      </a:r>
                    </a:p>
                  </a:txBody>
                  <a:tcPr marL="19305" marR="19305" marT="17820" marB="178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9530" y="267986"/>
            <a:ext cx="9286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ko-KR" altLang="en-US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수입 조사료와 국내 조사료의 가격비교</a:t>
            </a:r>
          </a:p>
        </p:txBody>
      </p:sp>
    </p:spTree>
    <p:extLst>
      <p:ext uri="{BB962C8B-B14F-4D97-AF65-F5344CB8AC3E}">
        <p14:creationId xmlns:p14="http://schemas.microsoft.com/office/powerpoint/2010/main" xmlns="" val="2663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" y="0"/>
            <a:ext cx="85809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24" name="그룹 11"/>
          <p:cNvGrpSpPr/>
          <p:nvPr/>
        </p:nvGrpSpPr>
        <p:grpSpPr>
          <a:xfrm>
            <a:off x="723933" y="623112"/>
            <a:ext cx="8335104" cy="677390"/>
            <a:chOff x="0" y="-31964"/>
            <a:chExt cx="8674436" cy="6791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26" name="모서리가 둥근 직사각형 25"/>
            <p:cNvSpPr/>
            <p:nvPr/>
          </p:nvSpPr>
          <p:spPr>
            <a:xfrm>
              <a:off x="0" y="43334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모서리가 둥근 직사각형 4"/>
            <p:cNvSpPr/>
            <p:nvPr/>
          </p:nvSpPr>
          <p:spPr>
            <a:xfrm>
              <a:off x="29477" y="-31964"/>
              <a:ext cx="8615480" cy="6789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8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국내외 </a:t>
              </a:r>
              <a:r>
                <a:rPr kumimoji="0" lang="en-US" altLang="ko-KR" sz="28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IRG</a:t>
              </a:r>
              <a:r>
                <a:rPr kumimoji="0" lang="ko-KR" altLang="en-US" sz="28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 품종간  건물수량  비교  </a:t>
              </a:r>
              <a:r>
                <a:rPr kumimoji="0" lang="en-US" altLang="ko-KR" sz="2800" b="1" dirty="0">
                  <a:solidFill>
                    <a:srgbClr val="FFFF00"/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(</a:t>
              </a:r>
              <a:r>
                <a:rPr kumimoji="0" lang="en-US" altLang="ko-KR" sz="2800" b="1" dirty="0" smtClean="0">
                  <a:solidFill>
                    <a:srgbClr val="FFFF00"/>
                  </a:solidFill>
                  <a:latin typeface="HY동녘M" panose="02030600000101010101" pitchFamily="18" charset="-127"/>
                  <a:ea typeface="HY동녘M" panose="02030600000101010101" pitchFamily="18" charset="-127"/>
                </a:rPr>
                <a:t>2012. 5)</a:t>
              </a:r>
              <a:endParaRPr kumimoji="0" lang="ko-KR" altLang="en-US" sz="2800" b="1" dirty="0">
                <a:solidFill>
                  <a:srgbClr val="FFFF00"/>
                </a:solidFill>
                <a:latin typeface="HY동녘M" panose="02030600000101010101" pitchFamily="18" charset="-127"/>
                <a:ea typeface="HY동녘M" panose="02030600000101010101" pitchFamily="18" charset="-127"/>
              </a:endParaRPr>
            </a:p>
          </p:txBody>
        </p:sp>
      </p:grp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5251961"/>
              </p:ext>
            </p:extLst>
          </p:nvPr>
        </p:nvGraphicFramePr>
        <p:xfrm>
          <a:off x="740537" y="1484784"/>
          <a:ext cx="8346928" cy="4923494"/>
        </p:xfrm>
        <a:graphic>
          <a:graphicData uri="http://schemas.openxmlformats.org/drawingml/2006/table">
            <a:tbl>
              <a:tblPr/>
              <a:tblGrid>
                <a:gridCol w="1638179"/>
                <a:gridCol w="2730303"/>
                <a:gridCol w="2262251"/>
                <a:gridCol w="1716195"/>
              </a:tblGrid>
              <a:tr h="697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숙기</a:t>
                      </a:r>
                    </a:p>
                  </a:txBody>
                  <a:tcPr marL="68507" marR="6850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품종명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생초수량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톤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/ha)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건물수량</a:t>
                      </a: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톤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/ha)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극조생</a:t>
                      </a:r>
                      <a:endParaRPr kumimoji="0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그린팜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34.8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7.0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내한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27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31.2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6.2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4131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조생</a:t>
                      </a:r>
                      <a:endParaRPr kumimoji="0" lang="ko-KR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코윈어리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48.2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코그린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45.7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9.0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코스피드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43.6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1667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spc="-15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플로리다</a:t>
                      </a:r>
                      <a:r>
                        <a:rPr kumimoji="0" lang="en-US" altLang="ko-KR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80 (</a:t>
                      </a:r>
                      <a:r>
                        <a:rPr kumimoji="0" lang="ko-KR" altLang="en-US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외국품종</a:t>
                      </a:r>
                      <a:r>
                        <a:rPr kumimoji="0" lang="en-US" altLang="ko-KR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600" b="1" i="0" u="none" strike="noStrike" cap="none" spc="-15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41.7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8.2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600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중생</a:t>
                      </a:r>
                    </a:p>
                  </a:txBody>
                  <a:tcPr marL="68507" marR="6850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n-ea"/>
                          <a:ea typeface="+mn-ea"/>
                        </a:rPr>
                        <a:t>코윈마스터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52.8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10.3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탐 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90 (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외국품종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40.4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7.9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4131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만생</a:t>
                      </a:r>
                    </a:p>
                  </a:txBody>
                  <a:tcPr marL="68507" marR="6850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화산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101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52.7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10.4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화산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104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54.6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10.7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131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화산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106</a:t>
                      </a:r>
                      <a:r>
                        <a:rPr kumimoji="0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54.7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2750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spc="-15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237" marR="63237" marT="31618" marB="31618" anchor="ctr" horzOverflow="overflow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kumimoji="0" lang="ko-KR" altLang="en-US" sz="1600" b="1" i="0" u="none" strike="noStrike" cap="none" spc="-15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테트라골드</a:t>
                      </a:r>
                      <a:r>
                        <a:rPr kumimoji="0" lang="en-US" altLang="ko-KR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( </a:t>
                      </a:r>
                      <a:r>
                        <a:rPr kumimoji="0" lang="ko-KR" altLang="en-US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외국품종</a:t>
                      </a:r>
                      <a:r>
                        <a:rPr kumimoji="0" lang="en-US" altLang="ko-KR" sz="1600" b="1" i="0" u="none" strike="noStrike" cap="none" spc="-15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0" lang="ko-KR" altLang="en-US" sz="1600" b="1" i="0" u="none" strike="noStrike" cap="none" spc="-15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38.6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7.5</a:t>
                      </a:r>
                    </a:p>
                  </a:txBody>
                  <a:tcPr marL="68507" marR="68507" marT="31618" marB="31618" anchor="ctr" horzOverflow="overflow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61906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0100" name="AutoShape 7" descr="PIC22"/>
          <p:cNvSpPr>
            <a:spLocks noChangeAspect="1" noChangeArrowheads="1"/>
          </p:cNvSpPr>
          <p:nvPr/>
        </p:nvSpPr>
        <p:spPr bwMode="auto">
          <a:xfrm>
            <a:off x="1913831" y="259246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60101" name="Rectangle 10"/>
          <p:cNvSpPr>
            <a:spLocks noChangeArrowheads="1"/>
          </p:cNvSpPr>
          <p:nvPr/>
        </p:nvSpPr>
        <p:spPr bwMode="auto">
          <a:xfrm>
            <a:off x="438950" y="137505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52444" y="6502171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828" y="6238338"/>
            <a:ext cx="9711739" cy="69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utoShape 132"/>
          <p:cNvSpPr>
            <a:spLocks noChangeArrowheads="1"/>
          </p:cNvSpPr>
          <p:nvPr/>
        </p:nvSpPr>
        <p:spPr bwMode="auto">
          <a:xfrm>
            <a:off x="1640636" y="260648"/>
            <a:ext cx="7128792" cy="648072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sz="24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이탈리안 </a:t>
            </a:r>
            <a:r>
              <a:rPr lang="ko-KR" altLang="en-US" sz="2400" dirty="0" err="1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라이그라스</a:t>
            </a:r>
            <a:r>
              <a:rPr lang="ko-KR" altLang="en-US" sz="24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파종시기에 </a:t>
            </a:r>
            <a:r>
              <a:rPr lang="ko-KR" altLang="en-US" sz="24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따른 </a:t>
            </a:r>
            <a:r>
              <a:rPr lang="ko-KR" altLang="en-US" sz="240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월동율</a:t>
            </a:r>
            <a:r>
              <a:rPr lang="ko-KR" altLang="en-US" sz="24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차이</a:t>
            </a:r>
          </a:p>
        </p:txBody>
      </p:sp>
      <p:sp>
        <p:nvSpPr>
          <p:cNvPr id="13" name="AutoShape 132"/>
          <p:cNvSpPr>
            <a:spLocks noChangeArrowheads="1"/>
          </p:cNvSpPr>
          <p:nvPr/>
        </p:nvSpPr>
        <p:spPr bwMode="auto">
          <a:xfrm>
            <a:off x="2048461" y="3916710"/>
            <a:ext cx="3192463" cy="360362"/>
          </a:xfrm>
          <a:prstGeom prst="flowChartAlternate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진압은 선택이 아닌 필수조건</a:t>
            </a:r>
          </a:p>
        </p:txBody>
      </p:sp>
      <p:graphicFrame>
        <p:nvGraphicFramePr>
          <p:cNvPr id="14" name="Group 199"/>
          <p:cNvGraphicFramePr>
            <a:graphicFrameLocks noGrp="1"/>
          </p:cNvGraphicFramePr>
          <p:nvPr/>
        </p:nvGraphicFramePr>
        <p:xfrm>
          <a:off x="2000676" y="1268760"/>
          <a:ext cx="6383087" cy="920943"/>
        </p:xfrm>
        <a:graphic>
          <a:graphicData uri="http://schemas.openxmlformats.org/drawingml/2006/table">
            <a:tbl>
              <a:tblPr/>
              <a:tblGrid>
                <a:gridCol w="1595770"/>
                <a:gridCol w="942957"/>
                <a:gridCol w="942956"/>
                <a:gridCol w="942956"/>
                <a:gridCol w="942956"/>
                <a:gridCol w="1015492"/>
              </a:tblGrid>
              <a:tr h="4637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파종일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D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9. 30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10. 15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10. 20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 동 율 </a:t>
                      </a: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(%)</a:t>
                      </a: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D23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6898110" y="894110"/>
            <a:ext cx="15113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68" tIns="52084" rIns="104168" bIns="52084" anchor="ctr"/>
          <a:lstStyle/>
          <a:p>
            <a:pPr defTabSz="1041400">
              <a:lnSpc>
                <a:spcPct val="140000"/>
              </a:lnSpc>
              <a:buClr>
                <a:srgbClr val="FF3300"/>
              </a:buClr>
              <a:buSzPct val="120000"/>
              <a:buFont typeface="Wingdings" pitchFamily="2" charset="2"/>
              <a:buNone/>
            </a:pPr>
            <a:r>
              <a:rPr lang="en-US" altLang="ko-KR" sz="1400" b="1">
                <a:solidFill>
                  <a:prstClr val="black"/>
                </a:solidFill>
              </a:rPr>
              <a:t>(</a:t>
            </a:r>
            <a:r>
              <a:rPr lang="ko-KR" altLang="en-US" sz="1400" b="1">
                <a:solidFill>
                  <a:prstClr val="black"/>
                </a:solidFill>
              </a:rPr>
              <a:t>중부지방</a:t>
            </a:r>
            <a:r>
              <a:rPr lang="en-US" altLang="ko-KR" sz="1400" b="1">
                <a:solidFill>
                  <a:prstClr val="black"/>
                </a:solidFill>
              </a:rPr>
              <a:t>, </a:t>
            </a:r>
            <a:r>
              <a:rPr lang="ko-KR" altLang="en-US" sz="1400" b="1">
                <a:solidFill>
                  <a:prstClr val="black"/>
                </a:solidFill>
              </a:rPr>
              <a:t>천안</a:t>
            </a:r>
            <a:r>
              <a:rPr lang="en-US" altLang="ko-KR" sz="1400" b="1">
                <a:solidFill>
                  <a:prstClr val="black"/>
                </a:solidFill>
              </a:rPr>
              <a:t>)</a:t>
            </a:r>
            <a:endParaRPr lang="ko-KR" altLang="en-US" sz="1400" b="1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073700" y="4351455"/>
            <a:ext cx="7199782" cy="951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168" tIns="52084" rIns="104168" bIns="52084" anchor="ctr"/>
          <a:lstStyle/>
          <a:p>
            <a:pPr defTabSz="1041400">
              <a:lnSpc>
                <a:spcPct val="150000"/>
              </a:lnSpc>
              <a:buClr>
                <a:srgbClr val="FF3300"/>
              </a:buClr>
              <a:buSzPct val="120000"/>
              <a:buFont typeface="Wingdings" pitchFamily="2" charset="2"/>
              <a:buNone/>
              <a:defRPr/>
            </a:pPr>
            <a:r>
              <a:rPr lang="ko-KR" altLang="en-US" sz="1600" b="1" kern="2500" dirty="0">
                <a:solidFill>
                  <a:prstClr val="black"/>
                </a:solidFill>
              </a:rPr>
              <a:t>○ 수분 보존</a:t>
            </a:r>
            <a:r>
              <a:rPr lang="en-US" altLang="ko-KR" sz="1600" b="1" kern="2500" dirty="0">
                <a:solidFill>
                  <a:prstClr val="black"/>
                </a:solidFill>
              </a:rPr>
              <a:t>, </a:t>
            </a:r>
            <a:r>
              <a:rPr lang="ko-KR" altLang="en-US" sz="1600" b="1" kern="2500" dirty="0">
                <a:solidFill>
                  <a:prstClr val="black"/>
                </a:solidFill>
              </a:rPr>
              <a:t>토양 밀착</a:t>
            </a:r>
            <a:r>
              <a:rPr lang="en-US" altLang="ko-KR" sz="1600" b="1" kern="2500" dirty="0">
                <a:solidFill>
                  <a:prstClr val="black"/>
                </a:solidFill>
              </a:rPr>
              <a:t>  </a:t>
            </a:r>
            <a:r>
              <a:rPr lang="ko-KR" altLang="en-US" sz="1600" b="1" kern="2500" dirty="0">
                <a:solidFill>
                  <a:prstClr val="black"/>
                </a:solidFill>
              </a:rPr>
              <a:t>⇒ 발아 및 </a:t>
            </a:r>
            <a:r>
              <a:rPr lang="ko-KR" altLang="en-US" sz="1600" b="1" kern="2500" dirty="0" err="1">
                <a:solidFill>
                  <a:prstClr val="black"/>
                </a:solidFill>
              </a:rPr>
              <a:t>정착율</a:t>
            </a:r>
            <a:r>
              <a:rPr lang="ko-KR" altLang="en-US" sz="1600" b="1" kern="2500" dirty="0">
                <a:solidFill>
                  <a:prstClr val="black"/>
                </a:solidFill>
              </a:rPr>
              <a:t> 향상</a:t>
            </a:r>
            <a:r>
              <a:rPr lang="en-US" altLang="ko-KR" sz="1600" b="1" kern="2500" dirty="0">
                <a:solidFill>
                  <a:prstClr val="black"/>
                </a:solidFill>
              </a:rPr>
              <a:t>, </a:t>
            </a:r>
            <a:r>
              <a:rPr lang="ko-KR" altLang="en-US" sz="1600" b="1" kern="2500" dirty="0">
                <a:solidFill>
                  <a:prstClr val="black"/>
                </a:solidFill>
              </a:rPr>
              <a:t>초기생육 촉진</a:t>
            </a:r>
            <a:endParaRPr lang="en-US" altLang="ko-KR" sz="1600" b="1" kern="2500" dirty="0">
              <a:solidFill>
                <a:prstClr val="black"/>
              </a:solidFill>
            </a:endParaRPr>
          </a:p>
          <a:p>
            <a:pPr defTabSz="1041400">
              <a:lnSpc>
                <a:spcPct val="150000"/>
              </a:lnSpc>
              <a:buClr>
                <a:srgbClr val="FF3300"/>
              </a:buClr>
              <a:buSzPct val="120000"/>
              <a:defRPr/>
            </a:pPr>
            <a:r>
              <a:rPr lang="en-US" altLang="ko-KR" sz="1600" b="1" kern="2500" dirty="0">
                <a:solidFill>
                  <a:prstClr val="black"/>
                </a:solidFill>
              </a:rPr>
              <a:t>○ 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뿌리 발육 양호 ⇒ </a:t>
            </a:r>
            <a:r>
              <a:rPr lang="ko-KR" altLang="en-US" sz="1600" b="1" kern="2500" spc="-150" dirty="0" err="1">
                <a:solidFill>
                  <a:prstClr val="black"/>
                </a:solidFill>
              </a:rPr>
              <a:t>월동율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 </a:t>
            </a:r>
            <a:r>
              <a:rPr lang="ko-KR" altLang="en-US" sz="1600" b="1" kern="2500" spc="-150" dirty="0" smtClean="0">
                <a:solidFill>
                  <a:prstClr val="black"/>
                </a:solidFill>
              </a:rPr>
              <a:t> 향상</a:t>
            </a:r>
            <a:r>
              <a:rPr lang="en-US" altLang="ko-KR" sz="1600" b="1" kern="2500" spc="-150" dirty="0">
                <a:solidFill>
                  <a:prstClr val="black"/>
                </a:solidFill>
              </a:rPr>
              <a:t>, 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뿌리 들어남 </a:t>
            </a:r>
            <a:r>
              <a:rPr lang="ko-KR" altLang="en-US" sz="1600" b="1" kern="2500" spc="-150" dirty="0" smtClean="0">
                <a:solidFill>
                  <a:prstClr val="black"/>
                </a:solidFill>
              </a:rPr>
              <a:t> 방지 </a:t>
            </a:r>
            <a:r>
              <a:rPr lang="en-US" altLang="ko-KR" sz="1600" b="1" kern="2500" spc="-150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건조 </a:t>
            </a:r>
            <a:r>
              <a:rPr lang="ko-KR" altLang="en-US" sz="1600" b="1" kern="2500" spc="-150" dirty="0" smtClean="0">
                <a:solidFill>
                  <a:prstClr val="black"/>
                </a:solidFill>
              </a:rPr>
              <a:t> 및 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동사 피해</a:t>
            </a:r>
            <a:r>
              <a:rPr lang="en-US" altLang="ko-KR" sz="1600" b="1" kern="2500" spc="-150" dirty="0">
                <a:solidFill>
                  <a:prstClr val="black"/>
                </a:solidFill>
              </a:rPr>
              <a:t>  </a:t>
            </a:r>
            <a:r>
              <a:rPr lang="ko-KR" altLang="en-US" sz="1600" b="1" kern="2500" spc="-150" dirty="0">
                <a:solidFill>
                  <a:prstClr val="black"/>
                </a:solidFill>
              </a:rPr>
              <a:t>감소</a:t>
            </a:r>
            <a:r>
              <a:rPr lang="en-US" altLang="ko-KR" sz="1600" b="1" kern="2500" spc="-150" dirty="0">
                <a:solidFill>
                  <a:prstClr val="black"/>
                </a:solidFill>
              </a:rPr>
              <a:t>)</a:t>
            </a:r>
            <a:endParaRPr lang="ko-KR" altLang="en-US" sz="1600" b="1" kern="2500" spc="-150" dirty="0">
              <a:solidFill>
                <a:prstClr val="black"/>
              </a:solidFill>
            </a:endParaRPr>
          </a:p>
        </p:txBody>
      </p:sp>
      <p:pic>
        <p:nvPicPr>
          <p:cNvPr id="17" name="_x76311280" descr="EMB00001270be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844" y="2314693"/>
            <a:ext cx="150971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_x76311040" descr="EMB00001270be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997" y="2313335"/>
            <a:ext cx="1506538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_x76311040" descr="EMB00001270be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9325" y="2313335"/>
            <a:ext cx="150495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연천 백학원당(정춘모농가)-4"/>
          <p:cNvPicPr>
            <a:picLocks noChangeAspect="1" noChangeArrowheads="1"/>
          </p:cNvPicPr>
          <p:nvPr/>
        </p:nvPicPr>
        <p:blipFill>
          <a:blip r:embed="rId7" cstate="print"/>
          <a:srcRect b="2927"/>
          <a:stretch>
            <a:fillRect/>
          </a:stretch>
        </p:blipFill>
        <p:spPr bwMode="auto">
          <a:xfrm>
            <a:off x="6825085" y="2314693"/>
            <a:ext cx="15367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직사각형 21"/>
          <p:cNvSpPr>
            <a:spLocks noChangeArrowheads="1"/>
          </p:cNvSpPr>
          <p:nvPr/>
        </p:nvSpPr>
        <p:spPr bwMode="auto">
          <a:xfrm>
            <a:off x="1981623" y="3465862"/>
            <a:ext cx="6356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  9. 30</a:t>
            </a:r>
            <a:r>
              <a:rPr lang="ko-KR" altLang="en-US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파종           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10.</a:t>
            </a:r>
            <a:r>
              <a:rPr lang="ko-KR" altLang="en-US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파종          </a:t>
            </a:r>
            <a:r>
              <a:rPr lang="en-US" altLang="ko-KR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10.</a:t>
            </a:r>
            <a:r>
              <a:rPr lang="ko-KR" altLang="en-US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1400" b="1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파종          트랙터 바퀴진압</a:t>
            </a:r>
          </a:p>
        </p:txBody>
      </p:sp>
    </p:spTree>
    <p:extLst>
      <p:ext uri="{BB962C8B-B14F-4D97-AF65-F5344CB8AC3E}">
        <p14:creationId xmlns:p14="http://schemas.microsoft.com/office/powerpoint/2010/main" xmlns="" val="39954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905446"/>
              </p:ext>
            </p:extLst>
          </p:nvPr>
        </p:nvGraphicFramePr>
        <p:xfrm>
          <a:off x="247650" y="1844675"/>
          <a:ext cx="9410700" cy="4785360"/>
        </p:xfrm>
        <a:graphic>
          <a:graphicData uri="http://schemas.openxmlformats.org/drawingml/2006/table">
            <a:tbl>
              <a:tblPr/>
              <a:tblGrid>
                <a:gridCol w="1761387"/>
                <a:gridCol w="7649313"/>
              </a:tblGrid>
              <a:tr h="7975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파종시기</a:t>
                      </a:r>
                      <a:endParaRPr lang="ko-KR" altLang="en-US" sz="2000" dirty="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남부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(9.25~10.10), 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중부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(9.20~9.30),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중북부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(9.15~9.20)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5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 종 량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</a:t>
                      </a:r>
                      <a:r>
                        <a:rPr lang="ko-KR" altLang="en-US" sz="2000" spc="0" dirty="0" err="1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조파</a:t>
                      </a:r>
                      <a:r>
                        <a:rPr lang="en-US" altLang="ko-KR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30</a:t>
                      </a:r>
                      <a:r>
                        <a:rPr 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kg/ha,</a:t>
                      </a:r>
                      <a:r>
                        <a:rPr lang="ko-KR" altLang="en-US" sz="2000" spc="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산파 </a:t>
                      </a:r>
                      <a:r>
                        <a:rPr lang="en-US" altLang="ko-KR" sz="2000" spc="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40</a:t>
                      </a:r>
                      <a:r>
                        <a:rPr lang="en-US" sz="2000" spc="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kg/ha</a:t>
                      </a:r>
                      <a:r>
                        <a:rPr 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2000" spc="0" dirty="0" err="1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입모중</a:t>
                      </a:r>
                      <a:r>
                        <a:rPr lang="en-US" altLang="ko-KR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45</a:t>
                      </a:r>
                      <a:r>
                        <a:rPr 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kg/ha</a:t>
                      </a:r>
                      <a:endParaRPr lang="en-US" sz="2000" dirty="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51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시 비 량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가을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기비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): 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요소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용과린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염화칼리 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= 87-375-125 kg/ha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봄 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추비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 : 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요소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용과린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염화칼리 </a:t>
                      </a:r>
                      <a:r>
                        <a:rPr lang="en-US" altLang="ko-KR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= 218-375-125 kg/ha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5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파종방법</a:t>
                      </a:r>
                      <a:endParaRPr lang="ko-KR" altLang="en-US" sz="200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포장정지 → 시비 → </a:t>
                      </a:r>
                      <a:r>
                        <a:rPr lang="ko-KR" altLang="en-US" sz="2000" spc="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파종 → 갈퀴질 → 진압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560">
                <a:tc gridSpan="2">
                  <a:txBody>
                    <a:bodyPr/>
                    <a:lstStyle/>
                    <a:p>
                      <a:pPr marL="0" marR="0" indent="0" algn="l">
                        <a:lnSpc>
                          <a:spcPct val="160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 </a:t>
                      </a:r>
                      <a:r>
                        <a:rPr lang="en-US" altLang="ko-KR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※</a:t>
                      </a: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주의사항 </a:t>
                      </a:r>
                      <a:r>
                        <a:rPr lang="en-US" altLang="ko-KR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: </a:t>
                      </a:r>
                      <a:r>
                        <a:rPr lang="ko-KR" altLang="en-US" sz="2000" spc="0" dirty="0" err="1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파종후</a:t>
                      </a: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호밀</a:t>
                      </a:r>
                      <a:r>
                        <a:rPr lang="en-US" altLang="ko-KR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보리와 같이 </a:t>
                      </a:r>
                      <a:r>
                        <a:rPr lang="ko-KR" altLang="en-US" sz="2000" spc="0" dirty="0" err="1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로타리</a:t>
                      </a:r>
                      <a:r>
                        <a:rPr lang="ko-KR" altLang="en-US" sz="2000" spc="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복토는 </a:t>
                      </a:r>
                      <a:r>
                        <a:rPr lang="ko-KR" altLang="en-US" sz="2000" spc="0" dirty="0">
                          <a:solidFill>
                            <a:schemeClr val="accent6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절대 금지</a:t>
                      </a:r>
                      <a:endParaRPr lang="ko-KR" altLang="en-US" sz="2000" dirty="0">
                        <a:solidFill>
                          <a:schemeClr val="accent6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669" name="Rectangle 1"/>
          <p:cNvSpPr>
            <a:spLocks noChangeArrowheads="1"/>
          </p:cNvSpPr>
          <p:nvPr/>
        </p:nvSpPr>
        <p:spPr bwMode="auto">
          <a:xfrm>
            <a:off x="1510392" y="194151"/>
            <a:ext cx="6885218" cy="6832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13500000">
              <a:srgbClr val="7A1F00"/>
            </a:prstShdw>
          </a:effec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ko-KR" altLang="en-US" sz="320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이탈리안 라이그라스 적정 재배요령 </a:t>
            </a:r>
          </a:p>
        </p:txBody>
      </p:sp>
    </p:spTree>
    <p:extLst>
      <p:ext uri="{BB962C8B-B14F-4D97-AF65-F5344CB8AC3E}">
        <p14:creationId xmlns:p14="http://schemas.microsoft.com/office/powerpoint/2010/main" xmlns="" val="18894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Line 4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3" name="Line 5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4" name="Line 6"/>
          <p:cNvSpPr>
            <a:spLocks noChangeShapeType="1"/>
          </p:cNvSpPr>
          <p:nvPr/>
        </p:nvSpPr>
        <p:spPr bwMode="auto">
          <a:xfrm>
            <a:off x="1238250" y="253028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5" name="Line 7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6" name="Line 8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7" name="Line 9"/>
          <p:cNvSpPr>
            <a:spLocks noChangeShapeType="1"/>
          </p:cNvSpPr>
          <p:nvPr/>
        </p:nvSpPr>
        <p:spPr bwMode="auto">
          <a:xfrm>
            <a:off x="1238250" y="356235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8" name="Line 10"/>
          <p:cNvSpPr>
            <a:spLocks noChangeShapeType="1"/>
          </p:cNvSpPr>
          <p:nvPr/>
        </p:nvSpPr>
        <p:spPr bwMode="auto">
          <a:xfrm>
            <a:off x="1238250" y="411131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09" name="Line 11"/>
          <p:cNvSpPr>
            <a:spLocks noChangeShapeType="1"/>
          </p:cNvSpPr>
          <p:nvPr/>
        </p:nvSpPr>
        <p:spPr bwMode="auto">
          <a:xfrm>
            <a:off x="1993995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0" name="Line 12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1" name="Line 13"/>
          <p:cNvSpPr>
            <a:spLocks noChangeShapeType="1"/>
          </p:cNvSpPr>
          <p:nvPr/>
        </p:nvSpPr>
        <p:spPr bwMode="auto">
          <a:xfrm>
            <a:off x="9163050" y="253028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2" name="Line 14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3" name="Line 15"/>
          <p:cNvSpPr>
            <a:spLocks noChangeShapeType="1"/>
          </p:cNvSpPr>
          <p:nvPr/>
        </p:nvSpPr>
        <p:spPr bwMode="auto">
          <a:xfrm>
            <a:off x="9163050" y="411131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4" name="Line 16"/>
          <p:cNvSpPr>
            <a:spLocks noChangeShapeType="1"/>
          </p:cNvSpPr>
          <p:nvPr/>
        </p:nvSpPr>
        <p:spPr bwMode="auto">
          <a:xfrm>
            <a:off x="660400" y="135712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9215" name="Line 17"/>
          <p:cNvSpPr>
            <a:spLocks noChangeShapeType="1"/>
          </p:cNvSpPr>
          <p:nvPr/>
        </p:nvSpPr>
        <p:spPr bwMode="auto">
          <a:xfrm>
            <a:off x="8007350" y="135712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302156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0895105"/>
              </p:ext>
            </p:extLst>
          </p:nvPr>
        </p:nvGraphicFramePr>
        <p:xfrm>
          <a:off x="507345" y="2492378"/>
          <a:ext cx="8813931" cy="1873251"/>
        </p:xfrm>
        <a:graphic>
          <a:graphicData uri="http://schemas.openxmlformats.org/drawingml/2006/table">
            <a:tbl>
              <a:tblPr/>
              <a:tblGrid>
                <a:gridCol w="2495417"/>
                <a:gridCol w="1092068"/>
                <a:gridCol w="1169458"/>
                <a:gridCol w="1327679"/>
                <a:gridCol w="1403350"/>
                <a:gridCol w="1325959"/>
              </a:tblGrid>
              <a:tr h="504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2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구  분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파 종 기 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(</a:t>
                      </a: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월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.</a:t>
                      </a: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일</a:t>
                      </a: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굴림체" pitchFamily="49" charset="-127"/>
                          <a:ea typeface="굴림체" pitchFamily="49" charset="-127"/>
                        </a:rPr>
                        <a:t>)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32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9.30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10.10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10.20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10.30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3.26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건물수량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(kg/10a)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수 량 지 수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(%)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826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100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757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92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651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79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16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590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휴먼둥근헤드라인" pitchFamily="18" charset="-127"/>
                          <a:ea typeface="휴먼둥근헤드라인" pitchFamily="18" charset="-127"/>
                        </a:rPr>
                        <a:t>71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84733" y="1557338"/>
            <a:ext cx="8191368" cy="792162"/>
            <a:chOff x="884" y="1207"/>
            <a:chExt cx="4173" cy="499"/>
          </a:xfrm>
        </p:grpSpPr>
        <p:sp>
          <p:nvSpPr>
            <p:cNvPr id="302125" name="Rectangle 45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9244" name="Rectangle 46"/>
            <p:cNvSpPr>
              <a:spLocks noChangeArrowheads="1"/>
            </p:cNvSpPr>
            <p:nvPr/>
          </p:nvSpPr>
          <p:spPr bwMode="auto">
            <a:xfrm>
              <a:off x="1020" y="1253"/>
              <a:ext cx="3891" cy="38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ko-KR" altLang="ko-KR" sz="2800" b="1" smtClean="0">
                <a:solidFill>
                  <a:srgbClr val="0000FF"/>
                </a:solidFill>
                <a:latin typeface="굴림" charset="-127"/>
                <a:ea typeface="굴림" charset="-127"/>
              </a:endParaRPr>
            </a:p>
          </p:txBody>
        </p:sp>
      </p:grpSp>
      <p:sp>
        <p:nvSpPr>
          <p:cNvPr id="179242" name="Text Box 47"/>
          <p:cNvSpPr txBox="1">
            <a:spLocks noChangeArrowheads="1"/>
          </p:cNvSpPr>
          <p:nvPr/>
        </p:nvSpPr>
        <p:spPr bwMode="auto">
          <a:xfrm>
            <a:off x="742135" y="1601792"/>
            <a:ext cx="7231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 smtClean="0">
                <a:solidFill>
                  <a:srgbClr val="FFFFFF"/>
                </a:solidFill>
                <a:latin typeface="굴림" charset="-127"/>
                <a:ea typeface="굴림" charset="-127"/>
              </a:rPr>
              <a:t>  </a:t>
            </a:r>
            <a:r>
              <a:rPr lang="ko-KR" altLang="en-US" sz="3200" b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이탈리안 라이그라스 파종기별 수량성</a:t>
            </a:r>
          </a:p>
        </p:txBody>
      </p:sp>
    </p:spTree>
    <p:extLst>
      <p:ext uri="{BB962C8B-B14F-4D97-AF65-F5344CB8AC3E}">
        <p14:creationId xmlns:p14="http://schemas.microsoft.com/office/powerpoint/2010/main" xmlns="" val="15118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그림 50" descr="배경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547" y="-26988"/>
            <a:ext cx="99060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오른쪽 화살표 27"/>
          <p:cNvSpPr/>
          <p:nvPr/>
        </p:nvSpPr>
        <p:spPr>
          <a:xfrm>
            <a:off x="476383" y="6183313"/>
            <a:ext cx="8929158" cy="558800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>
              <a:solidFill>
                <a:srgbClr val="FFFFFF"/>
              </a:solidFill>
            </a:endParaRPr>
          </a:p>
        </p:txBody>
      </p:sp>
      <p:grpSp>
        <p:nvGrpSpPr>
          <p:cNvPr id="2" name="그룹 51"/>
          <p:cNvGrpSpPr/>
          <p:nvPr/>
        </p:nvGrpSpPr>
        <p:grpSpPr>
          <a:xfrm>
            <a:off x="615782" y="620688"/>
            <a:ext cx="867443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3" name="모서리가 둥근 직사각형 5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이탈리안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라이그라스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 err="1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입모중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파종</a:t>
              </a:r>
              <a:r>
                <a:rPr lang="en-US" altLang="ko-KR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800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효과</a:t>
              </a:r>
              <a:endParaRPr lang="ko-KR" altLang="en-US" sz="20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9218" name="차트 54"/>
          <p:cNvGraphicFramePr>
            <a:graphicFrameLocks/>
          </p:cNvGraphicFramePr>
          <p:nvPr/>
        </p:nvGraphicFramePr>
        <p:xfrm>
          <a:off x="343962" y="1412875"/>
          <a:ext cx="4392348" cy="2921000"/>
        </p:xfrm>
        <a:graphic>
          <a:graphicData uri="http://schemas.openxmlformats.org/presentationml/2006/ole">
            <p:oleObj spid="_x0000_s31808" r:id="rId4" imgW="4054191" imgH="2920237" progId="Excel.Sheet.8">
              <p:embed/>
            </p:oleObj>
          </a:graphicData>
        </a:graphic>
      </p:graphicFrame>
      <p:graphicFrame>
        <p:nvGraphicFramePr>
          <p:cNvPr id="9219" name="차트 58"/>
          <p:cNvGraphicFramePr>
            <a:graphicFrameLocks/>
          </p:cNvGraphicFramePr>
          <p:nvPr/>
        </p:nvGraphicFramePr>
        <p:xfrm>
          <a:off x="5025236" y="1412875"/>
          <a:ext cx="4392348" cy="2921000"/>
        </p:xfrm>
        <a:graphic>
          <a:graphicData uri="http://schemas.openxmlformats.org/presentationml/2006/ole">
            <p:oleObj spid="_x0000_s31809" r:id="rId5" imgW="4054191" imgH="2920237" progId="Excel.Sheet.8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9203" y="1628775"/>
            <a:ext cx="80342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단위 </a:t>
            </a:r>
            <a:r>
              <a:rPr lang="en-US" altLang="ko-KR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 %)</a:t>
            </a:r>
            <a:endParaRPr lang="ko-KR" altLang="en-US" sz="105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0479" y="1628775"/>
            <a:ext cx="803425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단위 </a:t>
            </a:r>
            <a:r>
              <a:rPr lang="en-US" altLang="ko-KR" sz="10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 %)</a:t>
            </a:r>
            <a:endParaRPr lang="ko-KR" altLang="en-US" sz="105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25" name="Text Box 87"/>
          <p:cNvSpPr txBox="1">
            <a:spLocks noChangeArrowheads="1"/>
          </p:cNvSpPr>
          <p:nvPr/>
        </p:nvSpPr>
        <p:spPr bwMode="auto">
          <a:xfrm>
            <a:off x="1432678" y="4222501"/>
            <a:ext cx="2300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400" smtClean="0">
                <a:solidFill>
                  <a:srgbClr val="000099"/>
                </a:solidFill>
                <a:latin typeface="휴먼모음T" pitchFamily="18" charset="-127"/>
                <a:ea typeface="휴먼모음T" pitchFamily="18" charset="-127"/>
              </a:rPr>
              <a:t>&lt; </a:t>
            </a:r>
            <a:r>
              <a:rPr lang="ko-KR" altLang="en-US" sz="2400" smtClean="0">
                <a:solidFill>
                  <a:srgbClr val="000099"/>
                </a:solidFill>
                <a:latin typeface="휴먼모음T" pitchFamily="18" charset="-127"/>
                <a:ea typeface="휴먼모음T" pitchFamily="18" charset="-127"/>
              </a:rPr>
              <a:t>입모중 파종 </a:t>
            </a:r>
            <a:r>
              <a:rPr lang="en-US" altLang="ko-KR" sz="2400" smtClean="0">
                <a:solidFill>
                  <a:srgbClr val="000099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2400" smtClean="0">
              <a:solidFill>
                <a:srgbClr val="000099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26" name="Text Box 88"/>
          <p:cNvSpPr txBox="1">
            <a:spLocks noChangeArrowheads="1"/>
          </p:cNvSpPr>
          <p:nvPr/>
        </p:nvSpPr>
        <p:spPr bwMode="auto">
          <a:xfrm>
            <a:off x="5968566" y="4222501"/>
            <a:ext cx="2723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40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&lt; </a:t>
            </a:r>
            <a:r>
              <a:rPr lang="ko-KR" altLang="en-US" sz="240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벼 수확후 파종 </a:t>
            </a:r>
            <a:r>
              <a:rPr lang="en-US" altLang="ko-KR" sz="240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&gt;</a:t>
            </a:r>
            <a:endParaRPr lang="ko-KR" altLang="en-US" sz="2400" smtClean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2643" y="2276475"/>
            <a:ext cx="482824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64.5</a:t>
            </a:r>
          </a:p>
          <a:p>
            <a:pPr algn="ctr">
              <a:defRPr/>
            </a:pPr>
            <a:r>
              <a:rPr lang="ko-KR" altLang="en-US" sz="105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톤</a:t>
            </a:r>
            <a:r>
              <a:rPr lang="en-US" altLang="ko-KR" sz="105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/ha</a:t>
            </a:r>
            <a:endParaRPr lang="ko-KR" altLang="en-US" sz="1050" dirty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2564210" y="1916116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82.6</a:t>
            </a:r>
            <a:endParaRPr lang="ko-KR" altLang="en-US" sz="1200" smtClean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3565129" y="2206376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68.5</a:t>
            </a:r>
            <a:endParaRPr lang="ko-KR" altLang="en-US" sz="1200" smtClean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30" name="TextBox 14"/>
          <p:cNvSpPr txBox="1">
            <a:spLocks noChangeArrowheads="1"/>
          </p:cNvSpPr>
          <p:nvPr/>
        </p:nvSpPr>
        <p:spPr bwMode="auto">
          <a:xfrm>
            <a:off x="6237040" y="2277814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65.2</a:t>
            </a:r>
            <a:endParaRPr lang="ko-KR" altLang="en-US" sz="1200" smtClean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31" name="TextBox 15"/>
          <p:cNvSpPr txBox="1">
            <a:spLocks noChangeArrowheads="1"/>
          </p:cNvSpPr>
          <p:nvPr/>
        </p:nvSpPr>
        <p:spPr bwMode="auto">
          <a:xfrm>
            <a:off x="7245483" y="2517526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53.5</a:t>
            </a:r>
            <a:endParaRPr lang="ko-KR" altLang="en-US" sz="1200" smtClean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32" name="TextBox 16"/>
          <p:cNvSpPr txBox="1">
            <a:spLocks noChangeArrowheads="1"/>
          </p:cNvSpPr>
          <p:nvPr/>
        </p:nvSpPr>
        <p:spPr bwMode="auto">
          <a:xfrm>
            <a:off x="8253281" y="2746126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42.7</a:t>
            </a:r>
            <a:endParaRPr lang="ko-KR" altLang="en-US" sz="1200" smtClean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8" name="_x145205320" descr="EMB000004886365"/>
          <p:cNvPicPr>
            <a:picLocks noChangeAspect="1" noChangeArrowheads="1"/>
          </p:cNvPicPr>
          <p:nvPr/>
        </p:nvPicPr>
        <p:blipFill>
          <a:blip r:embed="rId6" cstate="print"/>
          <a:srcRect l="19682" t="11694" r="9021" b="20789"/>
          <a:stretch>
            <a:fillRect/>
          </a:stretch>
        </p:blipFill>
        <p:spPr bwMode="auto">
          <a:xfrm>
            <a:off x="488358" y="4816543"/>
            <a:ext cx="1584322" cy="125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_x145205400" descr="EMB000004886366"/>
          <p:cNvPicPr>
            <a:picLocks noChangeAspect="1" noChangeArrowheads="1"/>
          </p:cNvPicPr>
          <p:nvPr/>
        </p:nvPicPr>
        <p:blipFill>
          <a:blip r:embed="rId7" cstate="print"/>
          <a:srcRect b="185"/>
          <a:stretch>
            <a:fillRect/>
          </a:stretch>
        </p:blipFill>
        <p:spPr bwMode="auto">
          <a:xfrm>
            <a:off x="2222940" y="4816543"/>
            <a:ext cx="1711483" cy="125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_x145205160" descr="EMB000004886367"/>
          <p:cNvPicPr>
            <a:picLocks noChangeAspect="1" noChangeArrowheads="1"/>
          </p:cNvPicPr>
          <p:nvPr/>
        </p:nvPicPr>
        <p:blipFill>
          <a:blip r:embed="rId8" cstate="print"/>
          <a:srcRect l="23936" t="26843" r="20634" b="22906"/>
          <a:stretch>
            <a:fillRect/>
          </a:stretch>
        </p:blipFill>
        <p:spPr bwMode="auto">
          <a:xfrm>
            <a:off x="4084686" y="4817241"/>
            <a:ext cx="1721264" cy="125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_x145205400" descr="EMB000004886369"/>
          <p:cNvPicPr>
            <a:picLocks noChangeAspect="1" noChangeArrowheads="1"/>
          </p:cNvPicPr>
          <p:nvPr/>
        </p:nvPicPr>
        <p:blipFill>
          <a:blip r:embed="rId9" cstate="print"/>
          <a:srcRect l="19592" t="11865" r="24323" b="30849"/>
          <a:stretch>
            <a:fillRect/>
          </a:stretch>
        </p:blipFill>
        <p:spPr bwMode="auto">
          <a:xfrm>
            <a:off x="5956207" y="4811522"/>
            <a:ext cx="1726852" cy="126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_x145205160" descr="EMB00000488636a"/>
          <p:cNvPicPr>
            <a:picLocks noChangeAspect="1" noChangeArrowheads="1"/>
          </p:cNvPicPr>
          <p:nvPr/>
        </p:nvPicPr>
        <p:blipFill>
          <a:blip r:embed="rId10" cstate="print"/>
          <a:srcRect t="1320"/>
          <a:stretch>
            <a:fillRect/>
          </a:stretch>
        </p:blipFill>
        <p:spPr bwMode="auto">
          <a:xfrm>
            <a:off x="7833320" y="4798550"/>
            <a:ext cx="1535051" cy="129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38" name="직사각형 25"/>
          <p:cNvSpPr>
            <a:spLocks noChangeArrowheads="1"/>
          </p:cNvSpPr>
          <p:nvPr/>
        </p:nvSpPr>
        <p:spPr bwMode="auto">
          <a:xfrm>
            <a:off x="272012" y="6319589"/>
            <a:ext cx="194508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① 파종 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미스트기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39" name="직사각형 26"/>
          <p:cNvSpPr>
            <a:spLocks noChangeArrowheads="1"/>
          </p:cNvSpPr>
          <p:nvPr/>
        </p:nvSpPr>
        <p:spPr bwMode="auto">
          <a:xfrm>
            <a:off x="2108873" y="6341814"/>
            <a:ext cx="194508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② 종자발아상태</a:t>
            </a:r>
          </a:p>
        </p:txBody>
      </p:sp>
      <p:sp>
        <p:nvSpPr>
          <p:cNvPr id="9240" name="직사각형 27"/>
          <p:cNvSpPr>
            <a:spLocks noChangeArrowheads="1"/>
          </p:cNvSpPr>
          <p:nvPr/>
        </p:nvSpPr>
        <p:spPr bwMode="auto">
          <a:xfrm>
            <a:off x="3945927" y="6319589"/>
            <a:ext cx="194508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③벼 수확 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콤바인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41" name="직사각형 28"/>
          <p:cNvSpPr>
            <a:spLocks noChangeArrowheads="1"/>
          </p:cNvSpPr>
          <p:nvPr/>
        </p:nvSpPr>
        <p:spPr bwMode="auto">
          <a:xfrm>
            <a:off x="5782389" y="6319589"/>
            <a:ext cx="194336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④ 볏짚수거 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집초</a:t>
            </a:r>
            <a:r>
              <a:rPr lang="en-US" altLang="ko-KR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242" name="직사각형 30"/>
          <p:cNvSpPr>
            <a:spLocks noChangeArrowheads="1"/>
          </p:cNvSpPr>
          <p:nvPr/>
        </p:nvSpPr>
        <p:spPr bwMode="auto">
          <a:xfrm>
            <a:off x="7616958" y="6319589"/>
            <a:ext cx="194508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140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⑤ 입모중 정착</a:t>
            </a:r>
          </a:p>
        </p:txBody>
      </p:sp>
    </p:spTree>
    <p:extLst>
      <p:ext uri="{BB962C8B-B14F-4D97-AF65-F5344CB8AC3E}">
        <p14:creationId xmlns:p14="http://schemas.microsoft.com/office/powerpoint/2010/main" xmlns="" val="6195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4" descr="(코스피드(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" y="1412875"/>
            <a:ext cx="308014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7" name="Picture 5" descr="코스피드(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6" y="1340768"/>
            <a:ext cx="311970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8" name="Picture 6" descr="코스피드(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53" y="1412875"/>
            <a:ext cx="31988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7" descr="코스피드(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732" y="3644579"/>
            <a:ext cx="464171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30" name="Picture 9" descr="조생만생비교(천안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9501" y="3644900"/>
            <a:ext cx="4602163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1" name="Rectangle 10"/>
          <p:cNvSpPr>
            <a:spLocks noChangeArrowheads="1"/>
          </p:cNvSpPr>
          <p:nvPr/>
        </p:nvSpPr>
        <p:spPr bwMode="auto">
          <a:xfrm>
            <a:off x="507339" y="260648"/>
            <a:ext cx="8667750" cy="50405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kumimoji="0"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이탈리안 </a:t>
            </a:r>
            <a:r>
              <a:rPr kumimoji="0" lang="ko-KR" altLang="en-US" sz="2800" b="1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라이그라스</a:t>
            </a:r>
            <a:r>
              <a:rPr kumimoji="0"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800" b="1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봄파종</a:t>
            </a:r>
            <a:r>
              <a:rPr kumimoji="0"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재배 시험</a:t>
            </a:r>
            <a:r>
              <a:rPr kumimoji="0" lang="en-US" altLang="ko-KR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8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282634" name="Text Box 11"/>
          <p:cNvSpPr txBox="1">
            <a:spLocks noChangeArrowheads="1"/>
          </p:cNvSpPr>
          <p:nvPr/>
        </p:nvSpPr>
        <p:spPr bwMode="auto">
          <a:xfrm>
            <a:off x="344488" y="2708920"/>
            <a:ext cx="2448106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파종기</a:t>
            </a:r>
            <a:r>
              <a:rPr lang="ko-KR" altLang="en-US" sz="20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2. 22(</a:t>
            </a:r>
            <a:r>
              <a:rPr lang="ko-KR" altLang="en-US" sz="20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천안</a:t>
            </a:r>
            <a:r>
              <a:rPr lang="en-US" altLang="ko-KR" sz="20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282635" name="Text Box 12"/>
          <p:cNvSpPr txBox="1">
            <a:spLocks noChangeArrowheads="1"/>
          </p:cNvSpPr>
          <p:nvPr/>
        </p:nvSpPr>
        <p:spPr bwMode="auto">
          <a:xfrm>
            <a:off x="992561" y="3140968"/>
            <a:ext cx="1263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17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</a:t>
            </a:r>
          </a:p>
        </p:txBody>
      </p:sp>
      <p:sp>
        <p:nvSpPr>
          <p:cNvPr id="282636" name="Text Box 13"/>
          <p:cNvSpPr txBox="1">
            <a:spLocks noChangeArrowheads="1"/>
          </p:cNvSpPr>
          <p:nvPr/>
        </p:nvSpPr>
        <p:spPr bwMode="auto">
          <a:xfrm>
            <a:off x="1928665" y="6457890"/>
            <a:ext cx="1263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21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</a:t>
            </a:r>
          </a:p>
        </p:txBody>
      </p:sp>
      <p:sp>
        <p:nvSpPr>
          <p:cNvPr id="282637" name="Text Box 14"/>
          <p:cNvSpPr txBox="1">
            <a:spLocks noChangeArrowheads="1"/>
          </p:cNvSpPr>
          <p:nvPr/>
        </p:nvSpPr>
        <p:spPr bwMode="auto">
          <a:xfrm>
            <a:off x="4088904" y="3140968"/>
            <a:ext cx="1263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30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</a:t>
            </a:r>
          </a:p>
        </p:txBody>
      </p:sp>
      <p:sp>
        <p:nvSpPr>
          <p:cNvPr id="282638" name="Text Box 15"/>
          <p:cNvSpPr txBox="1">
            <a:spLocks noChangeArrowheads="1"/>
          </p:cNvSpPr>
          <p:nvPr/>
        </p:nvSpPr>
        <p:spPr bwMode="auto">
          <a:xfrm>
            <a:off x="7258112" y="3140968"/>
            <a:ext cx="1103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2000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</a:t>
            </a:r>
          </a:p>
        </p:txBody>
      </p:sp>
      <p:sp>
        <p:nvSpPr>
          <p:cNvPr id="282639" name="Text Box 16"/>
          <p:cNvSpPr txBox="1">
            <a:spLocks noChangeArrowheads="1"/>
          </p:cNvSpPr>
          <p:nvPr/>
        </p:nvSpPr>
        <p:spPr bwMode="auto">
          <a:xfrm>
            <a:off x="5655399" y="6165850"/>
            <a:ext cx="954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만생종</a:t>
            </a:r>
          </a:p>
        </p:txBody>
      </p:sp>
      <p:sp>
        <p:nvSpPr>
          <p:cNvPr id="282640" name="Text Box 17"/>
          <p:cNvSpPr txBox="1">
            <a:spLocks noChangeArrowheads="1"/>
          </p:cNvSpPr>
          <p:nvPr/>
        </p:nvSpPr>
        <p:spPr bwMode="auto">
          <a:xfrm>
            <a:off x="7137860" y="6165850"/>
            <a:ext cx="954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조생종</a:t>
            </a:r>
          </a:p>
        </p:txBody>
      </p:sp>
    </p:spTree>
    <p:extLst>
      <p:ext uri="{BB962C8B-B14F-4D97-AF65-F5344CB8AC3E}">
        <p14:creationId xmlns:p14="http://schemas.microsoft.com/office/powerpoint/2010/main" xmlns="" val="37077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7"/>
          <p:cNvSpPr>
            <a:spLocks noChangeArrowheads="1"/>
          </p:cNvSpPr>
          <p:nvPr/>
        </p:nvSpPr>
        <p:spPr bwMode="auto">
          <a:xfrm>
            <a:off x="4860642" y="3244820"/>
            <a:ext cx="184730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ko-KR" altLang="en-US" sz="2000" b="1" smtClean="0">
              <a:solidFill>
                <a:srgbClr val="000000"/>
              </a:solidFill>
            </a:endParaRPr>
          </a:p>
        </p:txBody>
      </p:sp>
      <p:graphicFrame>
        <p:nvGraphicFramePr>
          <p:cNvPr id="4098" name="차트 13"/>
          <p:cNvGraphicFramePr>
            <a:graphicFrameLocks/>
          </p:cNvGraphicFramePr>
          <p:nvPr/>
        </p:nvGraphicFramePr>
        <p:xfrm>
          <a:off x="696521" y="1253"/>
          <a:ext cx="8745140" cy="6429375"/>
        </p:xfrm>
        <a:graphic>
          <a:graphicData uri="http://schemas.openxmlformats.org/presentationml/2006/ole">
            <p:oleObj spid="_x0000_s32801" r:id="rId3" imgW="8077900" imgH="6431837" progId="Excel.Sheet.8">
              <p:embed/>
            </p:oleObj>
          </a:graphicData>
        </a:graphic>
      </p:graphicFrame>
      <p:sp>
        <p:nvSpPr>
          <p:cNvPr id="4100" name="TextBox 17"/>
          <p:cNvSpPr txBox="1">
            <a:spLocks noChangeArrowheads="1"/>
          </p:cNvSpPr>
          <p:nvPr/>
        </p:nvSpPr>
        <p:spPr bwMode="auto">
          <a:xfrm>
            <a:off x="549461" y="2012531"/>
            <a:ext cx="492443" cy="221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/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생 산 량 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톤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/ha)</a:t>
            </a:r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4101" name="TextBox 19"/>
          <p:cNvSpPr txBox="1">
            <a:spLocks noChangeArrowheads="1"/>
          </p:cNvSpPr>
          <p:nvPr/>
        </p:nvSpPr>
        <p:spPr bwMode="auto">
          <a:xfrm>
            <a:off x="2148039" y="3644900"/>
            <a:ext cx="1043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4,671</a:t>
            </a:r>
          </a:p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(kg/ha)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02" name="TextBox 21"/>
          <p:cNvSpPr txBox="1">
            <a:spLocks noChangeArrowheads="1"/>
          </p:cNvSpPr>
          <p:nvPr/>
        </p:nvSpPr>
        <p:spPr bwMode="auto">
          <a:xfrm>
            <a:off x="3964120" y="2327275"/>
            <a:ext cx="9355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8,146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03" name="순서도: 연결자 24"/>
          <p:cNvSpPr>
            <a:spLocks noChangeArrowheads="1"/>
          </p:cNvSpPr>
          <p:nvPr/>
        </p:nvSpPr>
        <p:spPr bwMode="auto">
          <a:xfrm>
            <a:off x="2457588" y="4652963"/>
            <a:ext cx="309563" cy="303212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4104" name="순서도: 연결자 25"/>
          <p:cNvSpPr>
            <a:spLocks noChangeArrowheads="1"/>
          </p:cNvSpPr>
          <p:nvPr/>
        </p:nvSpPr>
        <p:spPr bwMode="auto">
          <a:xfrm>
            <a:off x="4235847" y="4357419"/>
            <a:ext cx="309563" cy="303213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4105" name="순서도: 연결자 26"/>
          <p:cNvSpPr>
            <a:spLocks noChangeArrowheads="1"/>
          </p:cNvSpPr>
          <p:nvPr/>
        </p:nvSpPr>
        <p:spPr bwMode="auto">
          <a:xfrm>
            <a:off x="6045068" y="3878263"/>
            <a:ext cx="309563" cy="303212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cxnSp>
        <p:nvCxnSpPr>
          <p:cNvPr id="4106" name="직선 연결선 39"/>
          <p:cNvCxnSpPr>
            <a:cxnSpLocks noChangeShapeType="1"/>
          </p:cNvCxnSpPr>
          <p:nvPr/>
        </p:nvCxnSpPr>
        <p:spPr bwMode="auto">
          <a:xfrm rot="5400000" flipH="1" flipV="1">
            <a:off x="6480667" y="3037616"/>
            <a:ext cx="5216525" cy="172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07" name="TextBox 41"/>
          <p:cNvSpPr txBox="1">
            <a:spLocks noChangeArrowheads="1"/>
          </p:cNvSpPr>
          <p:nvPr/>
        </p:nvSpPr>
        <p:spPr bwMode="auto">
          <a:xfrm>
            <a:off x="9208611" y="2027313"/>
            <a:ext cx="492443" cy="211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/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건  물  률  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(%)</a:t>
            </a:r>
            <a:endParaRPr lang="ko-KR" altLang="en-US" sz="200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108" name="TextBox 43"/>
          <p:cNvSpPr txBox="1">
            <a:spLocks noChangeArrowheads="1"/>
          </p:cNvSpPr>
          <p:nvPr/>
        </p:nvSpPr>
        <p:spPr bwMode="auto">
          <a:xfrm>
            <a:off x="2768864" y="6167169"/>
            <a:ext cx="5250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IRG </a:t>
            </a:r>
            <a:r>
              <a:rPr lang="ko-KR" altLang="en-US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수확시기별 건물수량 변화</a:t>
            </a:r>
          </a:p>
        </p:txBody>
      </p:sp>
      <p:sp>
        <p:nvSpPr>
          <p:cNvPr id="4109" name="TextBox 21"/>
          <p:cNvSpPr txBox="1">
            <a:spLocks noChangeArrowheads="1"/>
          </p:cNvSpPr>
          <p:nvPr/>
        </p:nvSpPr>
        <p:spPr bwMode="auto">
          <a:xfrm>
            <a:off x="5704555" y="1476375"/>
            <a:ext cx="10920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10,219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0" name="TextBox 21"/>
          <p:cNvSpPr txBox="1">
            <a:spLocks noChangeArrowheads="1"/>
          </p:cNvSpPr>
          <p:nvPr/>
        </p:nvSpPr>
        <p:spPr bwMode="auto">
          <a:xfrm>
            <a:off x="7515490" y="1355457"/>
            <a:ext cx="109206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10,390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1" name="순서도: 연결자 26"/>
          <p:cNvSpPr>
            <a:spLocks noChangeArrowheads="1"/>
          </p:cNvSpPr>
          <p:nvPr/>
        </p:nvSpPr>
        <p:spPr bwMode="auto">
          <a:xfrm>
            <a:off x="7838810" y="3627438"/>
            <a:ext cx="309563" cy="303212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4112" name="TextBox 21"/>
          <p:cNvSpPr txBox="1">
            <a:spLocks noChangeArrowheads="1"/>
          </p:cNvSpPr>
          <p:nvPr/>
        </p:nvSpPr>
        <p:spPr bwMode="auto">
          <a:xfrm>
            <a:off x="4144699" y="1558925"/>
            <a:ext cx="937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100%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3" name="TextBox 21"/>
          <p:cNvSpPr txBox="1">
            <a:spLocks noChangeArrowheads="1"/>
          </p:cNvSpPr>
          <p:nvPr/>
        </p:nvSpPr>
        <p:spPr bwMode="auto">
          <a:xfrm>
            <a:off x="2301081" y="2962275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57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4" name="TextBox 21"/>
          <p:cNvSpPr txBox="1">
            <a:spLocks noChangeArrowheads="1"/>
          </p:cNvSpPr>
          <p:nvPr/>
        </p:nvSpPr>
        <p:spPr bwMode="auto">
          <a:xfrm>
            <a:off x="5785404" y="698500"/>
            <a:ext cx="124856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125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5" name="TextBox 21"/>
          <p:cNvSpPr txBox="1">
            <a:spLocks noChangeArrowheads="1"/>
          </p:cNvSpPr>
          <p:nvPr/>
        </p:nvSpPr>
        <p:spPr bwMode="auto">
          <a:xfrm>
            <a:off x="7604988" y="609600"/>
            <a:ext cx="124856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128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6" name="TextBox 21"/>
          <p:cNvSpPr txBox="1">
            <a:spLocks noChangeArrowheads="1"/>
          </p:cNvSpPr>
          <p:nvPr/>
        </p:nvSpPr>
        <p:spPr bwMode="auto">
          <a:xfrm>
            <a:off x="2067190" y="4941888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13.2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7" name="TextBox 21"/>
          <p:cNvSpPr txBox="1">
            <a:spLocks noChangeArrowheads="1"/>
          </p:cNvSpPr>
          <p:nvPr/>
        </p:nvSpPr>
        <p:spPr bwMode="auto">
          <a:xfrm>
            <a:off x="3904642" y="4716463"/>
            <a:ext cx="101467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19.0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8" name="TextBox 21"/>
          <p:cNvSpPr txBox="1">
            <a:spLocks noChangeArrowheads="1"/>
          </p:cNvSpPr>
          <p:nvPr/>
        </p:nvSpPr>
        <p:spPr bwMode="auto">
          <a:xfrm>
            <a:off x="5733818" y="4365625"/>
            <a:ext cx="101467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23.0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4119" name="TextBox 21"/>
          <p:cNvSpPr txBox="1">
            <a:spLocks noChangeArrowheads="1"/>
          </p:cNvSpPr>
          <p:nvPr/>
        </p:nvSpPr>
        <p:spPr bwMode="auto">
          <a:xfrm>
            <a:off x="7515489" y="4003675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26.0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cxnSp>
        <p:nvCxnSpPr>
          <p:cNvPr id="4120" name="직선 연결선 32"/>
          <p:cNvCxnSpPr>
            <a:cxnSpLocks noChangeShapeType="1"/>
          </p:cNvCxnSpPr>
          <p:nvPr/>
        </p:nvCxnSpPr>
        <p:spPr bwMode="auto">
          <a:xfrm>
            <a:off x="8696987" y="5626100"/>
            <a:ext cx="390392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1" name="직선 연결선 26"/>
          <p:cNvCxnSpPr>
            <a:cxnSpLocks noChangeShapeType="1"/>
          </p:cNvCxnSpPr>
          <p:nvPr/>
        </p:nvCxnSpPr>
        <p:spPr bwMode="auto">
          <a:xfrm flipV="1">
            <a:off x="2846260" y="4509819"/>
            <a:ext cx="1325959" cy="288925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2" name="직선 연결선 31"/>
          <p:cNvCxnSpPr>
            <a:cxnSpLocks noChangeShapeType="1"/>
          </p:cNvCxnSpPr>
          <p:nvPr/>
        </p:nvCxnSpPr>
        <p:spPr bwMode="auto">
          <a:xfrm flipV="1">
            <a:off x="4641718" y="4077959"/>
            <a:ext cx="1325959" cy="36036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Box 26"/>
          <p:cNvSpPr txBox="1"/>
          <p:nvPr/>
        </p:nvSpPr>
        <p:spPr>
          <a:xfrm>
            <a:off x="499775" y="6499378"/>
            <a:ext cx="138323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2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6"/>
          <p:cNvSpPr>
            <a:spLocks noChangeArrowheads="1"/>
          </p:cNvSpPr>
          <p:nvPr/>
        </p:nvSpPr>
        <p:spPr bwMode="auto">
          <a:xfrm>
            <a:off x="795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195587" name="Rectangle 8"/>
          <p:cNvSpPr>
            <a:spLocks noChangeArrowheads="1"/>
          </p:cNvSpPr>
          <p:nvPr/>
        </p:nvSpPr>
        <p:spPr bwMode="auto">
          <a:xfrm>
            <a:off x="795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195588" name="Rectangle 10"/>
          <p:cNvSpPr>
            <a:spLocks noChangeArrowheads="1"/>
          </p:cNvSpPr>
          <p:nvPr/>
        </p:nvSpPr>
        <p:spPr bwMode="auto">
          <a:xfrm>
            <a:off x="795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52439" y="6572250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2444" y="6502175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60902" y="1556792"/>
            <a:ext cx="8265368" cy="1288182"/>
          </a:xfrm>
          <a:prstGeom prst="rect">
            <a:avLst/>
          </a:prstGeom>
          <a:solidFill>
            <a:srgbClr val="E0E8F8"/>
          </a:solidFill>
          <a:ln w="19050">
            <a:solidFill>
              <a:srgbClr val="B2B2B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9437" tIns="167247" rIns="84605" bIns="68866" anchor="ctr"/>
          <a:lstStyle/>
          <a:p>
            <a:pPr defTabSz="874713">
              <a:lnSpc>
                <a:spcPct val="11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13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 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기상변화 </a:t>
            </a:r>
            <a:r>
              <a:rPr lang="ko-KR" altLang="en-US" sz="16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적응성 향상 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:  </a:t>
            </a:r>
            <a:r>
              <a:rPr lang="ko-KR" altLang="en-US" sz="1600" dirty="0" err="1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가뭄시</a:t>
            </a:r>
            <a:r>
              <a:rPr lang="en-US" altLang="ko-KR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(</a:t>
            </a:r>
            <a:r>
              <a:rPr lang="ko-KR" altLang="en-US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ko-KR" altLang="en-US" sz="1600" dirty="0" err="1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청보리</a:t>
            </a:r>
            <a:r>
              <a:rPr lang="en-US" altLang="ko-KR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), </a:t>
            </a:r>
            <a:r>
              <a:rPr lang="ko-KR" altLang="en-US" sz="1600" dirty="0" err="1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다습시</a:t>
            </a:r>
            <a:r>
              <a:rPr lang="en-US" altLang="ko-KR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(</a:t>
            </a:r>
            <a:r>
              <a:rPr lang="ko-KR" altLang="en-US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ko-KR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IRG) </a:t>
            </a:r>
            <a:r>
              <a:rPr lang="ko-KR" altLang="en-US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유리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안정적 수량증대</a:t>
            </a:r>
          </a:p>
          <a:p>
            <a:pPr defTabSz="874713">
              <a:lnSpc>
                <a:spcPct val="11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 </a:t>
            </a:r>
            <a:r>
              <a:rPr lang="ko-KR" altLang="en-US" sz="16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이탈리안 </a:t>
            </a:r>
            <a:r>
              <a:rPr lang="ko-KR" altLang="en-US" sz="1600" dirty="0" err="1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라이그라스</a:t>
            </a:r>
            <a:r>
              <a:rPr lang="ko-KR" altLang="en-US" sz="16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 단점 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보완 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: </a:t>
            </a:r>
            <a:r>
              <a:rPr lang="ko-KR" altLang="en-US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도복방지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</a:rPr>
              <a:t>기계작업 용이</a:t>
            </a:r>
            <a:endParaRPr lang="en-US" altLang="ko-KR" sz="16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  <a:cs typeface="Times New Roman" pitchFamily="18" charset="0"/>
            </a:endParaRPr>
          </a:p>
          <a:p>
            <a:pPr defTabSz="874713">
              <a:lnSpc>
                <a:spcPct val="11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v"/>
              <a:defRPr/>
            </a:pP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ko-KR" sz="1600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IRG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와 청보리 </a:t>
            </a:r>
            <a:r>
              <a:rPr lang="ko-KR" altLang="en-US" sz="160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혼파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ko-KR" altLang="en-US" sz="160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사일리지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ko-KR" altLang="en-US" sz="1600" dirty="0">
                <a:solidFill>
                  <a:srgbClr val="4324FC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사료가치 증진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(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탄수화물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, </a:t>
            </a:r>
            <a:r>
              <a:rPr lang="ko-KR" altLang="en-US" sz="1600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조단백질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등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 </a:t>
            </a:r>
            <a:r>
              <a:rPr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영양균형</a:t>
            </a:r>
            <a:r>
              <a:rPr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cs typeface="Times New Roman" pitchFamily="18" charset="0"/>
                <a:sym typeface="Symbol" pitchFamily="18" charset="2"/>
              </a:rPr>
              <a:t>)</a:t>
            </a:r>
            <a:endParaRPr lang="ko-KR" altLang="en-US" sz="1600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1060903" y="3464099"/>
            <a:ext cx="3014663" cy="1935162"/>
          </a:xfrm>
          <a:prstGeom prst="foldedCorner">
            <a:avLst>
              <a:gd name="adj" fmla="val 9444"/>
            </a:avLst>
          </a:prstGeom>
          <a:solidFill>
            <a:srgbClr val="FFFFD9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lIns="22359" tIns="11358" rIns="22717" bIns="11358"/>
          <a:lstStyle/>
          <a:p>
            <a:pPr defTabSz="227013">
              <a:lnSpc>
                <a:spcPct val="140000"/>
              </a:lnSpc>
              <a:buFont typeface="Wingdings" pitchFamily="2" charset="2"/>
              <a:buNone/>
            </a:pPr>
            <a:endParaRPr lang="ko-KR" altLang="ko-KR" b="1">
              <a:solidFill>
                <a:prstClr val="black"/>
              </a:solidFill>
              <a:sym typeface="Symbol" pitchFamily="18" charset="2"/>
            </a:endParaRPr>
          </a:p>
        </p:txBody>
      </p:sp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760074" y="65291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6" name="Rectangle 138"/>
          <p:cNvSpPr>
            <a:spLocks noChangeArrowheads="1"/>
          </p:cNvSpPr>
          <p:nvPr/>
        </p:nvSpPr>
        <p:spPr bwMode="auto">
          <a:xfrm>
            <a:off x="760074" y="193958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064568" y="1052736"/>
            <a:ext cx="1900000" cy="443676"/>
          </a:xfrm>
          <a:prstGeom prst="rect">
            <a:avLst/>
          </a:prstGeom>
          <a:solidFill>
            <a:srgbClr val="9999FF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17" tIns="45708" rIns="91417" bIns="45708" anchor="ctr"/>
          <a:lstStyle/>
          <a:p>
            <a:pPr algn="ctr" defTabSz="928688">
              <a:lnSpc>
                <a:spcPct val="130000"/>
              </a:lnSpc>
              <a:defRPr/>
            </a:pPr>
            <a:r>
              <a:rPr lang="ko-KR" altLang="en-US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혼파의</a:t>
            </a:r>
            <a:r>
              <a:rPr lang="en-US" altLang="ko-KR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장점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32784" y="3472036"/>
            <a:ext cx="3013075" cy="1944688"/>
          </a:xfrm>
          <a:prstGeom prst="foldedCorner">
            <a:avLst>
              <a:gd name="adj" fmla="val 9444"/>
            </a:avLst>
          </a:prstGeom>
          <a:solidFill>
            <a:srgbClr val="FFFFD9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lIns="22359" tIns="11358" rIns="22717" bIns="11358"/>
          <a:lstStyle/>
          <a:p>
            <a:pPr defTabSz="227013">
              <a:lnSpc>
                <a:spcPct val="140000"/>
              </a:lnSpc>
              <a:buFont typeface="Wingdings" pitchFamily="2" charset="2"/>
              <a:buNone/>
            </a:pPr>
            <a:endParaRPr lang="ko-KR" altLang="ko-KR" b="1">
              <a:solidFill>
                <a:prstClr val="black"/>
              </a:solidFill>
              <a:sym typeface="Symbol" pitchFamily="18" charset="2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1567315" y="3978126"/>
            <a:ext cx="608012" cy="855663"/>
          </a:xfrm>
          <a:prstGeom prst="can">
            <a:avLst>
              <a:gd name="adj" fmla="val 20901"/>
            </a:avLst>
          </a:prstGeom>
          <a:gradFill rotWithShape="1">
            <a:gsLst>
              <a:gs pos="0">
                <a:srgbClr val="663300"/>
              </a:gs>
              <a:gs pos="50000">
                <a:srgbClr val="FFC000"/>
              </a:gs>
              <a:gs pos="100000">
                <a:srgbClr val="6633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endParaRPr lang="ko-KR" altLang="ko-KR" sz="1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2782604" y="3832473"/>
            <a:ext cx="608000" cy="1008112"/>
          </a:xfrm>
          <a:prstGeom prst="can">
            <a:avLst>
              <a:gd name="adj" fmla="val 20566"/>
            </a:avLst>
          </a:prstGeom>
          <a:gradFill flip="none" rotWithShape="1">
            <a:gsLst>
              <a:gs pos="0">
                <a:srgbClr val="000099"/>
              </a:gs>
              <a:gs pos="50000">
                <a:srgbClr val="0099FF">
                  <a:alpha val="58000"/>
                </a:srgbClr>
              </a:gs>
              <a:gs pos="100000">
                <a:srgbClr val="000066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599065" y="4264199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r>
              <a:rPr lang="en-US" altLang="ko-KR" b="1" dirty="0">
                <a:solidFill>
                  <a:prstClr val="black"/>
                </a:solidFill>
                <a:latin typeface="Times New Roman" pitchFamily="18" charset="0"/>
              </a:rPr>
              <a:t>9.8</a:t>
            </a:r>
          </a:p>
          <a:p>
            <a:pPr algn="ctr"/>
            <a:r>
              <a:rPr lang="ko-KR" altLang="en-US" sz="1200" b="1" dirty="0">
                <a:solidFill>
                  <a:prstClr val="black"/>
                </a:solidFill>
                <a:latin typeface="Times New Roman" pitchFamily="18" charset="0"/>
              </a:rPr>
              <a:t>톤</a:t>
            </a:r>
            <a:r>
              <a:rPr lang="en-US" altLang="ko-KR" sz="1200" b="1" dirty="0">
                <a:solidFill>
                  <a:prstClr val="black"/>
                </a:solidFill>
                <a:latin typeface="Times New Roman" pitchFamily="18" charset="0"/>
              </a:rPr>
              <a:t>/ha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813502" y="4299124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r>
              <a:rPr lang="en-US" altLang="ko-KR" b="1" dirty="0" smtClean="0">
                <a:solidFill>
                  <a:prstClr val="white"/>
                </a:solidFill>
                <a:latin typeface="Times New Roman" pitchFamily="18" charset="0"/>
              </a:rPr>
              <a:t>10.2</a:t>
            </a:r>
            <a:endParaRPr lang="en-US" altLang="ko-KR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Times New Roman" pitchFamily="18" charset="0"/>
              </a:rPr>
              <a:t>톤</a:t>
            </a:r>
            <a:r>
              <a:rPr lang="en-US" altLang="ko-KR" sz="1200" b="1" dirty="0">
                <a:solidFill>
                  <a:prstClr val="white"/>
                </a:solidFill>
                <a:latin typeface="Times New Roman" pitchFamily="18" charset="0"/>
              </a:rPr>
              <a:t>/ha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586365" y="3687936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r>
              <a:rPr lang="en-US" altLang="ko-KR" b="1">
                <a:solidFill>
                  <a:prstClr val="black"/>
                </a:solidFill>
                <a:latin typeface="Times New Roman" pitchFamily="18" charset="0"/>
              </a:rPr>
              <a:t>100</a:t>
            </a:r>
            <a:endParaRPr lang="en-US" altLang="ko-K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2811915" y="3568879"/>
            <a:ext cx="60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r>
              <a:rPr lang="en-US" altLang="ko-KR" b="1">
                <a:solidFill>
                  <a:prstClr val="black"/>
                </a:solidFill>
                <a:latin typeface="Times New Roman" pitchFamily="18" charset="0"/>
              </a:rPr>
              <a:t>107</a:t>
            </a:r>
            <a:endParaRPr lang="en-US" altLang="ko-K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5234440" y="4119736"/>
            <a:ext cx="609600" cy="769938"/>
          </a:xfrm>
          <a:prstGeom prst="can">
            <a:avLst>
              <a:gd name="adj" fmla="val 20881"/>
            </a:avLst>
          </a:prstGeom>
          <a:gradFill rotWithShape="1">
            <a:gsLst>
              <a:gs pos="0">
                <a:srgbClr val="663300"/>
              </a:gs>
              <a:gs pos="50000">
                <a:srgbClr val="FFC000"/>
              </a:gs>
              <a:gs pos="100000">
                <a:srgbClr val="6633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endParaRPr lang="ko-KR" altLang="ko-KR" sz="1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>
            <a:off x="6451322" y="3977746"/>
            <a:ext cx="608000" cy="911721"/>
          </a:xfrm>
          <a:prstGeom prst="can">
            <a:avLst>
              <a:gd name="adj" fmla="val 20566"/>
            </a:avLst>
          </a:prstGeom>
          <a:gradFill flip="none" rotWithShape="1">
            <a:gsLst>
              <a:gs pos="0">
                <a:srgbClr val="000099"/>
              </a:gs>
              <a:gs pos="50000">
                <a:srgbClr val="0099FF">
                  <a:alpha val="58000"/>
                </a:srgbClr>
              </a:gs>
              <a:gs pos="100000">
                <a:srgbClr val="000066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5266196" y="4311824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r>
              <a:rPr lang="en-US" altLang="ko-KR" b="1">
                <a:solidFill>
                  <a:prstClr val="black"/>
                </a:solidFill>
                <a:latin typeface="Times New Roman" pitchFamily="18" charset="0"/>
              </a:rPr>
              <a:t>6.0</a:t>
            </a:r>
          </a:p>
          <a:p>
            <a:pPr algn="ctr"/>
            <a:r>
              <a:rPr lang="ko-KR" altLang="en-US" sz="1200" b="1">
                <a:solidFill>
                  <a:prstClr val="black"/>
                </a:solidFill>
                <a:latin typeface="Times New Roman" pitchFamily="18" charset="0"/>
              </a:rPr>
              <a:t>톤</a:t>
            </a:r>
            <a:r>
              <a:rPr lang="en-US" altLang="ko-KR" sz="1200" b="1">
                <a:solidFill>
                  <a:prstClr val="black"/>
                </a:solidFill>
                <a:latin typeface="Times New Roman" pitchFamily="18" charset="0"/>
              </a:rPr>
              <a:t>/ha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6483802" y="4346749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pPr algn="ctr"/>
            <a:r>
              <a:rPr lang="en-US" altLang="ko-KR" b="1">
                <a:solidFill>
                  <a:prstClr val="white"/>
                </a:solidFill>
                <a:latin typeface="Times New Roman" pitchFamily="18" charset="0"/>
              </a:rPr>
              <a:t>7.2</a:t>
            </a:r>
          </a:p>
          <a:p>
            <a:pPr algn="ctr"/>
            <a:r>
              <a:rPr lang="ko-KR" altLang="en-US" sz="1200" b="1">
                <a:solidFill>
                  <a:prstClr val="white"/>
                </a:solidFill>
                <a:latin typeface="Times New Roman" pitchFamily="18" charset="0"/>
              </a:rPr>
              <a:t>톤</a:t>
            </a:r>
            <a:r>
              <a:rPr lang="en-US" altLang="ko-KR" sz="1200" b="1">
                <a:solidFill>
                  <a:prstClr val="white"/>
                </a:solidFill>
                <a:latin typeface="Times New Roman" pitchFamily="18" charset="0"/>
              </a:rPr>
              <a:t>/ha</a:t>
            </a: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5264602" y="3840336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r>
              <a:rPr lang="en-US" altLang="ko-KR" b="1">
                <a:solidFill>
                  <a:prstClr val="black"/>
                </a:solidFill>
                <a:latin typeface="Times New Roman" pitchFamily="18" charset="0"/>
              </a:rPr>
              <a:t>100</a:t>
            </a:r>
            <a:endParaRPr lang="en-US" altLang="ko-K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6482215" y="3702232"/>
            <a:ext cx="60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r>
              <a:rPr lang="en-US" altLang="ko-KR" b="1">
                <a:solidFill>
                  <a:prstClr val="black"/>
                </a:solidFill>
                <a:latin typeface="Times New Roman" pitchFamily="18" charset="0"/>
              </a:rPr>
              <a:t>120</a:t>
            </a:r>
            <a:endParaRPr lang="en-US" altLang="ko-KR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060880" y="3044375"/>
            <a:ext cx="3773948" cy="444600"/>
          </a:xfrm>
          <a:prstGeom prst="rect">
            <a:avLst/>
          </a:prstGeom>
          <a:solidFill>
            <a:srgbClr val="9999FF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17" tIns="45708" rIns="91417" bIns="45708" anchor="ctr"/>
          <a:lstStyle/>
          <a:p>
            <a:pPr algn="ctr" defTabSz="928688">
              <a:lnSpc>
                <a:spcPct val="130000"/>
              </a:lnSpc>
              <a:defRPr/>
            </a:pPr>
            <a:r>
              <a:rPr lang="en-US" altLang="ko-KR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IRG</a:t>
            </a:r>
            <a:r>
              <a:rPr lang="ko-KR" altLang="en-US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와 청보리 </a:t>
            </a:r>
            <a:r>
              <a:rPr lang="ko-KR" altLang="en-US" dirty="0" err="1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혼파</a:t>
            </a:r>
            <a:r>
              <a:rPr lang="ko-KR" altLang="en-US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건물수량 비교</a:t>
            </a:r>
            <a:endParaRPr lang="en-US" altLang="ko-KR" dirty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1489527" y="4840461"/>
            <a:ext cx="1939925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5175703" y="4911899"/>
            <a:ext cx="1939925" cy="0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1116465" y="4891261"/>
            <a:ext cx="28622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r>
              <a:rPr lang="ko-KR" altLang="en-US" sz="1200" b="1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  </a:t>
            </a:r>
            <a:r>
              <a:rPr lang="ko-KR" altLang="en-US" sz="1200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청보리</a:t>
            </a:r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단파          </a:t>
            </a:r>
            <a:r>
              <a:rPr lang="ko-KR" altLang="en-US" sz="1200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혼파</a:t>
            </a:r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(3:7)</a:t>
            </a:r>
          </a:p>
          <a:p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                 </a:t>
            </a:r>
            <a:r>
              <a:rPr lang="ko-KR" altLang="en-US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건답포장</a:t>
            </a:r>
            <a:endParaRPr lang="en-US" altLang="ko-KR" sz="12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834390" y="4902374"/>
            <a:ext cx="28622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8" rIns="91417" bIns="45708" anchor="ctr"/>
          <a:lstStyle/>
          <a:p>
            <a:r>
              <a:rPr lang="ko-KR" altLang="en-US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1200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청보리</a:t>
            </a:r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단파         </a:t>
            </a:r>
            <a:r>
              <a:rPr lang="ko-KR" altLang="en-US" sz="1200" dirty="0" err="1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혼파</a:t>
            </a:r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(7:3)</a:t>
            </a:r>
          </a:p>
          <a:p>
            <a:r>
              <a:rPr lang="en-US" altLang="ko-KR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                 </a:t>
            </a:r>
            <a:r>
              <a:rPr lang="ko-KR" altLang="en-US" sz="1200" dirty="0">
                <a:solidFill>
                  <a:srgbClr val="000099"/>
                </a:solidFill>
                <a:latin typeface="HY헤드라인M" pitchFamily="18" charset="-127"/>
                <a:ea typeface="HY헤드라인M" pitchFamily="18" charset="-127"/>
              </a:rPr>
              <a:t>습답포장</a:t>
            </a:r>
            <a:endParaRPr lang="en-US" altLang="ko-KR" sz="1200" dirty="0">
              <a:solidFill>
                <a:srgbClr val="000099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064568" y="298744"/>
            <a:ext cx="7056784" cy="57546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234000" tIns="46800" anchor="ctr"/>
          <a:lstStyle/>
          <a:p>
            <a:pPr>
              <a:defRPr/>
            </a:pPr>
            <a:r>
              <a:rPr lang="ko-KR" altLang="en-US" sz="28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이탈리안 </a:t>
            </a:r>
            <a:r>
              <a:rPr lang="ko-KR" altLang="en-US" sz="2800" dirty="0" err="1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라이그라스와</a:t>
            </a:r>
            <a:r>
              <a:rPr lang="ko-KR" altLang="en-US" sz="28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청보리</a:t>
            </a:r>
            <a:r>
              <a:rPr lang="ko-KR" altLang="en-US" sz="28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혼파</a:t>
            </a:r>
            <a:r>
              <a:rPr lang="ko-KR" altLang="en-US" sz="28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 효과</a:t>
            </a:r>
            <a:endParaRPr lang="ko-KR" altLang="en-US" sz="2800" dirty="0">
              <a:solidFill>
                <a:srgbClr val="0033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2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" y="0"/>
            <a:ext cx="85809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1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44"/>
          <p:cNvGrpSpPr/>
          <p:nvPr/>
        </p:nvGrpSpPr>
        <p:grpSpPr>
          <a:xfrm>
            <a:off x="428501" y="660798"/>
            <a:ext cx="8858374" cy="618230"/>
            <a:chOff x="468313" y="1766848"/>
            <a:chExt cx="7308000" cy="618230"/>
          </a:xfrm>
        </p:grpSpPr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468313" y="1772815"/>
              <a:ext cx="7308000" cy="612263"/>
            </a:xfrm>
            <a:prstGeom prst="rect">
              <a:avLst/>
            </a:prstGeom>
            <a:gradFill rotWithShape="0">
              <a:gsLst>
                <a:gs pos="0">
                  <a:srgbClr val="33CCFF">
                    <a:alpha val="39999"/>
                  </a:srgbClr>
                </a:gs>
                <a:gs pos="100000">
                  <a:srgbClr val="FFFFFF">
                    <a:alpha val="89999"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CCFF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CC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546998" y="1917807"/>
              <a:ext cx="288000" cy="2880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5882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832917" y="1766848"/>
              <a:ext cx="69127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3200" dirty="0" smtClean="0">
                  <a:solidFill>
                    <a:srgbClr val="0000CC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굴림" pitchFamily="50" charset="-127"/>
                </a:rPr>
                <a:t>호밀 </a:t>
              </a:r>
              <a:r>
                <a:rPr lang="ko-KR" altLang="en-US" sz="3200" dirty="0" err="1" smtClean="0">
                  <a:solidFill>
                    <a:srgbClr val="0000CC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굴림" pitchFamily="50" charset="-127"/>
                </a:rPr>
                <a:t>품종별</a:t>
              </a:r>
              <a:r>
                <a:rPr lang="ko-KR" altLang="en-US" sz="3200" dirty="0" smtClean="0">
                  <a:solidFill>
                    <a:srgbClr val="0000CC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굴림" pitchFamily="50" charset="-127"/>
                </a:rPr>
                <a:t> 특성 이해</a:t>
              </a:r>
              <a:endParaRPr kumimoji="0" lang="ko-KR" altLang="en-US" sz="3200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8" name="직사각형 17"/>
          <p:cNvSpPr>
            <a:spLocks noChangeArrowheads="1"/>
          </p:cNvSpPr>
          <p:nvPr/>
        </p:nvSpPr>
        <p:spPr bwMode="auto">
          <a:xfrm>
            <a:off x="635880" y="1342827"/>
            <a:ext cx="2156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국내개발 품종</a:t>
            </a:r>
            <a:endParaRPr kumimoji="0"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9994960"/>
              </p:ext>
            </p:extLst>
          </p:nvPr>
        </p:nvGraphicFramePr>
        <p:xfrm>
          <a:off x="531225" y="1844824"/>
          <a:ext cx="8814978" cy="26174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1993"/>
                <a:gridCol w="3675895"/>
                <a:gridCol w="1633545"/>
                <a:gridCol w="1633545"/>
              </a:tblGrid>
              <a:tr h="4888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품종명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주요특성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출수기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월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건물수량</a:t>
                      </a:r>
                      <a:endParaRPr lang="en-US" altLang="ko-KR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톤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/ha)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곡 우</a:t>
                      </a:r>
                      <a:endParaRPr lang="ko-KR" altLang="en-US" sz="1400" dirty="0">
                        <a:solidFill>
                          <a:srgbClr val="000099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err="1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답리작</a:t>
                      </a:r>
                      <a:r>
                        <a:rPr lang="ko-KR" altLang="en-US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및 옥수수 전작</a:t>
                      </a:r>
                      <a:endParaRPr lang="ko-KR" altLang="en-US" sz="1400" dirty="0">
                        <a:solidFill>
                          <a:srgbClr val="000099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4.21</a:t>
                      </a:r>
                      <a:r>
                        <a:rPr lang="ko-KR" altLang="en-US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endParaRPr lang="ko-KR" altLang="en-US" sz="1400" dirty="0">
                        <a:solidFill>
                          <a:srgbClr val="000099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7.08</a:t>
                      </a:r>
                      <a:endParaRPr lang="ko-KR" altLang="en-US" sz="1400" dirty="0">
                        <a:solidFill>
                          <a:srgbClr val="000099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다그린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극조생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  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도복 강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4.24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8.22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이그린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4.22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8.34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올그린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4.20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8.88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조그린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4.15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8.10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498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참그린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9.14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92941" y="5022468"/>
            <a:ext cx="8814979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조생종</a:t>
            </a:r>
            <a:r>
              <a:rPr kumimoji="0"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kumimoji="0"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쿨그레이져</a:t>
            </a:r>
            <a:r>
              <a:rPr kumimoji="0" lang="en-US" altLang="ko-KR" dirty="0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엘본</a:t>
            </a:r>
            <a:r>
              <a:rPr kumimoji="0" lang="en-US" altLang="ko-KR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비타</a:t>
            </a:r>
            <a:r>
              <a:rPr kumimoji="0" lang="en-US" altLang="ko-KR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-</a:t>
            </a:r>
            <a:r>
              <a:rPr kumimoji="0" lang="ko-KR" altLang="en-US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그레이져</a:t>
            </a:r>
            <a:r>
              <a:rPr kumimoji="0" lang="en-US" altLang="ko-KR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dirty="0" err="1" smtClean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마톤</a:t>
            </a:r>
            <a:r>
              <a:rPr kumimoji="0" lang="en-US" altLang="ko-KR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 </a:t>
            </a:r>
            <a:r>
              <a:rPr kumimoji="0" lang="ko-KR" altLang="en-US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윈터모어</a:t>
            </a:r>
            <a:r>
              <a:rPr kumimoji="0" lang="en-US" altLang="ko-KR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ko-KR" altLang="en-US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윈터그레이져</a:t>
            </a:r>
            <a:endParaRPr kumimoji="0" lang="en-US" altLang="ko-KR" dirty="0" smtClean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만생종</a:t>
            </a:r>
            <a:r>
              <a:rPr kumimoji="0"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:</a:t>
            </a:r>
            <a:r>
              <a:rPr kumimoji="0" lang="ko-KR" altLang="en-US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단코</a:t>
            </a:r>
            <a:endParaRPr kumimoji="0" lang="en-US" altLang="ko-KR" sz="14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57885" y="465313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srgbClr val="0000CC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수입 품종 </a:t>
            </a:r>
            <a:endParaRPr kumimoji="0"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84" y="6237312"/>
            <a:ext cx="9751083" cy="67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84425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논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72" y="0"/>
            <a:ext cx="9906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20553" y="4438514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“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동물의 사료 중 일반적으로 부피에 비하여  가소화 영양소 함량이 적고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/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섬유질이 많은 사료의 총칭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각종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짚류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건초류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생초류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청예작물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/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사일리지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근채류 등이 포함” 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영양사료용어집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1995)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81897" y="2060848"/>
            <a:ext cx="34050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조사료</a:t>
            </a:r>
            <a:r>
              <a:rPr lang="ko-KR" altLang="en-US" sz="4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의 정의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2530" y="3284984"/>
            <a:ext cx="9001001" cy="8925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“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지방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단백질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전분 등의 함량이 적고 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섬유질이 </a:t>
            </a:r>
            <a:r>
              <a:rPr lang="en-US" altLang="ko-KR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18% 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이상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되는</a:t>
            </a:r>
            <a:endParaRPr lang="en-US" altLang="ko-KR" sz="24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사료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청초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건초</a:t>
            </a:r>
            <a:r>
              <a:rPr lang="ko-KR" altLang="en-US" sz="2400" dirty="0" smtClean="0">
                <a:solidFill>
                  <a:srgbClr val="000000"/>
                </a:solidFill>
                <a:latin typeface="Arial" pitchFamily="34" charset="0"/>
                <a:ea typeface="HY헤드라인M" pitchFamily="18" charset="-127"/>
              </a:rPr>
              <a:t>”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농업용어사전</a:t>
            </a:r>
            <a:r>
              <a:rPr lang="en-US" altLang="ko-KR" sz="24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1997)</a:t>
            </a:r>
          </a:p>
        </p:txBody>
      </p:sp>
    </p:spTree>
    <p:extLst>
      <p:ext uri="{BB962C8B-B14F-4D97-AF65-F5344CB8AC3E}">
        <p14:creationId xmlns:p14="http://schemas.microsoft.com/office/powerpoint/2010/main" xmlns="" val="282073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7"/>
          <p:cNvSpPr>
            <a:spLocks noChangeArrowheads="1"/>
          </p:cNvSpPr>
          <p:nvPr/>
        </p:nvSpPr>
        <p:spPr bwMode="auto">
          <a:xfrm>
            <a:off x="4860642" y="3244820"/>
            <a:ext cx="184730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ko-KR" altLang="en-US" sz="2000" b="1" smtClean="0">
              <a:solidFill>
                <a:srgbClr val="000000"/>
              </a:solidFill>
            </a:endParaRPr>
          </a:p>
        </p:txBody>
      </p:sp>
      <p:graphicFrame>
        <p:nvGraphicFramePr>
          <p:cNvPr id="8194" name="차트 13"/>
          <p:cNvGraphicFramePr>
            <a:graphicFrameLocks/>
          </p:cNvGraphicFramePr>
          <p:nvPr/>
        </p:nvGraphicFramePr>
        <p:xfrm>
          <a:off x="696521" y="1253"/>
          <a:ext cx="8745140" cy="6429375"/>
        </p:xfrm>
        <a:graphic>
          <a:graphicData uri="http://schemas.openxmlformats.org/presentationml/2006/ole">
            <p:oleObj spid="_x0000_s33824" r:id="rId3" imgW="8077900" imgH="6431837" progId="Excel.Sheet.8">
              <p:embed/>
            </p:oleObj>
          </a:graphicData>
        </a:graphic>
      </p:graphicFrame>
      <p:sp>
        <p:nvSpPr>
          <p:cNvPr id="8196" name="TextBox 17"/>
          <p:cNvSpPr txBox="1">
            <a:spLocks noChangeArrowheads="1"/>
          </p:cNvSpPr>
          <p:nvPr/>
        </p:nvSpPr>
        <p:spPr bwMode="auto">
          <a:xfrm>
            <a:off x="549454" y="2012531"/>
            <a:ext cx="492443" cy="221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/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생 산 량 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톤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/ha)</a:t>
            </a:r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8197" name="TextBox 19"/>
          <p:cNvSpPr txBox="1">
            <a:spLocks noChangeArrowheads="1"/>
          </p:cNvSpPr>
          <p:nvPr/>
        </p:nvSpPr>
        <p:spPr bwMode="auto">
          <a:xfrm>
            <a:off x="2137720" y="3644900"/>
            <a:ext cx="10438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5,156</a:t>
            </a:r>
          </a:p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(kg/ha)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198" name="TextBox 21"/>
          <p:cNvSpPr txBox="1">
            <a:spLocks noChangeArrowheads="1"/>
          </p:cNvSpPr>
          <p:nvPr/>
        </p:nvSpPr>
        <p:spPr bwMode="auto">
          <a:xfrm>
            <a:off x="3938324" y="2420938"/>
            <a:ext cx="937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6,785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199" name="순서도: 연결자 24"/>
          <p:cNvSpPr>
            <a:spLocks noChangeArrowheads="1"/>
          </p:cNvSpPr>
          <p:nvPr/>
        </p:nvSpPr>
        <p:spPr bwMode="auto">
          <a:xfrm>
            <a:off x="2457588" y="4652963"/>
            <a:ext cx="309563" cy="303212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8200" name="순서도: 연결자 25"/>
          <p:cNvSpPr>
            <a:spLocks noChangeArrowheads="1"/>
          </p:cNvSpPr>
          <p:nvPr/>
        </p:nvSpPr>
        <p:spPr bwMode="auto">
          <a:xfrm>
            <a:off x="4235847" y="4427263"/>
            <a:ext cx="309563" cy="303213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8201" name="순서도: 연결자 26"/>
          <p:cNvSpPr>
            <a:spLocks noChangeArrowheads="1"/>
          </p:cNvSpPr>
          <p:nvPr/>
        </p:nvSpPr>
        <p:spPr bwMode="auto">
          <a:xfrm>
            <a:off x="6045068" y="3705225"/>
            <a:ext cx="309563" cy="303213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cxnSp>
        <p:nvCxnSpPr>
          <p:cNvPr id="8202" name="직선 연결선 39"/>
          <p:cNvCxnSpPr>
            <a:cxnSpLocks noChangeShapeType="1"/>
          </p:cNvCxnSpPr>
          <p:nvPr/>
        </p:nvCxnSpPr>
        <p:spPr bwMode="auto">
          <a:xfrm rot="5400000" flipH="1" flipV="1">
            <a:off x="6480667" y="3015391"/>
            <a:ext cx="5216525" cy="172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03" name="TextBox 41"/>
          <p:cNvSpPr txBox="1">
            <a:spLocks noChangeArrowheads="1"/>
          </p:cNvSpPr>
          <p:nvPr/>
        </p:nvSpPr>
        <p:spPr bwMode="auto">
          <a:xfrm>
            <a:off x="9208605" y="2027313"/>
            <a:ext cx="492443" cy="211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ctr"/>
            <a:r>
              <a:rPr lang="ko-KR" altLang="en-US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건  물  률  </a:t>
            </a:r>
            <a:r>
              <a:rPr lang="en-US" altLang="ko-KR" sz="20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(%)</a:t>
            </a:r>
            <a:endParaRPr lang="ko-KR" altLang="en-US" sz="2000" smtClean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204" name="TextBox 43"/>
          <p:cNvSpPr txBox="1">
            <a:spLocks noChangeArrowheads="1"/>
          </p:cNvSpPr>
          <p:nvPr/>
        </p:nvSpPr>
        <p:spPr bwMode="auto">
          <a:xfrm>
            <a:off x="2768864" y="6167163"/>
            <a:ext cx="5250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호밀</a:t>
            </a:r>
            <a:r>
              <a:rPr lang="en-US" altLang="ko-KR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수확시기별</a:t>
            </a:r>
            <a:r>
              <a:rPr lang="en-US" altLang="ko-KR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건물수량 변화</a:t>
            </a:r>
          </a:p>
        </p:txBody>
      </p:sp>
      <p:sp>
        <p:nvSpPr>
          <p:cNvPr id="8205" name="TextBox 21"/>
          <p:cNvSpPr txBox="1">
            <a:spLocks noChangeArrowheads="1"/>
          </p:cNvSpPr>
          <p:nvPr/>
        </p:nvSpPr>
        <p:spPr bwMode="auto">
          <a:xfrm>
            <a:off x="5630605" y="1558925"/>
            <a:ext cx="109206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 8,824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06" name="TextBox 21"/>
          <p:cNvSpPr txBox="1">
            <a:spLocks noChangeArrowheads="1"/>
          </p:cNvSpPr>
          <p:nvPr/>
        </p:nvSpPr>
        <p:spPr bwMode="auto">
          <a:xfrm>
            <a:off x="7527532" y="1412875"/>
            <a:ext cx="10920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10,928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07" name="순서도: 연결자 26"/>
          <p:cNvSpPr>
            <a:spLocks noChangeArrowheads="1"/>
          </p:cNvSpPr>
          <p:nvPr/>
        </p:nvSpPr>
        <p:spPr bwMode="auto">
          <a:xfrm>
            <a:off x="7864613" y="3279778"/>
            <a:ext cx="309563" cy="303213"/>
          </a:xfrm>
          <a:prstGeom prst="flowChartConnector">
            <a:avLst/>
          </a:prstGeom>
          <a:solidFill>
            <a:srgbClr val="FF0000"/>
          </a:solidFill>
          <a:ln w="19050" algn="ctr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ko-KR" altLang="en-US" sz="800" b="1" smtClean="0">
              <a:solidFill>
                <a:srgbClr val="000000"/>
              </a:solidFill>
            </a:endParaRPr>
          </a:p>
        </p:txBody>
      </p:sp>
      <p:sp>
        <p:nvSpPr>
          <p:cNvPr id="8208" name="TextBox 21"/>
          <p:cNvSpPr txBox="1">
            <a:spLocks noChangeArrowheads="1"/>
          </p:cNvSpPr>
          <p:nvPr/>
        </p:nvSpPr>
        <p:spPr bwMode="auto">
          <a:xfrm>
            <a:off x="4094824" y="1533525"/>
            <a:ext cx="9355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77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09" name="TextBox 21"/>
          <p:cNvSpPr txBox="1">
            <a:spLocks noChangeArrowheads="1"/>
          </p:cNvSpPr>
          <p:nvPr/>
        </p:nvSpPr>
        <p:spPr bwMode="auto">
          <a:xfrm>
            <a:off x="2301081" y="2951163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58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0" name="TextBox 21"/>
          <p:cNvSpPr txBox="1">
            <a:spLocks noChangeArrowheads="1"/>
          </p:cNvSpPr>
          <p:nvPr/>
        </p:nvSpPr>
        <p:spPr bwMode="auto">
          <a:xfrm>
            <a:off x="5770168" y="669925"/>
            <a:ext cx="124856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100%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1" name="TextBox 21"/>
          <p:cNvSpPr txBox="1">
            <a:spLocks noChangeArrowheads="1"/>
          </p:cNvSpPr>
          <p:nvPr/>
        </p:nvSpPr>
        <p:spPr bwMode="auto">
          <a:xfrm>
            <a:off x="7551961" y="585788"/>
            <a:ext cx="124856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124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2" name="TextBox 21"/>
          <p:cNvSpPr txBox="1">
            <a:spLocks noChangeArrowheads="1"/>
          </p:cNvSpPr>
          <p:nvPr/>
        </p:nvSpPr>
        <p:spPr bwMode="auto">
          <a:xfrm>
            <a:off x="2067190" y="4941888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17.6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3" name="TextBox 21"/>
          <p:cNvSpPr txBox="1">
            <a:spLocks noChangeArrowheads="1"/>
          </p:cNvSpPr>
          <p:nvPr/>
        </p:nvSpPr>
        <p:spPr bwMode="auto">
          <a:xfrm>
            <a:off x="3904638" y="4773613"/>
            <a:ext cx="101467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19.9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4" name="TextBox 21"/>
          <p:cNvSpPr txBox="1">
            <a:spLocks noChangeArrowheads="1"/>
          </p:cNvSpPr>
          <p:nvPr/>
        </p:nvSpPr>
        <p:spPr bwMode="auto">
          <a:xfrm>
            <a:off x="5720103" y="4041775"/>
            <a:ext cx="101467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22.9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sp>
        <p:nvSpPr>
          <p:cNvPr id="8215" name="TextBox 21"/>
          <p:cNvSpPr txBox="1">
            <a:spLocks noChangeArrowheads="1"/>
          </p:cNvSpPr>
          <p:nvPr/>
        </p:nvSpPr>
        <p:spPr bwMode="auto">
          <a:xfrm>
            <a:off x="7515489" y="3609975"/>
            <a:ext cx="10129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smtClean="0">
                <a:solidFill>
                  <a:srgbClr val="000000"/>
                </a:solidFill>
              </a:rPr>
              <a:t>31.4</a:t>
            </a:r>
            <a:endParaRPr lang="ko-KR" altLang="en-US" sz="2000" b="1" smtClean="0">
              <a:solidFill>
                <a:srgbClr val="000000"/>
              </a:solidFill>
            </a:endParaRPr>
          </a:p>
        </p:txBody>
      </p:sp>
      <p:cxnSp>
        <p:nvCxnSpPr>
          <p:cNvPr id="8216" name="직선 연결선 32"/>
          <p:cNvCxnSpPr>
            <a:cxnSpLocks noChangeShapeType="1"/>
          </p:cNvCxnSpPr>
          <p:nvPr/>
        </p:nvCxnSpPr>
        <p:spPr bwMode="auto">
          <a:xfrm flipV="1">
            <a:off x="2818751" y="4652963"/>
            <a:ext cx="1379273" cy="150812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8217" name="직선 연결선 33"/>
          <p:cNvCxnSpPr>
            <a:cxnSpLocks noChangeShapeType="1"/>
          </p:cNvCxnSpPr>
          <p:nvPr/>
        </p:nvCxnSpPr>
        <p:spPr bwMode="auto">
          <a:xfrm flipV="1">
            <a:off x="4588404" y="3935091"/>
            <a:ext cx="1403350" cy="620713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8218" name="직선 연결선 34"/>
          <p:cNvCxnSpPr>
            <a:cxnSpLocks noChangeShapeType="1"/>
          </p:cNvCxnSpPr>
          <p:nvPr/>
        </p:nvCxnSpPr>
        <p:spPr bwMode="auto">
          <a:xfrm flipV="1">
            <a:off x="6423422" y="3475044"/>
            <a:ext cx="1403350" cy="333375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8219" name="직선 연결선 43"/>
          <p:cNvCxnSpPr>
            <a:cxnSpLocks noChangeShapeType="1"/>
          </p:cNvCxnSpPr>
          <p:nvPr/>
        </p:nvCxnSpPr>
        <p:spPr bwMode="auto">
          <a:xfrm>
            <a:off x="8696987" y="5638800"/>
            <a:ext cx="390392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6063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4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15" name="Line 5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16" name="Line 6"/>
          <p:cNvSpPr>
            <a:spLocks noChangeShapeType="1"/>
          </p:cNvSpPr>
          <p:nvPr/>
        </p:nvSpPr>
        <p:spPr bwMode="auto">
          <a:xfrm>
            <a:off x="1238250" y="253020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17" name="Line 7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18" name="Line 8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19" name="Line 9"/>
          <p:cNvSpPr>
            <a:spLocks noChangeShapeType="1"/>
          </p:cNvSpPr>
          <p:nvPr/>
        </p:nvSpPr>
        <p:spPr bwMode="auto">
          <a:xfrm>
            <a:off x="1238250" y="356235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>
            <a:off x="12382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1" name="Line 11"/>
          <p:cNvSpPr>
            <a:spLocks noChangeShapeType="1"/>
          </p:cNvSpPr>
          <p:nvPr/>
        </p:nvSpPr>
        <p:spPr bwMode="auto">
          <a:xfrm>
            <a:off x="1993953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2" name="Line 12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3" name="Line 13"/>
          <p:cNvSpPr>
            <a:spLocks noChangeShapeType="1"/>
          </p:cNvSpPr>
          <p:nvPr/>
        </p:nvSpPr>
        <p:spPr bwMode="auto">
          <a:xfrm>
            <a:off x="9163050" y="253020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4" name="Line 14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5" name="Line 15"/>
          <p:cNvSpPr>
            <a:spLocks noChangeShapeType="1"/>
          </p:cNvSpPr>
          <p:nvPr/>
        </p:nvSpPr>
        <p:spPr bwMode="auto">
          <a:xfrm>
            <a:off x="91630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6" name="Line 16"/>
          <p:cNvSpPr>
            <a:spLocks noChangeShapeType="1"/>
          </p:cNvSpPr>
          <p:nvPr/>
        </p:nvSpPr>
        <p:spPr bwMode="auto">
          <a:xfrm>
            <a:off x="660400" y="1357042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7" name="Line 17"/>
          <p:cNvSpPr>
            <a:spLocks noChangeShapeType="1"/>
          </p:cNvSpPr>
          <p:nvPr/>
        </p:nvSpPr>
        <p:spPr bwMode="auto">
          <a:xfrm>
            <a:off x="8007350" y="1357042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5728" name="Text Box 18"/>
          <p:cNvSpPr txBox="1">
            <a:spLocks noChangeArrowheads="1"/>
          </p:cNvSpPr>
          <p:nvPr/>
        </p:nvSpPr>
        <p:spPr bwMode="auto">
          <a:xfrm>
            <a:off x="116951" y="4797425"/>
            <a:ext cx="9555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>
                <a:solidFill>
                  <a:srgbClr val="000000"/>
                </a:solidFill>
              </a:rPr>
              <a:t>※ </a:t>
            </a:r>
            <a:r>
              <a:rPr lang="ko-KR" altLang="en-US" sz="1400" b="1">
                <a:solidFill>
                  <a:srgbClr val="000000"/>
                </a:solidFill>
              </a:rPr>
              <a:t>품질등급</a:t>
            </a:r>
            <a:r>
              <a:rPr lang="en-US" altLang="ko-KR" sz="1400" b="1">
                <a:solidFill>
                  <a:srgbClr val="000000"/>
                </a:solidFill>
              </a:rPr>
              <a:t>: 1(</a:t>
            </a:r>
            <a:r>
              <a:rPr lang="ko-KR" altLang="en-US" sz="1400" b="1">
                <a:solidFill>
                  <a:srgbClr val="000000"/>
                </a:solidFill>
              </a:rPr>
              <a:t>우수</a:t>
            </a:r>
            <a:r>
              <a:rPr lang="en-US" altLang="ko-KR" sz="1400" b="1">
                <a:solidFill>
                  <a:srgbClr val="000000"/>
                </a:solidFill>
              </a:rPr>
              <a:t>, 81</a:t>
            </a:r>
            <a:r>
              <a:rPr lang="ko-KR" altLang="en-US" sz="1400" b="1">
                <a:solidFill>
                  <a:srgbClr val="000000"/>
                </a:solidFill>
              </a:rPr>
              <a:t>이상</a:t>
            </a:r>
            <a:r>
              <a:rPr lang="en-US" altLang="ko-KR" sz="1400" b="1">
                <a:solidFill>
                  <a:srgbClr val="000000"/>
                </a:solidFill>
              </a:rPr>
              <a:t>), 2(</a:t>
            </a:r>
            <a:r>
              <a:rPr lang="ko-KR" altLang="en-US" sz="1400" b="1">
                <a:solidFill>
                  <a:srgbClr val="000000"/>
                </a:solidFill>
              </a:rPr>
              <a:t>양호</a:t>
            </a:r>
            <a:r>
              <a:rPr lang="en-US" altLang="ko-KR" sz="1400" b="1">
                <a:solidFill>
                  <a:srgbClr val="000000"/>
                </a:solidFill>
              </a:rPr>
              <a:t>, 61~80), 3(</a:t>
            </a:r>
            <a:r>
              <a:rPr lang="ko-KR" altLang="en-US" sz="1400" b="1">
                <a:solidFill>
                  <a:srgbClr val="000000"/>
                </a:solidFill>
              </a:rPr>
              <a:t>보통</a:t>
            </a:r>
            <a:r>
              <a:rPr lang="en-US" altLang="ko-KR" sz="1400" b="1">
                <a:solidFill>
                  <a:srgbClr val="000000"/>
                </a:solidFill>
              </a:rPr>
              <a:t>, 41~60), 4(</a:t>
            </a:r>
            <a:r>
              <a:rPr lang="ko-KR" altLang="en-US" sz="1400" b="1">
                <a:solidFill>
                  <a:srgbClr val="000000"/>
                </a:solidFill>
              </a:rPr>
              <a:t>불량</a:t>
            </a:r>
            <a:r>
              <a:rPr lang="en-US" altLang="ko-KR" sz="1400" b="1">
                <a:solidFill>
                  <a:srgbClr val="000000"/>
                </a:solidFill>
              </a:rPr>
              <a:t>, 21~40), 5(</a:t>
            </a:r>
            <a:r>
              <a:rPr lang="ko-KR" altLang="en-US" sz="1400" b="1">
                <a:solidFill>
                  <a:srgbClr val="000000"/>
                </a:solidFill>
              </a:rPr>
              <a:t>부적합</a:t>
            </a:r>
            <a:r>
              <a:rPr lang="en-US" altLang="ko-KR" sz="1400" b="1">
                <a:solidFill>
                  <a:srgbClr val="000000"/>
                </a:solidFill>
              </a:rPr>
              <a:t>, 20</a:t>
            </a:r>
            <a:r>
              <a:rPr lang="ko-KR" altLang="en-US" sz="1400" b="1">
                <a:solidFill>
                  <a:srgbClr val="000000"/>
                </a:solidFill>
              </a:rPr>
              <a:t>이하</a:t>
            </a:r>
            <a:r>
              <a:rPr lang="en-US" altLang="ko-KR" sz="1400" b="1">
                <a:solidFill>
                  <a:srgbClr val="000000"/>
                </a:solidFill>
              </a:rPr>
              <a:t>)</a:t>
            </a:r>
          </a:p>
        </p:txBody>
      </p:sp>
      <p:graphicFrame>
        <p:nvGraphicFramePr>
          <p:cNvPr id="411667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8124580"/>
              </p:ext>
            </p:extLst>
          </p:nvPr>
        </p:nvGraphicFramePr>
        <p:xfrm>
          <a:off x="116946" y="1630030"/>
          <a:ext cx="9672108" cy="3024931"/>
        </p:xfrm>
        <a:graphic>
          <a:graphicData uri="http://schemas.openxmlformats.org/drawingml/2006/table">
            <a:tbl>
              <a:tblPr/>
              <a:tblGrid>
                <a:gridCol w="935567"/>
                <a:gridCol w="701675"/>
                <a:gridCol w="703395"/>
                <a:gridCol w="779065"/>
                <a:gridCol w="701675"/>
                <a:gridCol w="703395"/>
                <a:gridCol w="779065"/>
                <a:gridCol w="701675"/>
                <a:gridCol w="663813"/>
                <a:gridCol w="780087"/>
                <a:gridCol w="740236"/>
                <a:gridCol w="780785"/>
                <a:gridCol w="701675"/>
              </a:tblGrid>
              <a:tr h="5697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처리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내용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수 </a:t>
                      </a:r>
                      <a:r>
                        <a:rPr kumimoji="1" lang="ko-KR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잉</a:t>
                      </a: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 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출 수 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개 화 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8545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초산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낙산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젖산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품질등급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초산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낙산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젖산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품질등급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초산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낙산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젖산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품질등급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</a:tr>
              <a:tr h="1600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무처리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예건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3.43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2.81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1.49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0.74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5.48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6.32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2.93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2.26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0.83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0.37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6.49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7.36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2.14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1.97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0.33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0.14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7.72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8.04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5777" name="직사각형 20"/>
          <p:cNvSpPr>
            <a:spLocks noChangeArrowheads="1"/>
          </p:cNvSpPr>
          <p:nvPr/>
        </p:nvSpPr>
        <p:spPr bwMode="auto">
          <a:xfrm>
            <a:off x="1928412" y="404813"/>
            <a:ext cx="5589992" cy="609398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800" b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예건에 따른 호밀의 사일리지 품질</a:t>
            </a:r>
          </a:p>
        </p:txBody>
      </p:sp>
    </p:spTree>
    <p:extLst>
      <p:ext uri="{BB962C8B-B14F-4D97-AF65-F5344CB8AC3E}">
        <p14:creationId xmlns:p14="http://schemas.microsoft.com/office/powerpoint/2010/main" xmlns="" val="17569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배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" y="0"/>
            <a:ext cx="9905999" cy="6858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41812" y="714375"/>
          <a:ext cx="8822531" cy="4827588"/>
        </p:xfrm>
        <a:graphic>
          <a:graphicData uri="http://schemas.openxmlformats.org/presentationml/2006/ole">
            <p:oleObj spid="_x0000_s34847" name="슬라이드" r:id="rId4" imgW="3770455" imgH="2826971" progId="PowerPoint.Slide.8">
              <p:embed/>
            </p:oleObj>
          </a:graphicData>
        </a:graphic>
      </p:graphicFrame>
      <p:sp>
        <p:nvSpPr>
          <p:cNvPr id="4" name="직사각형 2"/>
          <p:cNvSpPr>
            <a:spLocks noChangeArrowheads="1"/>
          </p:cNvSpPr>
          <p:nvPr/>
        </p:nvSpPr>
        <p:spPr bwMode="auto">
          <a:xfrm>
            <a:off x="2044910" y="5429252"/>
            <a:ext cx="5816335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14325" indent="-314325" algn="just">
              <a:lnSpc>
                <a:spcPct val="160000"/>
              </a:lnSpc>
            </a:pPr>
            <a:r>
              <a:rPr lang="ko-KR" altLang="en-US" sz="2400" dirty="0" smtClean="0">
                <a:solidFill>
                  <a:srgbClr val="0D0DFF"/>
                </a:solidFill>
                <a:latin typeface="HY헤드라인M"/>
                <a:ea typeface="HY헤드라인M"/>
              </a:rPr>
              <a:t>귀리 </a:t>
            </a:r>
            <a:r>
              <a:rPr lang="ko-KR" altLang="en-US" sz="2400" dirty="0" err="1" smtClean="0">
                <a:solidFill>
                  <a:srgbClr val="0D0DFF"/>
                </a:solidFill>
                <a:latin typeface="HY헤드라인M"/>
                <a:ea typeface="HY헤드라인M"/>
              </a:rPr>
              <a:t>재배시</a:t>
            </a:r>
            <a:r>
              <a:rPr lang="ko-KR" altLang="en-US" sz="2400" dirty="0" smtClean="0">
                <a:solidFill>
                  <a:srgbClr val="0D0DFF"/>
                </a:solidFill>
                <a:latin typeface="HY헤드라인M"/>
                <a:ea typeface="HY헤드라인M"/>
              </a:rPr>
              <a:t> 계절별 건물수량의 변화 </a:t>
            </a:r>
          </a:p>
        </p:txBody>
      </p:sp>
    </p:spTree>
    <p:extLst>
      <p:ext uri="{BB962C8B-B14F-4D97-AF65-F5344CB8AC3E}">
        <p14:creationId xmlns:p14="http://schemas.microsoft.com/office/powerpoint/2010/main" xmlns="" val="4040678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" y="0"/>
            <a:ext cx="85809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44"/>
          <p:cNvGrpSpPr/>
          <p:nvPr/>
        </p:nvGrpSpPr>
        <p:grpSpPr>
          <a:xfrm>
            <a:off x="506506" y="652400"/>
            <a:ext cx="8780369" cy="433867"/>
            <a:chOff x="468313" y="1734949"/>
            <a:chExt cx="7308000" cy="433867"/>
          </a:xfrm>
        </p:grpSpPr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468313" y="1772816"/>
              <a:ext cx="7308000" cy="396000"/>
            </a:xfrm>
            <a:prstGeom prst="rect">
              <a:avLst/>
            </a:prstGeom>
            <a:gradFill rotWithShape="0">
              <a:gsLst>
                <a:gs pos="0">
                  <a:srgbClr val="33CCFF">
                    <a:alpha val="39999"/>
                  </a:srgbClr>
                </a:gs>
                <a:gs pos="100000">
                  <a:srgbClr val="FFFFFF">
                    <a:alpha val="89999"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CCFF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CC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527992" y="1800844"/>
              <a:ext cx="288000" cy="2880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5882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832917" y="1734949"/>
              <a:ext cx="69127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0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귀리</a:t>
              </a:r>
              <a:r>
                <a:rPr lang="en-US" altLang="ko-KR" sz="20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(</a:t>
              </a:r>
              <a:r>
                <a:rPr lang="ko-KR" altLang="en-US" sz="2000" b="1" dirty="0" err="1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연맥</a:t>
              </a:r>
              <a:r>
                <a:rPr lang="en-US" altLang="ko-KR" sz="20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)</a:t>
              </a:r>
              <a:r>
                <a:rPr lang="ko-KR" altLang="en-US" sz="20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ko-KR" altLang="en-US" sz="2000" b="1" dirty="0" err="1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품종별</a:t>
              </a:r>
              <a:r>
                <a:rPr lang="ko-KR" altLang="en-US" sz="20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 특성 이해</a:t>
              </a:r>
              <a:endParaRPr kumimoji="0" lang="ko-KR" altLang="en-US" sz="2000" dirty="0">
                <a:solidFill>
                  <a:srgbClr val="0000CC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8" name="직사각형 17"/>
          <p:cNvSpPr>
            <a:spLocks noChangeArrowheads="1"/>
          </p:cNvSpPr>
          <p:nvPr/>
        </p:nvSpPr>
        <p:spPr bwMode="auto">
          <a:xfrm>
            <a:off x="578212" y="1196752"/>
            <a:ext cx="2156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국내개발 품종</a:t>
            </a:r>
            <a:endParaRPr kumimoji="0"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84096513"/>
              </p:ext>
            </p:extLst>
          </p:nvPr>
        </p:nvGraphicFramePr>
        <p:xfrm>
          <a:off x="540896" y="1701801"/>
          <a:ext cx="8892988" cy="30061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4508"/>
                <a:gridCol w="2008568"/>
                <a:gridCol w="3837747"/>
                <a:gridCol w="1482165"/>
              </a:tblGrid>
              <a:tr h="3832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/>
                        <a:t>품종명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주요특성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적응지역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출수일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32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삼한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중생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-6</a:t>
                      </a:r>
                      <a:r>
                        <a:rPr kumimoji="0"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15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37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동한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중생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-8</a:t>
                      </a:r>
                      <a:r>
                        <a:rPr kumimoji="0"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다그호스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하파용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봄 가을 파종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 전국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10.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15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하이스피드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400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400" baseline="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하파용</a:t>
                      </a:r>
                      <a:endParaRPr lang="ko-KR" altLang="en-US" sz="1400" dirty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봄 가을 파종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전국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10.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13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12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-6</a:t>
                      </a:r>
                      <a:r>
                        <a:rPr kumimoji="0"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5.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65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풍한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-6</a:t>
                      </a:r>
                      <a:r>
                        <a:rPr kumimoji="0"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5.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7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49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광한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중생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-7</a:t>
                      </a:r>
                      <a:r>
                        <a:rPr kumimoji="0"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내한성 강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496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조풍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latin typeface="HY헤드라인M" pitchFamily="18" charset="-127"/>
                          <a:ea typeface="HY헤드라인M" pitchFamily="18" charset="-127"/>
                        </a:rPr>
                        <a:t>조생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추파용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월 최저평균기온 </a:t>
                      </a:r>
                      <a:r>
                        <a:rPr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-6</a:t>
                      </a:r>
                      <a:r>
                        <a:rPr kumimoji="0" lang="en-US" altLang="ko-KR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℃ </a:t>
                      </a:r>
                      <a:r>
                        <a:rPr kumimoji="0" lang="ko-KR" altLang="en-US" sz="1400" dirty="0" smtClean="0">
                          <a:latin typeface="HY헤드라인M" pitchFamily="18" charset="-127"/>
                          <a:ea typeface="HY헤드라인M" pitchFamily="18" charset="-127"/>
                        </a:rPr>
                        <a:t>이상</a:t>
                      </a:r>
                      <a:endParaRPr lang="ko-KR" altLang="en-US" sz="1400" dirty="0" smtClean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다수성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품종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060" marR="990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96659" y="5307147"/>
            <a:ext cx="8892988" cy="1200329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kumimoji="0" lang="ko-KR" altLang="en-US" sz="1600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조생종</a:t>
            </a:r>
            <a:r>
              <a:rPr kumimoji="0" lang="ko-KR" altLang="en-US" sz="16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West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Murray, </a:t>
            </a:r>
            <a:r>
              <a:rPr kumimoji="0" lang="en-US" altLang="ko-KR" sz="1600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Swan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Palinup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Dane,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Hayabusa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kumimoji="0" lang="en-US" altLang="ko-KR" sz="1600" dirty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kumimoji="0" lang="ko-KR" altLang="en-US" sz="1600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중생종</a:t>
            </a:r>
            <a:r>
              <a:rPr kumimoji="0" lang="ko-KR" altLang="en-US" sz="16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1600" dirty="0" err="1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Ensiler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en-US" altLang="ko-KR" sz="1600" dirty="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rPr>
              <a:t>Cayuse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AC 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Juniper, Troy,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○ </a:t>
            </a:r>
            <a:r>
              <a:rPr kumimoji="0" lang="ko-KR" altLang="en-US" sz="1600" dirty="0" err="1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만생종</a:t>
            </a:r>
            <a:r>
              <a:rPr kumimoji="0" lang="ko-KR" altLang="en-US" sz="1600" dirty="0" smtClean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Magnum, </a:t>
            </a:r>
            <a:r>
              <a:rPr kumimoji="0" lang="en-US" altLang="ko-KR" sz="1600" dirty="0">
                <a:solidFill>
                  <a:srgbClr val="000099"/>
                </a:solidFill>
                <a:latin typeface="HY견고딕" pitchFamily="18" charset="-127"/>
                <a:ea typeface="HY견고딕" pitchFamily="18" charset="-127"/>
              </a:rPr>
              <a:t>Foothill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kumimoji="0" lang="en-US" altLang="ko-KR" sz="1600" dirty="0">
                <a:solidFill>
                  <a:prstClr val="black"/>
                </a:solidFill>
                <a:latin typeface="Arial" pitchFamily="34" charset="0"/>
                <a:ea typeface="HY견고딕" pitchFamily="18" charset="-127"/>
              </a:rPr>
              <a:t> 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 Enterprise </a:t>
            </a:r>
            <a:r>
              <a:rPr kumimoji="0" lang="ko-KR" altLang="en-US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등  </a:t>
            </a:r>
            <a:r>
              <a:rPr kumimoji="0" lang="en-US" altLang="ko-KR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20</a:t>
            </a:r>
            <a:r>
              <a:rPr kumimoji="0" lang="ko-KR" altLang="en-US" sz="1600" dirty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개 품종 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06506" y="4879115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srgbClr val="0000CC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수입 품종 </a:t>
            </a:r>
            <a:endParaRPr kumimoji="0" lang="ko-KR" altLang="en-US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456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6"/>
          <p:cNvSpPr>
            <a:spLocks noChangeArrowheads="1"/>
          </p:cNvSpPr>
          <p:nvPr/>
        </p:nvSpPr>
        <p:spPr bwMode="auto">
          <a:xfrm>
            <a:off x="872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244739" name="Rectangle 8"/>
          <p:cNvSpPr>
            <a:spLocks noChangeArrowheads="1"/>
          </p:cNvSpPr>
          <p:nvPr/>
        </p:nvSpPr>
        <p:spPr bwMode="auto">
          <a:xfrm>
            <a:off x="872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244740" name="Rectangle 10"/>
          <p:cNvSpPr>
            <a:spLocks noChangeArrowheads="1"/>
          </p:cNvSpPr>
          <p:nvPr/>
        </p:nvSpPr>
        <p:spPr bwMode="auto">
          <a:xfrm>
            <a:off x="872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52306" y="6500813"/>
            <a:ext cx="1499658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52306" y="6572250"/>
            <a:ext cx="1499658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2312" y="6502310"/>
            <a:ext cx="1642401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222074" y="6237312"/>
            <a:ext cx="9801454" cy="725788"/>
            <a:chOff x="464347" y="5572200"/>
            <a:chExt cx="9441687" cy="928634"/>
          </a:xfrm>
        </p:grpSpPr>
        <p:pic>
          <p:nvPicPr>
            <p:cNvPr id="10" name="_x77908040" descr="EMB0000061471e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347" y="5572200"/>
              <a:ext cx="3482603" cy="928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_x77915736" descr="EMB0000061471e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9558" y="5572200"/>
              <a:ext cx="3327820" cy="928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_x78037568" descr="EMB0000061471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19987" y="5572201"/>
              <a:ext cx="2786047" cy="9063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직사각형 2"/>
          <p:cNvSpPr/>
          <p:nvPr/>
        </p:nvSpPr>
        <p:spPr>
          <a:xfrm>
            <a:off x="1460995" y="1701834"/>
            <a:ext cx="7740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2400" dirty="0" smtClean="0">
                <a:solidFill>
                  <a:srgbClr val="3333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ko-KR" altLang="en-US" sz="24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921107" y="1072811"/>
            <a:ext cx="7319599" cy="4357687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400" b="1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</a:t>
            </a:r>
            <a:r>
              <a:rPr lang="ko-KR" altLang="en-US" sz="2400" b="1" kern="1600" dirty="0" err="1" smtClean="0">
                <a:solidFill>
                  <a:srgbClr val="000000"/>
                </a:solidFill>
                <a:latin typeface="휴먼모음T"/>
                <a:ea typeface="휴먼모음T"/>
              </a:rPr>
              <a:t>파종량</a:t>
            </a:r>
            <a:r>
              <a:rPr lang="ko-KR" altLang="en-US" sz="2400" b="1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b="1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 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○ </a:t>
            </a:r>
            <a:r>
              <a:rPr lang="ko-KR" altLang="en-US" sz="2000" kern="1600" dirty="0" err="1" smtClean="0">
                <a:solidFill>
                  <a:srgbClr val="000000"/>
                </a:solidFill>
                <a:latin typeface="휴먼모음T"/>
                <a:ea typeface="휴먼모음T"/>
              </a:rPr>
              <a:t>파종량은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종실의 크기에 따라 차이가 있지만 </a:t>
            </a:r>
            <a:r>
              <a:rPr lang="en-US" altLang="ko-KR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ha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당 </a:t>
            </a:r>
            <a:r>
              <a:rPr lang="en-US" altLang="ko-KR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30kg 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정도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 ○ </a:t>
            </a:r>
            <a:r>
              <a:rPr lang="ko-KR" altLang="en-US" sz="2000" kern="1600" dirty="0" err="1" smtClean="0">
                <a:solidFill>
                  <a:srgbClr val="000000"/>
                </a:solidFill>
                <a:latin typeface="휴먼모음T"/>
                <a:ea typeface="휴먼모음T"/>
              </a:rPr>
              <a:t>파종량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산출 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소요량</a:t>
            </a:r>
            <a:r>
              <a:rPr lang="en-US" altLang="ko-KR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(kg/ha)   =     ㎡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당 </a:t>
            </a:r>
            <a:r>
              <a:rPr lang="ko-KR" altLang="en-US" sz="2000" kern="1600" dirty="0" err="1" smtClean="0">
                <a:solidFill>
                  <a:srgbClr val="000000"/>
                </a:solidFill>
                <a:latin typeface="휴먼모음T"/>
                <a:ea typeface="휴먼모음T"/>
              </a:rPr>
              <a:t>희망주수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</a:t>
            </a:r>
            <a:r>
              <a:rPr lang="en-US" altLang="ko-KR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× </a:t>
            </a:r>
            <a:r>
              <a:rPr lang="ko-KR" altLang="en-US" sz="2000" kern="1600" dirty="0" err="1" smtClean="0">
                <a:solidFill>
                  <a:srgbClr val="000000"/>
                </a:solidFill>
                <a:latin typeface="휴먼모음T"/>
                <a:ea typeface="휴먼모음T"/>
              </a:rPr>
              <a:t>천립중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  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                   발아율 </a:t>
            </a:r>
            <a:r>
              <a:rPr lang="en-US" altLang="ko-KR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- 10%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dirty="0" smtClean="0">
                <a:solidFill>
                  <a:srgbClr val="000000"/>
                </a:solidFill>
                <a:latin typeface="휴먼모음T"/>
                <a:ea typeface="휴먼모음T"/>
              </a:rPr>
              <a:t> ○ 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기계파종은 </a:t>
            </a:r>
            <a:r>
              <a:rPr lang="en-US" altLang="ko-KR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1</a:t>
            </a:r>
            <a:r>
              <a:rPr lang="ko-KR" altLang="en-US" sz="2000" kern="1600" dirty="0" err="1" smtClean="0">
                <a:solidFill>
                  <a:srgbClr val="0000FF"/>
                </a:solidFill>
                <a:latin typeface="휴먼모음T"/>
                <a:ea typeface="휴먼모음T"/>
              </a:rPr>
              <a:t>립씩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 파종</a:t>
            </a:r>
            <a:r>
              <a:rPr lang="en-US" altLang="ko-KR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, </a:t>
            </a:r>
            <a:r>
              <a:rPr lang="ko-KR" altLang="en-US" sz="2000" kern="1600" dirty="0" err="1" smtClean="0">
                <a:solidFill>
                  <a:srgbClr val="0000FF"/>
                </a:solidFill>
                <a:latin typeface="휴먼모음T"/>
                <a:ea typeface="휴먼모음T"/>
              </a:rPr>
              <a:t>파종기에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 따라 </a:t>
            </a:r>
            <a:r>
              <a:rPr lang="ko-KR" altLang="en-US" sz="2000" kern="1600" dirty="0" err="1" smtClean="0">
                <a:solidFill>
                  <a:srgbClr val="0000FF"/>
                </a:solidFill>
                <a:latin typeface="휴먼모음T"/>
                <a:ea typeface="휴먼모음T"/>
              </a:rPr>
              <a:t>파종량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  <a:t> 자동조절 </a:t>
            </a:r>
            <a:br>
              <a:rPr lang="ko-KR" altLang="en-US" sz="2000" kern="1600" dirty="0" smtClean="0">
                <a:solidFill>
                  <a:srgbClr val="0000FF"/>
                </a:solidFill>
                <a:latin typeface="휴먼모음T"/>
                <a:ea typeface="휴먼모음T"/>
              </a:rPr>
            </a:br>
            <a:endParaRPr lang="ko-KR" altLang="en-US" sz="2000" kern="1600" dirty="0" smtClean="0">
              <a:solidFill>
                <a:srgbClr val="0000FF"/>
              </a:solidFill>
              <a:latin typeface="휴먼모음T"/>
              <a:ea typeface="휴먼모음T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4517290" y="3222594"/>
            <a:ext cx="2911764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921107" y="383059"/>
            <a:ext cx="2574528" cy="5032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2BDC0E"/>
              </a:gs>
              <a:gs pos="100000">
                <a:srgbClr val="17770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옥 수 수</a:t>
            </a:r>
          </a:p>
        </p:txBody>
      </p:sp>
    </p:spTree>
    <p:extLst>
      <p:ext uri="{BB962C8B-B14F-4D97-AF65-F5344CB8AC3E}">
        <p14:creationId xmlns:p14="http://schemas.microsoft.com/office/powerpoint/2010/main" xmlns="" val="13660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52444" y="6502315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480577" name="Rectangle 1"/>
          <p:cNvSpPr>
            <a:spLocks noChangeArrowheads="1"/>
          </p:cNvSpPr>
          <p:nvPr/>
        </p:nvSpPr>
        <p:spPr bwMode="auto">
          <a:xfrm>
            <a:off x="84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56" y="6334370"/>
            <a:ext cx="9699872" cy="62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0578" name="Rectangle 2"/>
          <p:cNvSpPr>
            <a:spLocks noChangeArrowheads="1"/>
          </p:cNvSpPr>
          <p:nvPr/>
        </p:nvSpPr>
        <p:spPr bwMode="auto">
          <a:xfrm>
            <a:off x="84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776536" y="980728"/>
            <a:ext cx="8696970" cy="4392488"/>
          </a:xfrm>
          <a:prstGeom prst="roundRect">
            <a:avLst>
              <a:gd name="adj" fmla="val 8611"/>
            </a:avLst>
          </a:prstGeom>
          <a:gradFill rotWithShape="1">
            <a:gsLst>
              <a:gs pos="0">
                <a:schemeClr val="bg1">
                  <a:alpha val="19000"/>
                </a:schemeClr>
              </a:gs>
              <a:gs pos="50000">
                <a:srgbClr val="E5F5FF">
                  <a:alpha val="71001"/>
                </a:srgbClr>
              </a:gs>
              <a:gs pos="100000">
                <a:schemeClr val="bg1">
                  <a:alpha val="67999"/>
                </a:schemeClr>
              </a:gs>
            </a:gsLst>
            <a:lin ang="2700000" scaled="1"/>
          </a:gradFill>
          <a:ln w="38100">
            <a:solidFill>
              <a:srgbClr val="0000C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ko-KR" altLang="en-US" dirty="0">
                <a:solidFill>
                  <a:srgbClr val="080808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solidFill>
                <a:srgbClr val="1F497D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651843" y="1144247"/>
            <a:ext cx="8946356" cy="4214813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400" b="1" kern="1600" smtClean="0">
                <a:solidFill>
                  <a:srgbClr val="000000"/>
                </a:solidFill>
                <a:latin typeface="휴먼모음T"/>
                <a:ea typeface="휴먼모음T"/>
              </a:rPr>
              <a:t>   ○ 옥수수의 재식밀도 </a:t>
            </a:r>
            <a:endParaRPr lang="en-US" altLang="ko-KR" sz="2400" b="1" kern="1600" dirty="0" smtClean="0">
              <a:solidFill>
                <a:srgbClr val="000000"/>
              </a:solidFill>
              <a:latin typeface="휴먼모음T"/>
              <a:ea typeface="휴먼모음T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2753971"/>
              </p:ext>
            </p:extLst>
          </p:nvPr>
        </p:nvGraphicFramePr>
        <p:xfrm>
          <a:off x="1045679" y="1857374"/>
          <a:ext cx="8048681" cy="2941748"/>
        </p:xfrm>
        <a:graphic>
          <a:graphicData uri="http://schemas.openxmlformats.org/drawingml/2006/table">
            <a:tbl>
              <a:tblPr/>
              <a:tblGrid>
                <a:gridCol w="1583346"/>
                <a:gridCol w="2111129"/>
                <a:gridCol w="659728"/>
                <a:gridCol w="857647"/>
                <a:gridCol w="923619"/>
                <a:gridCol w="989591"/>
                <a:gridCol w="923621"/>
              </a:tblGrid>
              <a:tr h="428628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 err="1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수확시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 err="1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적정재식본수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48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 err="1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실제파종립수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(10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～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12% los 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계산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48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 err="1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파폭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주간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5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 err="1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휴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 폭 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(㎝) (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조간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70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72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75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80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100000"/>
                        <a:shade val="100000"/>
                        <a:hueMod val="100000"/>
                        <a:satMod val="100000"/>
                        <a:alpha val="27000"/>
                      </a:srgbClr>
                    </a:solidFill>
                  </a:tcPr>
                </a:tc>
              </a:tr>
              <a:tr h="154782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6,000 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본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/10</a:t>
                      </a:r>
                      <a:r>
                        <a:rPr 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a</a:t>
                      </a:r>
                      <a:endParaRPr 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6,500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7,000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7,500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   </a:t>
                      </a: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8,000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6,700 </a:t>
                      </a: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본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/10</a:t>
                      </a:r>
                      <a:r>
                        <a:rPr 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a</a:t>
                      </a:r>
                      <a:endParaRPr 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7,200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7,800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 </a:t>
                      </a: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8,300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  </a:t>
                      </a: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8,900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주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간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 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(㎝)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21.3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19.8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18.3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17.2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16.0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20.7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19.3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17.8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16.7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15.6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19.9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18.5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17.1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16.1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FF"/>
                          </a:solidFill>
                          <a:latin typeface="+mj-ea"/>
                          <a:ea typeface="+mj-ea"/>
                        </a:rPr>
                        <a:t>15.0</a:t>
                      </a:r>
                      <a:endParaRPr lang="ko-KR" altLang="en-US" sz="1700" b="0" dirty="0">
                        <a:solidFill>
                          <a:srgbClr val="0000FF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18.7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17.4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16.0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15.1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700" b="0" spc="0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14.0</a:t>
                      </a:r>
                      <a:endParaRPr lang="ko-KR" altLang="en-US" sz="1700" b="0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7029" marR="7029" marT="6488" marB="648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334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" y="5929306"/>
            <a:ext cx="9905999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464344" y="928688"/>
            <a:ext cx="8946356" cy="4525962"/>
          </a:xfrm>
          <a:prstGeom prst="rect">
            <a:avLst/>
          </a:prstGeom>
          <a:solidFill>
            <a:srgbClr val="FFFFFF"/>
          </a:solidFill>
        </p:spPr>
        <p:txBody>
          <a:bodyPr>
            <a:normAutofit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400" b="1" kern="1600" smtClean="0">
                <a:solidFill>
                  <a:srgbClr val="000000"/>
                </a:solidFill>
                <a:latin typeface="휴먼모음T"/>
                <a:ea typeface="휴먼모음T"/>
              </a:rPr>
              <a:t>  </a:t>
            </a:r>
            <a:r>
              <a:rPr lang="ko-KR" altLang="en-US" sz="2400" b="1" kern="1600" smtClean="0">
                <a:solidFill>
                  <a:srgbClr val="000000"/>
                </a:solidFill>
                <a:latin typeface="휴먼모음T"/>
                <a:ea typeface="휴먼모음T"/>
              </a:rPr>
              <a:t>잡초방제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b="1" kern="1600" smtClean="0">
                <a:solidFill>
                  <a:srgbClr val="000000"/>
                </a:solidFill>
                <a:latin typeface="휴먼모음T"/>
                <a:ea typeface="휴먼모음T"/>
              </a:rPr>
              <a:t> 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○ 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잡초방제 실패는 성공적으로  옥수수를 재배 할 수 없음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 ○ 제초제는 대부분이 토양 처리제로서 살포하면 눈에는 보이지 않지만 </a:t>
            </a:r>
            <a:endParaRPr lang="en-US" altLang="ko-KR" sz="2000" kern="1600" smtClean="0">
              <a:solidFill>
                <a:srgbClr val="00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 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얇은 막으로 토양표면에 피막을 형성하며 이 피막을 통과하여 올라오는</a:t>
            </a:r>
            <a:endParaRPr lang="en-US" altLang="ko-KR" sz="2000" kern="1600" smtClean="0">
              <a:solidFill>
                <a:srgbClr val="00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잡초의 새싹이 피해를 입게 됨</a:t>
            </a:r>
            <a:endParaRPr lang="en-US" altLang="ko-KR" sz="2000" kern="1600" smtClean="0">
              <a:solidFill>
                <a:srgbClr val="00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○ 약제 살포 전에 이미 나와 있는 잡초는 방제효과가 없음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○ 토양 처리제를 적기에 살포하지 못하였거나</a:t>
            </a: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,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잡초 방제효과가 낮을 </a:t>
            </a:r>
            <a:endParaRPr lang="en-US" altLang="ko-KR" sz="2000" kern="1600" smtClean="0">
              <a:solidFill>
                <a:srgbClr val="00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  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때는 옥수수에는 해가 없는 경엽 처리제를 사용하기도 하는데 이와 </a:t>
            </a:r>
            <a:endParaRPr lang="en-US" altLang="ko-KR" sz="2000" kern="1600" smtClean="0">
              <a:solidFill>
                <a:srgbClr val="00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   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같은 약제도 잡초가 너무 크면 효과가 적음  </a:t>
            </a:r>
            <a:endParaRPr lang="ko-KR" altLang="en-US" sz="2000" kern="1600" dirty="0" smtClean="0">
              <a:solidFill>
                <a:srgbClr val="000000"/>
              </a:solidFill>
              <a:latin typeface="휴먼모음T"/>
              <a:ea typeface="휴먼모음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6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내용 개체 틀 2"/>
          <p:cNvSpPr txBox="1">
            <a:spLocks/>
          </p:cNvSpPr>
          <p:nvPr/>
        </p:nvSpPr>
        <p:spPr>
          <a:xfrm>
            <a:off x="776536" y="1071563"/>
            <a:ext cx="7992888" cy="4525962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○ 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파종 후 늦어도 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3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일 이내에 제초제를 살포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○ </a:t>
            </a: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3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일 이상 되면 두과 잡초는 발아하여 올라오게 됨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○ 토양이 건조할 때는 약량이 충분해야 효과가 높음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○ 제초제 농도를 진하게 하면 약해가 나타나므로 적량을 충분히 살포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○ </a:t>
            </a:r>
            <a:r>
              <a:rPr lang="ko-KR" altLang="en-US" sz="2000" kern="1600" smtClean="0">
                <a:solidFill>
                  <a:srgbClr val="FF0000"/>
                </a:solidFill>
                <a:latin typeface="휴먼모음T"/>
                <a:ea typeface="휴먼모음T"/>
              </a:rPr>
              <a:t>약제의 선택은 옥수수에 사용하도록 등록된 약제 중 한가지보다는 </a:t>
            </a:r>
            <a:endParaRPr lang="en-US" altLang="ko-KR" sz="2000" kern="1600" smtClean="0">
              <a:solidFill>
                <a:srgbClr val="FF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FF0000"/>
                </a:solidFill>
                <a:latin typeface="휴먼모음T"/>
                <a:ea typeface="휴먼모음T"/>
              </a:rPr>
              <a:t>     </a:t>
            </a:r>
            <a:r>
              <a:rPr lang="ko-KR" altLang="en-US" sz="2000" kern="1600" smtClean="0">
                <a:solidFill>
                  <a:srgbClr val="FF0000"/>
                </a:solidFill>
                <a:latin typeface="휴먼모음T"/>
                <a:ea typeface="휴먼모음T"/>
              </a:rPr>
              <a:t>두 가지를 혼용하여 사용 </a:t>
            </a:r>
            <a:endParaRPr lang="en-US" altLang="ko-KR" sz="2000" kern="1600" smtClean="0">
              <a:solidFill>
                <a:srgbClr val="FF0000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○ 바람이 없을 때 살포</a:t>
            </a:r>
            <a:r>
              <a:rPr lang="en-US" altLang="ko-KR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, </a:t>
            </a:r>
            <a:r>
              <a:rPr lang="ko-KR" altLang="en-US" sz="2000" kern="1600" smtClean="0">
                <a:solidFill>
                  <a:srgbClr val="000000"/>
                </a:solidFill>
                <a:latin typeface="휴먼모음T"/>
                <a:ea typeface="휴먼모음T"/>
              </a:rPr>
              <a:t>인근 포장의 작물에 피해 방지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○ 어저귀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(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외래잡초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), 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메꽃 발생포장은 옥수수 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3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～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5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엽기에 반벨액제 </a:t>
            </a:r>
            <a:endParaRPr lang="en-US" altLang="ko-KR" sz="2000" kern="1600" smtClean="0">
              <a:solidFill>
                <a:srgbClr val="0000FF"/>
              </a:solidFill>
              <a:latin typeface="휴먼모음T"/>
              <a:ea typeface="휴먼모음T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    1ℓ/ha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를 물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1,200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～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1,500ℓ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에 희석 살포로 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81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～</a:t>
            </a:r>
            <a:r>
              <a:rPr lang="en-US" altLang="ko-KR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95%</a:t>
            </a:r>
            <a:r>
              <a:rPr lang="ko-KR" altLang="en-US" sz="2000" kern="1600" smtClean="0">
                <a:solidFill>
                  <a:srgbClr val="0000FF"/>
                </a:solidFill>
                <a:latin typeface="휴먼모음T"/>
                <a:ea typeface="휴먼모음T"/>
              </a:rPr>
              <a:t>의 방제효과 </a:t>
            </a:r>
            <a:endParaRPr lang="ko-KR" altLang="en-US" sz="2000" kern="1600" dirty="0" smtClean="0">
              <a:solidFill>
                <a:srgbClr val="0000FF"/>
              </a:solidFill>
              <a:latin typeface="휴먼모음T"/>
              <a:ea typeface="휴먼모음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349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3" name="AutoShape 5"/>
          <p:cNvSpPr>
            <a:spLocks noChangeArrowheads="1"/>
          </p:cNvSpPr>
          <p:nvPr/>
        </p:nvSpPr>
        <p:spPr bwMode="auto">
          <a:xfrm>
            <a:off x="646642" y="547688"/>
            <a:ext cx="2512616" cy="577850"/>
          </a:xfrm>
          <a:prstGeom prst="bevel">
            <a:avLst>
              <a:gd name="adj" fmla="val 7352"/>
            </a:avLst>
          </a:prstGeom>
          <a:solidFill>
            <a:srgbClr val="FFFF00"/>
          </a:solidFill>
          <a:ln w="9525">
            <a:solidFill>
              <a:srgbClr val="99CC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18000" rIns="18000" anchor="ctr"/>
          <a:lstStyle/>
          <a:p>
            <a:pPr marL="182563">
              <a:defRPr/>
            </a:pPr>
            <a:r>
              <a:rPr lang="ko-KR" altLang="en-US" sz="28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파 종 적 기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/>
          </p:nvPr>
        </p:nvGraphicFramePr>
        <p:xfrm>
          <a:off x="1209021" y="2133600"/>
          <a:ext cx="8189648" cy="4967288"/>
        </p:xfrm>
        <a:graphic>
          <a:graphicData uri="http://schemas.openxmlformats.org/presentationml/2006/ole">
            <p:oleObj spid="_x0000_s35871" name="슬라이드" r:id="rId3" imgW="1665881" imgH="1249773" progId="PowerPoint.Slide.8">
              <p:embed/>
            </p:oleObj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07416" y="1341438"/>
            <a:ext cx="8891323" cy="1466850"/>
          </a:xfrm>
          <a:prstGeom prst="rect">
            <a:avLst/>
          </a:prstGeom>
          <a:solidFill>
            <a:schemeClr val="tx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990" tIns="42995" rIns="85990" bIns="42995">
            <a:spAutoFit/>
          </a:bodyPr>
          <a:lstStyle/>
          <a:p>
            <a:pPr defTabSz="860425">
              <a:lnSpc>
                <a:spcPct val="150000"/>
              </a:lnSpc>
              <a:buFont typeface="Wingdings" pitchFamily="2" charset="2"/>
              <a:buChar char="¡"/>
            </a:pPr>
            <a:r>
              <a:rPr kumimoji="0" lang="en-US" altLang="ko-KR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1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모작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: 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평균기온이 </a:t>
            </a:r>
            <a:r>
              <a:rPr kumimoji="0" lang="en-US" altLang="ko-KR" sz="2000" b="1" smtClean="0">
                <a:solidFill>
                  <a:srgbClr val="0000FF"/>
                </a:solidFill>
                <a:latin typeface="굴림" charset="-127"/>
                <a:ea typeface="굴림" charset="-127"/>
              </a:rPr>
              <a:t>10℃</a:t>
            </a:r>
            <a:r>
              <a:rPr kumimoji="0" lang="ko-KR" altLang="en-US" sz="2000" b="1" smtClean="0">
                <a:solidFill>
                  <a:srgbClr val="0000FF"/>
                </a:solidFill>
                <a:latin typeface="굴림" charset="-127"/>
                <a:ea typeface="굴림" charset="-127"/>
              </a:rPr>
              <a:t>이상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(</a:t>
            </a:r>
            <a:r>
              <a:rPr kumimoji="0" lang="ko-KR" altLang="en-US" sz="2000" b="1" smtClean="0">
                <a:solidFill>
                  <a:srgbClr val="FF3300"/>
                </a:solidFill>
                <a:latin typeface="굴림" charset="-127"/>
                <a:ea typeface="굴림" charset="-127"/>
              </a:rPr>
              <a:t>지역별로 벚꽃이 만개하는 시기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)</a:t>
            </a:r>
          </a:p>
          <a:p>
            <a:pPr defTabSz="860425">
              <a:lnSpc>
                <a:spcPct val="150000"/>
              </a:lnSpc>
              <a:buFont typeface="Wingdings" pitchFamily="2" charset="2"/>
              <a:buNone/>
            </a:pP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 - 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남부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4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월중순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, 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중부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4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월하순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, 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중북부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5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월상순  </a:t>
            </a:r>
          </a:p>
          <a:p>
            <a:pPr defTabSz="860425">
              <a:lnSpc>
                <a:spcPct val="150000"/>
              </a:lnSpc>
              <a:buFont typeface="Wingdings" pitchFamily="2" charset="2"/>
              <a:buChar char="¡"/>
            </a:pP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2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모작 </a:t>
            </a:r>
            <a:r>
              <a:rPr kumimoji="0" lang="en-US" altLang="ko-KR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: </a:t>
            </a:r>
            <a:r>
              <a:rPr kumimoji="0" lang="ko-KR" altLang="en-US" sz="20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월동작물을 수확 후 </a:t>
            </a:r>
            <a:r>
              <a:rPr kumimoji="0" lang="ko-KR" altLang="en-US" sz="2000" b="1" smtClean="0">
                <a:solidFill>
                  <a:srgbClr val="0000FF"/>
                </a:solidFill>
                <a:latin typeface="굴림" charset="-127"/>
                <a:ea typeface="굴림" charset="-127"/>
              </a:rPr>
              <a:t>가급적 빨리 파종하는 것이 유리함</a:t>
            </a:r>
            <a:endParaRPr kumimoji="0" lang="en-US" altLang="en-US" sz="2000" b="1" smtClean="0">
              <a:solidFill>
                <a:srgbClr val="0000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853231" y="3789363"/>
            <a:ext cx="433965" cy="17931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 b="1" smtClean="0">
                <a:solidFill>
                  <a:srgbClr val="0000FF"/>
                </a:solidFill>
                <a:latin typeface="굴림체" pitchFamily="49" charset="-127"/>
                <a:ea typeface="굴림체" pitchFamily="49" charset="-127"/>
              </a:rPr>
              <a:t>수 량 지 수 </a:t>
            </a:r>
            <a:r>
              <a:rPr lang="en-US" altLang="ko-KR" b="1" smtClean="0">
                <a:solidFill>
                  <a:srgbClr val="0000FF"/>
                </a:solidFill>
                <a:latin typeface="굴림체" pitchFamily="49" charset="-127"/>
                <a:ea typeface="굴림체" pitchFamily="49" charset="-127"/>
              </a:rPr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xmlns="" val="11707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4344" y="1071563"/>
            <a:ext cx="8946356" cy="4525962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400" b="1" kern="1600" dirty="0" smtClean="0">
                <a:solidFill>
                  <a:schemeClr val="bg2"/>
                </a:solidFill>
                <a:latin typeface="+mj-ea"/>
                <a:ea typeface="+mj-ea"/>
              </a:rPr>
              <a:t> </a:t>
            </a:r>
            <a:r>
              <a:rPr lang="ko-KR" altLang="en-US" sz="2400" b="1" kern="1600" dirty="0" smtClean="0">
                <a:solidFill>
                  <a:schemeClr val="bg2"/>
                </a:solidFill>
                <a:latin typeface="+mj-ea"/>
                <a:ea typeface="+mj-ea"/>
              </a:rPr>
              <a:t>진압효과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b="1" kern="1600" dirty="0" smtClean="0">
                <a:solidFill>
                  <a:srgbClr val="000000"/>
                </a:solidFill>
                <a:latin typeface="+mj-ea"/>
                <a:ea typeface="+mj-ea"/>
              </a:rPr>
              <a:t> 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○ 종자가 파종된 부분을 발로 밟아만 주어도 효과가 </a:t>
            </a:r>
            <a:r>
              <a:rPr lang="ko-KR" altLang="en-US" sz="2000" kern="1600" dirty="0" err="1" smtClean="0">
                <a:solidFill>
                  <a:srgbClr val="000000"/>
                </a:solidFill>
                <a:latin typeface="+mj-ea"/>
                <a:ea typeface="+mj-ea"/>
              </a:rPr>
              <a:t>뚜렷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FF"/>
                </a:solidFill>
                <a:latin typeface="+mj-ea"/>
                <a:ea typeface="+mj-ea"/>
              </a:rPr>
              <a:t> ○ 진압으로 경운</a:t>
            </a:r>
            <a:r>
              <a:rPr lang="en-US" altLang="ko-KR" sz="2000" kern="1600" dirty="0" smtClean="0">
                <a:solidFill>
                  <a:srgbClr val="0000FF"/>
                </a:solidFill>
                <a:latin typeface="+mj-ea"/>
                <a:ea typeface="+mj-ea"/>
              </a:rPr>
              <a:t>, </a:t>
            </a:r>
            <a:r>
              <a:rPr lang="ko-KR" altLang="en-US" sz="2000" kern="1600" dirty="0" err="1" smtClean="0">
                <a:solidFill>
                  <a:srgbClr val="0000FF"/>
                </a:solidFill>
                <a:latin typeface="+mj-ea"/>
                <a:ea typeface="+mj-ea"/>
              </a:rPr>
              <a:t>로타리</a:t>
            </a:r>
            <a:r>
              <a:rPr lang="ko-KR" altLang="en-US" sz="2000" kern="1600" dirty="0" smtClean="0">
                <a:solidFill>
                  <a:srgbClr val="0000FF"/>
                </a:solidFill>
                <a:latin typeface="+mj-ea"/>
                <a:ea typeface="+mj-ea"/>
              </a:rPr>
              <a:t> 작업으로 인하여 파괴된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 </a:t>
            </a: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 </a:t>
            </a:r>
            <a:r>
              <a:rPr lang="en-US" altLang="ko-KR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- </a:t>
            </a: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모세관을 연결 지하의 수분 상승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  </a:t>
            </a:r>
            <a:r>
              <a:rPr lang="en-US" altLang="ko-KR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- </a:t>
            </a:r>
            <a:r>
              <a:rPr lang="ko-KR" altLang="en-US" sz="2000" kern="1600" dirty="0" err="1" smtClean="0">
                <a:solidFill>
                  <a:schemeClr val="bg2"/>
                </a:solidFill>
                <a:latin typeface="+mj-ea"/>
                <a:ea typeface="+mj-ea"/>
              </a:rPr>
              <a:t>유묘의</a:t>
            </a: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 출현일수 단축</a:t>
            </a:r>
            <a:r>
              <a:rPr lang="en-US" altLang="ko-KR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, </a:t>
            </a:r>
            <a:r>
              <a:rPr lang="ko-KR" altLang="en-US" sz="2000" kern="1600" dirty="0" err="1" smtClean="0">
                <a:solidFill>
                  <a:schemeClr val="bg2"/>
                </a:solidFill>
                <a:latin typeface="+mj-ea"/>
                <a:ea typeface="+mj-ea"/>
              </a:rPr>
              <a:t>결주율</a:t>
            </a: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 감소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  </a:t>
            </a:r>
            <a:r>
              <a:rPr lang="en-US" altLang="ko-KR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- </a:t>
            </a:r>
            <a:r>
              <a:rPr lang="ko-KR" altLang="en-US" sz="2000" kern="1600" dirty="0" smtClean="0">
                <a:solidFill>
                  <a:schemeClr val="bg2"/>
                </a:solidFill>
                <a:latin typeface="+mj-ea"/>
                <a:ea typeface="+mj-ea"/>
              </a:rPr>
              <a:t>가뭄이 계속 될 때에는 그 효과는 더 커짐 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  </a:t>
            </a:r>
            <a:r>
              <a:rPr lang="en-US" altLang="ko-KR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- 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지표면을 진압으로 편편하고 고르게 하면 제초제 살포시 분무된 </a:t>
            </a:r>
            <a:endParaRPr lang="en-US" altLang="ko-KR" sz="2000" kern="16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ko-KR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     </a:t>
            </a:r>
            <a:r>
              <a:rPr lang="ko-KR" altLang="en-US" sz="2000" kern="1600" dirty="0" smtClean="0">
                <a:solidFill>
                  <a:srgbClr val="000000"/>
                </a:solidFill>
                <a:latin typeface="+mj-ea"/>
                <a:ea typeface="+mj-ea"/>
              </a:rPr>
              <a:t>약제가 토양에 고르게 묻어 제초효과가 높음 </a:t>
            </a:r>
          </a:p>
        </p:txBody>
      </p:sp>
    </p:spTree>
    <p:extLst>
      <p:ext uri="{BB962C8B-B14F-4D97-AF65-F5344CB8AC3E}">
        <p14:creationId xmlns:p14="http://schemas.microsoft.com/office/powerpoint/2010/main" xmlns="" val="21634875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논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Picture 5" descr="EMB00000f9800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983" y="2004342"/>
            <a:ext cx="452477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EMB00000f98001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584" y="2004342"/>
            <a:ext cx="406902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49406" y="5949280"/>
            <a:ext cx="1741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정상 융모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321912" y="5949280"/>
            <a:ext cx="21002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손상된 융모</a:t>
            </a:r>
          </a:p>
        </p:txBody>
      </p:sp>
    </p:spTree>
    <p:extLst>
      <p:ext uri="{BB962C8B-B14F-4D97-AF65-F5344CB8AC3E}">
        <p14:creationId xmlns:p14="http://schemas.microsoft.com/office/powerpoint/2010/main" xmlns="" val="1905124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4445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D6D6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26035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C1C1B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95300" y="152400"/>
            <a:ext cx="247650" cy="228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0" y="47625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99997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495300" y="609600"/>
            <a:ext cx="247650" cy="228600"/>
          </a:xfrm>
          <a:prstGeom prst="rect">
            <a:avLst/>
          </a:prstGeom>
          <a:solidFill>
            <a:srgbClr val="FFC18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330200" y="457200"/>
            <a:ext cx="247650" cy="228600"/>
          </a:xfrm>
          <a:prstGeom prst="rect">
            <a:avLst/>
          </a:prstGeom>
          <a:solidFill>
            <a:srgbClr val="FFDD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247650" y="381000"/>
            <a:ext cx="247650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82550" y="228600"/>
            <a:ext cx="247650" cy="228600"/>
          </a:xfrm>
          <a:prstGeom prst="rect">
            <a:avLst/>
          </a:prstGeom>
          <a:solidFill>
            <a:srgbClr val="F2E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152400"/>
            <a:ext cx="247650" cy="228600"/>
          </a:xfrm>
          <a:prstGeom prst="rect">
            <a:avLst/>
          </a:prstGeom>
          <a:solidFill>
            <a:srgbClr val="CFCA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4" name="Rectangle 11"/>
          <p:cNvSpPr>
            <a:spLocks noChangeArrowheads="1"/>
          </p:cNvSpPr>
          <p:nvPr/>
        </p:nvSpPr>
        <p:spPr bwMode="auto">
          <a:xfrm>
            <a:off x="0" y="609600"/>
            <a:ext cx="247650" cy="228600"/>
          </a:xfrm>
          <a:prstGeom prst="rect">
            <a:avLst/>
          </a:prstGeom>
          <a:solidFill>
            <a:srgbClr val="FFE1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5" name="Rectangle 12"/>
          <p:cNvSpPr>
            <a:spLocks noChangeArrowheads="1"/>
          </p:cNvSpPr>
          <p:nvPr/>
        </p:nvSpPr>
        <p:spPr bwMode="auto">
          <a:xfrm>
            <a:off x="0" y="0"/>
            <a:ext cx="9906000" cy="76200"/>
          </a:xfrm>
          <a:prstGeom prst="rect">
            <a:avLst/>
          </a:prstGeom>
          <a:solidFill>
            <a:srgbClr val="6231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86" name="Line 13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87" name="Line 14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88" name="Line 15"/>
          <p:cNvSpPr>
            <a:spLocks noChangeShapeType="1"/>
          </p:cNvSpPr>
          <p:nvPr/>
        </p:nvSpPr>
        <p:spPr bwMode="auto">
          <a:xfrm>
            <a:off x="12382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1" name="Line 18"/>
          <p:cNvSpPr>
            <a:spLocks noChangeShapeType="1"/>
          </p:cNvSpPr>
          <p:nvPr/>
        </p:nvSpPr>
        <p:spPr bwMode="auto">
          <a:xfrm>
            <a:off x="1238250" y="356235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2" name="Line 19"/>
          <p:cNvSpPr>
            <a:spLocks noChangeShapeType="1"/>
          </p:cNvSpPr>
          <p:nvPr/>
        </p:nvSpPr>
        <p:spPr bwMode="auto">
          <a:xfrm>
            <a:off x="12382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3" name="Line 20"/>
          <p:cNvSpPr>
            <a:spLocks noChangeShapeType="1"/>
          </p:cNvSpPr>
          <p:nvPr/>
        </p:nvSpPr>
        <p:spPr bwMode="auto">
          <a:xfrm>
            <a:off x="1993968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4" name="Line 21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5" name="Line 22"/>
          <p:cNvSpPr>
            <a:spLocks noChangeShapeType="1"/>
          </p:cNvSpPr>
          <p:nvPr/>
        </p:nvSpPr>
        <p:spPr bwMode="auto">
          <a:xfrm>
            <a:off x="91630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6" name="Line 23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7" name="Line 24"/>
          <p:cNvSpPr>
            <a:spLocks noChangeShapeType="1"/>
          </p:cNvSpPr>
          <p:nvPr/>
        </p:nvSpPr>
        <p:spPr bwMode="auto">
          <a:xfrm>
            <a:off x="91630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098" name="Rectangle 25"/>
          <p:cNvSpPr>
            <a:spLocks noChangeArrowheads="1"/>
          </p:cNvSpPr>
          <p:nvPr/>
        </p:nvSpPr>
        <p:spPr bwMode="auto">
          <a:xfrm>
            <a:off x="330200" y="1371600"/>
            <a:ext cx="82550" cy="533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8A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099" name="Rectangle 26"/>
          <p:cNvSpPr>
            <a:spLocks noChangeArrowheads="1"/>
          </p:cNvSpPr>
          <p:nvPr/>
        </p:nvSpPr>
        <p:spPr bwMode="auto">
          <a:xfrm flipV="1">
            <a:off x="82550" y="6400800"/>
            <a:ext cx="9823450" cy="76200"/>
          </a:xfrm>
          <a:prstGeom prst="rect">
            <a:avLst/>
          </a:prstGeom>
          <a:gradFill rotWithShape="0">
            <a:gsLst>
              <a:gs pos="0">
                <a:srgbClr val="FFC8AD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66040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101" name="Line 28"/>
          <p:cNvSpPr>
            <a:spLocks noChangeShapeType="1"/>
          </p:cNvSpPr>
          <p:nvPr/>
        </p:nvSpPr>
        <p:spPr bwMode="auto">
          <a:xfrm>
            <a:off x="800735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graphicFrame>
        <p:nvGraphicFramePr>
          <p:cNvPr id="3074" name="Object 30"/>
          <p:cNvGraphicFramePr>
            <a:graphicFrameLocks noChangeAspect="1"/>
          </p:cNvGraphicFramePr>
          <p:nvPr/>
        </p:nvGraphicFramePr>
        <p:xfrm>
          <a:off x="428233" y="1341438"/>
          <a:ext cx="9204325" cy="5002212"/>
        </p:xfrm>
        <a:graphic>
          <a:graphicData uri="http://schemas.openxmlformats.org/presentationml/2006/ole">
            <p:oleObj spid="_x0000_s36895" name="슬라이드" r:id="rId3" imgW="35052" imgH="27436" progId="PowerPoint.Slide.8">
              <p:embed/>
            </p:oleObj>
          </a:graphicData>
        </a:graphic>
      </p:graphicFrame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027712" y="922338"/>
            <a:ext cx="5850731" cy="792162"/>
            <a:chOff x="975" y="527"/>
            <a:chExt cx="3402" cy="499"/>
          </a:xfrm>
        </p:grpSpPr>
        <p:sp>
          <p:nvSpPr>
            <p:cNvPr id="936995" name="Rectangle 35"/>
            <p:cNvSpPr>
              <a:spLocks noChangeArrowheads="1"/>
            </p:cNvSpPr>
            <p:nvPr/>
          </p:nvSpPr>
          <p:spPr bwMode="auto">
            <a:xfrm>
              <a:off x="975" y="527"/>
              <a:ext cx="3402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106" name="Rectangle 36"/>
            <p:cNvSpPr>
              <a:spLocks noChangeArrowheads="1"/>
            </p:cNvSpPr>
            <p:nvPr/>
          </p:nvSpPr>
          <p:spPr bwMode="auto">
            <a:xfrm>
              <a:off x="1086" y="600"/>
              <a:ext cx="3172" cy="32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28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옥수수 수확시기별 수량변화</a:t>
              </a:r>
            </a:p>
          </p:txBody>
        </p:sp>
      </p:grpSp>
      <p:sp>
        <p:nvSpPr>
          <p:cNvPr id="3103" name="Text Box 39"/>
          <p:cNvSpPr txBox="1">
            <a:spLocks noChangeArrowheads="1"/>
          </p:cNvSpPr>
          <p:nvPr/>
        </p:nvSpPr>
        <p:spPr bwMode="auto">
          <a:xfrm flipV="1">
            <a:off x="548390" y="1938341"/>
            <a:ext cx="55399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건 물 수 량 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(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톤 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/ ha)</a:t>
            </a:r>
          </a:p>
        </p:txBody>
      </p:sp>
      <p:sp>
        <p:nvSpPr>
          <p:cNvPr id="3104" name="Text Box 41"/>
          <p:cNvSpPr txBox="1">
            <a:spLocks noChangeArrowheads="1"/>
          </p:cNvSpPr>
          <p:nvPr/>
        </p:nvSpPr>
        <p:spPr bwMode="auto">
          <a:xfrm>
            <a:off x="2191015" y="5489575"/>
            <a:ext cx="592812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옥수수의 생육단계별 건물수량의 변화</a:t>
            </a:r>
          </a:p>
        </p:txBody>
      </p:sp>
    </p:spTree>
    <p:extLst>
      <p:ext uri="{BB962C8B-B14F-4D97-AF65-F5344CB8AC3E}">
        <p14:creationId xmlns:p14="http://schemas.microsoft.com/office/powerpoint/2010/main" xmlns="" val="33271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73025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D6D6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0" y="301625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C1C1B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495300" y="73025"/>
            <a:ext cx="247650" cy="228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509588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99997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495300" y="530225"/>
            <a:ext cx="247650" cy="228600"/>
          </a:xfrm>
          <a:prstGeom prst="rect">
            <a:avLst/>
          </a:prstGeom>
          <a:solidFill>
            <a:srgbClr val="FFC18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330200" y="377825"/>
            <a:ext cx="247650" cy="228600"/>
          </a:xfrm>
          <a:prstGeom prst="rect">
            <a:avLst/>
          </a:prstGeom>
          <a:solidFill>
            <a:srgbClr val="FFDD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247650" y="301625"/>
            <a:ext cx="247650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82550" y="149225"/>
            <a:ext cx="247650" cy="228600"/>
          </a:xfrm>
          <a:prstGeom prst="rect">
            <a:avLst/>
          </a:prstGeom>
          <a:solidFill>
            <a:srgbClr val="F2E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0" y="73025"/>
            <a:ext cx="247650" cy="228600"/>
          </a:xfrm>
          <a:prstGeom prst="rect">
            <a:avLst/>
          </a:prstGeom>
          <a:solidFill>
            <a:srgbClr val="CFCA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0" y="530225"/>
            <a:ext cx="247650" cy="228600"/>
          </a:xfrm>
          <a:prstGeom prst="rect">
            <a:avLst/>
          </a:prstGeom>
          <a:solidFill>
            <a:srgbClr val="FFE1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8" name="Rectangle 12"/>
          <p:cNvSpPr>
            <a:spLocks noChangeArrowheads="1"/>
          </p:cNvSpPr>
          <p:nvPr/>
        </p:nvSpPr>
        <p:spPr bwMode="auto">
          <a:xfrm>
            <a:off x="0" y="0"/>
            <a:ext cx="9906000" cy="76200"/>
          </a:xfrm>
          <a:prstGeom prst="rect">
            <a:avLst/>
          </a:prstGeom>
          <a:solidFill>
            <a:srgbClr val="6231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0" name="Line 14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>
            <a:off x="12382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2" name="Line 16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3" name="Line 17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4" name="Line 18"/>
          <p:cNvSpPr>
            <a:spLocks noChangeShapeType="1"/>
          </p:cNvSpPr>
          <p:nvPr/>
        </p:nvSpPr>
        <p:spPr bwMode="auto">
          <a:xfrm>
            <a:off x="12382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>
            <a:off x="1993968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6" name="Line 20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7" name="Line 21"/>
          <p:cNvSpPr>
            <a:spLocks noChangeShapeType="1"/>
          </p:cNvSpPr>
          <p:nvPr/>
        </p:nvSpPr>
        <p:spPr bwMode="auto">
          <a:xfrm>
            <a:off x="91630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8" name="Line 22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39" name="Line 23"/>
          <p:cNvSpPr>
            <a:spLocks noChangeShapeType="1"/>
          </p:cNvSpPr>
          <p:nvPr/>
        </p:nvSpPr>
        <p:spPr bwMode="auto">
          <a:xfrm>
            <a:off x="91630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40" name="Rectangle 24"/>
          <p:cNvSpPr>
            <a:spLocks noChangeArrowheads="1"/>
          </p:cNvSpPr>
          <p:nvPr/>
        </p:nvSpPr>
        <p:spPr bwMode="auto">
          <a:xfrm>
            <a:off x="330200" y="1371600"/>
            <a:ext cx="82550" cy="533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8A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41" name="Rectangle 25"/>
          <p:cNvSpPr>
            <a:spLocks noChangeArrowheads="1"/>
          </p:cNvSpPr>
          <p:nvPr/>
        </p:nvSpPr>
        <p:spPr bwMode="auto">
          <a:xfrm flipV="1">
            <a:off x="82550" y="6400800"/>
            <a:ext cx="9823450" cy="76200"/>
          </a:xfrm>
          <a:prstGeom prst="rect">
            <a:avLst/>
          </a:prstGeom>
          <a:gradFill rotWithShape="0">
            <a:gsLst>
              <a:gs pos="0">
                <a:srgbClr val="FFC8AD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42" name="Line 26"/>
          <p:cNvSpPr>
            <a:spLocks noChangeShapeType="1"/>
          </p:cNvSpPr>
          <p:nvPr/>
        </p:nvSpPr>
        <p:spPr bwMode="auto">
          <a:xfrm>
            <a:off x="66040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62843" name="Line 27"/>
          <p:cNvSpPr>
            <a:spLocks noChangeShapeType="1"/>
          </p:cNvSpPr>
          <p:nvPr/>
        </p:nvSpPr>
        <p:spPr bwMode="auto">
          <a:xfrm>
            <a:off x="800735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pic>
        <p:nvPicPr>
          <p:cNvPr id="162844" name="Picture 28" descr="EMB00000d2c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309" y="4077963"/>
            <a:ext cx="507166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45" name="Text Box 29"/>
          <p:cNvSpPr txBox="1">
            <a:spLocks noChangeArrowheads="1"/>
          </p:cNvSpPr>
          <p:nvPr/>
        </p:nvSpPr>
        <p:spPr bwMode="auto">
          <a:xfrm>
            <a:off x="662915" y="1774495"/>
            <a:ext cx="7637027" cy="216059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Tx/>
              <a:buChar char="-"/>
            </a:pP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웅수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(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수꽃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)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가 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50% 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출현후 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35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～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42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일 지나면 흑층형성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흑층이 형성되면 잎에서 광합성으로 만들어진 양분이</a:t>
            </a:r>
          </a:p>
          <a:p>
            <a:pPr>
              <a:lnSpc>
                <a:spcPct val="140000"/>
              </a:lnSpc>
            </a:pP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  알곡으로 더 이상 전이가 일어나지 않음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 황숙기 건물함량 </a:t>
            </a:r>
            <a:r>
              <a:rPr lang="en-US" altLang="ko-KR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30% </a:t>
            </a:r>
            <a:r>
              <a:rPr lang="ko-KR" altLang="en-US" sz="2400" b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내외</a:t>
            </a:r>
          </a:p>
        </p:txBody>
      </p:sp>
      <p:sp>
        <p:nvSpPr>
          <p:cNvPr id="331811" name="Rectangle 35"/>
          <p:cNvSpPr>
            <a:spLocks noChangeArrowheads="1"/>
          </p:cNvSpPr>
          <p:nvPr/>
        </p:nvSpPr>
        <p:spPr bwMode="auto">
          <a:xfrm>
            <a:off x="1363795" y="982332"/>
            <a:ext cx="3900488" cy="79216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CFF33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ko-KR" sz="20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2847" name="Rectangle 36"/>
          <p:cNvSpPr>
            <a:spLocks noChangeArrowheads="1"/>
          </p:cNvSpPr>
          <p:nvPr/>
        </p:nvSpPr>
        <p:spPr bwMode="auto">
          <a:xfrm>
            <a:off x="1491062" y="1125538"/>
            <a:ext cx="3637359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2800" b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옥수수 숙기 판정</a:t>
            </a:r>
          </a:p>
        </p:txBody>
      </p:sp>
    </p:spTree>
    <p:extLst>
      <p:ext uri="{BB962C8B-B14F-4D97-AF65-F5344CB8AC3E}">
        <p14:creationId xmlns:p14="http://schemas.microsoft.com/office/powerpoint/2010/main" xmlns="" val="19753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712640" y="764704"/>
            <a:ext cx="5848350" cy="776412"/>
            <a:chOff x="431" y="127"/>
            <a:chExt cx="5125" cy="40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31" y="138"/>
              <a:ext cx="5126" cy="389"/>
              <a:chOff x="636" y="1015"/>
              <a:chExt cx="4624" cy="488"/>
            </a:xfrm>
          </p:grpSpPr>
          <p:pic>
            <p:nvPicPr>
              <p:cNvPr id="18" name="Picture 5" descr="첨단바 cop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6001FF"/>
                  </a:clrFrom>
                  <a:clrTo>
                    <a:srgbClr val="6001FF">
                      <a:alpha val="0"/>
                    </a:srgbClr>
                  </a:clrTo>
                </a:clrChange>
              </a:blip>
              <a:srcRect l="49825" b="23900"/>
              <a:stretch>
                <a:fillRect/>
              </a:stretch>
            </p:blipFill>
            <p:spPr bwMode="auto">
              <a:xfrm>
                <a:off x="3481" y="1015"/>
                <a:ext cx="1779" cy="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6" descr="첨단바 cop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6001FF"/>
                  </a:clrFrom>
                  <a:clrTo>
                    <a:srgbClr val="6001FF">
                      <a:alpha val="0"/>
                    </a:srgbClr>
                  </a:clrTo>
                </a:clrChange>
              </a:blip>
              <a:srcRect r="46681" b="23900"/>
              <a:stretch>
                <a:fillRect/>
              </a:stretch>
            </p:blipFill>
            <p:spPr bwMode="auto">
              <a:xfrm>
                <a:off x="636" y="1015"/>
                <a:ext cx="1891" cy="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7" descr="첨단바 copy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6001FF"/>
                  </a:clrFrom>
                  <a:clrTo>
                    <a:srgbClr val="6001FF">
                      <a:alpha val="0"/>
                    </a:srgbClr>
                  </a:clrTo>
                </a:clrChange>
              </a:blip>
              <a:srcRect l="48187" r="48936" b="23900"/>
              <a:stretch>
                <a:fillRect/>
              </a:stretch>
            </p:blipFill>
            <p:spPr bwMode="auto">
              <a:xfrm>
                <a:off x="2330" y="1015"/>
                <a:ext cx="1155" cy="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703" y="127"/>
              <a:ext cx="4581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ko-KR" altLang="en-US" sz="3200" dirty="0">
                  <a:solidFill>
                    <a:srgbClr val="CCFF66"/>
                  </a:solidFill>
                  <a:latin typeface="HY헤드라인M"/>
                  <a:ea typeface="HY헤드라인M"/>
                </a:rPr>
                <a:t>옥수수 </a:t>
              </a:r>
              <a:r>
                <a:rPr lang="ko-KR" altLang="en-US" sz="3200" dirty="0" err="1">
                  <a:solidFill>
                    <a:srgbClr val="CCFF66"/>
                  </a:solidFill>
                  <a:latin typeface="HY헤드라인M"/>
                  <a:ea typeface="HY헤드라인M"/>
                </a:rPr>
                <a:t>사일리지</a:t>
              </a:r>
              <a:r>
                <a:rPr lang="ko-KR" altLang="en-US" sz="3200" dirty="0">
                  <a:solidFill>
                    <a:srgbClr val="CCFF66"/>
                  </a:solidFill>
                  <a:latin typeface="HY헤드라인M"/>
                  <a:ea typeface="HY헤드라인M"/>
                </a:rPr>
                <a:t> 조제이용</a:t>
              </a:r>
            </a:p>
          </p:txBody>
        </p:sp>
      </p:grpSp>
      <p:grpSp>
        <p:nvGrpSpPr>
          <p:cNvPr id="4" name="그룹 27"/>
          <p:cNvGrpSpPr>
            <a:grpSpLocks/>
          </p:cNvGrpSpPr>
          <p:nvPr/>
        </p:nvGrpSpPr>
        <p:grpSpPr bwMode="auto">
          <a:xfrm>
            <a:off x="1469166" y="1836595"/>
            <a:ext cx="6671140" cy="1139597"/>
            <a:chOff x="-1436689" y="3357563"/>
            <a:chExt cx="10721089" cy="1070418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-1436689" y="3357563"/>
              <a:ext cx="5618161" cy="320675"/>
              <a:chOff x="-927" y="2289"/>
              <a:chExt cx="3539" cy="202"/>
            </a:xfrm>
          </p:grpSpPr>
          <p:pic>
            <p:nvPicPr>
              <p:cNvPr id="24" name="Picture 8" descr="바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927" y="2289"/>
                <a:ext cx="353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9"/>
              <p:cNvSpPr txBox="1">
                <a:spLocks noChangeArrowheads="1"/>
              </p:cNvSpPr>
              <p:nvPr/>
            </p:nvSpPr>
            <p:spPr bwMode="auto">
              <a:xfrm>
                <a:off x="-542" y="2292"/>
                <a:ext cx="1741" cy="1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marL="390525" indent="-390525" latinLnBrk="0">
                  <a:spcBef>
                    <a:spcPct val="50000"/>
                  </a:spcBef>
                </a:pPr>
                <a:r>
                  <a:rPr lang="ko-KR" altLang="en-US" dirty="0">
                    <a:solidFill>
                      <a:srgbClr val="020603"/>
                    </a:solidFill>
                    <a:latin typeface="HY헤드라인M"/>
                    <a:ea typeface="HY헤드라인M"/>
                  </a:rPr>
                  <a:t>수확이용</a:t>
                </a:r>
              </a:p>
            </p:txBody>
          </p:sp>
        </p:grp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-1392571" y="3839920"/>
              <a:ext cx="10676971" cy="58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atinLnBrk="0">
                <a:lnSpc>
                  <a:spcPct val="120000"/>
                </a:lnSpc>
                <a:spcBef>
                  <a:spcPct val="20000"/>
                </a:spcBef>
                <a:buClr>
                  <a:srgbClr val="000000"/>
                </a:buClr>
                <a:buFont typeface="Wingdings" pitchFamily="2" charset="2"/>
                <a:buChar char="v"/>
              </a:pPr>
              <a:r>
                <a:rPr lang="ko-KR" altLang="en-US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dirty="0" err="1">
                  <a:solidFill>
                    <a:srgbClr val="4324FC"/>
                  </a:solidFill>
                  <a:latin typeface="HY헤드라인M"/>
                  <a:ea typeface="HY헤드라인M"/>
                </a:rPr>
                <a:t>수확적기</a:t>
              </a:r>
              <a:r>
                <a:rPr kumimoji="0" lang="ko-KR" altLang="en-US" dirty="0">
                  <a:solidFill>
                    <a:srgbClr val="4324FC"/>
                  </a:solidFill>
                  <a:latin typeface="HY헤드라인M"/>
                  <a:ea typeface="HY헤드라인M"/>
                </a:rPr>
                <a:t> </a:t>
              </a:r>
              <a:r>
                <a:rPr kumimoji="0" lang="en-US" altLang="ko-KR" dirty="0">
                  <a:solidFill>
                    <a:srgbClr val="4324FC"/>
                  </a:solidFill>
                  <a:latin typeface="HY헤드라인M"/>
                  <a:ea typeface="HY헤드라인M"/>
                </a:rPr>
                <a:t>: </a:t>
              </a:r>
              <a:r>
                <a:rPr kumimoji="0" lang="ko-KR" altLang="en-US" dirty="0" err="1">
                  <a:solidFill>
                    <a:srgbClr val="4324FC"/>
                  </a:solidFill>
                  <a:latin typeface="HY헤드라인M"/>
                  <a:ea typeface="HY헤드라인M"/>
                </a:rPr>
                <a:t>황숙기</a:t>
              </a:r>
              <a:r>
                <a:rPr kumimoji="0" lang="ko-KR" altLang="en-US" dirty="0">
                  <a:solidFill>
                    <a:srgbClr val="4324FC"/>
                  </a:solidFill>
                  <a:latin typeface="HY헤드라인M"/>
                  <a:ea typeface="HY헤드라인M"/>
                </a:rPr>
                <a:t> </a:t>
              </a:r>
              <a:r>
                <a:rPr kumimoji="0" lang="en-US" altLang="ko-KR" dirty="0">
                  <a:solidFill>
                    <a:srgbClr val="FFFFFF"/>
                  </a:solidFill>
                  <a:latin typeface="HY헤드라인M"/>
                  <a:ea typeface="HY헤드라인M"/>
                </a:rPr>
                <a:t>(</a:t>
              </a:r>
              <a:r>
                <a:rPr kumimoji="0" lang="ko-KR" altLang="en-US" dirty="0" err="1">
                  <a:solidFill>
                    <a:srgbClr val="000000"/>
                  </a:solidFill>
                  <a:latin typeface="HY헤드라인M"/>
                  <a:ea typeface="HY헤드라인M"/>
                </a:rPr>
                <a:t>출수기로부터</a:t>
              </a:r>
              <a:r>
                <a:rPr kumimoji="0" lang="ko-KR" altLang="en-US" dirty="0">
                  <a:solidFill>
                    <a:srgbClr val="000000"/>
                  </a:solidFill>
                  <a:latin typeface="HY헤드라인M"/>
                  <a:ea typeface="HY헤드라인M"/>
                </a:rPr>
                <a:t> 약 </a:t>
              </a:r>
              <a:r>
                <a:rPr kumimoji="0" lang="en-US" altLang="ko-KR" dirty="0">
                  <a:solidFill>
                    <a:srgbClr val="000000"/>
                  </a:solidFill>
                  <a:latin typeface="HY헤드라인M"/>
                  <a:ea typeface="HY헤드라인M"/>
                </a:rPr>
                <a:t>40 </a:t>
              </a:r>
              <a:r>
                <a:rPr kumimoji="0" lang="ko-KR" altLang="en-US" dirty="0" smtClean="0">
                  <a:solidFill>
                    <a:srgbClr val="000000"/>
                  </a:solidFill>
                  <a:latin typeface="HY헤드라인M"/>
                  <a:ea typeface="HY헤드라인M"/>
                </a:rPr>
                <a:t>일경</a:t>
              </a:r>
              <a:r>
                <a:rPr kumimoji="0" lang="en-US" altLang="ko-KR" dirty="0" smtClean="0">
                  <a:solidFill>
                    <a:srgbClr val="000000"/>
                  </a:solidFill>
                  <a:latin typeface="HY헤드라인M"/>
                  <a:ea typeface="HY헤드라인M"/>
                </a:rPr>
                <a:t> </a:t>
              </a:r>
              <a:endParaRPr kumimoji="0" lang="en-US" altLang="ko-KR" dirty="0">
                <a:solidFill>
                  <a:srgbClr val="000000"/>
                </a:solidFill>
                <a:latin typeface="HY헤드라인M"/>
                <a:ea typeface="HY헤드라인M"/>
              </a:endParaRPr>
            </a:p>
            <a:p>
              <a:pPr>
                <a:lnSpc>
                  <a:spcPct val="130000"/>
                </a:lnSpc>
                <a:buClr>
                  <a:srgbClr val="6666FF"/>
                </a:buClr>
              </a:pPr>
              <a:r>
                <a:rPr kumimoji="0" lang="ko-KR" altLang="en-US" dirty="0">
                  <a:solidFill>
                    <a:srgbClr val="000000"/>
                  </a:solidFill>
                  <a:latin typeface="HY헤드라인M"/>
                  <a:ea typeface="HY헤드라인M"/>
                </a:rPr>
                <a:t>    </a:t>
              </a:r>
              <a:r>
                <a:rPr kumimoji="0" lang="ko-KR" altLang="en-US" dirty="0" err="1" smtClean="0">
                  <a:solidFill>
                    <a:srgbClr val="4324FC"/>
                  </a:solidFill>
                  <a:latin typeface="HY헤드라인M"/>
                  <a:ea typeface="HY헤드라인M"/>
                </a:rPr>
                <a:t>황숙기</a:t>
              </a:r>
              <a:r>
                <a:rPr kumimoji="0" lang="ko-KR" altLang="en-US" dirty="0" smtClean="0">
                  <a:solidFill>
                    <a:srgbClr val="4324FC"/>
                  </a:solidFill>
                  <a:latin typeface="HY헤드라인M"/>
                  <a:ea typeface="HY헤드라인M"/>
                </a:rPr>
                <a:t>  판정 </a:t>
              </a:r>
              <a:r>
                <a:rPr kumimoji="0" lang="en-US" altLang="ko-KR" dirty="0" smtClean="0">
                  <a:solidFill>
                    <a:srgbClr val="4324FC"/>
                  </a:solidFill>
                  <a:latin typeface="HY헤드라인M"/>
                  <a:ea typeface="HY헤드라인M"/>
                </a:rPr>
                <a:t>: </a:t>
              </a:r>
              <a:r>
                <a:rPr kumimoji="0" lang="ko-KR" altLang="en-US" dirty="0">
                  <a:solidFill>
                    <a:srgbClr val="000000"/>
                  </a:solidFill>
                  <a:latin typeface="HY헤드라인M"/>
                  <a:ea typeface="HY헤드라인M"/>
                </a:rPr>
                <a:t>알곡의 윗부분이 오목하게  들어가는 시기</a:t>
              </a:r>
              <a:endParaRPr kumimoji="0" lang="ko-KR" altLang="en-US" dirty="0">
                <a:solidFill>
                  <a:srgbClr val="FFFFFF"/>
                </a:solidFill>
                <a:latin typeface="HY헤드라인M"/>
                <a:ea typeface="HY헤드라인M"/>
              </a:endParaRPr>
            </a:p>
            <a:p>
              <a:pPr latinLnBrk="0">
                <a:lnSpc>
                  <a:spcPct val="120000"/>
                </a:lnSpc>
                <a:spcBef>
                  <a:spcPct val="20000"/>
                </a:spcBef>
                <a:buClr>
                  <a:srgbClr val="000000"/>
                </a:buClr>
                <a:buFont typeface="Wingdings" pitchFamily="2" charset="2"/>
                <a:buChar char="v"/>
              </a:pPr>
              <a:endParaRPr lang="ko-KR" altLang="en-US" sz="14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" name="그룹 45"/>
          <p:cNvGrpSpPr>
            <a:grpSpLocks/>
          </p:cNvGrpSpPr>
          <p:nvPr/>
        </p:nvGrpSpPr>
        <p:grpSpPr bwMode="auto">
          <a:xfrm>
            <a:off x="1352601" y="3212976"/>
            <a:ext cx="6912767" cy="3096344"/>
            <a:chOff x="531629" y="1742728"/>
            <a:chExt cx="4458305" cy="1872208"/>
          </a:xfrm>
        </p:grpSpPr>
        <p:graphicFrame>
          <p:nvGraphicFramePr>
            <p:cNvPr id="30" name="차트 29"/>
            <p:cNvGraphicFramePr/>
            <p:nvPr/>
          </p:nvGraphicFramePr>
          <p:xfrm>
            <a:off x="597446" y="1742728"/>
            <a:ext cx="4392488" cy="18722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44"/>
            <p:cNvSpPr txBox="1">
              <a:spLocks noChangeArrowheads="1"/>
            </p:cNvSpPr>
            <p:nvPr/>
          </p:nvSpPr>
          <p:spPr bwMode="auto">
            <a:xfrm rot="16200000">
              <a:off x="295022" y="2481059"/>
              <a:ext cx="860701" cy="38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">
              <a:spAutoFit/>
            </a:bodyPr>
            <a:lstStyle/>
            <a:p>
              <a:pPr>
                <a:defRPr/>
              </a:pPr>
              <a:r>
                <a:rPr lang="ko-KR" altLang="en-US" sz="140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건물수량 </a:t>
              </a:r>
              <a:endParaRPr lang="en-US" altLang="ko-KR" sz="140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>
                <a:defRPr/>
              </a:pPr>
              <a:r>
                <a:rPr lang="en-US" altLang="ko-KR" sz="1050" spc="-15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︵</a:t>
              </a:r>
            </a:p>
            <a:p>
              <a:pPr>
                <a:defRPr/>
              </a:pPr>
              <a:r>
                <a:rPr lang="en-US" altLang="ko-KR" sz="1050" spc="-15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㎏</a:t>
              </a:r>
            </a:p>
            <a:p>
              <a:pPr>
                <a:defRPr/>
              </a:pPr>
              <a:r>
                <a:rPr lang="ko-KR" altLang="en-US" sz="1050" spc="-15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／ </a:t>
              </a:r>
              <a:endParaRPr lang="en-US" altLang="ko-KR" sz="1050" spc="-15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>
                <a:defRPr/>
              </a:pPr>
              <a:r>
                <a:rPr lang="en-US" altLang="ko-KR" sz="1050" spc="-15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㏊</a:t>
              </a:r>
            </a:p>
            <a:p>
              <a:pPr>
                <a:defRPr/>
              </a:pPr>
              <a:r>
                <a:rPr lang="en-US" altLang="ko-KR" sz="1050" spc="-150" dirty="0">
                  <a:solidFill>
                    <a:srgbClr val="FFFFFF"/>
                  </a:solidFill>
                  <a:latin typeface="맑은 고딕" pitchFamily="50" charset="-127"/>
                  <a:ea typeface="맑은 고딕" pitchFamily="50" charset="-127"/>
                </a:rPr>
                <a:t>︶</a:t>
              </a:r>
              <a:endParaRPr lang="ko-KR" altLang="en-US" sz="1050" spc="-150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32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9264" y="1340768"/>
            <a:ext cx="1563602" cy="1361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61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119702" y="620713"/>
            <a:ext cx="3666596" cy="792162"/>
            <a:chOff x="884" y="1207"/>
            <a:chExt cx="4173" cy="499"/>
          </a:xfrm>
        </p:grpSpPr>
        <p:sp>
          <p:nvSpPr>
            <p:cNvPr id="197642" name="Rectangle 10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68965" name="Rectangle 11"/>
            <p:cNvSpPr>
              <a:spLocks noChangeArrowheads="1"/>
            </p:cNvSpPr>
            <p:nvPr/>
          </p:nvSpPr>
          <p:spPr bwMode="auto">
            <a:xfrm>
              <a:off x="1019" y="1253"/>
              <a:ext cx="3891" cy="3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32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수수류의 특성</a:t>
              </a:r>
            </a:p>
          </p:txBody>
        </p:sp>
      </p:grpSp>
      <p:sp>
        <p:nvSpPr>
          <p:cNvPr id="16896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896365" y="1484313"/>
            <a:ext cx="8464815" cy="4479925"/>
          </a:xfrm>
          <a:solidFill>
            <a:schemeClr val="tx2"/>
          </a:solidFill>
          <a:ln w="25400">
            <a:solidFill>
              <a:srgbClr val="0000FF"/>
            </a:solidFill>
          </a:ln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2400" b="1" dirty="0" smtClean="0">
                <a:solidFill>
                  <a:srgbClr val="0000FF"/>
                </a:solidFill>
              </a:rPr>
              <a:t> </a:t>
            </a:r>
            <a:r>
              <a:rPr lang="en-US" altLang="ko-KR" sz="2400" dirty="0" smtClean="0">
                <a:solidFill>
                  <a:srgbClr val="0000FF"/>
                </a:solidFill>
                <a:latin typeface="+mj-ea"/>
                <a:ea typeface="+mj-ea"/>
              </a:rPr>
              <a:t>o </a:t>
            </a:r>
            <a:r>
              <a:rPr lang="ko-KR" altLang="en-US" sz="2400" dirty="0" smtClean="0">
                <a:solidFill>
                  <a:srgbClr val="0000FF"/>
                </a:solidFill>
                <a:latin typeface="+mj-ea"/>
                <a:ea typeface="+mj-ea"/>
              </a:rPr>
              <a:t>수수 </a:t>
            </a:r>
            <a:r>
              <a:rPr lang="en-US" altLang="ko-KR" sz="2400" dirty="0" smtClean="0">
                <a:solidFill>
                  <a:srgbClr val="0000FF"/>
                </a:solidFill>
                <a:latin typeface="+mj-ea"/>
                <a:ea typeface="+mj-ea"/>
              </a:rPr>
              <a:t>×</a:t>
            </a:r>
            <a:r>
              <a:rPr lang="ko-KR" altLang="en-US" sz="2400" dirty="0" smtClean="0">
                <a:solidFill>
                  <a:srgbClr val="0000FF"/>
                </a:solidFill>
                <a:latin typeface="+mj-ea"/>
                <a:ea typeface="+mj-ea"/>
              </a:rPr>
              <a:t>수수 교잡종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 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- </a:t>
            </a:r>
            <a:r>
              <a:rPr lang="ko-KR" altLang="en-US" sz="2400" dirty="0" err="1" smtClean="0">
                <a:solidFill>
                  <a:srgbClr val="000000"/>
                </a:solidFill>
                <a:latin typeface="+mj-ea"/>
                <a:ea typeface="+mj-ea"/>
              </a:rPr>
              <a:t>초다수성으로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수량이 많아서 </a:t>
            </a:r>
            <a:r>
              <a:rPr lang="ko-KR" altLang="en-US" sz="2400" dirty="0" err="1" smtClean="0">
                <a:solidFill>
                  <a:srgbClr val="000000"/>
                </a:solidFill>
                <a:latin typeface="+mj-ea"/>
                <a:ea typeface="+mj-ea"/>
              </a:rPr>
              <a:t>사일리지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조제에 적합하나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    재생은 불량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2400" dirty="0" smtClean="0">
                <a:solidFill>
                  <a:srgbClr val="0000FF"/>
                </a:solidFill>
                <a:latin typeface="+mj-ea"/>
                <a:ea typeface="+mj-ea"/>
              </a:rPr>
              <a:t>o </a:t>
            </a:r>
            <a:r>
              <a:rPr lang="ko-KR" altLang="en-US" sz="2400" dirty="0" smtClean="0">
                <a:solidFill>
                  <a:srgbClr val="0000FF"/>
                </a:solidFill>
                <a:latin typeface="+mj-ea"/>
                <a:ea typeface="+mj-ea"/>
              </a:rPr>
              <a:t>수수</a:t>
            </a:r>
            <a:r>
              <a:rPr lang="en-US" altLang="ko-KR" sz="2400" dirty="0" smtClean="0">
                <a:solidFill>
                  <a:srgbClr val="0000FF"/>
                </a:solidFill>
                <a:latin typeface="+mj-ea"/>
                <a:ea typeface="+mj-ea"/>
              </a:rPr>
              <a:t>×</a:t>
            </a:r>
            <a:r>
              <a:rPr lang="ko-KR" altLang="en-US" sz="2400" dirty="0" err="1" smtClean="0">
                <a:solidFill>
                  <a:srgbClr val="0000FF"/>
                </a:solidFill>
                <a:latin typeface="+mj-ea"/>
                <a:ea typeface="+mj-ea"/>
              </a:rPr>
              <a:t>수단그라스</a:t>
            </a:r>
            <a:r>
              <a:rPr lang="ko-KR" altLang="en-US" sz="2400" dirty="0" smtClean="0">
                <a:solidFill>
                  <a:srgbClr val="0000FF"/>
                </a:solidFill>
                <a:latin typeface="+mj-ea"/>
                <a:ea typeface="+mj-ea"/>
              </a:rPr>
              <a:t> 교잡종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 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- 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생육이 왕성하며 줄기가 가늘고 잎이 많아 </a:t>
            </a:r>
            <a:r>
              <a:rPr lang="ko-KR" altLang="en-US" sz="2400" dirty="0" err="1" smtClean="0">
                <a:solidFill>
                  <a:srgbClr val="000000"/>
                </a:solidFill>
                <a:latin typeface="+mj-ea"/>
                <a:ea typeface="+mj-ea"/>
              </a:rPr>
              <a:t>청예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건초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     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방목 등으로 이용되며 재생이 잘됨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2400" dirty="0" smtClean="0">
                <a:solidFill>
                  <a:srgbClr val="0000FF"/>
                </a:solidFill>
                <a:latin typeface="+mj-ea"/>
                <a:ea typeface="+mj-ea"/>
              </a:rPr>
              <a:t>o BMR </a:t>
            </a:r>
            <a:r>
              <a:rPr lang="ko-KR" altLang="en-US" sz="2400" dirty="0" err="1" smtClean="0">
                <a:solidFill>
                  <a:srgbClr val="0000FF"/>
                </a:solidFill>
                <a:latin typeface="+mj-ea"/>
                <a:ea typeface="+mj-ea"/>
              </a:rPr>
              <a:t>수단그라스</a:t>
            </a:r>
            <a:endParaRPr lang="ko-KR" altLang="en-US" sz="2400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 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- 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수수</a:t>
            </a:r>
            <a:r>
              <a:rPr lang="en-US" altLang="ko-KR" sz="2400" dirty="0" smtClean="0">
                <a:solidFill>
                  <a:srgbClr val="000000"/>
                </a:solidFill>
                <a:latin typeface="+mj-ea"/>
                <a:ea typeface="+mj-ea"/>
              </a:rPr>
              <a:t>×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수단 교잡종의 특성과 비슷하며 특히 당분함량이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    높아서 </a:t>
            </a:r>
            <a:r>
              <a:rPr lang="ko-KR" altLang="en-US" sz="2400" dirty="0" err="1" smtClean="0">
                <a:solidFill>
                  <a:srgbClr val="000000"/>
                </a:solidFill>
                <a:latin typeface="+mj-ea"/>
                <a:ea typeface="+mj-ea"/>
              </a:rPr>
              <a:t>기호성이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좋으며 </a:t>
            </a:r>
            <a:r>
              <a:rPr lang="ko-KR" altLang="en-US" sz="2400" dirty="0" err="1" smtClean="0">
                <a:solidFill>
                  <a:srgbClr val="000000"/>
                </a:solidFill>
                <a:latin typeface="+mj-ea"/>
                <a:ea typeface="+mj-ea"/>
              </a:rPr>
              <a:t>사일리지</a:t>
            </a:r>
            <a:r>
              <a:rPr lang="ko-KR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 조제에 적합</a:t>
            </a:r>
            <a:endParaRPr lang="ko-KR" altLang="en-US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2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73025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D6D6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0" y="301625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C1C1B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495300" y="73025"/>
            <a:ext cx="247650" cy="228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530225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99997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495300" y="530225"/>
            <a:ext cx="247650" cy="228600"/>
          </a:xfrm>
          <a:prstGeom prst="rect">
            <a:avLst/>
          </a:prstGeom>
          <a:solidFill>
            <a:srgbClr val="FFC18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330200" y="377825"/>
            <a:ext cx="247650" cy="228600"/>
          </a:xfrm>
          <a:prstGeom prst="rect">
            <a:avLst/>
          </a:prstGeom>
          <a:solidFill>
            <a:srgbClr val="FFDD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247650" y="301625"/>
            <a:ext cx="247650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82550" y="149225"/>
            <a:ext cx="247650" cy="228600"/>
          </a:xfrm>
          <a:prstGeom prst="rect">
            <a:avLst/>
          </a:prstGeom>
          <a:solidFill>
            <a:srgbClr val="F2E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0" y="73025"/>
            <a:ext cx="247650" cy="228600"/>
          </a:xfrm>
          <a:prstGeom prst="rect">
            <a:avLst/>
          </a:prstGeom>
          <a:solidFill>
            <a:srgbClr val="CFCA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0" y="530225"/>
            <a:ext cx="247650" cy="228600"/>
          </a:xfrm>
          <a:prstGeom prst="rect">
            <a:avLst/>
          </a:prstGeom>
          <a:solidFill>
            <a:srgbClr val="FFE1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0" y="0"/>
            <a:ext cx="9906000" cy="76200"/>
          </a:xfrm>
          <a:prstGeom prst="rect">
            <a:avLst/>
          </a:prstGeom>
          <a:solidFill>
            <a:srgbClr val="6231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21" name="Line 13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2" name="Line 14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12382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4" name="Line 16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5" name="Line 17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6" name="Line 18"/>
          <p:cNvSpPr>
            <a:spLocks noChangeShapeType="1"/>
          </p:cNvSpPr>
          <p:nvPr/>
        </p:nvSpPr>
        <p:spPr bwMode="auto">
          <a:xfrm>
            <a:off x="12382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>
            <a:off x="1993968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8" name="Line 20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>
            <a:off x="91630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30" name="Line 22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31" name="Line 23"/>
          <p:cNvSpPr>
            <a:spLocks noChangeShapeType="1"/>
          </p:cNvSpPr>
          <p:nvPr/>
        </p:nvSpPr>
        <p:spPr bwMode="auto">
          <a:xfrm>
            <a:off x="91630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32" name="Rectangle 24"/>
          <p:cNvSpPr>
            <a:spLocks noChangeArrowheads="1"/>
          </p:cNvSpPr>
          <p:nvPr/>
        </p:nvSpPr>
        <p:spPr bwMode="auto">
          <a:xfrm>
            <a:off x="330200" y="1371600"/>
            <a:ext cx="82550" cy="533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8A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 flipV="1">
            <a:off x="82550" y="6400800"/>
            <a:ext cx="9823450" cy="76200"/>
          </a:xfrm>
          <a:prstGeom prst="rect">
            <a:avLst/>
          </a:prstGeom>
          <a:gradFill rotWithShape="0">
            <a:gsLst>
              <a:gs pos="0">
                <a:srgbClr val="FFC8AD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ko-KR" altLang="ko-KR" sz="2400" smtClean="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1034" name="Line 26"/>
          <p:cNvSpPr>
            <a:spLocks noChangeShapeType="1"/>
          </p:cNvSpPr>
          <p:nvPr/>
        </p:nvSpPr>
        <p:spPr bwMode="auto">
          <a:xfrm>
            <a:off x="66040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35" name="Line 27"/>
          <p:cNvSpPr>
            <a:spLocks noChangeShapeType="1"/>
          </p:cNvSpPr>
          <p:nvPr/>
        </p:nvSpPr>
        <p:spPr bwMode="auto">
          <a:xfrm>
            <a:off x="800735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1036" name="Text Box 32"/>
          <p:cNvSpPr txBox="1">
            <a:spLocks noChangeArrowheads="1"/>
          </p:cNvSpPr>
          <p:nvPr/>
        </p:nvSpPr>
        <p:spPr bwMode="auto">
          <a:xfrm>
            <a:off x="791337" y="1639041"/>
            <a:ext cx="8666031" cy="2197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파종시기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: 4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월 하순부터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5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월 하순</a:t>
            </a:r>
          </a:p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2400" dirty="0" err="1" smtClean="0">
                <a:solidFill>
                  <a:srgbClr val="000000"/>
                </a:solidFill>
                <a:latin typeface="HY헤드라인M"/>
                <a:ea typeface="HY헤드라인M"/>
              </a:rPr>
              <a:t>파종적기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: </a:t>
            </a:r>
            <a:r>
              <a:rPr kumimoji="0" lang="ko-KR" altLang="en-US" sz="2400" dirty="0" smtClean="0">
                <a:solidFill>
                  <a:srgbClr val="0000FF"/>
                </a:solidFill>
                <a:latin typeface="HY헤드라인M"/>
                <a:ea typeface="HY헤드라인M"/>
              </a:rPr>
              <a:t>아카시아 꽃 </a:t>
            </a:r>
            <a:r>
              <a:rPr kumimoji="0" lang="ko-KR" altLang="en-US" sz="2400" dirty="0" err="1" smtClean="0">
                <a:solidFill>
                  <a:srgbClr val="0000FF"/>
                </a:solidFill>
                <a:latin typeface="HY헤드라인M"/>
                <a:ea typeface="HY헤드라인M"/>
              </a:rPr>
              <a:t>필무렵</a:t>
            </a:r>
            <a:endParaRPr kumimoji="0" lang="ko-KR" altLang="en-US" sz="2400" dirty="0" smtClean="0">
              <a:solidFill>
                <a:srgbClr val="0000FF"/>
              </a:solidFill>
              <a:latin typeface="HY헤드라인M"/>
              <a:ea typeface="HY헤드라인M"/>
            </a:endParaRPr>
          </a:p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 파 종 량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: 40~50kg/ha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(</a:t>
            </a:r>
            <a:r>
              <a:rPr kumimoji="0" lang="ko-KR" altLang="en-US" sz="2400" b="1" dirty="0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산파 또는 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50㎝ </a:t>
            </a:r>
            <a:r>
              <a:rPr kumimoji="0" lang="ko-KR" altLang="en-US" sz="2400" b="1" dirty="0" err="1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세조파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)</a:t>
            </a:r>
          </a:p>
          <a:p>
            <a:pPr>
              <a:lnSpc>
                <a:spcPct val="50000"/>
              </a:lnSpc>
              <a:buFont typeface="Wingdings" pitchFamily="2" charset="2"/>
              <a:buChar char="¡"/>
            </a:pPr>
            <a:endParaRPr kumimoji="0" lang="en-US" altLang="ko-KR" sz="2400" b="1" dirty="0" smtClean="0">
              <a:solidFill>
                <a:srgbClr val="000000"/>
              </a:solidFill>
              <a:latin typeface="굴림" charset="-127"/>
              <a:ea typeface="굴림" charset="-127"/>
            </a:endParaRPr>
          </a:p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시 비 량                                                      </a:t>
            </a:r>
            <a:r>
              <a:rPr kumimoji="0" lang="en-US" altLang="ko-KR" sz="2400" b="1" dirty="0" smtClean="0">
                <a:solidFill>
                  <a:srgbClr val="000000"/>
                </a:solidFill>
                <a:latin typeface="굴림" charset="-127"/>
                <a:ea typeface="굴림" charset="-127"/>
              </a:rPr>
              <a:t>(kg/ha)</a:t>
            </a:r>
          </a:p>
        </p:txBody>
      </p:sp>
      <p:graphicFrame>
        <p:nvGraphicFramePr>
          <p:cNvPr id="327794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5967076"/>
              </p:ext>
            </p:extLst>
          </p:nvPr>
        </p:nvGraphicFramePr>
        <p:xfrm>
          <a:off x="662120" y="3892550"/>
          <a:ext cx="8736542" cy="2160588"/>
        </p:xfrm>
        <a:graphic>
          <a:graphicData uri="http://schemas.openxmlformats.org/drawingml/2006/table">
            <a:tbl>
              <a:tblPr/>
              <a:tblGrid>
                <a:gridCol w="858175"/>
                <a:gridCol w="1014677"/>
                <a:gridCol w="1372394"/>
                <a:gridCol w="889133"/>
                <a:gridCol w="1325959"/>
                <a:gridCol w="858177"/>
                <a:gridCol w="1325959"/>
                <a:gridCol w="1092068"/>
              </a:tblGrid>
              <a:tr h="7207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밑거름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파종할 때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차 수확 후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2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차 수확 후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퇴비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요소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용과린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수평선B" panose="02030600000101010101" pitchFamily="18" charset="-127"/>
                        <a:ea typeface="HY수평선B" panose="02030600000101010101" pitchFamily="18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염화가리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수평선B" panose="02030600000101010101" pitchFamily="18" charset="-127"/>
                        <a:ea typeface="HY수평선B" panose="02030600000101010101" pitchFamily="18" charset="-127"/>
                      </a:endParaRP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요소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염화가리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요소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염화가리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기비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150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750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90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150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90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130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70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20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톤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1026054" y="791621"/>
            <a:ext cx="3900488" cy="792163"/>
            <a:chOff x="884" y="1207"/>
            <a:chExt cx="4173" cy="499"/>
          </a:xfrm>
        </p:grpSpPr>
        <p:sp>
          <p:nvSpPr>
            <p:cNvPr id="821316" name="Rectangle 68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1073" name="Rectangle 69"/>
            <p:cNvSpPr>
              <a:spLocks noChangeArrowheads="1"/>
            </p:cNvSpPr>
            <p:nvPr/>
          </p:nvSpPr>
          <p:spPr bwMode="auto">
            <a:xfrm>
              <a:off x="1020" y="1253"/>
              <a:ext cx="3892" cy="38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28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수수류 재배 방법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170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2439" y="6500813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52444" y="6502315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480577" name="Rectangle 1"/>
          <p:cNvSpPr>
            <a:spLocks noChangeArrowheads="1"/>
          </p:cNvSpPr>
          <p:nvPr/>
        </p:nvSpPr>
        <p:spPr bwMode="auto">
          <a:xfrm>
            <a:off x="84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56" y="6334370"/>
            <a:ext cx="9699872" cy="62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0578" name="Rectangle 2"/>
          <p:cNvSpPr>
            <a:spLocks noChangeArrowheads="1"/>
          </p:cNvSpPr>
          <p:nvPr/>
        </p:nvSpPr>
        <p:spPr bwMode="auto">
          <a:xfrm>
            <a:off x="84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graphicFrame>
        <p:nvGraphicFramePr>
          <p:cNvPr id="10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17053500"/>
              </p:ext>
            </p:extLst>
          </p:nvPr>
        </p:nvGraphicFramePr>
        <p:xfrm>
          <a:off x="271731" y="1423996"/>
          <a:ext cx="10102056" cy="4060825"/>
        </p:xfrm>
        <a:graphic>
          <a:graphicData uri="http://schemas.openxmlformats.org/presentationml/2006/ole">
            <p:oleObj spid="_x0000_s39967" name="차트" r:id="rId4" imgW="7791444" imgH="4076730" progId="MSGraph.Chart.8">
              <p:embed followColorScheme="full"/>
            </p:oleObj>
          </a:graphicData>
        </a:graphic>
      </p:graphicFrame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75879" y="1568451"/>
            <a:ext cx="4419863" cy="4133850"/>
            <a:chOff x="365" y="1248"/>
            <a:chExt cx="2570" cy="2604"/>
          </a:xfrm>
        </p:grpSpPr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720" y="1248"/>
              <a:ext cx="439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720" y="1248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17" name="Line 35"/>
            <p:cNvSpPr>
              <a:spLocks noChangeShapeType="1"/>
            </p:cNvSpPr>
            <p:nvPr/>
          </p:nvSpPr>
          <p:spPr bwMode="auto">
            <a:xfrm>
              <a:off x="720" y="1593"/>
              <a:ext cx="0" cy="153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>
              <a:off x="720" y="2091"/>
              <a:ext cx="0" cy="153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1" name="Line 37"/>
            <p:cNvSpPr>
              <a:spLocks noChangeShapeType="1"/>
            </p:cNvSpPr>
            <p:nvPr/>
          </p:nvSpPr>
          <p:spPr bwMode="auto">
            <a:xfrm>
              <a:off x="720" y="1746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>
              <a:off x="720" y="2244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>
              <a:off x="720" y="2589"/>
              <a:ext cx="0" cy="153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4" name="Line 40"/>
            <p:cNvSpPr>
              <a:spLocks noChangeShapeType="1"/>
            </p:cNvSpPr>
            <p:nvPr/>
          </p:nvSpPr>
          <p:spPr bwMode="auto">
            <a:xfrm>
              <a:off x="1159" y="3087"/>
              <a:ext cx="138" cy="0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>
              <a:off x="720" y="2742"/>
              <a:ext cx="0" cy="345"/>
            </a:xfrm>
            <a:prstGeom prst="line">
              <a:avLst/>
            </a:prstGeom>
            <a:noFill/>
            <a:ln w="28575" cap="sq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endParaRPr lang="ko-KR" altLang="en-US" b="1" smtClean="0">
                <a:solidFill>
                  <a:srgbClr val="FFFFFF"/>
                </a:solidFill>
                <a:latin typeface="굴림체" pitchFamily="49" charset="-127"/>
                <a:ea typeface="굴림체" pitchFamily="49" charset="-127"/>
              </a:endParaRPr>
            </a:p>
          </p:txBody>
        </p:sp>
        <p:sp>
          <p:nvSpPr>
            <p:cNvPr id="26" name="Text Box 42"/>
            <p:cNvSpPr txBox="1">
              <a:spLocks noChangeArrowheads="1"/>
            </p:cNvSpPr>
            <p:nvPr/>
          </p:nvSpPr>
          <p:spPr bwMode="auto">
            <a:xfrm>
              <a:off x="2242" y="3600"/>
              <a:ext cx="6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smtClean="0">
                  <a:solidFill>
                    <a:srgbClr val="000000"/>
                  </a:solidFill>
                  <a:latin typeface="굴림" charset="-127"/>
                  <a:ea typeface="굴림" charset="-127"/>
                </a:rPr>
                <a:t>파종시기</a:t>
              </a:r>
            </a:p>
          </p:txBody>
        </p:sp>
        <p:sp>
          <p:nvSpPr>
            <p:cNvPr id="27" name="Text Box 43"/>
            <p:cNvSpPr txBox="1">
              <a:spLocks noChangeArrowheads="1"/>
            </p:cNvSpPr>
            <p:nvPr/>
          </p:nvSpPr>
          <p:spPr bwMode="auto">
            <a:xfrm>
              <a:off x="365" y="1802"/>
              <a:ext cx="268" cy="1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algn="ctr"/>
              <a:r>
                <a:rPr lang="ko-KR" altLang="en-US" b="1" smtClean="0">
                  <a:solidFill>
                    <a:srgbClr val="000000"/>
                  </a:solidFill>
                  <a:latin typeface="굴림" charset="-127"/>
                  <a:ea typeface="굴림" charset="-127"/>
                </a:rPr>
                <a:t>건 물 수 량 </a:t>
              </a:r>
              <a:r>
                <a:rPr lang="en-US" altLang="ko-KR" b="1" smtClean="0">
                  <a:solidFill>
                    <a:srgbClr val="000000"/>
                  </a:solidFill>
                  <a:latin typeface="굴림" charset="-127"/>
                  <a:ea typeface="굴림" charset="-127"/>
                </a:rPr>
                <a:t>(kg/ha)</a:t>
              </a:r>
            </a:p>
          </p:txBody>
        </p:sp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546" y="2614"/>
              <a:ext cx="1616" cy="23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b="1" smtClean="0">
                  <a:solidFill>
                    <a:srgbClr val="0000FF"/>
                  </a:solidFill>
                  <a:latin typeface="굴림" charset="-127"/>
                  <a:ea typeface="굴림" charset="-127"/>
                </a:rPr>
                <a:t>파종시기범위 </a:t>
              </a:r>
              <a:r>
                <a:rPr lang="en-US" altLang="ko-KR" b="1" smtClean="0">
                  <a:solidFill>
                    <a:srgbClr val="0000FF"/>
                  </a:solidFill>
                  <a:latin typeface="굴림" charset="-127"/>
                  <a:ea typeface="굴림" charset="-127"/>
                </a:rPr>
                <a:t>: 40</a:t>
              </a:r>
              <a:r>
                <a:rPr lang="ko-KR" altLang="en-US" b="1" smtClean="0">
                  <a:solidFill>
                    <a:srgbClr val="0000FF"/>
                  </a:solidFill>
                  <a:latin typeface="굴림" charset="-127"/>
                  <a:ea typeface="굴림" charset="-127"/>
                </a:rPr>
                <a:t>일 정도</a:t>
              </a:r>
            </a:p>
          </p:txBody>
        </p:sp>
      </p:grpSp>
      <p:grpSp>
        <p:nvGrpSpPr>
          <p:cNvPr id="29" name="Group 45"/>
          <p:cNvGrpSpPr>
            <a:grpSpLocks/>
          </p:cNvGrpSpPr>
          <p:nvPr/>
        </p:nvGrpSpPr>
        <p:grpSpPr bwMode="auto">
          <a:xfrm>
            <a:off x="536575" y="766428"/>
            <a:ext cx="8736542" cy="792163"/>
            <a:chOff x="884" y="1207"/>
            <a:chExt cx="4173" cy="499"/>
          </a:xfrm>
        </p:grpSpPr>
        <p:sp>
          <p:nvSpPr>
            <p:cNvPr id="30" name="Rectangle 46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1" name="Rectangle 47"/>
            <p:cNvSpPr>
              <a:spLocks noChangeArrowheads="1"/>
            </p:cNvSpPr>
            <p:nvPr/>
          </p:nvSpPr>
          <p:spPr bwMode="auto">
            <a:xfrm>
              <a:off x="1019" y="1253"/>
              <a:ext cx="3892" cy="3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32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수수</a:t>
              </a:r>
              <a:r>
                <a:rPr lang="en-US" altLang="ko-KR" sz="32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x</a:t>
              </a:r>
              <a:r>
                <a:rPr lang="ko-KR" altLang="en-US" sz="32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수단그라스 파종시기와 건물수량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634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차트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11000679"/>
              </p:ext>
            </p:extLst>
          </p:nvPr>
        </p:nvGraphicFramePr>
        <p:xfrm>
          <a:off x="773906" y="-222250"/>
          <a:ext cx="8612717" cy="5789613"/>
        </p:xfrm>
        <a:graphic>
          <a:graphicData uri="http://schemas.openxmlformats.org/presentationml/2006/ole">
            <p:oleObj spid="_x0000_s40991" r:id="rId3" imgW="7949873" imgH="5785605" progId="Excel.Sheet.8">
              <p:embed/>
            </p:oleObj>
          </a:graphicData>
        </a:graphic>
      </p:graphicFrame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442906" y="5863664"/>
            <a:ext cx="68531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400" dirty="0" err="1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수수수단그라스</a:t>
            </a:r>
            <a:r>
              <a:rPr lang="ko-KR" altLang="en-US" sz="2400" dirty="0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dirty="0" err="1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품종별</a:t>
            </a:r>
            <a:r>
              <a:rPr lang="ko-KR" altLang="en-US" sz="2400" dirty="0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 건물수량 및 당도의 변화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9149" y="1917139"/>
            <a:ext cx="492443" cy="251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2000" b="1" dirty="0">
                <a:solidFill>
                  <a:srgbClr val="3E3E5C">
                    <a:lumMod val="50000"/>
                  </a:srgbClr>
                </a:solidFill>
                <a:latin typeface="굴림" pitchFamily="50" charset="-127"/>
                <a:ea typeface="굴림" pitchFamily="50" charset="-127"/>
              </a:rPr>
              <a:t>건물수량 및 당도 </a:t>
            </a:r>
            <a:r>
              <a:rPr lang="en-US" altLang="ko-KR" sz="2000" b="1" dirty="0">
                <a:solidFill>
                  <a:srgbClr val="3E3E5C">
                    <a:lumMod val="50000"/>
                  </a:srgbClr>
                </a:solidFill>
                <a:latin typeface="굴림" pitchFamily="50" charset="-127"/>
                <a:ea typeface="굴림" pitchFamily="50" charset="-127"/>
              </a:rPr>
              <a:t>(%)</a:t>
            </a:r>
            <a:endParaRPr lang="ko-KR" altLang="en-US" sz="2000" b="1" dirty="0">
              <a:solidFill>
                <a:srgbClr val="3E3E5C">
                  <a:lumMod val="50000"/>
                </a:srgb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621764" y="4161864"/>
            <a:ext cx="624284" cy="287337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2.3%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488539" y="3598871"/>
            <a:ext cx="433388" cy="28892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5.2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406663" y="4145990"/>
            <a:ext cx="519377" cy="28892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2.4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5186894" y="3871915"/>
            <a:ext cx="467783" cy="28892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3.3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7214526" y="4137025"/>
            <a:ext cx="445426" cy="287338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4.0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962827" y="3509963"/>
            <a:ext cx="445427" cy="28892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3E3E5C">
                    <a:lumMod val="50000"/>
                  </a:srgbClr>
                </a:solidFill>
                <a:latin typeface="Palatino Linotype"/>
                <a:ea typeface="굴림"/>
              </a:rPr>
              <a:t>8.4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  <a:latin typeface="Palatino Linotype"/>
              <a:ea typeface="굴림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937089" y="5378112"/>
            <a:ext cx="6463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200" dirty="0" err="1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출수형</a:t>
            </a:r>
            <a:endParaRPr lang="ko-KR" altLang="en-US" sz="1200" dirty="0">
              <a:solidFill>
                <a:srgbClr val="3E3E5C">
                  <a:lumMod val="50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609044" y="5400114"/>
            <a:ext cx="800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200" dirty="0" err="1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비출수형</a:t>
            </a:r>
            <a:endParaRPr lang="ko-KR" altLang="en-US" sz="1200" dirty="0">
              <a:solidFill>
                <a:srgbClr val="3E3E5C">
                  <a:lumMod val="50000"/>
                </a:srgb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386507" y="5404877"/>
            <a:ext cx="800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BMR</a:t>
            </a:r>
            <a:r>
              <a:rPr lang="ko-KR" altLang="en-US" sz="1200" dirty="0">
                <a:solidFill>
                  <a:srgbClr val="3E3E5C">
                    <a:lumMod val="50000"/>
                  </a:srgbClr>
                </a:solidFill>
                <a:latin typeface="HY헤드라인M" pitchFamily="18" charset="-127"/>
                <a:ea typeface="HY헤드라인M" pitchFamily="18" charset="-127"/>
              </a:rPr>
              <a:t>수단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555506" y="189939"/>
            <a:ext cx="381449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sz="1200" b="1" kern="0" dirty="0">
                <a:solidFill>
                  <a:srgbClr val="FFFFFF"/>
                </a:solidFill>
              </a:rPr>
              <a:t> </a:t>
            </a:r>
            <a:r>
              <a:rPr kumimoji="0" lang="ko-KR" altLang="en-US" sz="1200" b="1" kern="0" dirty="0">
                <a:solidFill>
                  <a:srgbClr val="3E3E5C">
                    <a:lumMod val="50000"/>
                  </a:srgbClr>
                </a:solidFill>
              </a:rPr>
              <a:t>파종시기  </a:t>
            </a:r>
            <a:r>
              <a:rPr kumimoji="0" lang="en-US" altLang="ko-KR" sz="1200" b="1" kern="0" dirty="0">
                <a:solidFill>
                  <a:srgbClr val="3E3E5C">
                    <a:lumMod val="50000"/>
                  </a:srgbClr>
                </a:solidFill>
              </a:rPr>
              <a:t>:  5</a:t>
            </a:r>
            <a:r>
              <a:rPr kumimoji="0" lang="ko-KR" altLang="en-US" sz="1200" b="1" kern="0" dirty="0">
                <a:solidFill>
                  <a:srgbClr val="3E3E5C">
                    <a:lumMod val="50000"/>
                  </a:srgbClr>
                </a:solidFill>
              </a:rPr>
              <a:t>월 </a:t>
            </a:r>
            <a:r>
              <a:rPr kumimoji="0" lang="en-US" altLang="ko-KR" sz="1200" b="1" kern="0" dirty="0">
                <a:solidFill>
                  <a:srgbClr val="3E3E5C">
                    <a:lumMod val="50000"/>
                  </a:srgbClr>
                </a:solidFill>
              </a:rPr>
              <a:t>14</a:t>
            </a:r>
            <a:r>
              <a:rPr kumimoji="0" lang="ko-KR" altLang="en-US" sz="1200" b="1" kern="0" dirty="0">
                <a:solidFill>
                  <a:srgbClr val="3E3E5C">
                    <a:lumMod val="50000"/>
                  </a:srgbClr>
                </a:solidFill>
              </a:rPr>
              <a:t>일</a:t>
            </a:r>
            <a:endParaRPr kumimoji="0" lang="en-US" altLang="ko-KR" sz="1200" b="1" kern="0" dirty="0">
              <a:solidFill>
                <a:srgbClr val="3E3E5C">
                  <a:lumMod val="50000"/>
                </a:srgbClr>
              </a:solidFill>
            </a:endParaRPr>
          </a:p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수확시기 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:        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출수기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(7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월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22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일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) </a:t>
            </a:r>
          </a:p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                     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개화기 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(8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월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16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일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)</a:t>
            </a:r>
          </a:p>
          <a:p>
            <a:pPr eaLnBrk="1" fontAlgn="auto" latinLnBrk="0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                               (</a:t>
            </a:r>
            <a:r>
              <a:rPr kumimoji="0" lang="ko-KR" altLang="en-US" sz="1400" b="1" kern="0" dirty="0" err="1">
                <a:solidFill>
                  <a:srgbClr val="3E3E5C">
                    <a:lumMod val="50000"/>
                  </a:srgbClr>
                </a:solidFill>
              </a:rPr>
              <a:t>초이스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 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8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월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1</a:t>
            </a:r>
            <a:r>
              <a:rPr kumimoji="0" lang="ko-KR" altLang="en-US" sz="1400" b="1" kern="0" dirty="0">
                <a:solidFill>
                  <a:srgbClr val="3E3E5C">
                    <a:lumMod val="50000"/>
                  </a:srgbClr>
                </a:solidFill>
              </a:rPr>
              <a:t>일</a:t>
            </a:r>
            <a:r>
              <a:rPr kumimoji="0" lang="en-US" altLang="ko-KR" sz="1400" b="1" kern="0" dirty="0">
                <a:solidFill>
                  <a:srgbClr val="3E3E5C">
                    <a:lumMod val="50000"/>
                  </a:srgbClr>
                </a:solidFill>
              </a:rPr>
              <a:t>)</a:t>
            </a:r>
            <a:endParaRPr kumimoji="0" lang="ko-KR" altLang="en-US" sz="1400" b="1" kern="0" dirty="0">
              <a:solidFill>
                <a:srgbClr val="3E3E5C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3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6" y="0"/>
            <a:ext cx="85809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9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606012" y="923705"/>
            <a:ext cx="76626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en-US" altLang="ko-KR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수수류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sz="2400" b="1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품종별</a:t>
            </a:r>
            <a:r>
              <a:rPr kumimoji="0" lang="ko-KR" altLang="en-US" sz="24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생육 및 수량                             </a:t>
            </a:r>
            <a:endParaRPr kumimoji="0" lang="en-US" altLang="ko-KR" sz="2400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                                                            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(‘10~’11, </a:t>
            </a:r>
            <a:r>
              <a:rPr kumimoji="0" lang="ko-KR" altLang="en-US" sz="1600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축산원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  <a:endParaRPr kumimoji="0" lang="ko-KR" altLang="en-US" sz="16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2502956"/>
              </p:ext>
            </p:extLst>
          </p:nvPr>
        </p:nvGraphicFramePr>
        <p:xfrm>
          <a:off x="506516" y="1758278"/>
          <a:ext cx="8970996" cy="3731124"/>
        </p:xfrm>
        <a:graphic>
          <a:graphicData uri="http://schemas.openxmlformats.org/drawingml/2006/table">
            <a:tbl>
              <a:tblPr/>
              <a:tblGrid>
                <a:gridCol w="1482165"/>
                <a:gridCol w="858095"/>
                <a:gridCol w="736432"/>
                <a:gridCol w="747165"/>
                <a:gridCol w="830184"/>
                <a:gridCol w="747165"/>
                <a:gridCol w="683470"/>
                <a:gridCol w="644824"/>
                <a:gridCol w="1120748"/>
                <a:gridCol w="1120748"/>
              </a:tblGrid>
              <a:tr h="70803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품종명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출수기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7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-7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1600" b="1" kern="0" spc="-7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600" b="1" kern="0" spc="-7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b="1" kern="0" spc="-7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초장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cm)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경태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mm)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당도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b="1" kern="0" spc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Brix</a:t>
                      </a: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°)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재생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(1-9</a:t>
                      </a:r>
                      <a:r>
                        <a:rPr lang="en-US" altLang="ko-KR" sz="1600" b="1" kern="0" spc="-1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)*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병해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-1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(1-9</a:t>
                      </a:r>
                      <a:r>
                        <a:rPr lang="en-US" altLang="ko-KR" sz="1600" b="1" kern="0" spc="-1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)*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생초수량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(kg/ha)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건물수량</a:t>
                      </a:r>
                      <a:endParaRPr lang="en-US" altLang="ko-KR" sz="1600" b="1" kern="0" spc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(kg/ha)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차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차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241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SX17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출수형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6137" marR="26137" marT="24126" marB="2412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7.24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233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9.1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5.2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83,459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16,716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241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Jumbo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err="1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비출수형</a:t>
                      </a:r>
                      <a:r>
                        <a:rPr lang="en-US" altLang="ko-KR" sz="1600" b="0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600" b="0" kern="0" spc="0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26137" marR="26137" marT="24126" marB="2412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-70" dirty="0" err="1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비출수</a:t>
                      </a:r>
                      <a:endParaRPr lang="ko-KR" altLang="en-US" sz="1600" b="1" kern="0" spc="0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241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9.8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3.3</a:t>
                      </a:r>
                      <a:endParaRPr lang="en-US" sz="1600" b="1" kern="0" spc="0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94,445</a:t>
                      </a:r>
                      <a:endParaRPr lang="en-US" sz="1600" b="1" kern="0" spc="0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CC"/>
                          </a:solidFill>
                          <a:latin typeface="+mn-ea"/>
                          <a:ea typeface="+mn-ea"/>
                        </a:rPr>
                        <a:t>17,917</a:t>
                      </a:r>
                      <a:endParaRPr lang="en-US" sz="1600" b="1" kern="0" spc="0" dirty="0">
                        <a:solidFill>
                          <a:srgbClr val="0000CC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41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Revolution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출수형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BMR)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6137" marR="26137" marT="24126" marB="2412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7.25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213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9.9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8.7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73,959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15,833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41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Choice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수단교잡종</a:t>
                      </a:r>
                      <a:r>
                        <a:rPr lang="en-US" altLang="ko-KR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26137" marR="26137" marT="24126" marB="2412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7.12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192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6.1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8.4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55,417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13,376</a:t>
                      </a:r>
                      <a:endParaRPr lang="en-US" sz="1600" b="1" kern="0" spc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41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Dream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수단교잡종</a:t>
                      </a:r>
                      <a:r>
                        <a:rPr lang="en-US" altLang="ko-KR" sz="1600" b="0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sz="1600" b="0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26137" marR="26137" marT="24126" marB="24126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7.12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205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6.5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6.3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61,764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spc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14,675</a:t>
                      </a:r>
                      <a:endParaRPr lang="en-US" sz="16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3022" marR="13022" marT="12020" marB="1202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4" name="직선 연결선 23"/>
          <p:cNvCxnSpPr/>
          <p:nvPr/>
        </p:nvCxnSpPr>
        <p:spPr>
          <a:xfrm>
            <a:off x="428504" y="5502694"/>
            <a:ext cx="90490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662523" y="5646710"/>
            <a:ext cx="3631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* 1-9 : 1 = </a:t>
            </a:r>
            <a:r>
              <a:rPr kumimoji="0" lang="en-US" altLang="ko-KR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양호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(강), 9 = </a:t>
            </a:r>
            <a:r>
              <a:rPr kumimoji="0" lang="en-US" altLang="ko-KR" dirty="0" err="1" smtClean="0">
                <a:solidFill>
                  <a:prstClr val="black"/>
                </a:solidFill>
                <a:latin typeface="맑은 고딕"/>
                <a:ea typeface="맑은 고딕"/>
              </a:rPr>
              <a:t>불량</a:t>
            </a:r>
            <a:r>
              <a:rPr kumimoji="0" lang="en-US" altLang="ko-KR" dirty="0" smtClean="0">
                <a:solidFill>
                  <a:prstClr val="black"/>
                </a:solidFill>
                <a:latin typeface="맑은 고딕"/>
                <a:ea typeface="맑은 고딕"/>
              </a:rPr>
              <a:t>(약)</a:t>
            </a:r>
            <a:endParaRPr kumimoji="0" lang="en-US" altLang="ko-KR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84" y="6165304"/>
            <a:ext cx="9751083" cy="74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89423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-10160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D6D6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12700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C1C1B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495300" y="-101600"/>
            <a:ext cx="247650" cy="2286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0" y="355600"/>
            <a:ext cx="9906000" cy="228600"/>
          </a:xfrm>
          <a:prstGeom prst="rect">
            <a:avLst/>
          </a:prstGeom>
          <a:gradFill rotWithShape="0">
            <a:gsLst>
              <a:gs pos="0">
                <a:srgbClr val="333300"/>
              </a:gs>
              <a:gs pos="100000">
                <a:srgbClr val="99997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495300" y="355600"/>
            <a:ext cx="247650" cy="228600"/>
          </a:xfrm>
          <a:prstGeom prst="rect">
            <a:avLst/>
          </a:prstGeom>
          <a:solidFill>
            <a:srgbClr val="FFC18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330200" y="203200"/>
            <a:ext cx="247650" cy="228600"/>
          </a:xfrm>
          <a:prstGeom prst="rect">
            <a:avLst/>
          </a:prstGeom>
          <a:solidFill>
            <a:srgbClr val="FFDD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247650" y="127000"/>
            <a:ext cx="247650" cy="228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2550" y="-25400"/>
            <a:ext cx="247650" cy="228600"/>
          </a:xfrm>
          <a:prstGeom prst="rect">
            <a:avLst/>
          </a:prstGeom>
          <a:solidFill>
            <a:srgbClr val="F2E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0" y="-101600"/>
            <a:ext cx="247650" cy="228600"/>
          </a:xfrm>
          <a:prstGeom prst="rect">
            <a:avLst/>
          </a:prstGeom>
          <a:solidFill>
            <a:srgbClr val="CFCA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0" y="355600"/>
            <a:ext cx="247650" cy="228600"/>
          </a:xfrm>
          <a:prstGeom prst="rect">
            <a:avLst/>
          </a:prstGeom>
          <a:solidFill>
            <a:srgbClr val="FFE1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0" y="-174625"/>
            <a:ext cx="9906000" cy="76200"/>
          </a:xfrm>
          <a:prstGeom prst="rect">
            <a:avLst/>
          </a:prstGeom>
          <a:solidFill>
            <a:srgbClr val="6231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5" name="Line 13"/>
          <p:cNvSpPr>
            <a:spLocks noChangeShapeType="1"/>
          </p:cNvSpPr>
          <p:nvPr/>
        </p:nvSpPr>
        <p:spPr bwMode="auto">
          <a:xfrm>
            <a:off x="1238262" y="1981200"/>
            <a:ext cx="754989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6" name="Line 14"/>
          <p:cNvSpPr>
            <a:spLocks noChangeShapeType="1"/>
          </p:cNvSpPr>
          <p:nvPr/>
        </p:nvSpPr>
        <p:spPr bwMode="auto">
          <a:xfrm>
            <a:off x="1238250" y="1981200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7" name="Line 15"/>
          <p:cNvSpPr>
            <a:spLocks noChangeShapeType="1"/>
          </p:cNvSpPr>
          <p:nvPr/>
        </p:nvSpPr>
        <p:spPr bwMode="auto">
          <a:xfrm>
            <a:off x="12382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>
            <a:off x="1238250" y="3319465"/>
            <a:ext cx="0" cy="2428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49" name="Line 17"/>
          <p:cNvSpPr>
            <a:spLocks noChangeShapeType="1"/>
          </p:cNvSpPr>
          <p:nvPr/>
        </p:nvSpPr>
        <p:spPr bwMode="auto">
          <a:xfrm>
            <a:off x="1238250" y="277177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>
            <a:off x="12382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>
            <a:off x="1993968" y="4900613"/>
            <a:ext cx="237331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2" name="Line 20"/>
          <p:cNvSpPr>
            <a:spLocks noChangeShapeType="1"/>
          </p:cNvSpPr>
          <p:nvPr/>
        </p:nvSpPr>
        <p:spPr bwMode="auto">
          <a:xfrm>
            <a:off x="1238250" y="4352925"/>
            <a:ext cx="0" cy="54768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3" name="Line 21"/>
          <p:cNvSpPr>
            <a:spLocks noChangeShapeType="1"/>
          </p:cNvSpPr>
          <p:nvPr/>
        </p:nvSpPr>
        <p:spPr bwMode="auto">
          <a:xfrm>
            <a:off x="9163050" y="2530233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>
            <a:off x="9163050" y="3319465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5" name="Line 23"/>
          <p:cNvSpPr>
            <a:spLocks noChangeShapeType="1"/>
          </p:cNvSpPr>
          <p:nvPr/>
        </p:nvSpPr>
        <p:spPr bwMode="auto">
          <a:xfrm>
            <a:off x="9163050" y="4111301"/>
            <a:ext cx="0" cy="2428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330200" y="1371600"/>
            <a:ext cx="82550" cy="5334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8A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7" name="Rectangle 25"/>
          <p:cNvSpPr>
            <a:spLocks noChangeArrowheads="1"/>
          </p:cNvSpPr>
          <p:nvPr/>
        </p:nvSpPr>
        <p:spPr bwMode="auto">
          <a:xfrm flipV="1">
            <a:off x="82550" y="6400800"/>
            <a:ext cx="9823450" cy="76200"/>
          </a:xfrm>
          <a:prstGeom prst="rect">
            <a:avLst/>
          </a:prstGeom>
          <a:gradFill rotWithShape="0">
            <a:gsLst>
              <a:gs pos="0">
                <a:srgbClr val="FFC8AD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8" name="Line 26"/>
          <p:cNvSpPr>
            <a:spLocks noChangeShapeType="1"/>
          </p:cNvSpPr>
          <p:nvPr/>
        </p:nvSpPr>
        <p:spPr bwMode="auto">
          <a:xfrm>
            <a:off x="66040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59" name="Line 27"/>
          <p:cNvSpPr>
            <a:spLocks noChangeShapeType="1"/>
          </p:cNvSpPr>
          <p:nvPr/>
        </p:nvSpPr>
        <p:spPr bwMode="auto">
          <a:xfrm>
            <a:off x="8007350" y="1357070"/>
            <a:ext cx="0" cy="18097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ko-KR" altLang="en-US" b="1" smtClean="0">
              <a:solidFill>
                <a:srgbClr val="FFFFFF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72060" name="Text Box 32"/>
          <p:cNvSpPr txBox="1">
            <a:spLocks noChangeArrowheads="1"/>
          </p:cNvSpPr>
          <p:nvPr/>
        </p:nvSpPr>
        <p:spPr bwMode="auto">
          <a:xfrm>
            <a:off x="896012" y="1989367"/>
            <a:ext cx="4758663" cy="498598"/>
          </a:xfrm>
          <a:prstGeom prst="rect">
            <a:avLst/>
          </a:prstGeom>
          <a:solidFill>
            <a:schemeClr val="tx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kumimoji="0" lang="en-US" altLang="ko-KR" sz="1600" dirty="0" smtClean="0">
                <a:solidFill>
                  <a:srgbClr val="FFFFFF"/>
                </a:solidFill>
                <a:latin typeface="HY헤드라인M"/>
                <a:ea typeface="HY헤드라인M"/>
              </a:rPr>
              <a:t> 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연간 </a:t>
            </a:r>
            <a:r>
              <a:rPr kumimoji="0" lang="en-US" altLang="ko-KR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2~3</a:t>
            </a:r>
            <a:r>
              <a:rPr kumimoji="0" lang="ko-KR" altLang="en-US" sz="2400" dirty="0" smtClean="0">
                <a:solidFill>
                  <a:srgbClr val="000000"/>
                </a:solidFill>
                <a:latin typeface="HY헤드라인M"/>
                <a:ea typeface="HY헤드라인M"/>
              </a:rPr>
              <a:t>회 수확이 권장됨</a:t>
            </a:r>
            <a:endParaRPr kumimoji="0" lang="en-US" altLang="en-US" sz="2400" dirty="0" smtClean="0">
              <a:solidFill>
                <a:srgbClr val="000000"/>
              </a:solidFill>
              <a:latin typeface="HY헤드라인M"/>
              <a:ea typeface="HY헤드라인M"/>
            </a:endParaRPr>
          </a:p>
        </p:txBody>
      </p:sp>
      <p:graphicFrame>
        <p:nvGraphicFramePr>
          <p:cNvPr id="333922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2802531"/>
              </p:ext>
            </p:extLst>
          </p:nvPr>
        </p:nvGraphicFramePr>
        <p:xfrm>
          <a:off x="670749" y="2757488"/>
          <a:ext cx="8736543" cy="1737360"/>
        </p:xfrm>
        <a:graphic>
          <a:graphicData uri="http://schemas.openxmlformats.org/drawingml/2006/table">
            <a:tbl>
              <a:tblPr/>
              <a:tblGrid>
                <a:gridCol w="1637242"/>
                <a:gridCol w="3277923"/>
                <a:gridCol w="1246850"/>
                <a:gridCol w="2574528"/>
              </a:tblGrid>
              <a:tr h="2746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구  분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수확 가능시기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수확 적기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17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출수형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비출수형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차 수확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 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파종 후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60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일 경 부터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초장이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120㎝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이상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 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출수기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 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초장이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250㎝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이상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2, 3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차 수확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 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재생 초장이 </a:t>
                      </a: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120㎝ </a:t>
                      </a:r>
                      <a:r>
                        <a:rPr kumimoji="0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이상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 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출수기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,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재생 초장이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120㎝ 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HY수평선B" panose="02030600000101010101" pitchFamily="18" charset="-127"/>
                          <a:ea typeface="HY수평선B" panose="02030600000101010101" pitchFamily="18" charset="-127"/>
                        </a:rPr>
                        <a:t>이상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2084" name="Text Box 56"/>
          <p:cNvSpPr txBox="1">
            <a:spLocks noChangeArrowheads="1"/>
          </p:cNvSpPr>
          <p:nvPr/>
        </p:nvSpPr>
        <p:spPr bwMode="auto">
          <a:xfrm>
            <a:off x="641926" y="5157788"/>
            <a:ext cx="8774377" cy="892552"/>
          </a:xfrm>
          <a:prstGeom prst="rect">
            <a:avLst/>
          </a:prstGeom>
          <a:solidFill>
            <a:schemeClr val="tx2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en-US" altLang="ko-KR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</a:t>
            </a:r>
            <a:r>
              <a:rPr kumimoji="0" lang="ko-KR" altLang="en-US" sz="2000" dirty="0" err="1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예취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높이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: 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땅에서 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10</a:t>
            </a:r>
            <a:r>
              <a:rPr kumimoji="0" lang="en-US" altLang="ko-KR" sz="2000" b="1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㎝</a:t>
            </a:r>
            <a:r>
              <a:rPr kumimoji="0" lang="en-US" altLang="ko-KR" sz="2000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이상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남기고 베어야 재생이 잘됨</a:t>
            </a:r>
          </a:p>
          <a:p>
            <a:pPr>
              <a:lnSpc>
                <a:spcPct val="130000"/>
              </a:lnSpc>
              <a:buFont typeface="Wingdings" pitchFamily="2" charset="2"/>
              <a:buChar char="¡"/>
            </a:pP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초장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10</a:t>
            </a:r>
            <a:r>
              <a:rPr kumimoji="0" lang="en-US" altLang="ko-KR" sz="2000" b="1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0㎝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이하는 </a:t>
            </a:r>
            <a:r>
              <a:rPr kumimoji="0" lang="ko-KR" altLang="en-US" sz="2000" dirty="0" err="1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예취후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한나절 정도 </a:t>
            </a:r>
            <a:r>
              <a:rPr kumimoji="0" lang="ko-KR" altLang="en-US" sz="2000" dirty="0" err="1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예건후</a:t>
            </a:r>
            <a:r>
              <a:rPr kumimoji="0" lang="ko-KR" altLang="en-US" sz="2000" dirty="0" smtClean="0">
                <a:solidFill>
                  <a:srgbClr val="0000FF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급여로</a:t>
            </a:r>
            <a:r>
              <a:rPr kumimoji="0" lang="ko-KR" altLang="en-US" sz="2000" dirty="0" smtClean="0">
                <a:solidFill>
                  <a:srgbClr val="00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 청산중독 방지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818621" y="909304"/>
            <a:ext cx="3355314" cy="792163"/>
            <a:chOff x="884" y="1207"/>
            <a:chExt cx="4173" cy="499"/>
          </a:xfrm>
        </p:grpSpPr>
        <p:sp>
          <p:nvSpPr>
            <p:cNvPr id="333882" name="Rectangle 58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72087" name="Rectangle 59"/>
            <p:cNvSpPr>
              <a:spLocks noChangeArrowheads="1"/>
            </p:cNvSpPr>
            <p:nvPr/>
          </p:nvSpPr>
          <p:spPr bwMode="auto">
            <a:xfrm>
              <a:off x="1021" y="1253"/>
              <a:ext cx="3891" cy="38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2800" b="1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수수류 수확시기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619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4" y="0"/>
            <a:ext cx="85809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6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66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66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grpSp>
        <p:nvGrpSpPr>
          <p:cNvPr id="3" name="그룹 44"/>
          <p:cNvGrpSpPr/>
          <p:nvPr/>
        </p:nvGrpSpPr>
        <p:grpSpPr>
          <a:xfrm>
            <a:off x="431220" y="745625"/>
            <a:ext cx="8959432" cy="710458"/>
            <a:chOff x="461164" y="1672107"/>
            <a:chExt cx="7308000" cy="710458"/>
          </a:xfrm>
        </p:grpSpPr>
        <p:sp>
          <p:nvSpPr>
            <p:cNvPr id="42" name="Rectangle 26"/>
            <p:cNvSpPr>
              <a:spLocks noChangeArrowheads="1"/>
            </p:cNvSpPr>
            <p:nvPr/>
          </p:nvSpPr>
          <p:spPr bwMode="auto">
            <a:xfrm>
              <a:off x="461164" y="1672107"/>
              <a:ext cx="7308000" cy="710458"/>
            </a:xfrm>
            <a:prstGeom prst="rect">
              <a:avLst/>
            </a:prstGeom>
            <a:gradFill rotWithShape="0">
              <a:gsLst>
                <a:gs pos="0">
                  <a:srgbClr val="33CCFF">
                    <a:alpha val="39999"/>
                  </a:srgbClr>
                </a:gs>
                <a:gs pos="100000">
                  <a:srgbClr val="FFFFFF">
                    <a:alpha val="89999"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66CCFF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CC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527992" y="1800844"/>
              <a:ext cx="288000" cy="288000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5882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맑은 고딕"/>
                <a:ea typeface="맑은 고딕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832917" y="1734949"/>
              <a:ext cx="69127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32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  </a:t>
              </a:r>
              <a:r>
                <a:rPr lang="ko-KR" altLang="en-US" sz="3200" dirty="0" smtClean="0">
                  <a:solidFill>
                    <a:srgbClr val="0000CC"/>
                  </a:solidFill>
                  <a:latin typeface="HY동녘B" panose="02030600000101010101" pitchFamily="18" charset="-127"/>
                  <a:ea typeface="HY동녘B" panose="02030600000101010101" pitchFamily="18" charset="-127"/>
                  <a:cs typeface="굴림" pitchFamily="50" charset="-127"/>
                </a:rPr>
                <a:t>사료작물 작부체계란 </a:t>
              </a:r>
              <a:r>
                <a:rPr lang="en-US" altLang="ko-KR" sz="3200" b="1" dirty="0" smtClean="0">
                  <a:solidFill>
                    <a:srgbClr val="0000CC"/>
                  </a:solidFill>
                  <a:latin typeface="맑은 고딕"/>
                  <a:ea typeface="맑은 고딕" pitchFamily="50" charset="-127"/>
                  <a:cs typeface="굴림" pitchFamily="50" charset="-127"/>
                </a:rPr>
                <a:t>?</a:t>
              </a:r>
              <a:endParaRPr kumimoji="0" lang="ko-KR" altLang="en-US" sz="3200" dirty="0">
                <a:solidFill>
                  <a:srgbClr val="0000CC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90868" y="1791107"/>
            <a:ext cx="900039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</a:pPr>
            <a:r>
              <a:rPr kumimoji="0" lang="en-US" altLang="ko-KR" b="1" dirty="0">
                <a:solidFill>
                  <a:prstClr val="black"/>
                </a:solidFill>
                <a:latin typeface="맑은 고딕"/>
                <a:ea typeface="맑은 고딕"/>
              </a:rPr>
              <a:t> 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일정한 포장에서 여러 가지 여름작물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,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겨울작물 등을 순차적으로 </a:t>
            </a:r>
            <a:endParaRPr kumimoji="0" lang="en-US" altLang="ko-KR" b="1" dirty="0" smtClean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   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조합하거나 배열하여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0" lang="ko-KR" altLang="en-US" b="1" dirty="0" smtClean="0">
                <a:solidFill>
                  <a:prstClr val="black"/>
                </a:solidFill>
                <a:latin typeface="맑은 고딕"/>
                <a:ea typeface="맑은 고딕"/>
              </a:rPr>
              <a:t>연중 재배하는 것</a:t>
            </a:r>
            <a:r>
              <a:rPr kumimoji="0" lang="en-US" altLang="ko-KR" b="1" dirty="0" smtClean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endParaRPr kumimoji="0" lang="ko-KR" altLang="en-US" b="1" dirty="0">
              <a:solidFill>
                <a:srgbClr val="000099"/>
              </a:solidFill>
              <a:latin typeface="맑은 고딕"/>
              <a:ea typeface="맑은 고딕"/>
            </a:endParaRPr>
          </a:p>
        </p:txBody>
      </p:sp>
      <p:grpSp>
        <p:nvGrpSpPr>
          <p:cNvPr id="4" name="그룹 18"/>
          <p:cNvGrpSpPr/>
          <p:nvPr/>
        </p:nvGrpSpPr>
        <p:grpSpPr>
          <a:xfrm>
            <a:off x="818557" y="3039574"/>
            <a:ext cx="8245733" cy="3483324"/>
            <a:chOff x="0" y="1285381"/>
            <a:chExt cx="9362911" cy="3873375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0" y="1285381"/>
              <a:ext cx="209759" cy="80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b="1">
                  <a:solidFill>
                    <a:srgbClr val="000000"/>
                  </a:solidFill>
                  <a:latin typeface="맑은 고딕"/>
                  <a:ea typeface="맑은 고딕"/>
                </a:rPr>
                <a:t/>
              </a:r>
              <a:br>
                <a:rPr kumimoji="0" lang="en-US" altLang="ko-KR" sz="1200" b="1">
                  <a:solidFill>
                    <a:srgbClr val="000000"/>
                  </a:solidFill>
                  <a:latin typeface="맑은 고딕"/>
                  <a:ea typeface="맑은 고딕"/>
                </a:rPr>
              </a:br>
              <a:endParaRPr kumimoji="0" lang="en-US" altLang="ko-KR" sz="1100" b="1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eaLnBrk="0" fontAlgn="auto" latinLnBrk="0" hangingPunct="0">
                <a:spcBef>
                  <a:spcPts val="0"/>
                </a:spcBef>
                <a:spcAft>
                  <a:spcPts val="0"/>
                </a:spcAft>
              </a:pPr>
              <a:endParaRPr kumimoji="0" lang="en-US" altLang="ko-KR" b="1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2484438" y="1484313"/>
              <a:ext cx="2519362" cy="7921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여름재배 사료작물</a:t>
              </a: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6300788" y="1484313"/>
              <a:ext cx="2519362" cy="7921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>
                  <a:solidFill>
                    <a:prstClr val="black"/>
                  </a:solidFill>
                  <a:latin typeface="맑은 고딕"/>
                  <a:ea typeface="맑은 고딕"/>
                </a:rPr>
                <a:t>겨울재배 사료작물</a:t>
              </a: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107950" y="3644900"/>
              <a:ext cx="2519363" cy="7921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단기성</a:t>
              </a:r>
              <a:r>
                <a:rPr kumimoji="0" lang="ko-KR" altLang="en-US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봄 재배 </a:t>
              </a:r>
              <a:r>
                <a:rPr kumimoji="0" lang="ko-KR" altLang="en-US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사료작물</a:t>
              </a: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4500563" y="3716338"/>
              <a:ext cx="2519362" cy="79216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단기성</a:t>
              </a:r>
              <a:r>
                <a:rPr kumimoji="0" lang="ko-KR" altLang="en-US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가을재배 사료작물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339973" y="2330450"/>
              <a:ext cx="2531800" cy="119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srgbClr val="0000CC"/>
                  </a:solidFill>
                  <a:latin typeface="맑은 고딕"/>
                  <a:ea typeface="맑은 고딕"/>
                </a:rPr>
                <a:t>&lt;</a:t>
              </a:r>
              <a:r>
                <a:rPr kumimoji="0" lang="ko-KR" altLang="en-US" sz="1600" b="1" dirty="0" err="1" smtClean="0">
                  <a:solidFill>
                    <a:srgbClr val="0000CC"/>
                  </a:solidFill>
                  <a:latin typeface="맑은 고딕"/>
                  <a:ea typeface="맑은 고딕"/>
                </a:rPr>
                <a:t>주작물</a:t>
              </a:r>
              <a:r>
                <a:rPr kumimoji="0" lang="en-US" altLang="ko-KR" sz="1600" b="1" dirty="0" smtClean="0">
                  <a:solidFill>
                    <a:srgbClr val="0000CC"/>
                  </a:solidFill>
                  <a:latin typeface="맑은 고딕"/>
                  <a:ea typeface="맑은 고딕"/>
                </a:rPr>
                <a:t>&gt;</a:t>
              </a:r>
              <a:endParaRPr kumimoji="0" lang="en-US" altLang="ko-KR" sz="1600" b="1" dirty="0">
                <a:solidFill>
                  <a:srgbClr val="0000CC"/>
                </a:solidFill>
                <a:latin typeface="맑은 고딕"/>
                <a:ea typeface="맑은 고딕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옥수수</a:t>
              </a:r>
              <a:endPara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수수류</a:t>
              </a:r>
              <a:endPara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총체벼</a:t>
              </a: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(</a:t>
              </a:r>
              <a:r>
                <a:rPr kumimoji="0" lang="ko-KR" altLang="en-US" sz="16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식용벼</a:t>
              </a: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)</a:t>
              </a:r>
              <a:endParaRPr kumimoji="0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6156325" y="2321664"/>
              <a:ext cx="3206586" cy="119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>
                  <a:solidFill>
                    <a:srgbClr val="0000CC"/>
                  </a:solidFill>
                  <a:latin typeface="맑은 고딕"/>
                  <a:ea typeface="맑은 고딕"/>
                </a:rPr>
                <a:t>&lt;</a:t>
              </a:r>
              <a:r>
                <a:rPr kumimoji="0" lang="ko-KR" altLang="en-US" sz="1600" b="1" dirty="0" err="1">
                  <a:solidFill>
                    <a:srgbClr val="0000CC"/>
                  </a:solidFill>
                  <a:latin typeface="맑은 고딕"/>
                  <a:ea typeface="맑은 고딕"/>
                </a:rPr>
                <a:t>부작물</a:t>
              </a:r>
              <a:r>
                <a:rPr kumimoji="0" lang="en-US" altLang="ko-KR" sz="1600" b="1" dirty="0">
                  <a:solidFill>
                    <a:srgbClr val="0000CC"/>
                  </a:solidFill>
                  <a:latin typeface="맑은 고딕"/>
                  <a:ea typeface="맑은 고딕"/>
                </a:rPr>
                <a:t>&gt;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호밀</a:t>
              </a: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, </a:t>
              </a:r>
              <a:r>
                <a:rPr kumimoji="0" lang="ko-KR" altLang="en-US" sz="16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트리티케일</a:t>
              </a:r>
              <a:endPara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이탈리안 </a:t>
              </a:r>
              <a:r>
                <a:rPr kumimoji="0" lang="ko-KR" altLang="en-US" sz="16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라이그라스</a:t>
              </a: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(IRG)</a:t>
              </a:r>
              <a:endParaRPr kumimoji="0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- </a:t>
              </a:r>
              <a:r>
                <a:rPr kumimoji="0" lang="ko-KR" altLang="en-US" sz="1600" b="1" dirty="0" err="1" smtClean="0">
                  <a:solidFill>
                    <a:prstClr val="black"/>
                  </a:solidFill>
                  <a:latin typeface="맑은 고딕"/>
                  <a:ea typeface="맑은 고딕"/>
                </a:rPr>
                <a:t>청보리</a:t>
              </a:r>
              <a:r>
                <a:rPr kumimoji="0" lang="ko-KR" altLang="en-US" sz="16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등</a:t>
              </a: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611188" y="4508500"/>
              <a:ext cx="1487457" cy="650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귀리</a:t>
              </a: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(</a:t>
              </a:r>
              <a:r>
                <a:rPr kumimoji="0" lang="ko-KR" altLang="en-US" sz="16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연맥</a:t>
              </a: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유채 등</a:t>
              </a: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5003800" y="4508500"/>
              <a:ext cx="1487457" cy="650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귀리</a:t>
              </a: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(</a:t>
              </a:r>
              <a:r>
                <a:rPr kumimoji="0" lang="ko-KR" altLang="en-US" sz="1600" b="1" dirty="0" err="1">
                  <a:solidFill>
                    <a:prstClr val="black"/>
                  </a:solidFill>
                  <a:latin typeface="맑은 고딕"/>
                  <a:ea typeface="맑은 고딕"/>
                </a:rPr>
                <a:t>연맥</a:t>
              </a: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- </a:t>
              </a:r>
              <a:r>
                <a:rPr kumimoji="0" lang="ko-KR" altLang="en-US" sz="16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유채 등</a:t>
              </a: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611188" y="1844675"/>
              <a:ext cx="18732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>
              <a:off x="5003800" y="1916113"/>
              <a:ext cx="12969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 flipV="1">
              <a:off x="1403350" y="1916113"/>
              <a:ext cx="0" cy="172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V="1">
              <a:off x="5724525" y="1989138"/>
              <a:ext cx="0" cy="172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b="1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5586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906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9530" y="268086"/>
            <a:ext cx="9286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ko-KR" altLang="en-US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반추동물이란 </a:t>
            </a:r>
            <a:r>
              <a:rPr kumimoji="0" lang="en-US" altLang="ko-KR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?</a:t>
            </a:r>
            <a:endParaRPr kumimoji="0" lang="ko-KR" altLang="en-US" sz="3200" b="1" dirty="0">
              <a:solidFill>
                <a:srgbClr val="FFFF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08408" y="4282689"/>
            <a:ext cx="808747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8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“</a:t>
            </a:r>
            <a:r>
              <a:rPr kumimoji="0" lang="ko-KR" altLang="en-US" sz="28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따라서 반추동물이 조사료를 필요로 하는 것은 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dirty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소화관내 조사료를 </a:t>
            </a:r>
            <a:r>
              <a:rPr kumimoji="0" lang="ko-KR" altLang="en-US" sz="2800" dirty="0" smtClean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소화하여 필요한 </a:t>
            </a:r>
            <a:r>
              <a:rPr kumimoji="0" lang="ko-KR" altLang="en-US" sz="2800" dirty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영양소를 </a:t>
            </a:r>
            <a:endParaRPr kumimoji="0" lang="en-US" altLang="ko-KR" sz="2800" dirty="0" smtClean="0">
              <a:solidFill>
                <a:srgbClr val="000099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800" dirty="0" smtClean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공급받고 반추위를 발달시키는데 </a:t>
            </a:r>
            <a:r>
              <a:rPr kumimoji="0" lang="ko-KR" altLang="en-US" sz="2800" dirty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있음 </a:t>
            </a:r>
            <a:r>
              <a:rPr kumimoji="0" lang="en-US" altLang="ko-KR" sz="2800" dirty="0">
                <a:solidFill>
                  <a:srgbClr val="000099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!”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84246" y="1461907"/>
            <a:ext cx="72074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en-US" altLang="ko-KR" sz="32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kumimoji="0" lang="ko-KR" altLang="en-US" sz="32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원래 </a:t>
            </a:r>
            <a:r>
              <a:rPr kumimoji="0" lang="ko-KR" altLang="en-US" sz="3200" dirty="0" smtClean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풀을 주식으로 하는 동물</a:t>
            </a:r>
            <a:endParaRPr kumimoji="0" lang="ko-KR" altLang="en-US" sz="3200" dirty="0">
              <a:solidFill>
                <a:prstClr val="black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kumimoji="0" lang="ko-KR" altLang="en-US" sz="32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풀을 </a:t>
            </a:r>
            <a:r>
              <a:rPr kumimoji="0" lang="ko-KR" altLang="en-US" sz="3200" dirty="0" smtClean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먹음으로써 </a:t>
            </a:r>
            <a:r>
              <a:rPr kumimoji="0" lang="ko-KR" altLang="en-US" sz="3200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반추위를 </a:t>
            </a:r>
            <a:r>
              <a:rPr kumimoji="0" lang="ko-KR" altLang="en-US" sz="3200" dirty="0" smtClean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발달시킴</a:t>
            </a:r>
            <a:endParaRPr kumimoji="0" lang="ko-KR" altLang="en-US" sz="3200" dirty="0">
              <a:solidFill>
                <a:prstClr val="black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01977" y="3272734"/>
            <a:ext cx="70262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1" dirty="0">
                <a:solidFill>
                  <a:prstClr val="black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반추동물 특유의 소화생리작용을 획득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55138" y="2969175"/>
            <a:ext cx="469503" cy="720725"/>
          </a:xfrm>
          <a:prstGeom prst="curvedRightArrow">
            <a:avLst>
              <a:gd name="adj1" fmla="val 33260"/>
              <a:gd name="adj2" fmla="val 6652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0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6315457"/>
              </p:ext>
            </p:extLst>
          </p:nvPr>
        </p:nvGraphicFramePr>
        <p:xfrm>
          <a:off x="584686" y="1612676"/>
          <a:ext cx="8738005" cy="3472508"/>
        </p:xfrm>
        <a:graphic>
          <a:graphicData uri="http://schemas.openxmlformats.org/drawingml/2006/table">
            <a:tbl>
              <a:tblPr/>
              <a:tblGrid>
                <a:gridCol w="1081146"/>
                <a:gridCol w="585700"/>
                <a:gridCol w="548315"/>
                <a:gridCol w="535855"/>
                <a:gridCol w="174463"/>
                <a:gridCol w="186925"/>
                <a:gridCol w="186925"/>
                <a:gridCol w="97617"/>
                <a:gridCol w="101771"/>
                <a:gridCol w="182771"/>
                <a:gridCol w="37503"/>
                <a:gridCol w="199388"/>
                <a:gridCol w="618931"/>
                <a:gridCol w="511525"/>
                <a:gridCol w="166470"/>
                <a:gridCol w="211848"/>
                <a:gridCol w="216003"/>
                <a:gridCol w="216003"/>
                <a:gridCol w="37503"/>
                <a:gridCol w="244308"/>
                <a:gridCol w="307646"/>
                <a:gridCol w="195826"/>
                <a:gridCol w="37503"/>
                <a:gridCol w="188705"/>
                <a:gridCol w="233419"/>
                <a:gridCol w="294778"/>
                <a:gridCol w="216003"/>
                <a:gridCol w="487610"/>
                <a:gridCol w="635545"/>
              </a:tblGrid>
              <a:tr h="5241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지역별</a:t>
                      </a:r>
                    </a:p>
                  </a:txBody>
                  <a:tcPr marL="9986" marR="9986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8">
                  <a:txBody>
                    <a:bodyPr/>
                    <a:lstStyle/>
                    <a:p>
                      <a:pPr algn="ctr"/>
                      <a:r>
                        <a:rPr lang="ko-KR" altLang="en-US" sz="20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작부체계 </a:t>
                      </a:r>
                      <a:r>
                        <a:rPr lang="en-US" altLang="ko-KR" sz="2000" dirty="0" smtClean="0">
                          <a:solidFill>
                            <a:srgbClr val="0000FF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(</a:t>
                      </a:r>
                      <a:r>
                        <a:rPr lang="ko-KR" altLang="en-US" sz="2000" dirty="0" smtClean="0">
                          <a:solidFill>
                            <a:srgbClr val="0000FF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밭</a:t>
                      </a:r>
                      <a:r>
                        <a:rPr lang="en-US" altLang="ko-KR" sz="2000" dirty="0" smtClean="0">
                          <a:solidFill>
                            <a:srgbClr val="0000FF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)</a:t>
                      </a:r>
                      <a:endParaRPr lang="ko-KR" altLang="en-US" sz="2000" dirty="0">
                        <a:solidFill>
                          <a:srgbClr val="0000FF"/>
                        </a:solidFill>
                        <a:latin typeface="HY동녘M" panose="02030600000101010101" pitchFamily="18" charset="-127"/>
                        <a:ea typeface="HY동녘M" panose="02030600000101010101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9218" marR="9218" marT="92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987"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9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12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1389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강원    </a:t>
                      </a:r>
                      <a:endParaRPr lang="en-US" altLang="ko-KR" sz="1800" b="0" i="0" u="none" strike="noStrike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ko-KR" altLang="en-US" sz="18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800" b="0" i="0" u="none" strike="noStrike" spc="-150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경기북부</a:t>
                      </a:r>
                      <a:endParaRPr lang="ko-KR" altLang="en-US" sz="1800" b="0" i="0" u="none" strike="noStrike" spc="-15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옥수수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986" marR="9986" marT="9218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218" marR="9218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218" marR="9218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218" marR="9218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9218" marR="9218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0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수수류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308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경기남부</a:t>
                      </a:r>
                    </a:p>
                  </a:txBody>
                  <a:tcPr marL="9986" marR="9986" marT="9218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옥수수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가을귀리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39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파종</a:t>
                      </a:r>
                      <a:endParaRPr lang="ko-KR" altLang="en-US" sz="1000" b="0" i="0" u="none" strike="noStrike" dirty="0">
                        <a:solidFill>
                          <a:schemeClr val="bg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옥수수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2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218" marR="9218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82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err="1">
                          <a:solidFill>
                            <a:schemeClr val="tx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수수류</a:t>
                      </a:r>
                      <a:endParaRPr lang="ko-KR" altLang="en-US" sz="1600" b="0" i="0" u="none" strike="noStrike" dirty="0">
                        <a:solidFill>
                          <a:schemeClr val="tx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수확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수수류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</a:t>
                      </a:r>
                      <a:endParaRPr lang="en-US" altLang="ko-KR" sz="11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확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</a:t>
                      </a:r>
                      <a:endParaRPr lang="en-US" altLang="ko-KR" sz="1000" b="0" i="0" u="none" strike="noStrike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FFFF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</a:t>
                      </a:r>
                      <a:endParaRPr lang="ko-KR" altLang="en-US" sz="1000" b="0" i="0" u="none" strike="noStrike" dirty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</a:p>
                  </a:txBody>
                  <a:tcPr marL="9986" marR="9986" marT="9218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모서리가 둥근 직사각형 4"/>
          <p:cNvSpPr/>
          <p:nvPr/>
        </p:nvSpPr>
        <p:spPr>
          <a:xfrm>
            <a:off x="818547" y="764704"/>
            <a:ext cx="8502945" cy="648072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4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ko-KR" altLang="en-US" sz="32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중</a:t>
            </a:r>
            <a:r>
              <a:rPr kumimoji="0" lang="en-US" altLang="ko-KR" sz="32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  <a:r>
              <a:rPr kumimoji="0" lang="ko-KR" altLang="en-US" sz="3200" dirty="0" smtClean="0">
                <a:solidFill>
                  <a:prstClr val="white"/>
                </a:solidFill>
                <a:latin typeface="HY헤드라인M" pitchFamily="18" charset="-127"/>
                <a:ea typeface="HY헤드라인M" pitchFamily="18" charset="-127"/>
              </a:rPr>
              <a:t> 북부지역의 사료작물 작부체계 </a:t>
            </a:r>
            <a:endParaRPr kumimoji="0" lang="ko-KR" altLang="en-US" sz="3200" dirty="0">
              <a:solidFill>
                <a:prstClr val="white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2" y="6525344"/>
            <a:ext cx="9895064" cy="36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962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0290" y="6499125"/>
            <a:ext cx="20244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08600" y="404664"/>
            <a:ext cx="8459282" cy="792088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ko-KR" altLang="en-US" sz="3200" dirty="0" err="1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단작대비</a:t>
            </a:r>
            <a:r>
              <a:rPr lang="ko-KR" altLang="en-US" sz="3200" dirty="0" smtClean="0">
                <a:solidFill>
                  <a:srgbClr val="3333FF"/>
                </a:solidFill>
                <a:latin typeface="HY헤드라인M" pitchFamily="18" charset="-127"/>
                <a:ea typeface="HY헤드라인M" pitchFamily="18" charset="-127"/>
              </a:rPr>
              <a:t> 작부체계 별 총 소득액 </a:t>
            </a:r>
            <a:endParaRPr lang="ko-KR" altLang="en-US" sz="3200" dirty="0">
              <a:solidFill>
                <a:srgbClr val="3333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0418876"/>
              </p:ext>
            </p:extLst>
          </p:nvPr>
        </p:nvGraphicFramePr>
        <p:xfrm>
          <a:off x="786608" y="1700808"/>
          <a:ext cx="8378860" cy="3474720"/>
        </p:xfrm>
        <a:graphic>
          <a:graphicData uri="http://schemas.openxmlformats.org/drawingml/2006/table">
            <a:tbl>
              <a:tblPr/>
              <a:tblGrid>
                <a:gridCol w="780087"/>
                <a:gridCol w="1904140"/>
                <a:gridCol w="1170130"/>
                <a:gridCol w="1248139"/>
                <a:gridCol w="1092121"/>
                <a:gridCol w="1014113"/>
                <a:gridCol w="1170130"/>
              </a:tblGrid>
              <a:tr h="304800">
                <a:tc rowSpan="2" grid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작부체계</a:t>
                      </a:r>
                    </a:p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소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득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정부지원금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합계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소득지수</a:t>
                      </a:r>
                    </a:p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(%)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7248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수확 </a:t>
                      </a:r>
                      <a:r>
                        <a:rPr lang="ko-KR" altLang="en-US" sz="1400" kern="0" spc="0" dirty="0" err="1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조제비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직불금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1455">
                <a:tc grid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옥수수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단작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2,068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3,600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6,068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100.0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1455">
                <a:tc grid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수수류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단작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571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3,600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4,571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  75.3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55"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옥수수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IRG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175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4,620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5,595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  92.2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청보리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-849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4,020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3,971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  65.4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55"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수수류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IRG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1,469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5,700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7,969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131.3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14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청보리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445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5,100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6,345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104.6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55">
                <a:tc row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기작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　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옥수수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귀리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,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IRG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668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4,620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6,088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FF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100.3 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4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수수류</a:t>
                      </a:r>
                      <a:r>
                        <a:rPr lang="en-US" altLang="ko-KR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+</a:t>
                      </a:r>
                      <a:r>
                        <a:rPr lang="ko-KR" alt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귀리</a:t>
                      </a:r>
                      <a:r>
                        <a:rPr lang="en-US" altLang="ko-KR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,</a:t>
                      </a: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IRG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1,962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5,700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8,462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FF0000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139.5 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1455">
                <a:tc gridSpan="2"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평 균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814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4,620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700 </a:t>
                      </a: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6,134 </a:t>
                      </a:r>
                      <a:endParaRPr lang="en-US" sz="1400" kern="0" spc="0" dirty="0">
                        <a:solidFill>
                          <a:srgbClr val="0000CC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CC"/>
                          </a:solidFill>
                          <a:effectLst/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 106.0 </a:t>
                      </a:r>
                      <a:endParaRPr lang="en-US" sz="1400" kern="0" spc="0" dirty="0">
                        <a:solidFill>
                          <a:srgbClr val="0000CC"/>
                        </a:solidFill>
                        <a:effectLst/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99060" marR="99060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498" y="6527339"/>
            <a:ext cx="9673075" cy="36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839322" y="133528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dirty="0" smtClean="0">
                <a:solidFill>
                  <a:prstClr val="black"/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단위 </a:t>
            </a:r>
            <a:r>
              <a:rPr kumimoji="0" lang="en-US" altLang="ko-KR" sz="1400" dirty="0" smtClean="0">
                <a:solidFill>
                  <a:prstClr val="black"/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: </a:t>
            </a:r>
            <a:r>
              <a:rPr kumimoji="0" lang="ko-KR" altLang="en-US" sz="1400" dirty="0" smtClean="0">
                <a:solidFill>
                  <a:prstClr val="black"/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천원</a:t>
            </a:r>
            <a:endParaRPr kumimoji="0" lang="ko-KR" altLang="en-US" sz="1400" dirty="0">
              <a:solidFill>
                <a:prstClr val="black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3007" y="5621485"/>
            <a:ext cx="5564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dirty="0" smtClean="0">
                <a:solidFill>
                  <a:prstClr val="black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* 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작부체계는 제대로 알아야 돈이 된다</a:t>
            </a:r>
            <a:r>
              <a:rPr kumimoji="0" lang="en-US" altLang="ko-KR" sz="2400" dirty="0" smtClean="0">
                <a:solidFill>
                  <a:prstClr val="black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.</a:t>
            </a:r>
            <a:endParaRPr kumimoji="0" lang="ko-KR" altLang="en-US" sz="2400" dirty="0">
              <a:solidFill>
                <a:prstClr val="black"/>
              </a:solidFill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0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5" y="0"/>
            <a:ext cx="98681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07416" y="1268762"/>
            <a:ext cx="8891323" cy="1368425"/>
          </a:xfrm>
          <a:prstGeom prst="roundRect">
            <a:avLst>
              <a:gd name="adj" fmla="val 46181"/>
            </a:avLst>
          </a:prstGeom>
          <a:solidFill>
            <a:srgbClr val="00660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ko-KR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고품질 </a:t>
            </a:r>
            <a:r>
              <a:rPr lang="ko-KR" alt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사일리지</a:t>
            </a:r>
            <a:r>
              <a:rPr lang="ko-KR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조제 이용기술</a:t>
            </a:r>
            <a:endParaRPr lang="ko-KR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8" name="모서리가 둥근 직사각형 3"/>
          <p:cNvSpPr>
            <a:spLocks noChangeArrowheads="1"/>
          </p:cNvSpPr>
          <p:nvPr/>
        </p:nvSpPr>
        <p:spPr bwMode="auto">
          <a:xfrm>
            <a:off x="3946922" y="4287155"/>
            <a:ext cx="990600" cy="442913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 sz="20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09" name="Picture 58" descr="htm_2008102903113530003010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328" y="4019550"/>
            <a:ext cx="216005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그림 20" descr="옥수수 수확장면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" y="4014788"/>
            <a:ext cx="1805781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082"/>
          <p:cNvSpPr>
            <a:spLocks noChangeArrowheads="1"/>
          </p:cNvSpPr>
          <p:nvPr/>
        </p:nvSpPr>
        <p:spPr bwMode="auto">
          <a:xfrm>
            <a:off x="37835" y="3979863"/>
            <a:ext cx="9632554" cy="444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en-US" sz="16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12" name="Picture 1083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0645" y="4010867"/>
            <a:ext cx="208782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85" descr="한우방목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685" y="4021138"/>
            <a:ext cx="242662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86" descr="소"/>
          <p:cNvPicPr>
            <a:picLocks noChangeAspect="1" noChangeArrowheads="1"/>
          </p:cNvPicPr>
          <p:nvPr/>
        </p:nvPicPr>
        <p:blipFill>
          <a:blip r:embed="rId7" cstate="print"/>
          <a:srcRect l="24429" r="-136" b="8704"/>
          <a:stretch>
            <a:fillRect/>
          </a:stretch>
        </p:blipFill>
        <p:spPr bwMode="auto">
          <a:xfrm>
            <a:off x="8117422" y="4021138"/>
            <a:ext cx="178858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Line 1089"/>
          <p:cNvSpPr>
            <a:spLocks noChangeShapeType="1"/>
          </p:cNvSpPr>
          <p:nvPr/>
        </p:nvSpPr>
        <p:spPr bwMode="auto">
          <a:xfrm>
            <a:off x="5" y="4010025"/>
            <a:ext cx="9838929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 sz="2000">
              <a:solidFill>
                <a:srgbClr val="00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5805488"/>
            <a:ext cx="9906000" cy="105251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>
              <a:solidFill>
                <a:srgbClr val="FFFFFF"/>
              </a:solidFill>
            </a:endParaRPr>
          </a:p>
        </p:txBody>
      </p:sp>
      <p:sp>
        <p:nvSpPr>
          <p:cNvPr id="13" name="모서리가 둥근 직사각형 3"/>
          <p:cNvSpPr>
            <a:spLocks noChangeArrowheads="1"/>
          </p:cNvSpPr>
          <p:nvPr/>
        </p:nvSpPr>
        <p:spPr bwMode="auto">
          <a:xfrm>
            <a:off x="3946922" y="4287155"/>
            <a:ext cx="990600" cy="442913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en-US" sz="20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5" name="Picture 58" descr="htm_2008102903113530003010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328" y="4019550"/>
            <a:ext cx="216005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9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508693" y="1196752"/>
            <a:ext cx="8964651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3" name="모서리가 둥근 직사각형 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목초 및 사료작물의 생산성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vs</a:t>
              </a:r>
              <a:r>
                <a:rPr lang="en-US" altLang="ko-KR" sz="2800" b="1" dirty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사료가치 </a:t>
              </a:r>
              <a:endParaRPr lang="ko-KR" altLang="en-US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7393" name="_x224239168" descr="EMB00001e8cbc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55" y="2204866"/>
            <a:ext cx="4077219" cy="3456383"/>
          </a:xfrm>
          <a:prstGeom prst="rect">
            <a:avLst/>
          </a:prstGeom>
          <a:noFill/>
        </p:spPr>
      </p:pic>
      <p:pic>
        <p:nvPicPr>
          <p:cNvPr id="187395" name="_x224239168" descr="EMB00001e8cbc43"/>
          <p:cNvPicPr>
            <a:picLocks noChangeAspect="1" noChangeArrowheads="1"/>
          </p:cNvPicPr>
          <p:nvPr/>
        </p:nvPicPr>
        <p:blipFill>
          <a:blip r:embed="rId3" cstate="print"/>
          <a:srcRect r="200" b="307"/>
          <a:stretch>
            <a:fillRect/>
          </a:stretch>
        </p:blipFill>
        <p:spPr bwMode="auto">
          <a:xfrm>
            <a:off x="4707421" y="2123382"/>
            <a:ext cx="4956766" cy="36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133357">
            <a:off x="1198828" y="218979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사료가치</a:t>
            </a:r>
            <a:endParaRPr lang="ko-KR" altLang="en-US" sz="16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 rot="20595504">
            <a:off x="3381499" y="223146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mtClean="0">
                <a:solidFill>
                  <a:srgbClr val="C00000"/>
                </a:solidFill>
                <a:latin typeface="HY견고딕" pitchFamily="18" charset="-127"/>
                <a:ea typeface="HY견고딕" pitchFamily="18" charset="-127"/>
              </a:rPr>
              <a:t>생산성</a:t>
            </a:r>
            <a:endParaRPr lang="ko-KR" altLang="en-US" sz="1600" dirty="0">
              <a:solidFill>
                <a:srgbClr val="C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7335" y="2638650"/>
            <a:ext cx="72327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3333FF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단백질</a:t>
            </a:r>
            <a:endParaRPr lang="ko-KR" altLang="en-US" sz="1400" dirty="0">
              <a:solidFill>
                <a:srgbClr val="3333FF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6912" y="2946427"/>
            <a:ext cx="72327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3333FF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섬유소</a:t>
            </a:r>
            <a:endParaRPr lang="ko-KR" altLang="en-US" sz="1400" dirty="0">
              <a:solidFill>
                <a:srgbClr val="3333FF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7096" y="2946271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3333FF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잎</a:t>
            </a:r>
            <a:endParaRPr lang="ko-KR" altLang="en-US" sz="1400" dirty="0">
              <a:solidFill>
                <a:srgbClr val="3333FF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9367" y="3615805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3333FF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미네랄</a:t>
            </a:r>
            <a:endParaRPr lang="ko-KR" altLang="en-US" sz="1400" dirty="0">
              <a:solidFill>
                <a:srgbClr val="3333FF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01478" y="2693043"/>
            <a:ext cx="5437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3333FF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줄기</a:t>
            </a:r>
            <a:endParaRPr lang="ko-KR" altLang="en-US" sz="1400" dirty="0">
              <a:solidFill>
                <a:srgbClr val="3333FF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3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4"/>
          <p:cNvSpPr txBox="1">
            <a:spLocks noChangeArrowheads="1"/>
          </p:cNvSpPr>
          <p:nvPr/>
        </p:nvSpPr>
        <p:spPr bwMode="auto">
          <a:xfrm>
            <a:off x="412750" y="1356320"/>
            <a:ext cx="91630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77825" indent="-377825">
              <a:lnSpc>
                <a:spcPct val="120000"/>
              </a:lnSpc>
              <a:spcBef>
                <a:spcPct val="20000"/>
              </a:spcBef>
              <a:buClr>
                <a:srgbClr val="99CC00"/>
              </a:buClr>
              <a:buFont typeface="Wingdings 2" pitchFamily="18" charset="2"/>
              <a:buChar char=""/>
              <a:defRPr/>
            </a:pPr>
            <a:r>
              <a:rPr lang="ko-KR" altLang="en-US" sz="2000" kern="0" dirty="0" err="1" smtClean="0">
                <a:solidFill>
                  <a:srgbClr val="000000"/>
                </a:solidFill>
                <a:latin typeface="Book Antiqua"/>
                <a:ea typeface="휴먼모음T"/>
              </a:rPr>
              <a:t>사일로</a:t>
            </a:r>
            <a:r>
              <a:rPr lang="ko-KR" altLang="en-US" sz="2000" kern="0" dirty="0" smtClean="0">
                <a:solidFill>
                  <a:srgbClr val="000000"/>
                </a:solidFill>
                <a:latin typeface="Book Antiqua"/>
                <a:ea typeface="휴먼모음T"/>
              </a:rPr>
              <a:t> 내 젖산균</a:t>
            </a:r>
            <a:r>
              <a:rPr lang="en-US" altLang="ko-KR" sz="2000" kern="0" dirty="0" smtClean="0">
                <a:solidFill>
                  <a:srgbClr val="000000"/>
                </a:solidFill>
                <a:latin typeface="Book Antiqua"/>
                <a:ea typeface="휴먼모음T"/>
              </a:rPr>
              <a:t>(Lactic acid bacteria)</a:t>
            </a:r>
            <a:r>
              <a:rPr lang="en-US" altLang="ko-KR" sz="2000" kern="0" dirty="0" smtClean="0">
                <a:solidFill>
                  <a:srgbClr val="000000"/>
                </a:solidFill>
                <a:latin typeface="Book Antiqua"/>
                <a:ea typeface="휴먼모음T"/>
                <a:sym typeface="Wingdings" pitchFamily="2" charset="2"/>
              </a:rPr>
              <a:t></a:t>
            </a:r>
            <a:r>
              <a:rPr lang="ko-KR" altLang="en-US" sz="2000" kern="0" dirty="0" smtClean="0">
                <a:solidFill>
                  <a:srgbClr val="FF0000"/>
                </a:solidFill>
                <a:latin typeface="Book Antiqua"/>
                <a:ea typeface="휴먼모음T"/>
              </a:rPr>
              <a:t>식물체의 당을 발효시켜 젖산 생성</a:t>
            </a:r>
          </a:p>
          <a:p>
            <a:pPr marL="377825" indent="-377825">
              <a:lnSpc>
                <a:spcPct val="120000"/>
              </a:lnSpc>
              <a:spcBef>
                <a:spcPct val="20000"/>
              </a:spcBef>
              <a:buClr>
                <a:srgbClr val="99CC00"/>
              </a:buClr>
              <a:buFont typeface="Wingdings 2" pitchFamily="18" charset="2"/>
              <a:buChar char=""/>
              <a:defRPr/>
            </a:pPr>
            <a:r>
              <a:rPr lang="ko-KR" altLang="en-US" sz="2000" kern="0" dirty="0" smtClean="0">
                <a:solidFill>
                  <a:srgbClr val="000000"/>
                </a:solidFill>
                <a:latin typeface="Book Antiqua"/>
                <a:ea typeface="휴먼모음T"/>
              </a:rPr>
              <a:t>생성된 젖산은 </a:t>
            </a:r>
            <a:r>
              <a:rPr lang="ko-KR" altLang="en-US" sz="2000" kern="0" dirty="0" smtClean="0">
                <a:solidFill>
                  <a:srgbClr val="0000FF"/>
                </a:solidFill>
                <a:latin typeface="Book Antiqua"/>
                <a:ea typeface="휴먼모음T"/>
              </a:rPr>
              <a:t>강산으로 </a:t>
            </a:r>
            <a:r>
              <a:rPr lang="ko-KR" altLang="en-US" sz="2000" kern="0" dirty="0" err="1" smtClean="0">
                <a:solidFill>
                  <a:srgbClr val="0000FF"/>
                </a:solidFill>
                <a:latin typeface="Book Antiqua"/>
                <a:ea typeface="휴먼모음T"/>
              </a:rPr>
              <a:t>사일로내</a:t>
            </a:r>
            <a:r>
              <a:rPr lang="ko-KR" altLang="en-US" sz="2000" kern="0" dirty="0" smtClean="0">
                <a:solidFill>
                  <a:srgbClr val="0000FF"/>
                </a:solidFill>
                <a:latin typeface="Book Antiqua"/>
                <a:ea typeface="휴먼모음T"/>
              </a:rPr>
              <a:t> </a:t>
            </a:r>
            <a:r>
              <a:rPr lang="en-US" altLang="ko-KR" sz="2000" kern="0" dirty="0" smtClean="0">
                <a:solidFill>
                  <a:srgbClr val="0000FF"/>
                </a:solidFill>
                <a:latin typeface="Book Antiqua"/>
                <a:ea typeface="휴먼모음T"/>
              </a:rPr>
              <a:t>pH</a:t>
            </a:r>
            <a:r>
              <a:rPr lang="ko-KR" altLang="en-US" sz="2000" kern="0" dirty="0" smtClean="0">
                <a:solidFill>
                  <a:srgbClr val="0000FF"/>
                </a:solidFill>
                <a:latin typeface="Book Antiqua"/>
                <a:ea typeface="휴먼모음T"/>
              </a:rPr>
              <a:t>를 낮추는 역할</a:t>
            </a:r>
          </a:p>
          <a:p>
            <a:pPr marL="854075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2000" kern="0" dirty="0" err="1" smtClean="0">
                <a:solidFill>
                  <a:srgbClr val="000000"/>
                </a:solidFill>
                <a:latin typeface="Book Antiqua"/>
                <a:ea typeface="휴먼모음T"/>
              </a:rPr>
              <a:t>부패균의</a:t>
            </a:r>
            <a:r>
              <a:rPr lang="ko-KR" altLang="en-US" sz="2000" kern="0" dirty="0" smtClean="0">
                <a:solidFill>
                  <a:srgbClr val="000000"/>
                </a:solidFill>
                <a:latin typeface="Book Antiqua"/>
                <a:ea typeface="휴먼모음T"/>
              </a:rPr>
              <a:t> 생장 억제   </a:t>
            </a:r>
            <a:endParaRPr lang="en-US" altLang="ko-KR" sz="2000" kern="0" dirty="0" smtClean="0">
              <a:solidFill>
                <a:srgbClr val="000000"/>
              </a:solidFill>
              <a:latin typeface="Book Antiqua"/>
              <a:ea typeface="휴먼모음T"/>
            </a:endParaRPr>
          </a:p>
          <a:p>
            <a:pPr marL="854075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2000" kern="0" dirty="0" err="1" smtClean="0">
                <a:solidFill>
                  <a:srgbClr val="000000"/>
                </a:solidFill>
                <a:latin typeface="Book Antiqua"/>
                <a:ea typeface="휴먼모음T"/>
              </a:rPr>
              <a:t>사일리지의</a:t>
            </a:r>
            <a:r>
              <a:rPr lang="ko-KR" altLang="en-US" sz="2000" kern="0" dirty="0" smtClean="0">
                <a:solidFill>
                  <a:srgbClr val="000000"/>
                </a:solidFill>
                <a:latin typeface="Book Antiqua"/>
                <a:ea typeface="휴먼모음T"/>
              </a:rPr>
              <a:t> 저장성을 높이게 됨</a:t>
            </a:r>
          </a:p>
        </p:txBody>
      </p:sp>
      <p:grpSp>
        <p:nvGrpSpPr>
          <p:cNvPr id="36" name="Group 112"/>
          <p:cNvGrpSpPr>
            <a:grpSpLocks/>
          </p:cNvGrpSpPr>
          <p:nvPr/>
        </p:nvGrpSpPr>
        <p:grpSpPr bwMode="auto">
          <a:xfrm>
            <a:off x="1994958" y="2974129"/>
            <a:ext cx="6769100" cy="3335337"/>
            <a:chOff x="816" y="2027"/>
            <a:chExt cx="3936" cy="2101"/>
          </a:xfrm>
        </p:grpSpPr>
        <p:pic>
          <p:nvPicPr>
            <p:cNvPr id="37" name="Picture 74" descr="silo"/>
            <p:cNvPicPr>
              <a:picLocks noChangeAspect="1" noChangeArrowheads="1"/>
            </p:cNvPicPr>
            <p:nvPr/>
          </p:nvPicPr>
          <p:blipFill>
            <a:blip r:embed="rId2" cstate="print"/>
            <a:srcRect b="32022"/>
            <a:stretch>
              <a:fillRect/>
            </a:stretch>
          </p:blipFill>
          <p:spPr bwMode="auto">
            <a:xfrm>
              <a:off x="1640" y="2027"/>
              <a:ext cx="2566" cy="2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95" descr="빨간원형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0" y="3498"/>
              <a:ext cx="29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AutoShape 98"/>
            <p:cNvSpPr>
              <a:spLocks noChangeArrowheads="1"/>
            </p:cNvSpPr>
            <p:nvPr/>
          </p:nvSpPr>
          <p:spPr bwMode="auto">
            <a:xfrm>
              <a:off x="2442" y="3504"/>
              <a:ext cx="136" cy="284"/>
            </a:xfrm>
            <a:prstGeom prst="downArrow">
              <a:avLst>
                <a:gd name="adj1" fmla="val 50000"/>
                <a:gd name="adj2" fmla="val 52206"/>
              </a:avLst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AutoShape 87"/>
            <p:cNvSpPr>
              <a:spLocks noChangeArrowheads="1"/>
            </p:cNvSpPr>
            <p:nvPr/>
          </p:nvSpPr>
          <p:spPr bwMode="auto">
            <a:xfrm>
              <a:off x="2446" y="2832"/>
              <a:ext cx="136" cy="284"/>
            </a:xfrm>
            <a:prstGeom prst="downArrow">
              <a:avLst>
                <a:gd name="adj1" fmla="val 50000"/>
                <a:gd name="adj2" fmla="val 52206"/>
              </a:avLst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1" name="Picture 85" descr="노란원형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6" y="2648"/>
              <a:ext cx="286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8" descr="원형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6" y="254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AutoShape 75"/>
            <p:cNvSpPr>
              <a:spLocks noChangeArrowheads="1"/>
            </p:cNvSpPr>
            <p:nvPr/>
          </p:nvSpPr>
          <p:spPr bwMode="auto">
            <a:xfrm>
              <a:off x="1680" y="2400"/>
              <a:ext cx="265" cy="721"/>
            </a:xfrm>
            <a:prstGeom prst="curvedLeftArrow">
              <a:avLst>
                <a:gd name="adj1" fmla="val 20683"/>
                <a:gd name="adj2" fmla="val 75098"/>
                <a:gd name="adj3" fmla="val 33333"/>
              </a:avLst>
            </a:prstGeom>
            <a:gradFill rotWithShape="0">
              <a:gsLst>
                <a:gs pos="0">
                  <a:srgbClr val="FFCCCC"/>
                </a:gs>
                <a:gs pos="100000">
                  <a:srgbClr val="9900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4" name="Picture 76" descr="원형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0" y="2256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77" descr="원형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0" y="2784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79"/>
            <p:cNvSpPr txBox="1">
              <a:spLocks noChangeArrowheads="1"/>
            </p:cNvSpPr>
            <p:nvPr/>
          </p:nvSpPr>
          <p:spPr bwMode="auto">
            <a:xfrm>
              <a:off x="1204" y="2329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산소</a:t>
              </a:r>
            </a:p>
          </p:txBody>
        </p:sp>
        <p:sp>
          <p:nvSpPr>
            <p:cNvPr id="47" name="Text Box 80"/>
            <p:cNvSpPr txBox="1">
              <a:spLocks noChangeArrowheads="1"/>
            </p:cNvSpPr>
            <p:nvPr/>
          </p:nvSpPr>
          <p:spPr bwMode="auto">
            <a:xfrm>
              <a:off x="1204" y="2864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산소</a:t>
              </a:r>
            </a:p>
          </p:txBody>
        </p:sp>
        <p:sp>
          <p:nvSpPr>
            <p:cNvPr id="48" name="Text Box 81"/>
            <p:cNvSpPr txBox="1">
              <a:spLocks noChangeArrowheads="1"/>
            </p:cNvSpPr>
            <p:nvPr/>
          </p:nvSpPr>
          <p:spPr bwMode="auto">
            <a:xfrm>
              <a:off x="816" y="2620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산소</a:t>
              </a:r>
            </a:p>
          </p:txBody>
        </p:sp>
        <p:pic>
          <p:nvPicPr>
            <p:cNvPr id="49" name="Picture 82" descr="MCj0423860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4" y="3088"/>
              <a:ext cx="421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83" descr="노란원형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98" y="2728"/>
              <a:ext cx="336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84" descr="노란원형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94" y="2544"/>
              <a:ext cx="336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86"/>
            <p:cNvSpPr txBox="1">
              <a:spLocks noChangeArrowheads="1"/>
            </p:cNvSpPr>
            <p:nvPr/>
          </p:nvSpPr>
          <p:spPr bwMode="auto">
            <a:xfrm>
              <a:off x="2342" y="2633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당분</a:t>
              </a:r>
            </a:p>
          </p:txBody>
        </p:sp>
        <p:pic>
          <p:nvPicPr>
            <p:cNvPr id="53" name="Picture 88" descr="빨간원형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FFD"/>
                </a:clrFrom>
                <a:clrTo>
                  <a:srgbClr val="FD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0" y="3258"/>
              <a:ext cx="29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89" descr="빨간원형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0" y="3018"/>
              <a:ext cx="29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Line 92"/>
            <p:cNvSpPr>
              <a:spLocks noChangeShapeType="1"/>
            </p:cNvSpPr>
            <p:nvPr/>
          </p:nvSpPr>
          <p:spPr bwMode="auto">
            <a:xfrm>
              <a:off x="2726" y="3360"/>
              <a:ext cx="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Line 93"/>
            <p:cNvSpPr>
              <a:spLocks noChangeShapeType="1"/>
            </p:cNvSpPr>
            <p:nvPr/>
          </p:nvSpPr>
          <p:spPr bwMode="auto">
            <a:xfrm>
              <a:off x="2726" y="3456"/>
              <a:ext cx="192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Line 94"/>
            <p:cNvSpPr>
              <a:spLocks noChangeShapeType="1"/>
            </p:cNvSpPr>
            <p:nvPr/>
          </p:nvSpPr>
          <p:spPr bwMode="auto">
            <a:xfrm flipV="1">
              <a:off x="2726" y="3120"/>
              <a:ext cx="192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Text Box 96"/>
            <p:cNvSpPr txBox="1">
              <a:spLocks noChangeArrowheads="1"/>
            </p:cNvSpPr>
            <p:nvPr/>
          </p:nvSpPr>
          <p:spPr bwMode="auto">
            <a:xfrm>
              <a:off x="3210" y="3100"/>
              <a:ext cx="3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젖산</a:t>
              </a:r>
            </a:p>
          </p:txBody>
        </p:sp>
        <p:sp>
          <p:nvSpPr>
            <p:cNvPr id="59" name="Text Box 103"/>
            <p:cNvSpPr txBox="1">
              <a:spLocks noChangeArrowheads="1"/>
            </p:cNvSpPr>
            <p:nvPr/>
          </p:nvSpPr>
          <p:spPr bwMode="auto">
            <a:xfrm>
              <a:off x="2154" y="3840"/>
              <a:ext cx="1272" cy="231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 smtClean="0">
                  <a:solidFill>
                    <a:sysClr val="windowText" lastClr="000000"/>
                  </a:solidFill>
                  <a:latin typeface="Arial" pitchFamily="34" charset="0"/>
                  <a:ea typeface="휴먼모음T" pitchFamily="18" charset="-127"/>
                </a:rPr>
                <a:t>물</a:t>
              </a:r>
              <a:r>
                <a:rPr kumimoji="0" lang="en-US" altLang="ko-KR" kern="0" smtClean="0">
                  <a:solidFill>
                    <a:sysClr val="windowText" lastClr="000000"/>
                  </a:solidFill>
                  <a:latin typeface="Arial" pitchFamily="34" charset="0"/>
                  <a:ea typeface="휴먼모음T" pitchFamily="18" charset="-127"/>
                </a:rPr>
                <a:t>, </a:t>
              </a:r>
              <a:r>
                <a:rPr kumimoji="0" lang="ko-KR" altLang="en-US" kern="0" smtClean="0">
                  <a:solidFill>
                    <a:sysClr val="windowText" lastClr="000000"/>
                  </a:solidFill>
                  <a:latin typeface="Arial" pitchFamily="34" charset="0"/>
                  <a:ea typeface="휴먼모음T" pitchFamily="18" charset="-127"/>
                </a:rPr>
                <a:t>이산화탄소</a:t>
              </a:r>
              <a:r>
                <a:rPr kumimoji="0" lang="en-US" altLang="ko-KR" kern="0" smtClean="0">
                  <a:solidFill>
                    <a:sysClr val="windowText" lastClr="000000"/>
                  </a:solidFill>
                  <a:latin typeface="Arial" pitchFamily="34" charset="0"/>
                  <a:ea typeface="휴먼모음T" pitchFamily="18" charset="-127"/>
                </a:rPr>
                <a:t>, </a:t>
              </a:r>
              <a:r>
                <a:rPr kumimoji="0" lang="ko-KR" altLang="en-US" kern="0" smtClean="0">
                  <a:solidFill>
                    <a:sysClr val="windowText" lastClr="000000"/>
                  </a:solidFill>
                  <a:latin typeface="Arial" pitchFamily="34" charset="0"/>
                  <a:ea typeface="휴먼모음T" pitchFamily="18" charset="-127"/>
                </a:rPr>
                <a:t>열</a:t>
              </a:r>
            </a:p>
          </p:txBody>
        </p:sp>
        <p:pic>
          <p:nvPicPr>
            <p:cNvPr id="60" name="Picture 106" descr="MCj04238480000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8" y="2928"/>
              <a:ext cx="568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107"/>
            <p:cNvSpPr txBox="1">
              <a:spLocks noChangeArrowheads="1"/>
            </p:cNvSpPr>
            <p:nvPr/>
          </p:nvSpPr>
          <p:spPr bwMode="auto">
            <a:xfrm>
              <a:off x="3888" y="3696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부패 미생물</a:t>
              </a:r>
            </a:p>
          </p:txBody>
        </p:sp>
        <p:sp>
          <p:nvSpPr>
            <p:cNvPr id="62" name="AutoShape 108"/>
            <p:cNvSpPr>
              <a:spLocks noChangeArrowheads="1"/>
            </p:cNvSpPr>
            <p:nvPr/>
          </p:nvSpPr>
          <p:spPr bwMode="auto">
            <a:xfrm flipH="1">
              <a:off x="3600" y="3215"/>
              <a:ext cx="265" cy="721"/>
            </a:xfrm>
            <a:prstGeom prst="curvedLeftArrow">
              <a:avLst>
                <a:gd name="adj1" fmla="val 20683"/>
                <a:gd name="adj2" fmla="val 75098"/>
                <a:gd name="adj3" fmla="val 33333"/>
              </a:avLst>
            </a:prstGeom>
            <a:gradFill rotWithShape="0">
              <a:gsLst>
                <a:gs pos="0">
                  <a:srgbClr val="FFCCCC"/>
                </a:gs>
                <a:gs pos="100000">
                  <a:srgbClr val="990000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3" name="Picture 110" descr="빨간원형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0" y="2812"/>
              <a:ext cx="29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11" descr="빨간원형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0" y="2586"/>
              <a:ext cx="29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그룹 3"/>
          <p:cNvGrpSpPr/>
          <p:nvPr/>
        </p:nvGrpSpPr>
        <p:grpSpPr>
          <a:xfrm>
            <a:off x="574882" y="505308"/>
            <a:ext cx="7837132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66" name="모서리가 둥근 직사각형 65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3200" b="1" dirty="0" err="1" smtClean="0">
                  <a:solidFill>
                    <a:srgbClr val="FFFF00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사일리지의</a:t>
              </a:r>
              <a:r>
                <a:rPr lang="ko-KR" altLang="en-US" sz="3200" b="1" dirty="0" smtClean="0">
                  <a:solidFill>
                    <a:srgbClr val="FFFF00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  발효 원리</a:t>
              </a:r>
              <a:endParaRPr lang="ko-KR" altLang="en-US" sz="3200" b="1" dirty="0">
                <a:solidFill>
                  <a:srgbClr val="FFFF00"/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88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52441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2441" y="6500813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2517" name="직사각형 4"/>
          <p:cNvSpPr>
            <a:spLocks noChangeArrowheads="1"/>
          </p:cNvSpPr>
          <p:nvPr/>
        </p:nvSpPr>
        <p:spPr bwMode="auto">
          <a:xfrm>
            <a:off x="1039020" y="1659515"/>
            <a:ext cx="82153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호기단계  </a:t>
            </a:r>
            <a:r>
              <a:rPr lang="en-US" altLang="ko-KR" sz="2400" b="1" smtClean="0">
                <a:solidFill>
                  <a:prstClr val="black"/>
                </a:solidFill>
              </a:rPr>
              <a:t>: </a:t>
            </a:r>
            <a:r>
              <a:rPr lang="ko-KR" altLang="en-US" sz="2400" b="1" smtClean="0">
                <a:solidFill>
                  <a:prstClr val="black"/>
                </a:solidFill>
              </a:rPr>
              <a:t>식물체 호흡</a:t>
            </a:r>
            <a:r>
              <a:rPr lang="en-US" altLang="ko-KR" sz="2400" b="1" smtClean="0">
                <a:solidFill>
                  <a:prstClr val="black"/>
                </a:solidFill>
              </a:rPr>
              <a:t>, </a:t>
            </a:r>
            <a:r>
              <a:rPr lang="ko-KR" altLang="en-US" sz="2400" b="1" smtClean="0">
                <a:solidFill>
                  <a:prstClr val="black"/>
                </a:solidFill>
              </a:rPr>
              <a:t>단백질 분해</a:t>
            </a:r>
            <a:r>
              <a:rPr lang="en-US" altLang="ko-KR" sz="2400" b="1" smtClean="0">
                <a:solidFill>
                  <a:prstClr val="black"/>
                </a:solidFill>
              </a:rPr>
              <a:t>(</a:t>
            </a:r>
            <a:r>
              <a:rPr lang="ko-KR" altLang="en-US" sz="2400" b="1" smtClean="0">
                <a:solidFill>
                  <a:prstClr val="black"/>
                </a:solidFill>
              </a:rPr>
              <a:t>수시간 이내</a:t>
            </a:r>
            <a:r>
              <a:rPr lang="en-US" altLang="ko-KR" sz="2400" b="1" smtClean="0">
                <a:solidFill>
                  <a:prstClr val="black"/>
                </a:solidFill>
              </a:rPr>
              <a:t>)</a:t>
            </a:r>
            <a:r>
              <a:rPr lang="ko-KR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</a:t>
            </a:r>
            <a:r>
              <a:rPr lang="ko-KR" altLang="en-US" sz="2400" b="1" smtClean="0">
                <a:solidFill>
                  <a:srgbClr val="4324FC"/>
                </a:solidFill>
              </a:rPr>
              <a:t>혐기단계  </a:t>
            </a:r>
            <a:r>
              <a:rPr lang="en-US" altLang="ko-KR" sz="2400" b="1" smtClean="0">
                <a:solidFill>
                  <a:srgbClr val="4324FC"/>
                </a:solidFill>
              </a:rPr>
              <a:t>: </a:t>
            </a:r>
            <a:r>
              <a:rPr lang="ko-KR" altLang="en-US" sz="2400" b="1" smtClean="0">
                <a:solidFill>
                  <a:srgbClr val="4324FC"/>
                </a:solidFill>
              </a:rPr>
              <a:t>신속한 산도저하 </a:t>
            </a:r>
            <a:r>
              <a:rPr lang="en-US" altLang="ko-KR" sz="2400" b="1" smtClean="0">
                <a:solidFill>
                  <a:srgbClr val="4324FC"/>
                </a:solidFill>
              </a:rPr>
              <a:t>(24~72</a:t>
            </a:r>
            <a:r>
              <a:rPr lang="ko-KR" altLang="en-US" sz="2400" b="1" smtClean="0">
                <a:solidFill>
                  <a:srgbClr val="4324FC"/>
                </a:solidFill>
              </a:rPr>
              <a:t>시간</a:t>
            </a:r>
            <a:r>
              <a:rPr lang="en-US" altLang="ko-KR" sz="2400" b="1" smtClean="0">
                <a:solidFill>
                  <a:srgbClr val="4324FC"/>
                </a:solidFill>
              </a:rPr>
              <a:t>)</a:t>
            </a:r>
            <a:r>
              <a:rPr lang="ko-KR" altLang="en-US" sz="2400" smtClean="0">
                <a:solidFill>
                  <a:srgbClr val="4324F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발효단계  </a:t>
            </a:r>
            <a:r>
              <a:rPr lang="en-US" altLang="ko-KR" sz="2400" b="1" smtClean="0">
                <a:solidFill>
                  <a:prstClr val="black"/>
                </a:solidFill>
              </a:rPr>
              <a:t>: </a:t>
            </a:r>
            <a:r>
              <a:rPr lang="ko-KR" altLang="en-US" sz="2400" b="1" smtClean="0">
                <a:solidFill>
                  <a:prstClr val="black"/>
                </a:solidFill>
              </a:rPr>
              <a:t>젖산균의 수가 급격히 늘어남</a:t>
            </a:r>
            <a:r>
              <a:rPr lang="en-US" altLang="ko-KR" sz="2400" b="1" smtClean="0">
                <a:solidFill>
                  <a:prstClr val="black"/>
                </a:solidFill>
              </a:rPr>
              <a:t>(</a:t>
            </a:r>
            <a:r>
              <a:rPr lang="ko-KR" altLang="en-US" sz="2400" b="1" smtClean="0">
                <a:solidFill>
                  <a:prstClr val="black"/>
                </a:solidFill>
              </a:rPr>
              <a:t>약 </a:t>
            </a:r>
            <a:r>
              <a:rPr lang="en-US" altLang="ko-KR" sz="2400" b="1" smtClean="0">
                <a:solidFill>
                  <a:prstClr val="black"/>
                </a:solidFill>
              </a:rPr>
              <a:t>20</a:t>
            </a:r>
            <a:r>
              <a:rPr lang="ko-KR" altLang="en-US" sz="2400" b="1" smtClean="0">
                <a:solidFill>
                  <a:prstClr val="black"/>
                </a:solidFill>
              </a:rPr>
              <a:t>일</a:t>
            </a:r>
            <a:r>
              <a:rPr lang="en-US" altLang="ko-KR" sz="2400" b="1" smtClean="0">
                <a:solidFill>
                  <a:prstClr val="black"/>
                </a:solidFill>
              </a:rPr>
              <a:t>)</a:t>
            </a:r>
            <a:r>
              <a:rPr lang="ko-KR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안정단계  </a:t>
            </a:r>
            <a:r>
              <a:rPr lang="en-US" altLang="ko-KR" sz="2400" b="1" smtClean="0">
                <a:solidFill>
                  <a:prstClr val="black"/>
                </a:solidFill>
              </a:rPr>
              <a:t>: </a:t>
            </a:r>
            <a:r>
              <a:rPr lang="ko-KR" altLang="en-US" sz="2400" b="1" smtClean="0">
                <a:solidFill>
                  <a:prstClr val="black"/>
                </a:solidFill>
              </a:rPr>
              <a:t>산도가 </a:t>
            </a:r>
            <a:r>
              <a:rPr lang="en-US" altLang="ko-KR" sz="2400" b="1" smtClean="0">
                <a:solidFill>
                  <a:prstClr val="black"/>
                </a:solidFill>
              </a:rPr>
              <a:t>3.5~4.0</a:t>
            </a:r>
            <a:r>
              <a:rPr lang="ko-KR" altLang="en-US" sz="2400" b="1" smtClean="0">
                <a:solidFill>
                  <a:prstClr val="black"/>
                </a:solidFill>
              </a:rPr>
              <a:t> 근처에서 안정됨</a:t>
            </a:r>
            <a:r>
              <a:rPr lang="ko-KR" altLang="en-US" sz="240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급여단계  </a:t>
            </a:r>
            <a:r>
              <a:rPr lang="en-US" altLang="ko-KR" sz="2400" b="1" smtClean="0">
                <a:solidFill>
                  <a:prstClr val="black"/>
                </a:solidFill>
              </a:rPr>
              <a:t>: </a:t>
            </a:r>
            <a:r>
              <a:rPr lang="ko-KR" altLang="en-US" sz="2400" b="1" smtClean="0">
                <a:solidFill>
                  <a:prstClr val="black"/>
                </a:solidFill>
              </a:rPr>
              <a:t>조제 약 </a:t>
            </a:r>
            <a:r>
              <a:rPr lang="en-US" altLang="ko-KR" sz="2400" b="1" smtClean="0">
                <a:solidFill>
                  <a:prstClr val="black"/>
                </a:solidFill>
              </a:rPr>
              <a:t>40</a:t>
            </a:r>
            <a:r>
              <a:rPr lang="ko-KR" altLang="en-US" sz="2400" b="1" smtClean="0">
                <a:solidFill>
                  <a:prstClr val="black"/>
                </a:solidFill>
              </a:rPr>
              <a:t>일 후</a:t>
            </a:r>
            <a:r>
              <a:rPr lang="en-US" altLang="ko-KR" sz="2400" b="1" smtClean="0">
                <a:solidFill>
                  <a:prstClr val="black"/>
                </a:solidFill>
              </a:rPr>
              <a:t>,  2</a:t>
            </a:r>
            <a:r>
              <a:rPr lang="ko-KR" altLang="en-US" sz="2400" b="1" smtClean="0">
                <a:solidFill>
                  <a:prstClr val="black"/>
                </a:solidFill>
              </a:rPr>
              <a:t>차 발효 주의</a:t>
            </a:r>
            <a:r>
              <a:rPr lang="ko-KR" altLang="en-US" sz="240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39347" y="730827"/>
            <a:ext cx="7946931" cy="6286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234000" tIns="46800" anchor="ctr"/>
          <a:lstStyle/>
          <a:p>
            <a:pPr algn="ctr">
              <a:defRPr/>
            </a:pPr>
            <a:r>
              <a:rPr lang="ko-KR" altLang="en-US" sz="3200" kern="0" dirty="0" err="1">
                <a:solidFill>
                  <a:srgbClr val="003366"/>
                </a:solidFill>
                <a:latin typeface="HY헤드라인M" pitchFamily="18" charset="-127"/>
                <a:ea typeface="휴먼모음T"/>
              </a:rPr>
              <a:t>사일리지의</a:t>
            </a:r>
            <a:r>
              <a:rPr lang="ko-KR" altLang="en-US" sz="3200" kern="0" dirty="0">
                <a:solidFill>
                  <a:srgbClr val="003366"/>
                </a:solidFill>
                <a:latin typeface="HY헤드라인M" pitchFamily="18" charset="-127"/>
                <a:ea typeface="휴먼모음T"/>
              </a:rPr>
              <a:t> 발효단계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52444" y="6501715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50" y="6309320"/>
            <a:ext cx="9518650" cy="55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409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Line 10"/>
          <p:cNvSpPr>
            <a:spLocks noChangeShapeType="1"/>
          </p:cNvSpPr>
          <p:nvPr/>
        </p:nvSpPr>
        <p:spPr bwMode="auto">
          <a:xfrm>
            <a:off x="2463805" y="2671763"/>
            <a:ext cx="7216775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1595443" y="3071813"/>
          <a:ext cx="7786732" cy="2834640"/>
        </p:xfrm>
        <a:graphic>
          <a:graphicData uri="http://schemas.openxmlformats.org/drawingml/2006/table">
            <a:tbl>
              <a:tblPr/>
              <a:tblGrid>
                <a:gridCol w="2145302"/>
                <a:gridCol w="1748049"/>
                <a:gridCol w="1827506"/>
                <a:gridCol w="2065875"/>
              </a:tblGrid>
              <a:tr h="362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저장형태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트렌치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백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곤포</a:t>
                      </a:r>
                      <a:endParaRPr kumimoji="1" lang="ko-KR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285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손실 형태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24FC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손실 </a:t>
                      </a:r>
                      <a:r>
                        <a:rPr kumimoji="1" lang="ko-KR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324FC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건물량</a:t>
                      </a:r>
                      <a:r>
                        <a:rPr kumimoji="1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24FC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 </a:t>
                      </a:r>
                      <a:r>
                        <a:rPr kumimoji="1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324FC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5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호    </a:t>
                      </a:r>
                      <a:r>
                        <a:rPr kumimoji="1" lang="ko-KR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흡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200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수    확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2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2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94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저    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15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7(5-9)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18(10-25)</a:t>
                      </a:r>
                      <a:endParaRPr kumimoji="1" lang="en-US" altLang="ko-K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급    여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4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합    계</a:t>
                      </a:r>
                      <a:endParaRPr kumimoji="1" lang="ko-KR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25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17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  <a:cs typeface="한컴바탕" pitchFamily="18" charset="-127"/>
                        </a:rPr>
                        <a:t>30</a:t>
                      </a:r>
                      <a:endParaRPr kumimoji="1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  <a:cs typeface="한컴바탕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129062" name="Rectangle 2"/>
          <p:cNvSpPr>
            <a:spLocks noChangeArrowheads="1"/>
          </p:cNvSpPr>
          <p:nvPr/>
        </p:nvSpPr>
        <p:spPr bwMode="auto">
          <a:xfrm>
            <a:off x="2452842" y="2072016"/>
            <a:ext cx="5844869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2800" b="1" dirty="0">
                <a:solidFill>
                  <a:srgbClr val="000000"/>
                </a:solidFill>
              </a:rPr>
              <a:t>저장 형태에 따른 </a:t>
            </a:r>
            <a:r>
              <a:rPr lang="ko-KR" altLang="en-US" sz="2800" b="1" dirty="0" err="1">
                <a:solidFill>
                  <a:srgbClr val="000000"/>
                </a:solidFill>
              </a:rPr>
              <a:t>사일리지</a:t>
            </a:r>
            <a:r>
              <a:rPr lang="ko-KR" altLang="en-US" sz="2800" b="1" dirty="0">
                <a:solidFill>
                  <a:srgbClr val="000000"/>
                </a:solidFill>
              </a:rPr>
              <a:t> </a:t>
            </a:r>
            <a:r>
              <a:rPr lang="ko-KR" altLang="en-US" sz="2800" b="1" dirty="0" err="1">
                <a:solidFill>
                  <a:srgbClr val="000000"/>
                </a:solidFill>
              </a:rPr>
              <a:t>손실량</a:t>
            </a:r>
            <a:r>
              <a:rPr lang="ko-KR" altLang="en-US" sz="28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29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452441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2441" y="6500813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81127" y="1071563"/>
            <a:ext cx="8284405" cy="6286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234000" tIns="46800" anchor="ctr"/>
          <a:lstStyle/>
          <a:p>
            <a:pPr algn="ctr">
              <a:defRPr/>
            </a:pPr>
            <a:r>
              <a:rPr lang="ko-KR" altLang="en-US" sz="2800" dirty="0" err="1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사일리지의</a:t>
            </a:r>
            <a:r>
              <a:rPr lang="ko-KR" altLang="en-US" sz="28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rPr>
              <a:t>품질 저하 요인 들</a:t>
            </a:r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738188" y="1928813"/>
            <a:ext cx="91678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</a:t>
            </a:r>
            <a:r>
              <a:rPr lang="ko-KR" altLang="en-US" sz="2400" b="1" smtClean="0">
                <a:solidFill>
                  <a:srgbClr val="000000"/>
                </a:solidFill>
              </a:rPr>
              <a:t>원형 곤포 사일리지의 </a:t>
            </a:r>
            <a:r>
              <a:rPr lang="ko-KR" altLang="en-US" sz="2400" b="1" smtClean="0">
                <a:solidFill>
                  <a:srgbClr val="0000FF"/>
                </a:solidFill>
              </a:rPr>
              <a:t>수분 과다</a:t>
            </a:r>
            <a:r>
              <a:rPr lang="ko-KR" altLang="en-US" sz="2400" b="1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ko-KR" altLang="en-US" sz="2400" b="1" smtClean="0">
                <a:solidFill>
                  <a:srgbClr val="000000"/>
                </a:solidFill>
              </a:rPr>
              <a:t>   → 중량 과다</a:t>
            </a:r>
            <a:r>
              <a:rPr lang="en-US" altLang="ko-KR" sz="2400" b="1" smtClean="0">
                <a:solidFill>
                  <a:srgbClr val="000000"/>
                </a:solidFill>
              </a:rPr>
              <a:t>, </a:t>
            </a:r>
            <a:r>
              <a:rPr lang="ko-KR" altLang="en-US" sz="2400" b="1" smtClean="0">
                <a:solidFill>
                  <a:srgbClr val="000000"/>
                </a:solidFill>
              </a:rPr>
              <a:t>사료가치 감소</a:t>
            </a:r>
            <a:r>
              <a:rPr lang="en-US" altLang="ko-KR" sz="2400" b="1" smtClean="0">
                <a:solidFill>
                  <a:srgbClr val="000000"/>
                </a:solidFill>
              </a:rPr>
              <a:t>, </a:t>
            </a:r>
            <a:r>
              <a:rPr lang="ko-KR" altLang="en-US" sz="2400" b="1" smtClean="0">
                <a:solidFill>
                  <a:srgbClr val="000000"/>
                </a:solidFill>
              </a:rPr>
              <a:t>비적정 가격 등 </a:t>
            </a:r>
            <a:endParaRPr lang="ko-KR" altLang="en-US" sz="2400" b="1" smtClean="0">
              <a:solidFill>
                <a:prstClr val="black"/>
              </a:solidFill>
            </a:endParaRPr>
          </a:p>
          <a:p>
            <a:pPr marL="342900" indent="-342900" eaLnBrk="0" latinLnBrk="0" hangingPunct="0"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</a:t>
            </a:r>
            <a:r>
              <a:rPr lang="ko-KR" altLang="en-US" sz="2400" b="1" smtClean="0">
                <a:solidFill>
                  <a:srgbClr val="000000"/>
                </a:solidFill>
              </a:rPr>
              <a:t>원형 곤포 비닐 </a:t>
            </a:r>
            <a:r>
              <a:rPr lang="ko-KR" altLang="en-US" sz="2400" b="1" smtClean="0">
                <a:solidFill>
                  <a:srgbClr val="0000FF"/>
                </a:solidFill>
              </a:rPr>
              <a:t>겹수의</a:t>
            </a:r>
            <a:r>
              <a:rPr lang="ko-KR" altLang="en-US" sz="2400" b="1" smtClean="0">
                <a:solidFill>
                  <a:srgbClr val="000000"/>
                </a:solidFill>
              </a:rPr>
              <a:t> </a:t>
            </a:r>
            <a:r>
              <a:rPr lang="ko-KR" altLang="en-US" sz="2400" b="1" smtClean="0">
                <a:solidFill>
                  <a:srgbClr val="0000FF"/>
                </a:solidFill>
              </a:rPr>
              <a:t>부족</a:t>
            </a:r>
            <a:r>
              <a:rPr lang="ko-KR" altLang="en-US" sz="2400" b="1" smtClean="0">
                <a:solidFill>
                  <a:srgbClr val="000000"/>
                </a:solidFill>
              </a:rPr>
              <a:t>으로 변질</a:t>
            </a:r>
            <a:r>
              <a:rPr lang="en-US" altLang="ko-KR" sz="2400" b="1" smtClean="0">
                <a:solidFill>
                  <a:srgbClr val="000000"/>
                </a:solidFill>
              </a:rPr>
              <a:t>, </a:t>
            </a:r>
            <a:r>
              <a:rPr lang="ko-KR" altLang="en-US" sz="2400" b="1" smtClean="0">
                <a:solidFill>
                  <a:srgbClr val="000000"/>
                </a:solidFill>
              </a:rPr>
              <a:t>부패 또는 파손 </a:t>
            </a:r>
            <a:endParaRPr lang="ko-KR" altLang="en-US" sz="2400" b="1" smtClean="0">
              <a:solidFill>
                <a:prstClr val="black"/>
              </a:solidFill>
            </a:endParaRPr>
          </a:p>
          <a:p>
            <a:pPr marL="342900" indent="-342900" eaLnBrk="0" latinLnBrk="0" hangingPunct="0"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</a:t>
            </a:r>
            <a:r>
              <a:rPr lang="ko-KR" altLang="en-US" sz="2400" b="1" smtClean="0">
                <a:solidFill>
                  <a:srgbClr val="0000FF"/>
                </a:solidFill>
              </a:rPr>
              <a:t>이물질의 혼입</a:t>
            </a:r>
            <a:r>
              <a:rPr lang="ko-KR" altLang="en-US" sz="2400" b="1" smtClean="0">
                <a:solidFill>
                  <a:srgbClr val="000000"/>
                </a:solidFill>
              </a:rPr>
              <a:t> </a:t>
            </a:r>
            <a:r>
              <a:rPr lang="en-US" altLang="ko-KR" sz="2400" b="1" smtClean="0">
                <a:solidFill>
                  <a:srgbClr val="000000"/>
                </a:solidFill>
              </a:rPr>
              <a:t>(</a:t>
            </a:r>
            <a:r>
              <a:rPr lang="ko-KR" altLang="en-US" sz="2400" b="1" smtClean="0">
                <a:solidFill>
                  <a:srgbClr val="000000"/>
                </a:solidFill>
              </a:rPr>
              <a:t>흙</a:t>
            </a:r>
            <a:r>
              <a:rPr lang="en-US" altLang="ko-KR" sz="2400" b="1" smtClean="0">
                <a:solidFill>
                  <a:srgbClr val="000000"/>
                </a:solidFill>
              </a:rPr>
              <a:t>, </a:t>
            </a:r>
            <a:r>
              <a:rPr lang="ko-KR" altLang="en-US" sz="2400" b="1" smtClean="0">
                <a:solidFill>
                  <a:srgbClr val="000000"/>
                </a:solidFill>
              </a:rPr>
              <a:t>모래</a:t>
            </a:r>
            <a:r>
              <a:rPr lang="en-US" altLang="ko-KR" sz="2400" b="1" smtClean="0">
                <a:solidFill>
                  <a:srgbClr val="000000"/>
                </a:solidFill>
              </a:rPr>
              <a:t>, </a:t>
            </a:r>
            <a:r>
              <a:rPr lang="ko-KR" altLang="en-US" sz="2400" b="1" smtClean="0">
                <a:solidFill>
                  <a:srgbClr val="000000"/>
                </a:solidFill>
              </a:rPr>
              <a:t>쇠붙이 등으로 </a:t>
            </a:r>
            <a:r>
              <a:rPr lang="en-US" altLang="ko-KR" sz="2400" b="1" smtClean="0">
                <a:solidFill>
                  <a:srgbClr val="000000"/>
                </a:solidFill>
              </a:rPr>
              <a:t>TMR </a:t>
            </a:r>
            <a:r>
              <a:rPr lang="ko-KR" altLang="en-US" sz="2400" b="1" smtClean="0">
                <a:solidFill>
                  <a:srgbClr val="000000"/>
                </a:solidFill>
              </a:rPr>
              <a:t>혼합기 파손</a:t>
            </a:r>
            <a:r>
              <a:rPr lang="en-US" altLang="ko-KR" sz="2400" b="1" smtClean="0">
                <a:solidFill>
                  <a:srgbClr val="000000"/>
                </a:solidFill>
              </a:rPr>
              <a:t>) </a:t>
            </a:r>
            <a:endParaRPr lang="en-US" altLang="ko-KR" sz="2400" b="1" smtClean="0">
              <a:solidFill>
                <a:prstClr val="black"/>
              </a:solidFill>
            </a:endParaRPr>
          </a:p>
          <a:p>
            <a:pPr marL="342900" indent="-342900" eaLnBrk="0" latinLnBrk="0" hangingPunct="0">
              <a:lnSpc>
                <a:spcPct val="150000"/>
              </a:lnSpc>
            </a:pPr>
            <a:r>
              <a:rPr lang="ko-KR" altLang="en-US" sz="2400" b="1" smtClean="0">
                <a:solidFill>
                  <a:prstClr val="black"/>
                </a:solidFill>
              </a:rPr>
              <a:t>○ </a:t>
            </a:r>
            <a:r>
              <a:rPr lang="ko-KR" altLang="en-US" sz="2400" b="1" smtClean="0">
                <a:solidFill>
                  <a:srgbClr val="000000"/>
                </a:solidFill>
              </a:rPr>
              <a:t>제조과정에서 급여까지 </a:t>
            </a:r>
            <a:r>
              <a:rPr lang="en-US" altLang="ko-KR" sz="2400" b="1" smtClean="0">
                <a:solidFill>
                  <a:srgbClr val="000000"/>
                </a:solidFill>
              </a:rPr>
              <a:t>5~6</a:t>
            </a:r>
            <a:r>
              <a:rPr lang="ko-KR" altLang="en-US" sz="2400" b="1" smtClean="0">
                <a:solidFill>
                  <a:srgbClr val="000000"/>
                </a:solidFill>
              </a:rPr>
              <a:t>회 운반에 의한 파손 등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452444" y="6501549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50" y="6044313"/>
            <a:ext cx="9518650" cy="814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652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2582863"/>
            <a:ext cx="8915400" cy="370205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194563" name="AutoShape 4"/>
          <p:cNvSpPr>
            <a:spLocks noChangeArrowheads="1"/>
          </p:cNvSpPr>
          <p:nvPr/>
        </p:nvSpPr>
        <p:spPr bwMode="auto">
          <a:xfrm flipH="1">
            <a:off x="495300" y="2333625"/>
            <a:ext cx="8915400" cy="4038600"/>
          </a:xfrm>
          <a:prstGeom prst="homePlate">
            <a:avLst>
              <a:gd name="adj" fmla="val 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85597" tIns="42798" rIns="85597" bIns="42798" anchor="ctr"/>
          <a:lstStyle/>
          <a:p>
            <a:pPr algn="ctr" defTabSz="855663" eaLnBrk="0" hangingPunct="0"/>
            <a:endParaRPr lang="ko-KR" altLang="ko-KR" sz="1000" smtClean="0">
              <a:solidFill>
                <a:srgbClr val="000000"/>
              </a:solidFill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194564" name="AutoShape 24"/>
          <p:cNvSpPr>
            <a:spLocks noChangeArrowheads="1"/>
          </p:cNvSpPr>
          <p:nvPr/>
        </p:nvSpPr>
        <p:spPr bwMode="auto">
          <a:xfrm rot="10800000" flipV="1">
            <a:off x="495378" y="1571339"/>
            <a:ext cx="8915399" cy="584775"/>
          </a:xfrm>
          <a:prstGeom prst="roundRect">
            <a:avLst>
              <a:gd name="adj" fmla="val 481"/>
            </a:avLst>
          </a:prstGeom>
          <a:solidFill>
            <a:srgbClr val="FFFFCC"/>
          </a:solidFill>
          <a:ln w="635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rgbClr val="314A25"/>
            </a:prst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비닐 색에 따른 호밀 </a:t>
            </a:r>
            <a:r>
              <a:rPr lang="ko-KR" altLang="en-US" sz="3200" b="1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사일리지의</a:t>
            </a:r>
            <a:r>
              <a:rPr lang="ko-KR" altLang="en-US" sz="3200" b="1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품질 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738436" y="2643188"/>
          <a:ext cx="8358245" cy="2775604"/>
        </p:xfrm>
        <a:graphic>
          <a:graphicData uri="http://schemas.openxmlformats.org/drawingml/2006/table">
            <a:tbl>
              <a:tblPr/>
              <a:tblGrid>
                <a:gridCol w="927417"/>
                <a:gridCol w="1329807"/>
                <a:gridCol w="860351"/>
                <a:gridCol w="1028014"/>
                <a:gridCol w="1363340"/>
                <a:gridCol w="927417"/>
                <a:gridCol w="893885"/>
                <a:gridCol w="1028014"/>
              </a:tblGrid>
              <a:tr h="6296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처 리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조단백질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ADF</a:t>
                      </a:r>
                      <a:endParaRPr 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NDF</a:t>
                      </a:r>
                      <a:endParaRPr 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건 물 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소화율</a:t>
                      </a: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(%)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TDN</a:t>
                      </a:r>
                      <a:endParaRPr 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PH</a:t>
                      </a:r>
                      <a:endParaRPr lang="en-US" sz="240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품질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등급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191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백 색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흑 색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spc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연녹색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10.0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11.2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10.9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39.9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38.5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38.6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59.5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57.9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57.8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59.0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59.6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59.8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57.1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58.5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58.4</a:t>
                      </a:r>
                      <a:endParaRPr lang="ko-KR" altLang="en-US" sz="24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4.87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4.91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4.93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3.0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3.0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spc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3.0</a:t>
                      </a:r>
                      <a:endParaRPr lang="ko-KR" altLang="en-US" sz="24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2487" marR="12487" marT="12486" marB="1248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97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6"/>
          <p:cNvSpPr>
            <a:spLocks noChangeArrowheads="1"/>
          </p:cNvSpPr>
          <p:nvPr/>
        </p:nvSpPr>
        <p:spPr bwMode="auto">
          <a:xfrm>
            <a:off x="374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195587" name="Rectangle 8"/>
          <p:cNvSpPr>
            <a:spLocks noChangeArrowheads="1"/>
          </p:cNvSpPr>
          <p:nvPr/>
        </p:nvSpPr>
        <p:spPr bwMode="auto">
          <a:xfrm>
            <a:off x="374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195588" name="Rectangle 10"/>
          <p:cNvSpPr>
            <a:spLocks noChangeArrowheads="1"/>
          </p:cNvSpPr>
          <p:nvPr/>
        </p:nvSpPr>
        <p:spPr bwMode="auto">
          <a:xfrm>
            <a:off x="374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mtClean="0">
              <a:solidFill>
                <a:srgbClr val="000000"/>
              </a:solidFill>
            </a:endParaRPr>
          </a:p>
        </p:txBody>
      </p:sp>
      <p:grpSp>
        <p:nvGrpSpPr>
          <p:cNvPr id="2" name="그룹 19"/>
          <p:cNvGrpSpPr>
            <a:grpSpLocks/>
          </p:cNvGrpSpPr>
          <p:nvPr/>
        </p:nvGrpSpPr>
        <p:grpSpPr bwMode="auto">
          <a:xfrm>
            <a:off x="465138" y="5643563"/>
            <a:ext cx="9440862" cy="857250"/>
            <a:chOff x="464347" y="5572200"/>
            <a:chExt cx="9441687" cy="928634"/>
          </a:xfrm>
        </p:grpSpPr>
        <p:pic>
          <p:nvPicPr>
            <p:cNvPr id="55301" name="_x77908040" descr="EMB0000061471e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347" y="5572200"/>
              <a:ext cx="3482603" cy="928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303" name="_x77915736" descr="EMB0000061471e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9558" y="5572200"/>
              <a:ext cx="3327820" cy="9286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305" name="_x78037568" descr="EMB0000061471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19987" y="5572201"/>
              <a:ext cx="2786047" cy="9063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직사각형 23"/>
          <p:cNvSpPr/>
          <p:nvPr/>
        </p:nvSpPr>
        <p:spPr>
          <a:xfrm>
            <a:off x="452441" y="6500813"/>
            <a:ext cx="1500187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52441" y="6572250"/>
            <a:ext cx="1500187" cy="2857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96559" y="488559"/>
            <a:ext cx="8580953" cy="557212"/>
          </a:xfrm>
          <a:prstGeom prst="rect">
            <a:avLst/>
          </a:prstGeom>
          <a:solidFill>
            <a:srgbClr val="4324F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lIns="234000" tIns="46800" anchor="ctr"/>
          <a:lstStyle/>
          <a:p>
            <a:pPr algn="ctr">
              <a:defRPr/>
            </a:pPr>
            <a:r>
              <a:rPr lang="ko-KR" altLang="en-US" sz="2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저장기간 </a:t>
            </a:r>
            <a:r>
              <a:rPr lang="ko-KR" altLang="en-US" sz="2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및 </a:t>
            </a:r>
            <a:r>
              <a:rPr lang="ko-KR" altLang="en-US" sz="2800" dirty="0" err="1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비닐겹수에</a:t>
            </a:r>
            <a:r>
              <a:rPr lang="ko-KR" altLang="en-US" sz="2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따른 </a:t>
            </a:r>
            <a:r>
              <a:rPr lang="ko-KR" altLang="en-US" sz="2800" dirty="0" err="1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사일리지</a:t>
            </a:r>
            <a:r>
              <a:rPr lang="ko-KR" altLang="en-US" sz="2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품질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452444" y="6501465"/>
            <a:ext cx="1643062" cy="357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952503" y="1192218"/>
          <a:ext cx="8429684" cy="4486971"/>
        </p:xfrm>
        <a:graphic>
          <a:graphicData uri="http://schemas.openxmlformats.org/drawingml/2006/table">
            <a:tbl>
              <a:tblPr/>
              <a:tblGrid>
                <a:gridCol w="951362"/>
                <a:gridCol w="822978"/>
                <a:gridCol w="1050440"/>
                <a:gridCol w="1000899"/>
                <a:gridCol w="901823"/>
                <a:gridCol w="951362"/>
                <a:gridCol w="951362"/>
                <a:gridCol w="951362"/>
                <a:gridCol w="848096"/>
              </a:tblGrid>
              <a:tr h="360674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저장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기간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비닐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겹수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건물함량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조단백질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pH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-24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유기산</a:t>
                      </a:r>
                      <a:r>
                        <a:rPr lang="en-US" altLang="ko-KR" sz="1400" b="0" spc="-24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(%,</a:t>
                      </a:r>
                      <a:r>
                        <a:rPr lang="ko-KR" altLang="en-US" sz="1400" b="0" spc="-24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건물기준</a:t>
                      </a:r>
                      <a:r>
                        <a:rPr lang="en-US" altLang="ko-KR" sz="1400" b="0" spc="-24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400" b="0" spc="-24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품질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등급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30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초산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낙산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젖산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57843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개월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  <a:r>
                        <a:rPr lang="ko-KR" altLang="en-US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26.9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25.8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26.8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27.6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29.4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5.6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8.23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4.63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4.64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4.67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4.66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1.08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0.59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0.52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0.47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0.46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0.56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0.30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0.24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0.20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0.24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1.27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2.00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2.07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2.16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2.24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75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개월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  <a:r>
                        <a:rPr lang="ko-KR" altLang="en-US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  <a:r>
                        <a:rPr lang="ko-KR" altLang="en-US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겹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29.0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29.4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26.9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28.1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4.5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5.0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5.5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7.17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4.45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4.38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4.23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0.96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0.62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0.55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0.52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0.79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0.41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0.36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0.33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1.03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1.87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2.05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2.07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-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4324FC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4324FC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spc="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3430" marR="13430" marT="13430" marB="13430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4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18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72480" y="260701"/>
            <a:ext cx="27831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조사료의 기능</a:t>
            </a:r>
            <a:endParaRPr kumimoji="0" lang="en-US" altLang="ko-KR" sz="3200" dirty="0">
              <a:solidFill>
                <a:srgbClr val="FFFF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18547" y="1196757"/>
            <a:ext cx="85029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반추위를 발달시킨다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위벽을 자극하여 타액분비를 촉진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   - 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사료와 혼합되어 </a:t>
            </a: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1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위내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산도저하 방지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반추작용을 일으켜 정상적인 위와 장의 운동을 촉진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소화관 내용물의 이동속도를 일정하게 유지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반추위내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미생물의 유지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spc="-15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농후사료 급여 → 발효가 빨리 진행 → 산도저하 → 섬유소 </a:t>
            </a:r>
            <a:r>
              <a:rPr kumimoji="0" lang="ko-KR" altLang="en-US" sz="2000" kern="0" spc="-15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분해균</a:t>
            </a:r>
            <a:r>
              <a:rPr kumimoji="0" lang="ko-KR" altLang="en-US" sz="2000" kern="0" spc="-15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감소 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→ </a:t>
            </a:r>
            <a:r>
              <a:rPr kumimoji="0" lang="ko-KR" altLang="en-US" sz="2000" kern="0" spc="-30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전분 </a:t>
            </a:r>
            <a:r>
              <a:rPr kumimoji="0" lang="ko-KR" altLang="en-US" sz="2000" kern="0" spc="-30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분해균</a:t>
            </a:r>
            <a:r>
              <a:rPr kumimoji="0" lang="ko-KR" altLang="en-US" sz="2000" kern="0" spc="-30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증식 → 반추위 기능저하 → 소화불량</a:t>
            </a:r>
            <a:r>
              <a:rPr kumimoji="0" lang="en-US" altLang="ko-KR" sz="2000" kern="0" spc="-30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kumimoji="0" lang="ko-KR" altLang="en-US" sz="2000" kern="0" spc="-30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식욕감퇴 → 생산성 저하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○ 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대사성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질병의 감소 </a:t>
            </a: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: 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케토시스</a:t>
            </a: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요석증</a:t>
            </a: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, 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제</a:t>
            </a:r>
            <a:r>
              <a:rPr kumimoji="0" lang="en-US" altLang="ko-KR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4</a:t>
            </a:r>
            <a:r>
              <a:rPr kumimoji="0" lang="ko-KR" altLang="en-US" sz="2000" kern="0" dirty="0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위 </a:t>
            </a:r>
            <a:r>
              <a:rPr kumimoji="0" lang="ko-KR" altLang="en-US" sz="2000" kern="0" dirty="0" err="1">
                <a:solidFill>
                  <a:srgbClr val="0000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전위증</a:t>
            </a:r>
            <a:endParaRPr kumimoji="0" lang="ko-KR" altLang="en-US" sz="2000" kern="0" dirty="0">
              <a:solidFill>
                <a:srgbClr val="000000"/>
              </a:solidFill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5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698" y="3149645"/>
            <a:ext cx="705078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35"/>
          <p:cNvSpPr>
            <a:spLocks noChangeArrowheads="1"/>
          </p:cNvSpPr>
          <p:nvPr/>
        </p:nvSpPr>
        <p:spPr bwMode="auto">
          <a:xfrm>
            <a:off x="350491" y="1412776"/>
            <a:ext cx="9283031" cy="5256584"/>
          </a:xfrm>
          <a:prstGeom prst="roundRect">
            <a:avLst>
              <a:gd name="adj" fmla="val 4019"/>
            </a:avLst>
          </a:prstGeom>
          <a:noFill/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01616" y="744646"/>
            <a:ext cx="3965302" cy="494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88478" y="744651"/>
            <a:ext cx="321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kumimoji="0" lang="ko-KR" altLang="en-US" sz="2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양질 </a:t>
            </a:r>
            <a:r>
              <a:rPr kumimoji="0" lang="ko-KR" altLang="en-US" sz="2400" b="1" dirty="0" err="1" smtClean="0">
                <a:solidFill>
                  <a:prstClr val="white"/>
                </a:solidFill>
                <a:latin typeface="맑은 고딕"/>
                <a:ea typeface="맑은 고딕"/>
              </a:rPr>
              <a:t>헤일리지</a:t>
            </a:r>
            <a:r>
              <a:rPr kumimoji="0" lang="ko-KR" altLang="en-US" sz="2400" b="1" dirty="0" smtClean="0">
                <a:solidFill>
                  <a:prstClr val="white"/>
                </a:solidFill>
                <a:latin typeface="맑은 고딕"/>
                <a:ea typeface="맑은 고딕"/>
              </a:rPr>
              <a:t> 생산</a:t>
            </a:r>
            <a:endParaRPr kumimoji="0" lang="ko-KR" altLang="en-US" sz="1600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0465" y="1556972"/>
            <a:ext cx="8112901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kumimoji="0" lang="ko-KR" altLang="en-US" sz="2400" dirty="0" smtClean="0">
                <a:solidFill>
                  <a:prstClr val="black"/>
                </a:solidFill>
                <a:cs typeface="굴림" pitchFamily="50" charset="-127"/>
              </a:rPr>
              <a:t> </a:t>
            </a:r>
            <a:r>
              <a:rPr kumimoji="0" lang="ko-KR" altLang="en-US" sz="2000" b="1" dirty="0" smtClean="0">
                <a:solidFill>
                  <a:prstClr val="black"/>
                </a:solidFill>
                <a:cs typeface="굴림" pitchFamily="50" charset="-127"/>
              </a:rPr>
              <a:t>수분함량별 </a:t>
            </a:r>
            <a:r>
              <a:rPr kumimoji="0" lang="ko-KR" altLang="en-US" sz="2000" b="1" dirty="0" err="1" smtClean="0">
                <a:solidFill>
                  <a:prstClr val="black"/>
                </a:solidFill>
                <a:cs typeface="굴림" pitchFamily="50" charset="-127"/>
              </a:rPr>
              <a:t>헤일리지의</a:t>
            </a:r>
            <a:r>
              <a:rPr kumimoji="0" lang="ko-KR" altLang="en-US" sz="2000" b="1" dirty="0" smtClean="0">
                <a:solidFill>
                  <a:prstClr val="black"/>
                </a:solidFill>
                <a:cs typeface="굴림" pitchFamily="50" charset="-127"/>
              </a:rPr>
              <a:t> 사료가치 및 발효 특성</a:t>
            </a:r>
            <a:endParaRPr kumimoji="0" lang="en-US" altLang="ko-KR" sz="2000" b="1" dirty="0" smtClean="0">
              <a:solidFill>
                <a:prstClr val="black"/>
              </a:solidFill>
              <a:cs typeface="굴림" pitchFamily="50" charset="-127"/>
            </a:endParaRPr>
          </a:p>
          <a:p>
            <a:pPr algn="just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600" b="1" spc="-100" dirty="0" smtClean="0">
                <a:solidFill>
                  <a:prstClr val="black"/>
                </a:solidFill>
              </a:rPr>
              <a:t>    </a:t>
            </a:r>
            <a:r>
              <a:rPr kumimoji="0" lang="en-US" altLang="ko-KR" sz="1600" b="1" spc="-100" dirty="0" smtClean="0">
                <a:solidFill>
                  <a:prstClr val="black"/>
                </a:solidFill>
              </a:rPr>
              <a:t>- </a:t>
            </a:r>
            <a:r>
              <a:rPr kumimoji="0" lang="ko-KR" altLang="en-US" sz="1600" b="1" spc="-100" dirty="0" smtClean="0">
                <a:solidFill>
                  <a:prstClr val="black"/>
                </a:solidFill>
              </a:rPr>
              <a:t>사료가치 변화는 뚜렷하지 않음</a:t>
            </a:r>
            <a:endParaRPr kumimoji="0" lang="en-US" altLang="ko-KR" sz="1600" b="1" spc="-100" dirty="0" smtClean="0">
              <a:solidFill>
                <a:prstClr val="black"/>
              </a:solidFill>
            </a:endParaRPr>
          </a:p>
          <a:p>
            <a:pPr algn="just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spc="-100" dirty="0" smtClean="0">
                <a:solidFill>
                  <a:prstClr val="black"/>
                </a:solidFill>
              </a:rPr>
              <a:t>    - </a:t>
            </a:r>
            <a:r>
              <a:rPr kumimoji="0" lang="ko-KR" altLang="en-US" sz="1600" b="1" spc="-100" dirty="0" smtClean="0">
                <a:solidFill>
                  <a:srgbClr val="FF0000"/>
                </a:solidFill>
              </a:rPr>
              <a:t>발효품질은 수분함량이 낮아질수록  떨어짐</a:t>
            </a:r>
            <a:endParaRPr kumimoji="0" lang="en-US" altLang="ko-KR" sz="1600" b="1" spc="-100" dirty="0" smtClean="0">
              <a:solidFill>
                <a:srgbClr val="FF0000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108" y="2348880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 smtClean="0">
                <a:solidFill>
                  <a:srgbClr val="0033CC"/>
                </a:solidFill>
                <a:latin typeface="HY울릉도M"/>
                <a:ea typeface="HY울릉도M"/>
              </a:rPr>
              <a:t>※ </a:t>
            </a:r>
            <a:r>
              <a:rPr kumimoji="0" lang="ko-KR" altLang="en-US" b="1" dirty="0" err="1" smtClean="0">
                <a:solidFill>
                  <a:srgbClr val="0033CC"/>
                </a:solidFill>
                <a:latin typeface="맑은 고딕"/>
                <a:ea typeface="맑은 고딕"/>
              </a:rPr>
              <a:t>헤일리지</a:t>
            </a:r>
            <a:r>
              <a:rPr kumimoji="0" lang="ko-KR" altLang="en-US" b="1" dirty="0" smtClean="0">
                <a:solidFill>
                  <a:srgbClr val="0033CC"/>
                </a:solidFill>
                <a:latin typeface="맑은 고딕"/>
                <a:ea typeface="맑은 고딕"/>
              </a:rPr>
              <a:t> 적정 수분함량 </a:t>
            </a:r>
            <a:r>
              <a:rPr kumimoji="0" lang="en-US" altLang="ko-KR" b="1" dirty="0" smtClean="0">
                <a:solidFill>
                  <a:srgbClr val="0033CC"/>
                </a:solidFill>
                <a:latin typeface="맑은 고딕"/>
                <a:ea typeface="맑은 고딕"/>
              </a:rPr>
              <a:t>: 40~50%</a:t>
            </a:r>
            <a:endParaRPr kumimoji="0" lang="ko-KR" altLang="en-US" b="1" dirty="0">
              <a:solidFill>
                <a:srgbClr val="0033CC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7215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812803" y="476942"/>
            <a:ext cx="8264525" cy="5430217"/>
            <a:chOff x="812800" y="476672"/>
            <a:chExt cx="8264525" cy="5430217"/>
          </a:xfrm>
        </p:grpSpPr>
        <p:graphicFrame>
          <p:nvGraphicFramePr>
            <p:cNvPr id="79873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325060632"/>
                </p:ext>
              </p:extLst>
            </p:nvPr>
          </p:nvGraphicFramePr>
          <p:xfrm>
            <a:off x="812800" y="1449388"/>
            <a:ext cx="8264525" cy="3770312"/>
          </p:xfrm>
          <a:graphic>
            <a:graphicData uri="http://schemas.openxmlformats.org/presentationml/2006/ole">
              <p:oleObj spid="_x0000_s30786" name="워크시트" r:id="rId3" imgW="4810257" imgH="3219480" progId="Excel.Sheet.12">
                <p:embed/>
              </p:oleObj>
            </a:graphicData>
          </a:graphic>
        </p:graphicFrame>
        <p:grpSp>
          <p:nvGrpSpPr>
            <p:cNvPr id="6" name="그룹 3"/>
            <p:cNvGrpSpPr/>
            <p:nvPr/>
          </p:nvGrpSpPr>
          <p:grpSpPr>
            <a:xfrm>
              <a:off x="1352600" y="476672"/>
              <a:ext cx="6823020" cy="603852"/>
              <a:chOff x="0" y="691"/>
              <a:chExt cx="8674436" cy="60385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7" name="모서리가 둥근 직사각형 6"/>
              <p:cNvSpPr/>
              <p:nvPr/>
            </p:nvSpPr>
            <p:spPr>
              <a:xfrm>
                <a:off x="0" y="691"/>
                <a:ext cx="8674436" cy="603852"/>
              </a:xfrm>
              <a:prstGeom prst="roundRect">
                <a:avLst/>
              </a:prstGeom>
              <a:gradFill flip="none" rotWithShape="1">
                <a:gsLst>
                  <a:gs pos="0">
                    <a:srgbClr val="4324FC">
                      <a:shade val="30000"/>
                      <a:satMod val="115000"/>
                    </a:srgbClr>
                  </a:gs>
                  <a:gs pos="50000">
                    <a:srgbClr val="4324FC">
                      <a:shade val="67500"/>
                      <a:satMod val="115000"/>
                    </a:srgbClr>
                  </a:gs>
                  <a:gs pos="100000">
                    <a:srgbClr val="4324F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p3d prstMaterial="dkEdge">
                <a:bevelT w="8200" h="38100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모서리가 둥근 직사각형 4"/>
              <p:cNvSpPr/>
              <p:nvPr/>
            </p:nvSpPr>
            <p:spPr>
              <a:xfrm>
                <a:off x="29478" y="30169"/>
                <a:ext cx="8615480" cy="54489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21920" tIns="121920" rIns="121920" bIns="121920" spcCol="1270" anchor="ctr"/>
              <a:lstStyle/>
              <a:p>
                <a:pPr algn="ctr" defTabSz="1422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ko-KR" altLang="en-US" sz="2800" b="1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헤일리지</a:t>
                </a:r>
                <a:r>
                  <a:rPr lang="ko-KR" altLang="en-US" sz="28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 수분함량 별 젖산 </a:t>
                </a:r>
                <a:r>
                  <a:rPr lang="ko-KR" altLang="en-US" sz="2800" b="1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생성량</a:t>
                </a:r>
                <a:r>
                  <a:rPr lang="ko-KR" altLang="en-US" sz="28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 </a:t>
                </a:r>
                <a:endParaRPr lang="ko-KR" altLang="en-US" sz="2800" b="1" dirty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sp>
          <p:nvSpPr>
            <p:cNvPr id="10" name="직사각형 9"/>
            <p:cNvSpPr/>
            <p:nvPr/>
          </p:nvSpPr>
          <p:spPr>
            <a:xfrm>
              <a:off x="2270702" y="5445224"/>
              <a:ext cx="5364596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3333FF"/>
              </a:solidFill>
            </a:ln>
          </p:spPr>
          <p:txBody>
            <a:bodyPr wrap="square">
              <a:spAutoFit/>
            </a:bodyPr>
            <a:lstStyle/>
            <a:p>
              <a:pPr latinLnBrk="0"/>
              <a:r>
                <a:rPr lang="en-US" altLang="ko-KR" sz="2400" dirty="0" smtClean="0">
                  <a:solidFill>
                    <a:srgbClr val="000000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400" dirty="0" smtClean="0">
                  <a:solidFill>
                    <a:srgbClr val="3333FF"/>
                  </a:solidFill>
                  <a:latin typeface="HY견고딕" pitchFamily="18" charset="-127"/>
                  <a:ea typeface="HY견고딕" pitchFamily="18" charset="-127"/>
                </a:rPr>
                <a:t>수분함량 별 미생물 첨가제 처리 효과</a:t>
              </a:r>
              <a:endParaRPr lang="ko-KR" altLang="en-US" sz="2400" dirty="0">
                <a:solidFill>
                  <a:srgbClr val="3333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00672" y="4653136"/>
              <a:ext cx="686406" cy="400110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3333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30%</a:t>
              </a:r>
              <a:endPara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20907" y="4666908"/>
              <a:ext cx="686406" cy="400110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2000" dirty="0" smtClean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40%</a:t>
              </a:r>
              <a:endParaRPr lang="ko-KR" altLang="en-US" sz="2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25208" y="4653136"/>
              <a:ext cx="686406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3333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2000" dirty="0" smtClean="0">
                  <a:solidFill>
                    <a:srgbClr val="3333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50%</a:t>
              </a:r>
              <a:endParaRPr lang="ko-KR" altLang="en-US" sz="2000" dirty="0">
                <a:solidFill>
                  <a:srgbClr val="3333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881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1.vinrowe.com.au/wp-content/uploads/2011/05/GA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061" y="2276872"/>
            <a:ext cx="3978442" cy="2736304"/>
          </a:xfrm>
          <a:prstGeom prst="rect">
            <a:avLst/>
          </a:prstGeom>
          <a:noFill/>
        </p:spPr>
      </p:pic>
      <p:pic>
        <p:nvPicPr>
          <p:cNvPr id="115713" name="_x229944128" descr="EMB00000a4801d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524" y="2204864"/>
            <a:ext cx="4524503" cy="2592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4688" y="59492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000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반전기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0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5251" y="5949280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&lt;</a:t>
            </a:r>
            <a:r>
              <a:rPr lang="ko-KR" altLang="en-US" sz="2000" dirty="0" err="1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집초기</a:t>
            </a:r>
            <a:r>
              <a:rPr lang="en-US" altLang="ko-KR" sz="2000" dirty="0" smtClean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&gt;</a:t>
            </a:r>
            <a:endParaRPr lang="ko-KR" altLang="en-US" sz="2000" dirty="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" name="그룹 3"/>
          <p:cNvGrpSpPr/>
          <p:nvPr/>
        </p:nvGrpSpPr>
        <p:grpSpPr>
          <a:xfrm>
            <a:off x="1652157" y="1260613"/>
            <a:ext cx="6601841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8" name="모서리가 둥근 직사각형 7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9479" y="30169"/>
              <a:ext cx="8393268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ko-KR" altLang="en-US" sz="2800" b="1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rPr>
                <a:t>포장에서 건조시간 단축 장비</a:t>
              </a:r>
              <a:endParaRPr lang="ko-KR" altLang="en-US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1" name="자유형 10"/>
          <p:cNvSpPr/>
          <p:nvPr/>
        </p:nvSpPr>
        <p:spPr>
          <a:xfrm>
            <a:off x="1957721" y="4797422"/>
            <a:ext cx="787564" cy="1130061"/>
          </a:xfrm>
          <a:custGeom>
            <a:avLst/>
            <a:gdLst>
              <a:gd name="connsiteX0" fmla="*/ 51760 w 787564"/>
              <a:gd name="connsiteY0" fmla="*/ 0 h 1130061"/>
              <a:gd name="connsiteX1" fmla="*/ 465827 w 787564"/>
              <a:gd name="connsiteY1" fmla="*/ 103517 h 1130061"/>
              <a:gd name="connsiteX2" fmla="*/ 603850 w 787564"/>
              <a:gd name="connsiteY2" fmla="*/ 232914 h 1130061"/>
              <a:gd name="connsiteX3" fmla="*/ 776378 w 787564"/>
              <a:gd name="connsiteY3" fmla="*/ 491706 h 1130061"/>
              <a:gd name="connsiteX4" fmla="*/ 724620 w 787564"/>
              <a:gd name="connsiteY4" fmla="*/ 828136 h 1130061"/>
              <a:gd name="connsiteX5" fmla="*/ 353684 w 787564"/>
              <a:gd name="connsiteY5" fmla="*/ 1043797 h 1130061"/>
              <a:gd name="connsiteX6" fmla="*/ 17254 w 787564"/>
              <a:gd name="connsiteY6" fmla="*/ 1112808 h 1130061"/>
              <a:gd name="connsiteX7" fmla="*/ 51760 w 787564"/>
              <a:gd name="connsiteY7" fmla="*/ 1130061 h 113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64" h="1130061">
                <a:moveTo>
                  <a:pt x="51760" y="0"/>
                </a:moveTo>
                <a:cubicBezTo>
                  <a:pt x="212786" y="32349"/>
                  <a:pt x="373812" y="64698"/>
                  <a:pt x="465827" y="103517"/>
                </a:cubicBezTo>
                <a:cubicBezTo>
                  <a:pt x="557842" y="142336"/>
                  <a:pt x="552092" y="168216"/>
                  <a:pt x="603850" y="232914"/>
                </a:cubicBezTo>
                <a:cubicBezTo>
                  <a:pt x="655608" y="297612"/>
                  <a:pt x="756250" y="392502"/>
                  <a:pt x="776378" y="491706"/>
                </a:cubicBezTo>
                <a:cubicBezTo>
                  <a:pt x="796506" y="590910"/>
                  <a:pt x="795069" y="736121"/>
                  <a:pt x="724620" y="828136"/>
                </a:cubicBezTo>
                <a:cubicBezTo>
                  <a:pt x="654171" y="920151"/>
                  <a:pt x="471578" y="996352"/>
                  <a:pt x="353684" y="1043797"/>
                </a:cubicBezTo>
                <a:cubicBezTo>
                  <a:pt x="235790" y="1091242"/>
                  <a:pt x="67575" y="1098431"/>
                  <a:pt x="17254" y="1112808"/>
                </a:cubicBezTo>
                <a:cubicBezTo>
                  <a:pt x="-33067" y="1127185"/>
                  <a:pt x="41696" y="1128623"/>
                  <a:pt x="51760" y="1130061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3333FF"/>
              </a:solidFill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6700718" y="4581398"/>
            <a:ext cx="1708666" cy="1130061"/>
          </a:xfrm>
          <a:custGeom>
            <a:avLst/>
            <a:gdLst>
              <a:gd name="connsiteX0" fmla="*/ 51760 w 787564"/>
              <a:gd name="connsiteY0" fmla="*/ 0 h 1130061"/>
              <a:gd name="connsiteX1" fmla="*/ 465827 w 787564"/>
              <a:gd name="connsiteY1" fmla="*/ 103517 h 1130061"/>
              <a:gd name="connsiteX2" fmla="*/ 603850 w 787564"/>
              <a:gd name="connsiteY2" fmla="*/ 232914 h 1130061"/>
              <a:gd name="connsiteX3" fmla="*/ 776378 w 787564"/>
              <a:gd name="connsiteY3" fmla="*/ 491706 h 1130061"/>
              <a:gd name="connsiteX4" fmla="*/ 724620 w 787564"/>
              <a:gd name="connsiteY4" fmla="*/ 828136 h 1130061"/>
              <a:gd name="connsiteX5" fmla="*/ 353684 w 787564"/>
              <a:gd name="connsiteY5" fmla="*/ 1043797 h 1130061"/>
              <a:gd name="connsiteX6" fmla="*/ 17254 w 787564"/>
              <a:gd name="connsiteY6" fmla="*/ 1112808 h 1130061"/>
              <a:gd name="connsiteX7" fmla="*/ 51760 w 787564"/>
              <a:gd name="connsiteY7" fmla="*/ 1130061 h 113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564" h="1130061">
                <a:moveTo>
                  <a:pt x="51760" y="0"/>
                </a:moveTo>
                <a:cubicBezTo>
                  <a:pt x="212786" y="32349"/>
                  <a:pt x="373812" y="64698"/>
                  <a:pt x="465827" y="103517"/>
                </a:cubicBezTo>
                <a:cubicBezTo>
                  <a:pt x="557842" y="142336"/>
                  <a:pt x="552092" y="168216"/>
                  <a:pt x="603850" y="232914"/>
                </a:cubicBezTo>
                <a:cubicBezTo>
                  <a:pt x="655608" y="297612"/>
                  <a:pt x="756250" y="392502"/>
                  <a:pt x="776378" y="491706"/>
                </a:cubicBezTo>
                <a:cubicBezTo>
                  <a:pt x="796506" y="590910"/>
                  <a:pt x="795069" y="736121"/>
                  <a:pt x="724620" y="828136"/>
                </a:cubicBezTo>
                <a:cubicBezTo>
                  <a:pt x="654171" y="920151"/>
                  <a:pt x="471578" y="996352"/>
                  <a:pt x="353684" y="1043797"/>
                </a:cubicBezTo>
                <a:cubicBezTo>
                  <a:pt x="235790" y="1091242"/>
                  <a:pt x="67575" y="1098431"/>
                  <a:pt x="17254" y="1112808"/>
                </a:cubicBezTo>
                <a:cubicBezTo>
                  <a:pt x="-33067" y="1127185"/>
                  <a:pt x="41696" y="1128623"/>
                  <a:pt x="51760" y="1130061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2895747" y="4839252"/>
            <a:ext cx="977140" cy="983950"/>
          </a:xfrm>
          <a:custGeom>
            <a:avLst/>
            <a:gdLst>
              <a:gd name="connsiteX0" fmla="*/ 563452 w 762714"/>
              <a:gd name="connsiteY0" fmla="*/ 166 h 983950"/>
              <a:gd name="connsiteX1" fmla="*/ 149385 w 762714"/>
              <a:gd name="connsiteY1" fmla="*/ 51925 h 983950"/>
              <a:gd name="connsiteX2" fmla="*/ 19988 w 762714"/>
              <a:gd name="connsiteY2" fmla="*/ 319344 h 983950"/>
              <a:gd name="connsiteX3" fmla="*/ 71747 w 762714"/>
              <a:gd name="connsiteY3" fmla="*/ 742038 h 983950"/>
              <a:gd name="connsiteX4" fmla="*/ 675596 w 762714"/>
              <a:gd name="connsiteY4" fmla="*/ 957698 h 983950"/>
              <a:gd name="connsiteX5" fmla="*/ 761860 w 762714"/>
              <a:gd name="connsiteY5" fmla="*/ 949072 h 983950"/>
              <a:gd name="connsiteX6" fmla="*/ 718728 w 762714"/>
              <a:gd name="connsiteY6" fmla="*/ 983578 h 98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714" h="983950">
                <a:moveTo>
                  <a:pt x="563452" y="166"/>
                </a:moveTo>
                <a:cubicBezTo>
                  <a:pt x="401707" y="-553"/>
                  <a:pt x="239962" y="-1271"/>
                  <a:pt x="149385" y="51925"/>
                </a:cubicBezTo>
                <a:cubicBezTo>
                  <a:pt x="58808" y="105121"/>
                  <a:pt x="32928" y="204325"/>
                  <a:pt x="19988" y="319344"/>
                </a:cubicBezTo>
                <a:cubicBezTo>
                  <a:pt x="7048" y="434363"/>
                  <a:pt x="-37521" y="635646"/>
                  <a:pt x="71747" y="742038"/>
                </a:cubicBezTo>
                <a:cubicBezTo>
                  <a:pt x="181015" y="848430"/>
                  <a:pt x="560577" y="923192"/>
                  <a:pt x="675596" y="957698"/>
                </a:cubicBezTo>
                <a:cubicBezTo>
                  <a:pt x="790615" y="992204"/>
                  <a:pt x="754671" y="944759"/>
                  <a:pt x="761860" y="949072"/>
                </a:cubicBezTo>
                <a:cubicBezTo>
                  <a:pt x="769049" y="953385"/>
                  <a:pt x="728792" y="987891"/>
                  <a:pt x="718728" y="983578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/>
          <p:cNvCxnSpPr>
            <a:stCxn id="11" idx="6"/>
            <a:endCxn id="11" idx="6"/>
          </p:cNvCxnSpPr>
          <p:nvPr/>
        </p:nvCxnSpPr>
        <p:spPr>
          <a:xfrm>
            <a:off x="1974975" y="59099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11" idx="6"/>
          </p:cNvCxnSpPr>
          <p:nvPr/>
        </p:nvCxnSpPr>
        <p:spPr>
          <a:xfrm>
            <a:off x="1974976" y="5909960"/>
            <a:ext cx="1697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자유형 18"/>
          <p:cNvSpPr/>
          <p:nvPr/>
        </p:nvSpPr>
        <p:spPr>
          <a:xfrm>
            <a:off x="1940944" y="5899765"/>
            <a:ext cx="155276" cy="78611"/>
          </a:xfrm>
          <a:custGeom>
            <a:avLst/>
            <a:gdLst>
              <a:gd name="connsiteX0" fmla="*/ 0 w 155276"/>
              <a:gd name="connsiteY0" fmla="*/ 18226 h 78611"/>
              <a:gd name="connsiteX1" fmla="*/ 51759 w 155276"/>
              <a:gd name="connsiteY1" fmla="*/ 973 h 78611"/>
              <a:gd name="connsiteX2" fmla="*/ 60385 w 155276"/>
              <a:gd name="connsiteY2" fmla="*/ 44105 h 78611"/>
              <a:gd name="connsiteX3" fmla="*/ 155276 w 155276"/>
              <a:gd name="connsiteY3" fmla="*/ 78611 h 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76" h="78611">
                <a:moveTo>
                  <a:pt x="0" y="18226"/>
                </a:moveTo>
                <a:cubicBezTo>
                  <a:pt x="20847" y="7443"/>
                  <a:pt x="41695" y="-3340"/>
                  <a:pt x="51759" y="973"/>
                </a:cubicBezTo>
                <a:cubicBezTo>
                  <a:pt x="61823" y="5286"/>
                  <a:pt x="43132" y="31165"/>
                  <a:pt x="60385" y="44105"/>
                </a:cubicBezTo>
                <a:cubicBezTo>
                  <a:pt x="77638" y="57045"/>
                  <a:pt x="139461" y="71422"/>
                  <a:pt x="155276" y="78611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자유형 19"/>
          <p:cNvSpPr/>
          <p:nvPr/>
        </p:nvSpPr>
        <p:spPr>
          <a:xfrm>
            <a:off x="1957907" y="5794392"/>
            <a:ext cx="97269" cy="132241"/>
          </a:xfrm>
          <a:custGeom>
            <a:avLst/>
            <a:gdLst>
              <a:gd name="connsiteX0" fmla="*/ 433 w 97269"/>
              <a:gd name="connsiteY0" fmla="*/ 132225 h 132241"/>
              <a:gd name="connsiteX1" fmla="*/ 95324 w 97269"/>
              <a:gd name="connsiteY1" fmla="*/ 20082 h 132241"/>
              <a:gd name="connsiteX2" fmla="*/ 60818 w 97269"/>
              <a:gd name="connsiteY2" fmla="*/ 11455 h 132241"/>
              <a:gd name="connsiteX3" fmla="*/ 433 w 97269"/>
              <a:gd name="connsiteY3" fmla="*/ 132225 h 1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69" h="132241">
                <a:moveTo>
                  <a:pt x="433" y="132225"/>
                </a:moveTo>
                <a:cubicBezTo>
                  <a:pt x="6184" y="133663"/>
                  <a:pt x="85260" y="40210"/>
                  <a:pt x="95324" y="20082"/>
                </a:cubicBezTo>
                <a:cubicBezTo>
                  <a:pt x="105388" y="-46"/>
                  <a:pt x="73758" y="-8673"/>
                  <a:pt x="60818" y="11455"/>
                </a:cubicBezTo>
                <a:cubicBezTo>
                  <a:pt x="47878" y="31583"/>
                  <a:pt x="-5318" y="130787"/>
                  <a:pt x="433" y="132225"/>
                </a:cubicBezTo>
                <a:close/>
              </a:path>
            </a:pathLst>
          </a:custGeom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/>
          <p:nvPr/>
        </p:nvCxnSpPr>
        <p:spPr>
          <a:xfrm>
            <a:off x="6700677" y="569478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6692052" y="5694786"/>
            <a:ext cx="1697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자유형 23"/>
          <p:cNvSpPr/>
          <p:nvPr/>
        </p:nvSpPr>
        <p:spPr>
          <a:xfrm>
            <a:off x="6683898" y="5684591"/>
            <a:ext cx="155276" cy="78611"/>
          </a:xfrm>
          <a:custGeom>
            <a:avLst/>
            <a:gdLst>
              <a:gd name="connsiteX0" fmla="*/ 0 w 155276"/>
              <a:gd name="connsiteY0" fmla="*/ 18226 h 78611"/>
              <a:gd name="connsiteX1" fmla="*/ 51759 w 155276"/>
              <a:gd name="connsiteY1" fmla="*/ 973 h 78611"/>
              <a:gd name="connsiteX2" fmla="*/ 60385 w 155276"/>
              <a:gd name="connsiteY2" fmla="*/ 44105 h 78611"/>
              <a:gd name="connsiteX3" fmla="*/ 155276 w 155276"/>
              <a:gd name="connsiteY3" fmla="*/ 78611 h 7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276" h="78611">
                <a:moveTo>
                  <a:pt x="0" y="18226"/>
                </a:moveTo>
                <a:cubicBezTo>
                  <a:pt x="20847" y="7443"/>
                  <a:pt x="41695" y="-3340"/>
                  <a:pt x="51759" y="973"/>
                </a:cubicBezTo>
                <a:cubicBezTo>
                  <a:pt x="61823" y="5286"/>
                  <a:pt x="43132" y="31165"/>
                  <a:pt x="60385" y="44105"/>
                </a:cubicBezTo>
                <a:cubicBezTo>
                  <a:pt x="77638" y="57045"/>
                  <a:pt x="139461" y="71422"/>
                  <a:pt x="155276" y="78611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6692235" y="5570592"/>
            <a:ext cx="97269" cy="132241"/>
          </a:xfrm>
          <a:custGeom>
            <a:avLst/>
            <a:gdLst>
              <a:gd name="connsiteX0" fmla="*/ 433 w 97269"/>
              <a:gd name="connsiteY0" fmla="*/ 132225 h 132241"/>
              <a:gd name="connsiteX1" fmla="*/ 95324 w 97269"/>
              <a:gd name="connsiteY1" fmla="*/ 20082 h 132241"/>
              <a:gd name="connsiteX2" fmla="*/ 60818 w 97269"/>
              <a:gd name="connsiteY2" fmla="*/ 11455 h 132241"/>
              <a:gd name="connsiteX3" fmla="*/ 433 w 97269"/>
              <a:gd name="connsiteY3" fmla="*/ 132225 h 1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69" h="132241">
                <a:moveTo>
                  <a:pt x="433" y="132225"/>
                </a:moveTo>
                <a:cubicBezTo>
                  <a:pt x="6184" y="133663"/>
                  <a:pt x="85260" y="40210"/>
                  <a:pt x="95324" y="20082"/>
                </a:cubicBezTo>
                <a:cubicBezTo>
                  <a:pt x="105388" y="-46"/>
                  <a:pt x="73758" y="-8673"/>
                  <a:pt x="60818" y="11455"/>
                </a:cubicBezTo>
                <a:cubicBezTo>
                  <a:pt x="47878" y="31583"/>
                  <a:pt x="-5318" y="130787"/>
                  <a:pt x="433" y="132225"/>
                </a:cubicBezTo>
                <a:close/>
              </a:path>
            </a:pathLst>
          </a:custGeom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자유형 20"/>
          <p:cNvSpPr/>
          <p:nvPr/>
        </p:nvSpPr>
        <p:spPr>
          <a:xfrm>
            <a:off x="3844111" y="5694340"/>
            <a:ext cx="57555" cy="114206"/>
          </a:xfrm>
          <a:custGeom>
            <a:avLst/>
            <a:gdLst>
              <a:gd name="connsiteX0" fmla="*/ 57555 w 57555"/>
              <a:gd name="connsiteY0" fmla="*/ 114206 h 114206"/>
              <a:gd name="connsiteX1" fmla="*/ 5796 w 57555"/>
              <a:gd name="connsiteY1" fmla="*/ 2063 h 11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55" h="114206">
                <a:moveTo>
                  <a:pt x="57555" y="114206"/>
                </a:moveTo>
                <a:cubicBezTo>
                  <a:pt x="21611" y="50946"/>
                  <a:pt x="-14332" y="-12314"/>
                  <a:pt x="5796" y="2063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3786627" y="5812256"/>
            <a:ext cx="98423" cy="105695"/>
          </a:xfrm>
          <a:custGeom>
            <a:avLst/>
            <a:gdLst>
              <a:gd name="connsiteX0" fmla="*/ 0 w 98423"/>
              <a:gd name="connsiteY0" fmla="*/ 105695 h 105695"/>
              <a:gd name="connsiteX1" fmla="*/ 94891 w 98423"/>
              <a:gd name="connsiteY1" fmla="*/ 2178 h 105695"/>
              <a:gd name="connsiteX2" fmla="*/ 69012 w 98423"/>
              <a:gd name="connsiteY2" fmla="*/ 45310 h 10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423" h="105695">
                <a:moveTo>
                  <a:pt x="0" y="105695"/>
                </a:moveTo>
                <a:cubicBezTo>
                  <a:pt x="41694" y="58968"/>
                  <a:pt x="83389" y="12242"/>
                  <a:pt x="94891" y="2178"/>
                </a:cubicBezTo>
                <a:cubicBezTo>
                  <a:pt x="106393" y="-7886"/>
                  <a:pt x="87702" y="18712"/>
                  <a:pt x="69012" y="45310"/>
                </a:cubicBezTo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303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배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" y="0"/>
            <a:ext cx="9905999" cy="6858000"/>
          </a:xfrm>
          <a:prstGeom prst="rect">
            <a:avLst/>
          </a:prstGeom>
        </p:spPr>
      </p:pic>
      <p:sp>
        <p:nvSpPr>
          <p:cNvPr id="3252226" name="Rectangle 2"/>
          <p:cNvSpPr>
            <a:spLocks noChangeArrowheads="1"/>
          </p:cNvSpPr>
          <p:nvPr/>
        </p:nvSpPr>
        <p:spPr bwMode="auto">
          <a:xfrm>
            <a:off x="0" y="-33010"/>
            <a:ext cx="271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ko-KR" altLang="ko-KR" sz="1000" smtClean="0">
                <a:solidFill>
                  <a:srgbClr val="000000"/>
                </a:solidFill>
                <a:latin typeface="바탕"/>
              </a:rPr>
              <a:t> </a:t>
            </a:r>
            <a:r>
              <a:rPr lang="ko-KR" altLang="ko-KR" sz="1000" smtClean="0">
                <a:solidFill>
                  <a:srgbClr val="000000"/>
                </a:solidFill>
              </a:rPr>
              <a:t> </a:t>
            </a:r>
            <a:endParaRPr lang="ko-KR" altLang="ko-KR" sz="1000" smtClean="0">
              <a:solidFill>
                <a:prstClr val="black"/>
              </a:solidFill>
            </a:endParaRPr>
          </a:p>
          <a:p>
            <a:pPr eaLnBrk="0" latinLnBrk="0" hangingPunct="0"/>
            <a:endParaRPr lang="ko-KR" altLang="ko-KR" smtClean="0">
              <a:solidFill>
                <a:prstClr val="black"/>
              </a:solidFill>
            </a:endParaRPr>
          </a:p>
        </p:txBody>
      </p:sp>
      <p:sp>
        <p:nvSpPr>
          <p:cNvPr id="3252227" name="Rectangle 3"/>
          <p:cNvSpPr>
            <a:spLocks noChangeArrowheads="1"/>
          </p:cNvSpPr>
          <p:nvPr/>
        </p:nvSpPr>
        <p:spPr bwMode="auto">
          <a:xfrm>
            <a:off x="488506" y="1038199"/>
            <a:ext cx="8985448" cy="53553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관능평가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err="1" smtClean="0">
                <a:solidFill>
                  <a:srgbClr val="FF0000"/>
                </a:solidFill>
              </a:rPr>
              <a:t>달관법</a:t>
            </a:r>
            <a:r>
              <a:rPr lang="ko-KR" altLang="ko-KR" sz="2400" b="1" dirty="0" smtClean="0">
                <a:solidFill>
                  <a:srgbClr val="FF0000"/>
                </a:solidFill>
              </a:rPr>
              <a:t>) 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사람의 감각기관</a:t>
            </a:r>
            <a:r>
              <a:rPr lang="ko-KR" altLang="ko-KR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시각</a:t>
            </a:r>
            <a:r>
              <a:rPr lang="ko-KR" altLang="ko-KR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후각</a:t>
            </a:r>
            <a:r>
              <a:rPr lang="ko-KR" altLang="ko-KR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촉각 등</a:t>
            </a:r>
            <a:r>
              <a:rPr lang="ko-KR" altLang="ko-KR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4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을 이용하여 평가 </a:t>
            </a:r>
            <a:endParaRPr lang="en-US" altLang="ko-KR" sz="2400" dirty="0" smtClean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❍ 주요 항목 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000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숙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      기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숙기가 이를수록 영양가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단백질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가 높고 소화율이 좋음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-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잎의 비율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잎이 줄기보다 단백질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소화율이 좋음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색       깔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녹색일수록 우수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줄기 특성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굵고 거친 줄기가 많으면 기호성과 소화율 감고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- </a:t>
            </a:r>
            <a:r>
              <a:rPr lang="ko-KR" altLang="en-US" sz="2000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두과대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화본과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비율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두과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비율이 높을수록 단백질과 </a:t>
            </a: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소화율이 높은 경향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잡초 유입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잡초는 건초보다 영양가와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기호성이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낮음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-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그 외 곰팡이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해충징후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병해징후도 평가할 수 있음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그룹 51"/>
          <p:cNvGrpSpPr/>
          <p:nvPr/>
        </p:nvGrpSpPr>
        <p:grpSpPr>
          <a:xfrm>
            <a:off x="560513" y="298547"/>
            <a:ext cx="8913440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53" name="모서리가 둥근 직사각형 52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ko-KR" altLang="en-US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건초 품질 평가 방법</a:t>
              </a:r>
              <a:endParaRPr lang="ko-KR" altLang="en-US" sz="20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18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202" name="Rectangle 2"/>
          <p:cNvSpPr>
            <a:spLocks noChangeArrowheads="1"/>
          </p:cNvSpPr>
          <p:nvPr/>
        </p:nvSpPr>
        <p:spPr bwMode="auto">
          <a:xfrm>
            <a:off x="31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251203" name="Rectangle 3"/>
          <p:cNvSpPr>
            <a:spLocks noChangeArrowheads="1"/>
          </p:cNvSpPr>
          <p:nvPr/>
        </p:nvSpPr>
        <p:spPr bwMode="auto">
          <a:xfrm>
            <a:off x="581841" y="260786"/>
            <a:ext cx="8763651" cy="5970865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                     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조사료의 화학분석 평가</a:t>
            </a:r>
            <a:endParaRPr lang="en-US" altLang="ko-KR" sz="280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❍ </a:t>
            </a:r>
            <a:r>
              <a:rPr lang="ko-KR" altLang="en-US" sz="2000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상대적사료가치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(Relative feed value) = DDM(%) * (DMI/1.29)</a:t>
            </a:r>
            <a:endParaRPr lang="en-US" altLang="ko-KR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미국에서 가장 널리 이용되는 건초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평가법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en-US" altLang="ko-KR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알팔파의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만개화시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사료가치를 </a:t>
            </a:r>
            <a:r>
              <a:rPr lang="en-US" altLang="ko-KR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100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으로 기준 삼아 다른 </a:t>
            </a:r>
            <a:r>
              <a:rPr lang="ko-KR" altLang="en-US" dirty="0" err="1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풀사료의</a:t>
            </a:r>
            <a:r>
              <a:rPr lang="ko-KR" altLang="en-US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가치를 측정 </a:t>
            </a: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건물 섭취량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(Dry matter intake, % of BW) = 120 / (NDF)</a:t>
            </a:r>
            <a:endParaRPr lang="en-US" altLang="ko-KR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가소화건물량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Digestable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dry matter, % of DM) = 88.9-(0.779 * ADF)</a:t>
            </a:r>
          </a:p>
          <a:p>
            <a:pPr algn="just" eaLnBrk="0" latinLnBrk="0" hangingPunct="0">
              <a:lnSpc>
                <a:spcPct val="150000"/>
              </a:lnSpc>
            </a:pPr>
            <a:endParaRPr lang="en-US" altLang="ko-KR" sz="2000" dirty="0" smtClean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❍ </a:t>
            </a:r>
            <a:r>
              <a:rPr lang="ko-KR" altLang="en-US" sz="2000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일반성분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일반 조사료 분석법과 동일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조단백질함량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(%) =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질소함량 *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6.25</a:t>
            </a:r>
            <a:endParaRPr lang="en-US" altLang="ko-KR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섬유소 분석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ADF 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와 </a:t>
            </a: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NDF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로 평가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0" latinLnBrk="0" hangingPunct="0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   - </a:t>
            </a:r>
            <a:r>
              <a:rPr lang="ko-KR" altLang="en-US" sz="2000" dirty="0" err="1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건물률</a:t>
            </a:r>
            <a:r>
              <a:rPr lang="ko-KR" altLang="en-US" sz="20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등</a:t>
            </a:r>
            <a:endParaRPr lang="ko-KR" altLang="en-US" sz="2000" dirty="0" smtClean="0"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4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배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" y="0"/>
            <a:ext cx="9905999" cy="6858000"/>
          </a:xfrm>
          <a:prstGeom prst="rect">
            <a:avLst/>
          </a:prstGeom>
        </p:spPr>
      </p:pic>
      <p:grpSp>
        <p:nvGrpSpPr>
          <p:cNvPr id="2" name="그룹 2"/>
          <p:cNvGrpSpPr/>
          <p:nvPr/>
        </p:nvGrpSpPr>
        <p:grpSpPr>
          <a:xfrm>
            <a:off x="560513" y="476672"/>
            <a:ext cx="8674436" cy="603852"/>
            <a:chOff x="0" y="691"/>
            <a:chExt cx="8674436" cy="6038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grpSpPr>
        <p:sp>
          <p:nvSpPr>
            <p:cNvPr id="4" name="모서리가 둥근 직사각형 3"/>
            <p:cNvSpPr/>
            <p:nvPr/>
          </p:nvSpPr>
          <p:spPr>
            <a:xfrm>
              <a:off x="0" y="691"/>
              <a:ext cx="8674436" cy="603852"/>
            </a:xfrm>
            <a:prstGeom prst="roundRect">
              <a:avLst/>
            </a:prstGeom>
            <a:gradFill flip="none" rotWithShape="1">
              <a:gsLst>
                <a:gs pos="0">
                  <a:srgbClr val="4324FC">
                    <a:shade val="30000"/>
                    <a:satMod val="115000"/>
                  </a:srgbClr>
                </a:gs>
                <a:gs pos="50000">
                  <a:srgbClr val="4324FC">
                    <a:shade val="67500"/>
                    <a:satMod val="115000"/>
                  </a:srgbClr>
                </a:gs>
                <a:gs pos="100000">
                  <a:srgbClr val="4324FC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p3d prstMaterial="dkEdge">
              <a:bevelT w="8200" h="38100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모서리가 둥근 직사각형 4"/>
            <p:cNvSpPr/>
            <p:nvPr/>
          </p:nvSpPr>
          <p:spPr>
            <a:xfrm>
              <a:off x="29478" y="30169"/>
              <a:ext cx="8615480" cy="544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ko-KR" altLang="en-US" sz="3200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건초 품질평가 채점표 예시</a:t>
              </a:r>
              <a:endParaRPr lang="ko-KR" altLang="en-US" sz="20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0818064"/>
              </p:ext>
            </p:extLst>
          </p:nvPr>
        </p:nvGraphicFramePr>
        <p:xfrm>
          <a:off x="560522" y="1227664"/>
          <a:ext cx="8784975" cy="5161824"/>
        </p:xfrm>
        <a:graphic>
          <a:graphicData uri="http://schemas.openxmlformats.org/drawingml/2006/table">
            <a:tbl>
              <a:tblPr/>
              <a:tblGrid>
                <a:gridCol w="2532595"/>
                <a:gridCol w="2532595"/>
                <a:gridCol w="2048250"/>
                <a:gridCol w="1671535"/>
              </a:tblGrid>
              <a:tr h="2751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항     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목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평가기준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건 </a:t>
                      </a: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초 점수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비   고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5167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FF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잎의 비율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30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잎이 많음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27-30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잎이 보통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22-26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줄기 약간 있음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17-21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줄기 많음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0-16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5167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FF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수확 숙기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25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출 수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전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18-25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출수 초기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16-18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개 화 기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14-15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꽃 만개 후 </a:t>
                      </a:r>
                      <a:r>
                        <a:rPr lang="en-US" altLang="ko-KR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종자형성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)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5-13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167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FF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냄     새 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15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깔끔한 냄새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(Clean)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14-15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칙칙한 냄새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(Dusty)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11-13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케케묵은 냄새 </a:t>
                      </a:r>
                      <a:r>
                        <a:rPr lang="en-US" altLang="ko-KR" sz="1200" b="1" kern="1200" dirty="0" smtClean="0">
                          <a:solidFill>
                            <a:schemeClr val="tx1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  <a:cs typeface="+mn-cs"/>
                        </a:rPr>
                        <a:t>(Moldy)</a:t>
                      </a:r>
                      <a:endParaRPr lang="ko-KR" altLang="en-US" sz="1200" b="1" kern="1200" dirty="0">
                        <a:solidFill>
                          <a:schemeClr val="tx1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  <a:cs typeface="+mn-cs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8-10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51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탄 냄새 </a:t>
                      </a:r>
                      <a:r>
                        <a:rPr lang="en-US" altLang="ko-KR" sz="1200" b="1" dirty="0" smtClean="0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(Burnt)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0-7</a:t>
                      </a: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marL="54267" marR="54267" marT="15003" marB="1500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50177" name="Rectangle 1"/>
          <p:cNvSpPr>
            <a:spLocks noChangeArrowheads="1"/>
          </p:cNvSpPr>
          <p:nvPr/>
        </p:nvSpPr>
        <p:spPr bwMode="auto">
          <a:xfrm>
            <a:off x="31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ko-K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4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배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" y="0"/>
            <a:ext cx="9905999" cy="6858000"/>
          </a:xfrm>
          <a:prstGeom prst="rect">
            <a:avLst/>
          </a:prstGeom>
        </p:spPr>
      </p:pic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8922642"/>
              </p:ext>
            </p:extLst>
          </p:nvPr>
        </p:nvGraphicFramePr>
        <p:xfrm>
          <a:off x="848561" y="333126"/>
          <a:ext cx="8496945" cy="6119935"/>
        </p:xfrm>
        <a:graphic>
          <a:graphicData uri="http://schemas.openxmlformats.org/drawingml/2006/table">
            <a:tbl>
              <a:tblPr/>
              <a:tblGrid>
                <a:gridCol w="2449560"/>
                <a:gridCol w="2449560"/>
                <a:gridCol w="1981094"/>
                <a:gridCol w="1616731"/>
              </a:tblGrid>
              <a:tr h="22134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색  깔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10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녹  색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10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85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옅은 </a:t>
                      </a: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녹색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또는 </a:t>
                      </a: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옅은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갈색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8-9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노란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~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갈색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4-7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갈색</a:t>
                      </a:r>
                      <a:r>
                        <a:rPr lang="en-US" altLang="ko-KR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~</a:t>
                      </a: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검은색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0-3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134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촉  감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10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아주 부드러움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9-10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부드러움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7-8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약간 거침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5-6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아주 거침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0-4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순  도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5% </a:t>
                      </a: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이하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4-5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 ~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20%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2-3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20% </a:t>
                      </a: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이상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0-1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134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곤포상태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만  점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양  호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4-5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불  량</a:t>
                      </a: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2-3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아주불량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0-1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1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소 </a:t>
                      </a:r>
                      <a:r>
                        <a:rPr lang="ko-KR" altLang="en-US" sz="1200" b="1" dirty="0" smtClean="0">
                          <a:solidFill>
                            <a:srgbClr val="0000FF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 계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100</a:t>
                      </a: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1" dirty="0">
                        <a:solidFill>
                          <a:srgbClr val="000000"/>
                        </a:solidFill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marL="43652" marR="43652" marT="12068" marB="1206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855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803" y="27522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103427" name="그림 8" descr="본관IRG수확(5.29)공룡알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3124416" y="3611920"/>
            <a:ext cx="600723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ko-KR" altLang="en-US" sz="5400" b="1" dirty="0" smtClean="0">
                <a:solidFill>
                  <a:srgbClr val="3333FF"/>
                </a:solidFill>
                <a:latin typeface="맑은 고딕" pitchFamily="50" charset="-127"/>
                <a:ea typeface="맑은 고딕" pitchFamily="50" charset="-127"/>
              </a:rPr>
              <a:t>수고하셨습니다</a:t>
            </a:r>
            <a:r>
              <a:rPr lang="en-US" altLang="ko-KR" sz="5400" b="1" dirty="0" smtClean="0">
                <a:solidFill>
                  <a:srgbClr val="3333FF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algn="just"/>
            <a:endParaRPr lang="en-US" altLang="ko-KR" sz="5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just"/>
            <a:r>
              <a:rPr lang="ko-KR" altLang="en-US" sz="54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감 사 합 </a:t>
            </a:r>
            <a:r>
              <a:rPr lang="ko-KR" altLang="en-US" sz="5400" b="1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니</a:t>
            </a:r>
            <a:r>
              <a:rPr lang="ko-KR" altLang="en-US" sz="54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다</a:t>
            </a:r>
            <a:r>
              <a:rPr lang="en-US" altLang="ko-KR" sz="54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en-US" altLang="ko-KR" sz="54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4400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Picture 64" descr="MCj041713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92" y="3584751"/>
            <a:ext cx="2736702" cy="279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6" descr="MCj0424122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96" y="188640"/>
            <a:ext cx="122555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" descr="MCj0417456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6822" y="121364"/>
            <a:ext cx="100965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93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2" descr="배경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5" y="0"/>
            <a:ext cx="98681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208587" y="1205004"/>
            <a:ext cx="7920881" cy="792088"/>
          </a:xfrm>
          <a:prstGeom prst="roundRect">
            <a:avLst>
              <a:gd name="adj" fmla="val 46181"/>
            </a:avLst>
          </a:prstGeom>
          <a:solidFill>
            <a:srgbClr val="00660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0" bIns="0" anchor="ctr"/>
          <a:lstStyle/>
          <a:p>
            <a:pPr algn="ctr">
              <a:defRPr/>
            </a:pPr>
            <a:r>
              <a:rPr lang="ko-KR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조사료 종류별 수분함량 </a:t>
            </a:r>
            <a:endParaRPr lang="ko-KR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0" y="5805488"/>
            <a:ext cx="9906000" cy="105251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>
              <a:solidFill>
                <a:srgbClr val="FFFFFF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3893941"/>
              </p:ext>
            </p:extLst>
          </p:nvPr>
        </p:nvGraphicFramePr>
        <p:xfrm>
          <a:off x="1208587" y="2285127"/>
          <a:ext cx="8012530" cy="338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483"/>
                <a:gridCol w="2662483"/>
                <a:gridCol w="2687564"/>
              </a:tblGrid>
              <a:tr h="63457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chemeClr val="tx1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구   분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HY동녘M" panose="02030600000101010101" pitchFamily="18" charset="-127"/>
                        <a:ea typeface="HY동녘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chemeClr val="tx1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수분함량 </a:t>
                      </a:r>
                      <a:r>
                        <a:rPr lang="en-US" altLang="ko-KR" sz="2400" dirty="0" smtClean="0">
                          <a:solidFill>
                            <a:schemeClr val="tx1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(%)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HY동녘M" panose="02030600000101010101" pitchFamily="18" charset="-127"/>
                        <a:ea typeface="HY동녘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solidFill>
                            <a:schemeClr val="tx1"/>
                          </a:solidFill>
                          <a:latin typeface="HY동녘M" panose="02030600000101010101" pitchFamily="18" charset="-127"/>
                          <a:ea typeface="HY동녘M" panose="02030600000101010101" pitchFamily="18" charset="-127"/>
                        </a:rPr>
                        <a:t>비  고</a:t>
                      </a:r>
                      <a:endParaRPr lang="ko-KR" altLang="en-US" sz="2400" dirty="0">
                        <a:solidFill>
                          <a:schemeClr val="tx1"/>
                        </a:solidFill>
                        <a:latin typeface="HY동녘M" panose="02030600000101010101" pitchFamily="18" charset="-127"/>
                        <a:ea typeface="HY동녘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사일리지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55~65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평균 </a:t>
                      </a:r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헤일리지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30~50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풍 건 물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 </a:t>
                      </a:r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내외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17~23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     초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 </a:t>
                      </a:r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이하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6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     물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solidFill>
                            <a:schemeClr val="tx1"/>
                          </a:solidFill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기계적 건조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80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683"/>
          <p:cNvGraphicFramePr>
            <a:graphicFrameLocks noGrp="1"/>
          </p:cNvGraphicFramePr>
          <p:nvPr>
            <p:extLst/>
          </p:nvPr>
        </p:nvGraphicFramePr>
        <p:xfrm>
          <a:off x="154781" y="1531941"/>
          <a:ext cx="9634132" cy="2401119"/>
        </p:xfrm>
        <a:graphic>
          <a:graphicData uri="http://schemas.openxmlformats.org/drawingml/2006/table">
            <a:tbl>
              <a:tblPr/>
              <a:tblGrid>
                <a:gridCol w="1943222"/>
                <a:gridCol w="982789"/>
                <a:gridCol w="1014113"/>
                <a:gridCol w="858095"/>
                <a:gridCol w="858095"/>
                <a:gridCol w="1014113"/>
                <a:gridCol w="1014113"/>
                <a:gridCol w="1019900"/>
                <a:gridCol w="929692"/>
              </a:tblGrid>
              <a:tr h="1217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구     분</a:t>
                      </a:r>
                    </a:p>
                  </a:txBody>
                  <a:tcPr marL="107315" marR="107315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옥수수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수수 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수단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귀리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유채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보리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이탈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리안</a:t>
                      </a:r>
                      <a:endParaRPr kumimoji="0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호밀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기타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91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재배면적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ha)</a:t>
                      </a:r>
                    </a:p>
                  </a:txBody>
                  <a:tcPr marL="107315" marR="107315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10.8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26.5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4.5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0.3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17.0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134.8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39.8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25.3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면적비율 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(%)</a:t>
                      </a:r>
                    </a:p>
                  </a:txBody>
                  <a:tcPr marL="107315" marR="107315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4.2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10.2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1.7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0.1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6.6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52.0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15.4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9.7</a:t>
                      </a:r>
                    </a:p>
                  </a:txBody>
                  <a:tcPr marL="107315" marR="107315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16946" y="4221088"/>
            <a:ext cx="4225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*  2015</a:t>
            </a:r>
            <a:r>
              <a:rPr kumimoji="0" lang="ko-KR" altLang="en-US" sz="1600" dirty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년 사료작물 종자 공급실적으로 추정</a:t>
            </a:r>
          </a:p>
        </p:txBody>
      </p:sp>
      <p:pic>
        <p:nvPicPr>
          <p:cNvPr id="5" name="Picture 3" descr="UNI00000f84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06" y="4743090"/>
            <a:ext cx="2500496" cy="16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TA73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2828" y="4743090"/>
            <a:ext cx="2455152" cy="16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9530" y="267986"/>
            <a:ext cx="9286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ko-KR" altLang="en-US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국내 </a:t>
            </a:r>
            <a:r>
              <a:rPr kumimoji="0" lang="ko-KR" altLang="en-US" sz="3200" b="1" dirty="0" err="1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사료작물별</a:t>
            </a:r>
            <a:r>
              <a:rPr kumimoji="0" lang="ko-KR" altLang="en-US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 재배면적 및 생산량</a:t>
            </a:r>
          </a:p>
        </p:txBody>
      </p:sp>
    </p:spTree>
    <p:extLst>
      <p:ext uri="{BB962C8B-B14F-4D97-AF65-F5344CB8AC3E}">
        <p14:creationId xmlns:p14="http://schemas.microsoft.com/office/powerpoint/2010/main" xmlns="" val="24372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0"/>
          <p:cNvSpPr>
            <a:spLocks noChangeArrowheads="1"/>
          </p:cNvSpPr>
          <p:nvPr/>
        </p:nvSpPr>
        <p:spPr bwMode="auto">
          <a:xfrm>
            <a:off x="8355892" y="1232756"/>
            <a:ext cx="1098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단위</a:t>
            </a:r>
            <a:r>
              <a:rPr kumimoji="0" lang="en-US" altLang="ko-KR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%)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350839" y="1701068"/>
          <a:ext cx="9205026" cy="3797808"/>
        </p:xfrm>
        <a:graphic>
          <a:graphicData uri="http://schemas.openxmlformats.org/drawingml/2006/table">
            <a:tbl>
              <a:tblPr/>
              <a:tblGrid>
                <a:gridCol w="1911817"/>
                <a:gridCol w="1187949"/>
                <a:gridCol w="1206056"/>
                <a:gridCol w="927568"/>
                <a:gridCol w="1070255"/>
                <a:gridCol w="958860"/>
                <a:gridCol w="959255"/>
                <a:gridCol w="983266"/>
              </a:tblGrid>
              <a:tr h="678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종 류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수확기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조단백질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조지방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가용</a:t>
                      </a:r>
                      <a:endParaRPr lang="en-US" altLang="ko-KR" sz="1600" b="1" dirty="0" smtClean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 smtClean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무질소물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조섬유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조회분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TDN</a:t>
                      </a:r>
                      <a:endParaRPr 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볏 짚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건조볏짚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1.9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44.1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32.0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43.6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38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 보 리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호숙기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9.0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2.6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46.0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33.8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8.3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59.5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I R G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출수기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3.8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43.0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29.7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61.4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 밀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출수기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11.2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36.0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38.5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9.4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57.7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옥 수 수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err="1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황숙기</a:t>
                      </a:r>
                      <a:endParaRPr lang="ko-KR" altLang="en-US" sz="1600" dirty="0">
                        <a:solidFill>
                          <a:srgbClr val="000099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55.9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24.8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6.3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99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62.0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수 수 류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출수기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13.5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4.2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43.7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30.5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7.9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59.1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총체 벼</a:t>
                      </a:r>
                    </a:p>
                  </a:txBody>
                  <a:tcPr marL="19399" marR="19399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호숙기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2.4 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56.3 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24.5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9.2 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57.9 </a:t>
                      </a:r>
                    </a:p>
                  </a:txBody>
                  <a:tcPr marL="19399" marR="19399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직사각형 8"/>
          <p:cNvSpPr>
            <a:spLocks noChangeArrowheads="1"/>
          </p:cNvSpPr>
          <p:nvPr/>
        </p:nvSpPr>
        <p:spPr bwMode="auto">
          <a:xfrm>
            <a:off x="350839" y="5552346"/>
            <a:ext cx="2890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kumimoji="0" lang="en-US" altLang="ko-KR" sz="140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140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자료</a:t>
            </a:r>
            <a:r>
              <a:rPr kumimoji="0" lang="en-US" altLang="ko-KR" sz="140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) ‘07 </a:t>
            </a:r>
            <a:r>
              <a:rPr kumimoji="0" lang="ko-KR" altLang="en-US" sz="140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한국표준사료성분표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530" y="267986"/>
            <a:ext cx="9286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22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kumimoji="0" lang="ko-KR" altLang="en-US" sz="3200" b="1" dirty="0">
                <a:solidFill>
                  <a:srgbClr val="FFFF00"/>
                </a:solidFill>
                <a:latin typeface="HY울릉도M" panose="02030600000101010101" pitchFamily="18" charset="-127"/>
                <a:ea typeface="HY울릉도M" panose="02030600000101010101" pitchFamily="18" charset="-127"/>
              </a:rPr>
              <a:t>국내 조사료 종류별 사료가치 비교</a:t>
            </a:r>
          </a:p>
        </p:txBody>
      </p:sp>
    </p:spTree>
    <p:extLst>
      <p:ext uri="{BB962C8B-B14F-4D97-AF65-F5344CB8AC3E}">
        <p14:creationId xmlns:p14="http://schemas.microsoft.com/office/powerpoint/2010/main" xmlns="" val="25267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2953706"/>
              </p:ext>
            </p:extLst>
          </p:nvPr>
        </p:nvGraphicFramePr>
        <p:xfrm>
          <a:off x="776541" y="2060847"/>
          <a:ext cx="8496945" cy="3250156"/>
        </p:xfrm>
        <a:graphic>
          <a:graphicData uri="http://schemas.openxmlformats.org/drawingml/2006/table">
            <a:tbl>
              <a:tblPr/>
              <a:tblGrid>
                <a:gridCol w="2304257"/>
                <a:gridCol w="2016224"/>
                <a:gridCol w="2232248"/>
                <a:gridCol w="1944216"/>
              </a:tblGrid>
              <a:tr h="329420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구 분 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볏 짚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이탈리안 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라이그라스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톨페스큐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등</a:t>
                      </a:r>
                    </a:p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채종짚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　 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중 량 </a:t>
                      </a:r>
                      <a:r>
                        <a:rPr lang="en-US" altLang="ko-KR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</a:t>
                      </a:r>
                      <a:r>
                        <a:rPr lang="en-US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kg/</a:t>
                      </a:r>
                      <a:r>
                        <a:rPr lang="ko-KR" altLang="en-US" sz="1800" kern="0" spc="0" dirty="0" err="1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롤</a:t>
                      </a:r>
                      <a:r>
                        <a:rPr lang="en-US" altLang="ko-KR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)</a:t>
                      </a:r>
                      <a:endParaRPr lang="ko-KR" altLang="en-US" sz="1800" kern="0" spc="0" dirty="0">
                        <a:solidFill>
                          <a:srgbClr val="3333FF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230~250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  <a:r>
                        <a:rPr lang="en-US" altLang="ko-KR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500~600</a:t>
                      </a:r>
                      <a:endParaRPr lang="ko-KR" altLang="en-US" sz="1800" kern="0" spc="0" dirty="0">
                        <a:solidFill>
                          <a:srgbClr val="3333FF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3333FF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수분함량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(%)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20~25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55~65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14 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건물중량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</a:t>
                      </a: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kg/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)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184 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220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HY동녘B" panose="02030600000101010101" pitchFamily="18" charset="-127"/>
                        <a:ea typeface="HY동녘B" panose="02030600000101010101" pitchFamily="18" charset="-127"/>
                      </a:endParaRP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</a:t>
                      </a:r>
                      <a:r>
                        <a:rPr lang="ko-KR" altLang="en-US" sz="1800" kern="0" spc="0" dirty="0" err="1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롤당가격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원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)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45,000 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60,000 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300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1kg</a:t>
                      </a: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당 가격 </a:t>
                      </a:r>
                      <a:r>
                        <a:rPr lang="en-US" altLang="ko-KR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원</a:t>
                      </a:r>
                      <a:r>
                        <a:rPr lang="en-US" altLang="ko-KR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)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245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273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FF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348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TDN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함량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(%)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43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62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40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2868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  TDN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가격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(</a:t>
                      </a: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kg/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원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)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139 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104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HY동녘B" panose="02030600000101010101" pitchFamily="18" charset="-127"/>
                          <a:ea typeface="HY동녘B" panose="02030600000101010101" pitchFamily="18" charset="-127"/>
                        </a:rPr>
                        <a:t>209　</a:t>
                      </a:r>
                    </a:p>
                  </a:txBody>
                  <a:tcPr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43202" y="980202"/>
            <a:ext cx="8619596" cy="792163"/>
            <a:chOff x="884" y="1207"/>
            <a:chExt cx="4173" cy="499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84" y="1207"/>
              <a:ext cx="4173" cy="499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CFF33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 sz="200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020" y="1253"/>
              <a:ext cx="3891" cy="38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2800" dirty="0" smtClean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국내 유통 조사료의 가격 비교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00957" y="5373216"/>
            <a:ext cx="617477" cy="369332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134</a:t>
            </a:r>
            <a:endParaRPr lang="ko-KR" altLang="en-US" dirty="0">
              <a:solidFill>
                <a:srgbClr val="FF0000"/>
              </a:solidFill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49431" y="5382073"/>
            <a:ext cx="617477" cy="369332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201</a:t>
            </a:r>
            <a:endParaRPr lang="ko-KR" altLang="en-US" dirty="0">
              <a:solidFill>
                <a:srgbClr val="FF0000"/>
              </a:solidFill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9187" y="5382073"/>
            <a:ext cx="617477" cy="369332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3E3E5C">
                    <a:lumMod val="50000"/>
                  </a:srgbClr>
                </a:solidFill>
                <a:latin typeface="HY수평선B" panose="02030600000101010101" pitchFamily="18" charset="-127"/>
                <a:ea typeface="HY수평선B" panose="02030600000101010101" pitchFamily="18" charset="-127"/>
              </a:rPr>
              <a:t>100</a:t>
            </a:r>
            <a:endParaRPr lang="ko-KR" altLang="en-US" dirty="0">
              <a:solidFill>
                <a:srgbClr val="3E3E5C">
                  <a:lumMod val="50000"/>
                </a:srgbClr>
              </a:solidFill>
              <a:latin typeface="HY수평선B" panose="02030600000101010101" pitchFamily="18" charset="-127"/>
              <a:ea typeface="HY수평선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4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5_ptline_101">
  <a:themeElements>
    <a:clrScheme name="ptline_1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tline_101">
      <a:majorFont>
        <a:latin typeface="Arial"/>
        <a:ea typeface="휴먼모음T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ptline_1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2_PPT-6-3">
  <a:themeElements>
    <a:clrScheme name="PPT-6-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PT-6-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-6-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6-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6-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6-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6-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6-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6-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20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  <a:alpha val="40000"/>
          </a:schemeClr>
        </a:solidFill>
        <a:ln w="19050">
          <a:solidFill>
            <a:schemeClr val="accent1">
              <a:lumMod val="60000"/>
              <a:lumOff val="40000"/>
            </a:schemeClr>
          </a:solidFill>
          <a:prstDash val="sysDash"/>
        </a:ln>
      </a:spPr>
      <a:bodyPr anchor="ctr"/>
      <a:lstStyle>
        <a:defPPr marL="2157413" indent="-365125" fontAlgn="auto">
          <a:spcBef>
            <a:spcPct val="20000"/>
          </a:spcBef>
          <a:spcAft>
            <a:spcPts val="0"/>
          </a:spcAft>
          <a:buClr>
            <a:srgbClr val="C00000"/>
          </a:buClr>
          <a:buSzPct val="110000"/>
          <a:defRPr kumimoji="0" sz="2000" dirty="0">
            <a:solidFill>
              <a:sysClr val="windowText" lastClr="000000"/>
            </a:solidFill>
            <a:latin typeface="Trebuchet MS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3.xml><?xml version="1.0" encoding="utf-8"?>
<a:theme xmlns:a="http://schemas.openxmlformats.org/drawingml/2006/main" name="2_BG-1">
  <a:themeElements>
    <a:clrScheme name="BG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G-1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BG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2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5.xml><?xml version="1.0" encoding="utf-8"?>
<a:theme xmlns:a="http://schemas.openxmlformats.org/drawingml/2006/main" name="5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6.xml><?xml version="1.0" encoding="utf-8"?>
<a:theme xmlns:a="http://schemas.openxmlformats.org/drawingml/2006/main" name="5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7.xml><?xml version="1.0" encoding="utf-8"?>
<a:theme xmlns:a="http://schemas.openxmlformats.org/drawingml/2006/main" name="5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8.xml><?xml version="1.0" encoding="utf-8"?>
<a:theme xmlns:a="http://schemas.openxmlformats.org/drawingml/2006/main" name="22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9.xml><?xml version="1.0" encoding="utf-8"?>
<a:theme xmlns:a="http://schemas.openxmlformats.org/drawingml/2006/main" name="2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2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1.xml><?xml version="1.0" encoding="utf-8"?>
<a:theme xmlns:a="http://schemas.openxmlformats.org/drawingml/2006/main" name="2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1_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1_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ptline_101">
  <a:themeElements>
    <a:clrScheme name="ptline_1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tline_101">
      <a:majorFont>
        <a:latin typeface="Arial"/>
        <a:ea typeface="휴먼모음T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ptline_1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0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1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2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3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0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_궤도">
  <a:themeElements>
    <a:clrScheme name="궤도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궤도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궤도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궤도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궤도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4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_기본 디자인">
  <a:themeElements>
    <a:clrScheme name="3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1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2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2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15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2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3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12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3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3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3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3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13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1_BG-1">
  <a:themeElements>
    <a:clrScheme name="BG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G-1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G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2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3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3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14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4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8.xml><?xml version="1.0" encoding="utf-8"?>
<a:theme xmlns:a="http://schemas.openxmlformats.org/drawingml/2006/main" name="3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9.xml><?xml version="1.0" encoding="utf-8"?>
<a:theme xmlns:a="http://schemas.openxmlformats.org/drawingml/2006/main" name="15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0.xml><?xml version="1.0" encoding="utf-8"?>
<a:theme xmlns:a="http://schemas.openxmlformats.org/drawingml/2006/main" name="BG-1">
  <a:themeElements>
    <a:clrScheme name="BG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G-1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G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2.xml><?xml version="1.0" encoding="utf-8"?>
<a:theme xmlns:a="http://schemas.openxmlformats.org/drawingml/2006/main" name="3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41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맑은 고딕"/>
        <a:ea typeface="맑은 고딕"/>
        <a:cs typeface="굴림"/>
      </a:majorFont>
      <a:minorFont>
        <a:latin typeface="맑은 고딕"/>
        <a:ea typeface="맑은 고딕"/>
        <a:cs typeface="굴림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맑은 고딕" pitchFamily="50" charset="-127"/>
            <a:ea typeface="맑은 고딕" pitchFamily="50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1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6.xml><?xml version="1.0" encoding="utf-8"?>
<a:theme xmlns:a="http://schemas.openxmlformats.org/drawingml/2006/main" name="4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4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8.xml><?xml version="1.0" encoding="utf-8"?>
<a:theme xmlns:a="http://schemas.openxmlformats.org/drawingml/2006/main" name="4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9.xml><?xml version="1.0" encoding="utf-8"?>
<a:theme xmlns:a="http://schemas.openxmlformats.org/drawingml/2006/main" name="17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47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48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2.xml><?xml version="1.0" encoding="utf-8"?>
<a:theme xmlns:a="http://schemas.openxmlformats.org/drawingml/2006/main" name="49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3.xml><?xml version="1.0" encoding="utf-8"?>
<a:theme xmlns:a="http://schemas.openxmlformats.org/drawingml/2006/main" name="5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4.xml><?xml version="1.0" encoding="utf-8"?>
<a:theme xmlns:a="http://schemas.openxmlformats.org/drawingml/2006/main" name="5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5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  <a:alpha val="40000"/>
          </a:schemeClr>
        </a:solidFill>
        <a:ln w="19050">
          <a:solidFill>
            <a:schemeClr val="accent1">
              <a:lumMod val="60000"/>
              <a:lumOff val="40000"/>
            </a:schemeClr>
          </a:solidFill>
          <a:prstDash val="sysDash"/>
        </a:ln>
      </a:spPr>
      <a:bodyPr anchor="ctr"/>
      <a:lstStyle>
        <a:defPPr marL="2157413" indent="-365125" fontAlgn="auto">
          <a:spcBef>
            <a:spcPct val="20000"/>
          </a:spcBef>
          <a:spcAft>
            <a:spcPts val="0"/>
          </a:spcAft>
          <a:buClr>
            <a:srgbClr val="C00000"/>
          </a:buClr>
          <a:buSzPct val="110000"/>
          <a:defRPr kumimoji="0" sz="2000" dirty="0">
            <a:solidFill>
              <a:sysClr val="windowText" lastClr="000000"/>
            </a:solidFill>
            <a:latin typeface="Trebuchet MS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6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7.xml><?xml version="1.0" encoding="utf-8"?>
<a:theme xmlns:a="http://schemas.openxmlformats.org/drawingml/2006/main" name="4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8.xml><?xml version="1.0" encoding="utf-8"?>
<a:theme xmlns:a="http://schemas.openxmlformats.org/drawingml/2006/main" name="9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18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Palatino Linotype"/>
        <a:ea typeface="HY헤드라인M"/>
        <a:cs typeface=""/>
      </a:majorFont>
      <a:minorFont>
        <a:latin typeface="Palatino Linotype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5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1.xml><?xml version="1.0" encoding="utf-8"?>
<a:theme xmlns:a="http://schemas.openxmlformats.org/drawingml/2006/main" name="1_LSH-BG">
  <a:themeElements>
    <a:clrScheme name="LSH-B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SH-BG">
      <a:majorFont>
        <a:latin typeface="Arial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5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ea typeface="서울헤드라인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5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ea typeface="서울헤드라인" pitchFamily="18" charset="-127"/>
          </a:defRPr>
        </a:defPPr>
      </a:lstStyle>
    </a:lnDef>
  </a:objectDefaults>
  <a:extraClrSchemeLst>
    <a:extraClrScheme>
      <a:clrScheme name="LSH-B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SH-B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H-B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H-B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H-B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H-B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H-B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5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3.xml><?xml version="1.0" encoding="utf-8"?>
<a:theme xmlns:a="http://schemas.openxmlformats.org/drawingml/2006/main" name="5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5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6.xml><?xml version="1.0" encoding="utf-8"?>
<a:theme xmlns:a="http://schemas.openxmlformats.org/drawingml/2006/main" name="56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19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8.xml><?xml version="1.0" encoding="utf-8"?>
<a:theme xmlns:a="http://schemas.openxmlformats.org/drawingml/2006/main" name="2_ptline_101">
  <a:themeElements>
    <a:clrScheme name="ptline_1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tline_101">
      <a:majorFont>
        <a:latin typeface="Arial"/>
        <a:ea typeface="휴먼모음T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ptline_1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tline_1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tline_1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1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tline_101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7966</TotalTime>
  <Words>3028</Words>
  <Application>Microsoft Office PowerPoint</Application>
  <PresentationFormat>A4 용지(210x297mm)</PresentationFormat>
  <Paragraphs>1265</Paragraphs>
  <Slides>57</Slides>
  <Notes>1</Notes>
  <HiddenSlides>0</HiddenSlides>
  <MMClips>0</MMClips>
  <ScaleCrop>false</ScaleCrop>
  <HeadingPairs>
    <vt:vector size="6" baseType="variant">
      <vt:variant>
        <vt:lpstr>테마</vt:lpstr>
      </vt:variant>
      <vt:variant>
        <vt:i4>111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57</vt:i4>
      </vt:variant>
    </vt:vector>
  </HeadingPairs>
  <TitlesOfParts>
    <vt:vector size="172" baseType="lpstr">
      <vt:lpstr>Office 테마</vt:lpstr>
      <vt:lpstr>2_디자인 사용자 지정</vt:lpstr>
      <vt:lpstr>디자인 사용자 지정</vt:lpstr>
      <vt:lpstr>1_디자인 사용자 지정</vt:lpstr>
      <vt:lpstr>Default Design</vt:lpstr>
      <vt:lpstr>4_디자인 사용자 지정</vt:lpstr>
      <vt:lpstr>5_디자인 사용자 지정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3_디자인 사용자 지정</vt:lpstr>
      <vt:lpstr>8_Default Design</vt:lpstr>
      <vt:lpstr>9_Default Design</vt:lpstr>
      <vt:lpstr>1_Office 테마</vt:lpstr>
      <vt:lpstr>6_디자인 사용자 지정</vt:lpstr>
      <vt:lpstr>7_디자인 사용자 지정</vt:lpstr>
      <vt:lpstr>9_디자인 사용자 지정</vt:lpstr>
      <vt:lpstr>10_디자인 사용자 지정</vt:lpstr>
      <vt:lpstr>11_디자인 사용자 지정</vt:lpstr>
      <vt:lpstr>8_ptline_101</vt:lpstr>
      <vt:lpstr>10_Default Design</vt:lpstr>
      <vt:lpstr>3_Office 테마</vt:lpstr>
      <vt:lpstr>13_디자인 사용자 지정</vt:lpstr>
      <vt:lpstr>14_디자인 사용자 지정</vt:lpstr>
      <vt:lpstr>11_Default Design</vt:lpstr>
      <vt:lpstr>12_Default Design</vt:lpstr>
      <vt:lpstr>13_Default Design</vt:lpstr>
      <vt:lpstr>4_Office 테마</vt:lpstr>
      <vt:lpstr>16_디자인 사용자 지정</vt:lpstr>
      <vt:lpstr>8_디자인 사용자 지정</vt:lpstr>
      <vt:lpstr>12_디자인 사용자 지정</vt:lpstr>
      <vt:lpstr>17_디자인 사용자 지정</vt:lpstr>
      <vt:lpstr>10_Office 테마</vt:lpstr>
      <vt:lpstr>1_궤도</vt:lpstr>
      <vt:lpstr>14_Default Design</vt:lpstr>
      <vt:lpstr>15_디자인 사용자 지정</vt:lpstr>
      <vt:lpstr>18_디자인 사용자 지정</vt:lpstr>
      <vt:lpstr>19_디자인 사용자 지정</vt:lpstr>
      <vt:lpstr>20_디자인 사용자 지정</vt:lpstr>
      <vt:lpstr>4_기본 디자인</vt:lpstr>
      <vt:lpstr>24_디자인 사용자 지정</vt:lpstr>
      <vt:lpstr>11_Office 테마</vt:lpstr>
      <vt:lpstr>21_디자인 사용자 지정</vt:lpstr>
      <vt:lpstr>22_디자인 사용자 지정</vt:lpstr>
      <vt:lpstr>23_디자인 사용자 지정</vt:lpstr>
      <vt:lpstr>25_디자인 사용자 지정</vt:lpstr>
      <vt:lpstr>15_Default Design</vt:lpstr>
      <vt:lpstr>26_디자인 사용자 지정</vt:lpstr>
      <vt:lpstr>27_디자인 사용자 지정</vt:lpstr>
      <vt:lpstr>28_디자인 사용자 지정</vt:lpstr>
      <vt:lpstr>30_디자인 사용자 지정</vt:lpstr>
      <vt:lpstr>12_Office 테마</vt:lpstr>
      <vt:lpstr>32_디자인 사용자 지정</vt:lpstr>
      <vt:lpstr>33_디자인 사용자 지정</vt:lpstr>
      <vt:lpstr>39_디자인 사용자 지정</vt:lpstr>
      <vt:lpstr>31_디자인 사용자 지정</vt:lpstr>
      <vt:lpstr>13_Office 테마</vt:lpstr>
      <vt:lpstr>1_BG-1</vt:lpstr>
      <vt:lpstr>29_디자인 사용자 지정</vt:lpstr>
      <vt:lpstr>34_디자인 사용자 지정</vt:lpstr>
      <vt:lpstr>35_디자인 사용자 지정</vt:lpstr>
      <vt:lpstr>14_Office 테마</vt:lpstr>
      <vt:lpstr>40_디자인 사용자 지정</vt:lpstr>
      <vt:lpstr>36_디자인 사용자 지정</vt:lpstr>
      <vt:lpstr>15_Office 테마</vt:lpstr>
      <vt:lpstr>BG-1</vt:lpstr>
      <vt:lpstr>37_디자인 사용자 지정</vt:lpstr>
      <vt:lpstr>38_디자인 사용자 지정</vt:lpstr>
      <vt:lpstr>41_디자인 사용자 지정</vt:lpstr>
      <vt:lpstr>42_디자인 사용자 지정</vt:lpstr>
      <vt:lpstr>16_Office 테마</vt:lpstr>
      <vt:lpstr>43_디자인 사용자 지정</vt:lpstr>
      <vt:lpstr>45_디자인 사용자 지정</vt:lpstr>
      <vt:lpstr>46_디자인 사용자 지정</vt:lpstr>
      <vt:lpstr>17_Office 테마</vt:lpstr>
      <vt:lpstr>47_디자인 사용자 지정</vt:lpstr>
      <vt:lpstr>48_디자인 사용자 지정</vt:lpstr>
      <vt:lpstr>49_디자인 사용자 지정</vt:lpstr>
      <vt:lpstr>50_디자인 사용자 지정</vt:lpstr>
      <vt:lpstr>51_디자인 사용자 지정</vt:lpstr>
      <vt:lpstr>5_Office 테마</vt:lpstr>
      <vt:lpstr>7_Office 테마</vt:lpstr>
      <vt:lpstr>44_디자인 사용자 지정</vt:lpstr>
      <vt:lpstr>9_Office 테마</vt:lpstr>
      <vt:lpstr>18_Office 테마</vt:lpstr>
      <vt:lpstr>52_디자인 사용자 지정</vt:lpstr>
      <vt:lpstr>1_LSH-BG</vt:lpstr>
      <vt:lpstr>53_디자인 사용자 지정</vt:lpstr>
      <vt:lpstr>54_디자인 사용자 지정</vt:lpstr>
      <vt:lpstr>3_기본 디자인</vt:lpstr>
      <vt:lpstr>55_디자인 사용자 지정</vt:lpstr>
      <vt:lpstr>56_디자인 사용자 지정</vt:lpstr>
      <vt:lpstr>19_Office 테마</vt:lpstr>
      <vt:lpstr>2_ptline_101</vt:lpstr>
      <vt:lpstr>12_기본 디자인</vt:lpstr>
      <vt:lpstr>5_ptline_101</vt:lpstr>
      <vt:lpstr>2_PPT-6-3</vt:lpstr>
      <vt:lpstr>20_Office 테마</vt:lpstr>
      <vt:lpstr>2_BG-1</vt:lpstr>
      <vt:lpstr>21_Office 테마</vt:lpstr>
      <vt:lpstr>57_디자인 사용자 지정</vt:lpstr>
      <vt:lpstr>58_디자인 사용자 지정</vt:lpstr>
      <vt:lpstr>59_디자인 사용자 지정</vt:lpstr>
      <vt:lpstr>22_Office 테마</vt:lpstr>
      <vt:lpstr>23_Office 테마</vt:lpstr>
      <vt:lpstr>24_Office 테마</vt:lpstr>
      <vt:lpstr>25_Office 테마</vt:lpstr>
      <vt:lpstr>Microsoft Office Excel 97-2003 워크시트</vt:lpstr>
      <vt:lpstr>슬라이드</vt:lpstr>
      <vt:lpstr>차트</vt:lpstr>
      <vt:lpstr>워크시트</vt:lpstr>
      <vt:lpstr>양질 자급 조사료 생산이용 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HEM</dc:creator>
  <cp:lastModifiedBy>snoopy</cp:lastModifiedBy>
  <cp:revision>837</cp:revision>
  <dcterms:created xsi:type="dcterms:W3CDTF">2008-03-08T04:27:54Z</dcterms:created>
  <dcterms:modified xsi:type="dcterms:W3CDTF">2017-04-26T01:14:48Z</dcterms:modified>
</cp:coreProperties>
</file>